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7"/>
  </p:notesMasterIdLst>
  <p:sldIdLst>
    <p:sldId id="257" r:id="rId2"/>
    <p:sldId id="256" r:id="rId3"/>
    <p:sldId id="258" r:id="rId4"/>
    <p:sldId id="269" r:id="rId5"/>
    <p:sldId id="259" r:id="rId6"/>
    <p:sldId id="273" r:id="rId7"/>
    <p:sldId id="262" r:id="rId8"/>
    <p:sldId id="264" r:id="rId9"/>
    <p:sldId id="267" r:id="rId10"/>
    <p:sldId id="285" r:id="rId11"/>
    <p:sldId id="261" r:id="rId12"/>
    <p:sldId id="268" r:id="rId13"/>
    <p:sldId id="284" r:id="rId14"/>
    <p:sldId id="266" r:id="rId15"/>
    <p:sldId id="274" r:id="rId16"/>
  </p:sldIdLst>
  <p:sldSz cx="9144000" cy="5143500" type="screen16x9"/>
  <p:notesSz cx="6858000" cy="9144000"/>
  <p:embeddedFontLst>
    <p:embeddedFont>
      <p:font typeface="Raleway" pitchFamily="2" charset="77"/>
      <p:regular r:id="rId18"/>
      <p:bold r:id="rId19"/>
      <p:italic r:id="rId20"/>
      <p:boldItalic r:id="rId21"/>
    </p:embeddedFont>
    <p:embeddedFont>
      <p:font typeface="Yeseva One" pitchFamily="2" charset="77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9153"/>
    <a:srgbClr val="A5AA77"/>
    <a:srgbClr val="D35742"/>
    <a:srgbClr val="EB7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B9A2DB-01C7-415A-B837-0774DEDCFA49}">
  <a:tblStyle styleId="{06B9A2DB-01C7-415A-B837-0774DEDCFA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9"/>
  </p:normalViewPr>
  <p:slideViewPr>
    <p:cSldViewPr snapToGrid="0">
      <p:cViewPr varScale="1">
        <p:scale>
          <a:sx n="117" d="100"/>
          <a:sy n="117" d="100"/>
        </p:scale>
        <p:origin x="184" y="7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D0EF7-3756-4FE6-9015-EF3A1A64DD71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8968C74-8EA0-4753-A0FC-F7337B596D0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NGÀY 30 TẾT</a:t>
          </a:r>
        </a:p>
      </dgm:t>
    </dgm:pt>
    <dgm:pt modelId="{2559A09E-0674-48F6-A0D6-86FB7C60835A}" type="parTrans" cxnId="{4C82BD46-DD23-4588-A16C-7DA03EFF4B70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8F9DD-C917-459E-A4DB-FBECA22614F2}" type="sibTrans" cxnId="{4C82BD46-DD23-4588-A16C-7DA03EFF4B70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E7F84A-3DF1-4466-92FE-AE5223051384}">
      <dgm:prSet phldrT="[Text]"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chị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Hoài</a:t>
          </a:r>
        </a:p>
      </dgm:t>
    </dgm:pt>
    <dgm:pt modelId="{82E76349-FDC1-470D-9B37-74FDE27D63F6}" type="parTrans" cxnId="{ABC3E713-9CE8-4473-BAED-4CB8C23D9FF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CFEC1-B1F5-4BD3-ADAC-8AA54178B649}" type="sibTrans" cxnId="{ABC3E713-9CE8-4473-BAED-4CB8C23D9FF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E675F-8455-4BD0-80E0-B6C44B575376}">
      <dgm:prSet phldrT="[Text]"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chị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Hoài</a:t>
          </a:r>
        </a:p>
      </dgm:t>
    </dgm:pt>
    <dgm:pt modelId="{2AC61E01-F40B-4823-B28C-30F5E652E03A}" type="parTrans" cxnId="{4B0AC787-C4AA-4587-B391-3F516FC2E5A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1FD3B-AA07-41F2-B402-804FEE7D5F6C}" type="sibTrans" cxnId="{4B0AC787-C4AA-4587-B391-3F516FC2E5A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FCD82-77C3-416C-8384-BD3083F90C43}">
      <dgm:prSet phldrT="[Text]"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thắp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hương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Tết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94D9F8-1DF1-4568-93B5-790FBA8E4A0D}" type="parTrans" cxnId="{312135C5-259E-4A26-A2F9-D9C72306545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CE5DE-5A6D-43BD-A27B-4A522C1D3FF6}" type="sibTrans" cxnId="{312135C5-259E-4A26-A2F9-D9C72306545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C3E63-96C1-40C9-B4D3-B50DCE71EE5E}">
      <dgm:prSet phldrT="[Text]"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Ý nghĩa giá trị tinh thần</a:t>
          </a:r>
        </a:p>
      </dgm:t>
    </dgm:pt>
    <dgm:pt modelId="{683E9C9E-1C57-480D-8784-6B918C0755DD}" type="parTrans" cxnId="{FEA59716-640C-4882-AC2F-2CD32B06B4A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C1FE2-1E5E-4F79-97A5-7671D4A34B3C}" type="sibTrans" cxnId="{FEA59716-640C-4882-AC2F-2CD32B06B4A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58672-22AA-44D8-A9A1-D88D00E94CF4}" type="pres">
      <dgm:prSet presAssocID="{0AED0EF7-3756-4FE6-9015-EF3A1A64DD7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CCF775-139F-4153-80D1-F65E30D0A73F}" type="pres">
      <dgm:prSet presAssocID="{0AED0EF7-3756-4FE6-9015-EF3A1A64DD71}" presName="matrix" presStyleCnt="0"/>
      <dgm:spPr/>
    </dgm:pt>
    <dgm:pt modelId="{6F75DA6A-C1E2-49CD-BC7C-C5F79109D1EF}" type="pres">
      <dgm:prSet presAssocID="{0AED0EF7-3756-4FE6-9015-EF3A1A64DD71}" presName="tile1" presStyleLbl="node1" presStyleIdx="0" presStyleCnt="4"/>
      <dgm:spPr/>
    </dgm:pt>
    <dgm:pt modelId="{A49DDF4E-D458-4344-896C-8D8BA18B5B72}" type="pres">
      <dgm:prSet presAssocID="{0AED0EF7-3756-4FE6-9015-EF3A1A64DD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DC0B759-10D3-4A9B-B31C-66187A2C2122}" type="pres">
      <dgm:prSet presAssocID="{0AED0EF7-3756-4FE6-9015-EF3A1A64DD71}" presName="tile2" presStyleLbl="node1" presStyleIdx="1" presStyleCnt="4"/>
      <dgm:spPr/>
    </dgm:pt>
    <dgm:pt modelId="{EC70FDDF-A363-4635-BC94-810BCFA08638}" type="pres">
      <dgm:prSet presAssocID="{0AED0EF7-3756-4FE6-9015-EF3A1A64DD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388474B-0856-4625-BD5C-3757396D7515}" type="pres">
      <dgm:prSet presAssocID="{0AED0EF7-3756-4FE6-9015-EF3A1A64DD71}" presName="tile3" presStyleLbl="node1" presStyleIdx="2" presStyleCnt="4"/>
      <dgm:spPr/>
    </dgm:pt>
    <dgm:pt modelId="{0E008080-8816-47FE-821A-C9B38AF77E02}" type="pres">
      <dgm:prSet presAssocID="{0AED0EF7-3756-4FE6-9015-EF3A1A64DD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B0AA3B2-03BF-4458-97B6-CFF4D37E136D}" type="pres">
      <dgm:prSet presAssocID="{0AED0EF7-3756-4FE6-9015-EF3A1A64DD71}" presName="tile4" presStyleLbl="node1" presStyleIdx="3" presStyleCnt="4"/>
      <dgm:spPr/>
    </dgm:pt>
    <dgm:pt modelId="{F8916B81-8E6B-4122-8781-171A2BC765E8}" type="pres">
      <dgm:prSet presAssocID="{0AED0EF7-3756-4FE6-9015-EF3A1A64DD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309C713-8072-45BB-A2E4-1C0962B996C7}" type="pres">
      <dgm:prSet presAssocID="{0AED0EF7-3756-4FE6-9015-EF3A1A64DD7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B989D10-D406-41E1-B549-CD6D7917A736}" type="presOf" srcId="{457E675F-8455-4BD0-80E0-B6C44B575376}" destId="{EC70FDDF-A363-4635-BC94-810BCFA08638}" srcOrd="1" destOrd="0" presId="urn:microsoft.com/office/officeart/2005/8/layout/matrix1"/>
    <dgm:cxn modelId="{F08DB411-B9E1-4165-A023-B90915D718BE}" type="presOf" srcId="{E8968C74-8EA0-4753-A0FC-F7337B596D00}" destId="{0309C713-8072-45BB-A2E4-1C0962B996C7}" srcOrd="0" destOrd="0" presId="urn:microsoft.com/office/officeart/2005/8/layout/matrix1"/>
    <dgm:cxn modelId="{ABC3E713-9CE8-4473-BAED-4CB8C23D9FF5}" srcId="{E8968C74-8EA0-4753-A0FC-F7337B596D00}" destId="{35E7F84A-3DF1-4466-92FE-AE5223051384}" srcOrd="0" destOrd="0" parTransId="{82E76349-FDC1-470D-9B37-74FDE27D63F6}" sibTransId="{1C9CFEC1-B1F5-4BD3-ADAC-8AA54178B649}"/>
    <dgm:cxn modelId="{FEA59716-640C-4882-AC2F-2CD32B06B4A8}" srcId="{E8968C74-8EA0-4753-A0FC-F7337B596D00}" destId="{7A8C3E63-96C1-40C9-B4D3-B50DCE71EE5E}" srcOrd="3" destOrd="0" parTransId="{683E9C9E-1C57-480D-8784-6B918C0755DD}" sibTransId="{CB5C1FE2-1E5E-4F79-97A5-7671D4A34B3C}"/>
    <dgm:cxn modelId="{705B0F1F-00A6-45FB-9B04-688A1C19D1DF}" type="presOf" srcId="{457E675F-8455-4BD0-80E0-B6C44B575376}" destId="{FDC0B759-10D3-4A9B-B31C-66187A2C2122}" srcOrd="0" destOrd="0" presId="urn:microsoft.com/office/officeart/2005/8/layout/matrix1"/>
    <dgm:cxn modelId="{4984472B-076B-440D-994F-1510D67F9AA8}" type="presOf" srcId="{35E7F84A-3DF1-4466-92FE-AE5223051384}" destId="{A49DDF4E-D458-4344-896C-8D8BA18B5B72}" srcOrd="1" destOrd="0" presId="urn:microsoft.com/office/officeart/2005/8/layout/matrix1"/>
    <dgm:cxn modelId="{4C82BD46-DD23-4588-A16C-7DA03EFF4B70}" srcId="{0AED0EF7-3756-4FE6-9015-EF3A1A64DD71}" destId="{E8968C74-8EA0-4753-A0FC-F7337B596D00}" srcOrd="0" destOrd="0" parTransId="{2559A09E-0674-48F6-A0D6-86FB7C60835A}" sibTransId="{E468F9DD-C917-459E-A4DB-FBECA22614F2}"/>
    <dgm:cxn modelId="{1BB52750-F278-4AE3-980C-CEB5036E3AB7}" type="presOf" srcId="{7A8C3E63-96C1-40C9-B4D3-B50DCE71EE5E}" destId="{F8916B81-8E6B-4122-8781-171A2BC765E8}" srcOrd="1" destOrd="0" presId="urn:microsoft.com/office/officeart/2005/8/layout/matrix1"/>
    <dgm:cxn modelId="{263CF581-57D9-4E26-89A2-5D68E3343789}" type="presOf" srcId="{B2AFCD82-77C3-416C-8384-BD3083F90C43}" destId="{A388474B-0856-4625-BD5C-3757396D7515}" srcOrd="0" destOrd="0" presId="urn:microsoft.com/office/officeart/2005/8/layout/matrix1"/>
    <dgm:cxn modelId="{4B0AC787-C4AA-4587-B391-3F516FC2E5A8}" srcId="{E8968C74-8EA0-4753-A0FC-F7337B596D00}" destId="{457E675F-8455-4BD0-80E0-B6C44B575376}" srcOrd="1" destOrd="0" parTransId="{2AC61E01-F40B-4823-B28C-30F5E652E03A}" sibTransId="{B561FD3B-AA07-41F2-B402-804FEE7D5F6C}"/>
    <dgm:cxn modelId="{DABB079C-3439-4448-A146-4D40CEDC85F4}" type="presOf" srcId="{B2AFCD82-77C3-416C-8384-BD3083F90C43}" destId="{0E008080-8816-47FE-821A-C9B38AF77E02}" srcOrd="1" destOrd="0" presId="urn:microsoft.com/office/officeart/2005/8/layout/matrix1"/>
    <dgm:cxn modelId="{50BBAC9F-3CA8-4839-90E2-3393276829ED}" type="presOf" srcId="{35E7F84A-3DF1-4466-92FE-AE5223051384}" destId="{6F75DA6A-C1E2-49CD-BC7C-C5F79109D1EF}" srcOrd="0" destOrd="0" presId="urn:microsoft.com/office/officeart/2005/8/layout/matrix1"/>
    <dgm:cxn modelId="{EEAF4DBB-6997-4E94-97BC-59AF063E1773}" type="presOf" srcId="{7A8C3E63-96C1-40C9-B4D3-B50DCE71EE5E}" destId="{4B0AA3B2-03BF-4458-97B6-CFF4D37E136D}" srcOrd="0" destOrd="0" presId="urn:microsoft.com/office/officeart/2005/8/layout/matrix1"/>
    <dgm:cxn modelId="{312135C5-259E-4A26-A2F9-D9C723065458}" srcId="{E8968C74-8EA0-4753-A0FC-F7337B596D00}" destId="{B2AFCD82-77C3-416C-8384-BD3083F90C43}" srcOrd="2" destOrd="0" parTransId="{8294D9F8-1DF1-4568-93B5-790FBA8E4A0D}" sibTransId="{098CE5DE-5A6D-43BD-A27B-4A522C1D3FF6}"/>
    <dgm:cxn modelId="{45D68CED-D2EB-4342-9C8F-08A114352026}" type="presOf" srcId="{0AED0EF7-3756-4FE6-9015-EF3A1A64DD71}" destId="{F9F58672-22AA-44D8-A9A1-D88D00E94CF4}" srcOrd="0" destOrd="0" presId="urn:microsoft.com/office/officeart/2005/8/layout/matrix1"/>
    <dgm:cxn modelId="{00DAAD61-FBE9-45DF-BEA2-D64941D50E30}" type="presParOf" srcId="{F9F58672-22AA-44D8-A9A1-D88D00E94CF4}" destId="{83CCF775-139F-4153-80D1-F65E30D0A73F}" srcOrd="0" destOrd="0" presId="urn:microsoft.com/office/officeart/2005/8/layout/matrix1"/>
    <dgm:cxn modelId="{9D69E95B-58E8-49DE-9423-735E9EA00DE9}" type="presParOf" srcId="{83CCF775-139F-4153-80D1-F65E30D0A73F}" destId="{6F75DA6A-C1E2-49CD-BC7C-C5F79109D1EF}" srcOrd="0" destOrd="0" presId="urn:microsoft.com/office/officeart/2005/8/layout/matrix1"/>
    <dgm:cxn modelId="{BEEA815C-1F95-412E-BFD7-D197474D144E}" type="presParOf" srcId="{83CCF775-139F-4153-80D1-F65E30D0A73F}" destId="{A49DDF4E-D458-4344-896C-8D8BA18B5B72}" srcOrd="1" destOrd="0" presId="urn:microsoft.com/office/officeart/2005/8/layout/matrix1"/>
    <dgm:cxn modelId="{52338059-9A2B-4FDF-ADCF-CD5DE1972E68}" type="presParOf" srcId="{83CCF775-139F-4153-80D1-F65E30D0A73F}" destId="{FDC0B759-10D3-4A9B-B31C-66187A2C2122}" srcOrd="2" destOrd="0" presId="urn:microsoft.com/office/officeart/2005/8/layout/matrix1"/>
    <dgm:cxn modelId="{4897BF09-3226-404B-BE61-606F752D0BEC}" type="presParOf" srcId="{83CCF775-139F-4153-80D1-F65E30D0A73F}" destId="{EC70FDDF-A363-4635-BC94-810BCFA08638}" srcOrd="3" destOrd="0" presId="urn:microsoft.com/office/officeart/2005/8/layout/matrix1"/>
    <dgm:cxn modelId="{0AE5C0A1-FC0B-42F8-96A9-01D6DA3DF4FC}" type="presParOf" srcId="{83CCF775-139F-4153-80D1-F65E30D0A73F}" destId="{A388474B-0856-4625-BD5C-3757396D7515}" srcOrd="4" destOrd="0" presId="urn:microsoft.com/office/officeart/2005/8/layout/matrix1"/>
    <dgm:cxn modelId="{24FB4FBA-996D-4C1A-AD38-0CFCF8447B38}" type="presParOf" srcId="{83CCF775-139F-4153-80D1-F65E30D0A73F}" destId="{0E008080-8816-47FE-821A-C9B38AF77E02}" srcOrd="5" destOrd="0" presId="urn:microsoft.com/office/officeart/2005/8/layout/matrix1"/>
    <dgm:cxn modelId="{2E54F752-DC07-4B2C-AE0F-7880C4A61121}" type="presParOf" srcId="{83CCF775-139F-4153-80D1-F65E30D0A73F}" destId="{4B0AA3B2-03BF-4458-97B6-CFF4D37E136D}" srcOrd="6" destOrd="0" presId="urn:microsoft.com/office/officeart/2005/8/layout/matrix1"/>
    <dgm:cxn modelId="{98811389-D9BA-40D9-A53B-AEC03416090C}" type="presParOf" srcId="{83CCF775-139F-4153-80D1-F65E30D0A73F}" destId="{F8916B81-8E6B-4122-8781-171A2BC765E8}" srcOrd="7" destOrd="0" presId="urn:microsoft.com/office/officeart/2005/8/layout/matrix1"/>
    <dgm:cxn modelId="{30662DCD-AFA4-4B53-990F-F5B67BB64DE2}" type="presParOf" srcId="{F9F58672-22AA-44D8-A9A1-D88D00E94CF4}" destId="{0309C713-8072-45BB-A2E4-1C0962B996C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5DA6A-C1E2-49CD-BC7C-C5F79109D1EF}">
      <dsp:nvSpPr>
        <dsp:cNvPr id="0" name=""/>
        <dsp:cNvSpPr/>
      </dsp:nvSpPr>
      <dsp:spPr>
        <a:xfrm rot="16200000">
          <a:off x="1351943" y="-1351943"/>
          <a:ext cx="1182312" cy="38862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chị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Hoài</a:t>
          </a:r>
        </a:p>
      </dsp:txBody>
      <dsp:txXfrm rot="5400000">
        <a:off x="-1" y="1"/>
        <a:ext cx="3886200" cy="886734"/>
      </dsp:txXfrm>
    </dsp:sp>
    <dsp:sp modelId="{FDC0B759-10D3-4A9B-B31C-66187A2C2122}">
      <dsp:nvSpPr>
        <dsp:cNvPr id="0" name=""/>
        <dsp:cNvSpPr/>
      </dsp:nvSpPr>
      <dsp:spPr>
        <a:xfrm>
          <a:off x="3886200" y="0"/>
          <a:ext cx="3886200" cy="118231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chị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Hoài</a:t>
          </a:r>
        </a:p>
      </dsp:txBody>
      <dsp:txXfrm>
        <a:off x="3886200" y="0"/>
        <a:ext cx="3886200" cy="886734"/>
      </dsp:txXfrm>
    </dsp:sp>
    <dsp:sp modelId="{A388474B-0856-4625-BD5C-3757396D7515}">
      <dsp:nvSpPr>
        <dsp:cNvPr id="0" name=""/>
        <dsp:cNvSpPr/>
      </dsp:nvSpPr>
      <dsp:spPr>
        <a:xfrm rot="10800000">
          <a:off x="0" y="1182312"/>
          <a:ext cx="3886200" cy="118231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thắp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hương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Tết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477890"/>
        <a:ext cx="3886200" cy="886734"/>
      </dsp:txXfrm>
    </dsp:sp>
    <dsp:sp modelId="{4B0AA3B2-03BF-4458-97B6-CFF4D37E136D}">
      <dsp:nvSpPr>
        <dsp:cNvPr id="0" name=""/>
        <dsp:cNvSpPr/>
      </dsp:nvSpPr>
      <dsp:spPr>
        <a:xfrm rot="5400000">
          <a:off x="5238143" y="-169631"/>
          <a:ext cx="1182312" cy="38862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Ý nghĩa giá trị tinh thần</a:t>
          </a:r>
        </a:p>
      </dsp:txBody>
      <dsp:txXfrm rot="-5400000">
        <a:off x="3886199" y="1477891"/>
        <a:ext cx="3886200" cy="886734"/>
      </dsp:txXfrm>
    </dsp:sp>
    <dsp:sp modelId="{0309C713-8072-45BB-A2E4-1C0962B996C7}">
      <dsp:nvSpPr>
        <dsp:cNvPr id="0" name=""/>
        <dsp:cNvSpPr/>
      </dsp:nvSpPr>
      <dsp:spPr>
        <a:xfrm>
          <a:off x="2720340" y="886734"/>
          <a:ext cx="2331720" cy="59115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NGÀY 30 TẾT</a:t>
          </a:r>
        </a:p>
      </dsp:txBody>
      <dsp:txXfrm>
        <a:off x="2749198" y="915592"/>
        <a:ext cx="2274004" cy="53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7" name="Google Shape;494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8" name="Google Shape;494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6" name="Google Shape;9056;g10f1693cb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7" name="Google Shape;9057;g10f1693cb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308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6" name="Google Shape;5196;g1003d90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7" name="Google Shape;5197;g1003d90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4" name="Google Shape;6564;g11047e65c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5" name="Google Shape;6565;g11047e65c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8" name="Google Shape;9038;g11047e65c92_0_4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9" name="Google Shape;9039;g11047e65c92_0_4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979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2" name="Google Shape;5762;g11047e65c9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3" name="Google Shape;5763;g11047e65c9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8" name="Google Shape;7588;g1104839377c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9" name="Google Shape;7589;g1104839377c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2" name="Google Shape;44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3" name="Google Shape;44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3" name="Google Shape;4953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4" name="Google Shape;4954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0" name="Google Shape;6670;g11047e65c92_0_4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1" name="Google Shape;6671;g11047e65c92_0_4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92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2" name="Google Shape;4982;g11047e65c9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3" name="Google Shape;4983;g11047e65c9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1" name="Google Shape;7571;g11047e65c92_0_4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2" name="Google Shape;7572;g11047e65c92_0_4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07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1" name="Google Shape;5331;g1003d90df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2" name="Google Shape;5332;g1003d90df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1" name="Google Shape;5411;g10fab8e0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2" name="Google Shape;5412;g10fab8e0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6" name="Google Shape;6286;g11047e65c92_0_4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7" name="Google Shape;6287;g11047e65c92_0_4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2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2701925"/>
            <a:ext cx="9143992" cy="2441587"/>
          </a:xfrm>
          <a:custGeom>
            <a:avLst/>
            <a:gdLst/>
            <a:ahLst/>
            <a:cxnLst/>
            <a:rect l="l" t="t" r="r" b="b"/>
            <a:pathLst>
              <a:path w="227053" h="80355" extrusionOk="0">
                <a:moveTo>
                  <a:pt x="195442" y="0"/>
                </a:moveTo>
                <a:cubicBezTo>
                  <a:pt x="193206" y="0"/>
                  <a:pt x="190993" y="362"/>
                  <a:pt x="188845" y="1202"/>
                </a:cubicBezTo>
                <a:cubicBezTo>
                  <a:pt x="184509" y="2896"/>
                  <a:pt x="181126" y="6325"/>
                  <a:pt x="177878" y="9654"/>
                </a:cubicBezTo>
                <a:cubicBezTo>
                  <a:pt x="172280" y="15394"/>
                  <a:pt x="166686" y="21133"/>
                  <a:pt x="161090" y="26877"/>
                </a:cubicBezTo>
                <a:cubicBezTo>
                  <a:pt x="150965" y="37264"/>
                  <a:pt x="139212" y="48380"/>
                  <a:pt x="124708" y="48505"/>
                </a:cubicBezTo>
                <a:cubicBezTo>
                  <a:pt x="124629" y="48505"/>
                  <a:pt x="124550" y="48506"/>
                  <a:pt x="124472" y="48506"/>
                </a:cubicBezTo>
                <a:cubicBezTo>
                  <a:pt x="114982" y="48506"/>
                  <a:pt x="106238" y="43724"/>
                  <a:pt x="97581" y="39807"/>
                </a:cubicBezTo>
                <a:cubicBezTo>
                  <a:pt x="91433" y="37024"/>
                  <a:pt x="84638" y="34617"/>
                  <a:pt x="78026" y="34617"/>
                </a:cubicBezTo>
                <a:cubicBezTo>
                  <a:pt x="75250" y="34617"/>
                  <a:pt x="72506" y="35041"/>
                  <a:pt x="69856" y="36040"/>
                </a:cubicBezTo>
                <a:cubicBezTo>
                  <a:pt x="64274" y="38140"/>
                  <a:pt x="59553" y="42664"/>
                  <a:pt x="53623" y="43296"/>
                </a:cubicBezTo>
                <a:cubicBezTo>
                  <a:pt x="53132" y="43349"/>
                  <a:pt x="52647" y="43374"/>
                  <a:pt x="52168" y="43374"/>
                </a:cubicBezTo>
                <a:cubicBezTo>
                  <a:pt x="43942" y="43374"/>
                  <a:pt x="37368" y="35944"/>
                  <a:pt x="31815" y="29550"/>
                </a:cubicBezTo>
                <a:cubicBezTo>
                  <a:pt x="26084" y="22953"/>
                  <a:pt x="19808" y="16770"/>
                  <a:pt x="12793" y="11543"/>
                </a:cubicBezTo>
                <a:cubicBezTo>
                  <a:pt x="10169" y="9582"/>
                  <a:pt x="5259" y="6024"/>
                  <a:pt x="0" y="3253"/>
                </a:cubicBezTo>
                <a:lnTo>
                  <a:pt x="0" y="80354"/>
                </a:lnTo>
                <a:lnTo>
                  <a:pt x="227052" y="80354"/>
                </a:lnTo>
                <a:lnTo>
                  <a:pt x="227052" y="13952"/>
                </a:lnTo>
                <a:cubicBezTo>
                  <a:pt x="222861" y="11196"/>
                  <a:pt x="218566" y="8599"/>
                  <a:pt x="214182" y="6164"/>
                </a:cubicBezTo>
                <a:cubicBezTo>
                  <a:pt x="208414" y="2961"/>
                  <a:pt x="201836" y="0"/>
                  <a:pt x="195442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637">
            <a:off x="2144373" y="2523296"/>
            <a:ext cx="4855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20600" y="540000"/>
            <a:ext cx="7102800" cy="21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17478" y="374347"/>
            <a:ext cx="7985241" cy="4113813"/>
            <a:chOff x="317478" y="374347"/>
            <a:chExt cx="7985241" cy="4113813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8041453" y="1760222"/>
              <a:ext cx="139138" cy="127771"/>
              <a:chOff x="585175" y="1520600"/>
              <a:chExt cx="54425" cy="49975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240319" y="2088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15119" y="2966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68844" y="3392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56544" y="2811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6594" y="3802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808119" y="44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48969" y="345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79819" y="884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65444" y="40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63744" y="469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42044" y="20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6619" y="1433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80044" y="753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8159478" y="625322"/>
              <a:ext cx="139138" cy="127771"/>
              <a:chOff x="585175" y="1520600"/>
              <a:chExt cx="54425" cy="49975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5429628" y="476110"/>
              <a:ext cx="139138" cy="127771"/>
              <a:chOff x="585175" y="1520600"/>
              <a:chExt cx="54425" cy="4997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3151578" y="374347"/>
              <a:ext cx="139138" cy="127771"/>
              <a:chOff x="585175" y="1520600"/>
              <a:chExt cx="54425" cy="49975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937153" y="531822"/>
              <a:ext cx="139138" cy="127771"/>
              <a:chOff x="585175" y="1520600"/>
              <a:chExt cx="54425" cy="49975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317478" y="1123597"/>
              <a:ext cx="139138" cy="127771"/>
              <a:chOff x="585175" y="1520600"/>
              <a:chExt cx="54425" cy="499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1076303" y="1670822"/>
              <a:ext cx="139138" cy="127771"/>
              <a:chOff x="585175" y="1520600"/>
              <a:chExt cx="54425" cy="49975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1610828" y="2873472"/>
              <a:ext cx="139138" cy="127771"/>
              <a:chOff x="585175" y="1520600"/>
              <a:chExt cx="54425" cy="499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580853" y="3897947"/>
              <a:ext cx="139138" cy="127771"/>
              <a:chOff x="585175" y="1520600"/>
              <a:chExt cx="54425" cy="499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2329703" y="3192972"/>
              <a:ext cx="139138" cy="127771"/>
              <a:chOff x="585175" y="1520600"/>
              <a:chExt cx="54425" cy="499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843178" y="3001247"/>
              <a:ext cx="139138" cy="127771"/>
              <a:chOff x="585175" y="1520600"/>
              <a:chExt cx="54425" cy="499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93;p2"/>
            <p:cNvGrpSpPr/>
            <p:nvPr/>
          </p:nvGrpSpPr>
          <p:grpSpPr>
            <a:xfrm>
              <a:off x="6812903" y="3264847"/>
              <a:ext cx="139138" cy="127771"/>
              <a:chOff x="585175" y="1520600"/>
              <a:chExt cx="54425" cy="49975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_HEADER_1_1_1_2">
    <p:bg>
      <p:bgPr>
        <a:solidFill>
          <a:schemeClr val="accent3"/>
        </a:solidFill>
        <a:effectLst/>
      </p:bgPr>
    </p:bg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19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19"/>
          <p:cNvSpPr txBox="1">
            <a:spLocks noGrp="1"/>
          </p:cNvSpPr>
          <p:nvPr>
            <p:ph type="title" hasCustomPrompt="1"/>
          </p:nvPr>
        </p:nvSpPr>
        <p:spPr>
          <a:xfrm>
            <a:off x="1325850" y="2761188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88" name="Google Shape;1788;p19"/>
          <p:cNvSpPr txBox="1">
            <a:spLocks noGrp="1"/>
          </p:cNvSpPr>
          <p:nvPr>
            <p:ph type="subTitle" idx="1"/>
          </p:nvPr>
        </p:nvSpPr>
        <p:spPr>
          <a:xfrm rot="473">
            <a:off x="3457937" y="3666263"/>
            <a:ext cx="4360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9" name="Google Shape;1789;p19"/>
          <p:cNvSpPr txBox="1">
            <a:spLocks noGrp="1"/>
          </p:cNvSpPr>
          <p:nvPr>
            <p:ph type="title" idx="2"/>
          </p:nvPr>
        </p:nvSpPr>
        <p:spPr>
          <a:xfrm>
            <a:off x="3457938" y="2640038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790" name="Google Shape;1790;p19"/>
          <p:cNvGrpSpPr/>
          <p:nvPr/>
        </p:nvGrpSpPr>
        <p:grpSpPr>
          <a:xfrm>
            <a:off x="512169" y="438022"/>
            <a:ext cx="8202700" cy="4282263"/>
            <a:chOff x="512169" y="438022"/>
            <a:chExt cx="8202700" cy="4282263"/>
          </a:xfrm>
        </p:grpSpPr>
        <p:grpSp>
          <p:nvGrpSpPr>
            <p:cNvPr id="1791" name="Google Shape;1791;p19"/>
            <p:cNvGrpSpPr/>
            <p:nvPr/>
          </p:nvGrpSpPr>
          <p:grpSpPr>
            <a:xfrm>
              <a:off x="7593721" y="2640042"/>
              <a:ext cx="564135" cy="256951"/>
              <a:chOff x="700250" y="1477300"/>
              <a:chExt cx="309675" cy="141050"/>
            </a:xfrm>
          </p:grpSpPr>
          <p:sp>
            <p:nvSpPr>
              <p:cNvPr id="1792" name="Google Shape;1792;p1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6" name="Google Shape;1796;p19"/>
            <p:cNvGrpSpPr/>
            <p:nvPr/>
          </p:nvGrpSpPr>
          <p:grpSpPr>
            <a:xfrm>
              <a:off x="8284853" y="1999310"/>
              <a:ext cx="139138" cy="127771"/>
              <a:chOff x="585175" y="1520600"/>
              <a:chExt cx="54425" cy="49975"/>
            </a:xfrm>
          </p:grpSpPr>
          <p:sp>
            <p:nvSpPr>
              <p:cNvPr id="1797" name="Google Shape;1797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2" name="Google Shape;1802;p19"/>
            <p:cNvSpPr/>
            <p:nvPr/>
          </p:nvSpPr>
          <p:spPr>
            <a:xfrm>
              <a:off x="5371444" y="1054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3" name="Google Shape;1803;p19"/>
            <p:cNvGrpSpPr/>
            <p:nvPr/>
          </p:nvGrpSpPr>
          <p:grpSpPr>
            <a:xfrm>
              <a:off x="1071371" y="539992"/>
              <a:ext cx="564135" cy="256951"/>
              <a:chOff x="700250" y="1477300"/>
              <a:chExt cx="309675" cy="141050"/>
            </a:xfrm>
          </p:grpSpPr>
          <p:sp>
            <p:nvSpPr>
              <p:cNvPr id="1804" name="Google Shape;1804;p1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8" name="Google Shape;1808;p19"/>
            <p:cNvGrpSpPr/>
            <p:nvPr/>
          </p:nvGrpSpPr>
          <p:grpSpPr>
            <a:xfrm>
              <a:off x="7786878" y="796960"/>
              <a:ext cx="139138" cy="127771"/>
              <a:chOff x="585175" y="1520600"/>
              <a:chExt cx="54425" cy="49975"/>
            </a:xfrm>
          </p:grpSpPr>
          <p:sp>
            <p:nvSpPr>
              <p:cNvPr id="1809" name="Google Shape;1809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4" name="Google Shape;1814;p19"/>
            <p:cNvGrpSpPr/>
            <p:nvPr/>
          </p:nvGrpSpPr>
          <p:grpSpPr>
            <a:xfrm>
              <a:off x="5371453" y="1284347"/>
              <a:ext cx="139138" cy="127771"/>
              <a:chOff x="585175" y="1520600"/>
              <a:chExt cx="54425" cy="49975"/>
            </a:xfrm>
          </p:grpSpPr>
          <p:sp>
            <p:nvSpPr>
              <p:cNvPr id="1815" name="Google Shape;1815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0" name="Google Shape;1820;p19"/>
            <p:cNvGrpSpPr/>
            <p:nvPr/>
          </p:nvGrpSpPr>
          <p:grpSpPr>
            <a:xfrm>
              <a:off x="3457953" y="438022"/>
              <a:ext cx="139138" cy="127771"/>
              <a:chOff x="585175" y="1520600"/>
              <a:chExt cx="54425" cy="49975"/>
            </a:xfrm>
          </p:grpSpPr>
          <p:sp>
            <p:nvSpPr>
              <p:cNvPr id="1821" name="Google Shape;1821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6" name="Google Shape;1826;p19"/>
            <p:cNvGrpSpPr/>
            <p:nvPr/>
          </p:nvGrpSpPr>
          <p:grpSpPr>
            <a:xfrm>
              <a:off x="3521578" y="2194272"/>
              <a:ext cx="139138" cy="127771"/>
              <a:chOff x="585175" y="1520600"/>
              <a:chExt cx="54425" cy="49975"/>
            </a:xfrm>
          </p:grpSpPr>
          <p:sp>
            <p:nvSpPr>
              <p:cNvPr id="1827" name="Google Shape;1827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2" name="Google Shape;1832;p19"/>
            <p:cNvGrpSpPr/>
            <p:nvPr/>
          </p:nvGrpSpPr>
          <p:grpSpPr>
            <a:xfrm>
              <a:off x="1727153" y="1538847"/>
              <a:ext cx="139138" cy="127771"/>
              <a:chOff x="585175" y="1520600"/>
              <a:chExt cx="54425" cy="49975"/>
            </a:xfrm>
          </p:grpSpPr>
          <p:sp>
            <p:nvSpPr>
              <p:cNvPr id="1833" name="Google Shape;1833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8" name="Google Shape;1838;p19"/>
            <p:cNvGrpSpPr/>
            <p:nvPr/>
          </p:nvGrpSpPr>
          <p:grpSpPr>
            <a:xfrm>
              <a:off x="842678" y="989197"/>
              <a:ext cx="139138" cy="127771"/>
              <a:chOff x="585175" y="1520600"/>
              <a:chExt cx="54425" cy="49975"/>
            </a:xfrm>
          </p:grpSpPr>
          <p:sp>
            <p:nvSpPr>
              <p:cNvPr id="1839" name="Google Shape;1839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4" name="Google Shape;1844;p19"/>
            <p:cNvGrpSpPr/>
            <p:nvPr/>
          </p:nvGrpSpPr>
          <p:grpSpPr>
            <a:xfrm>
              <a:off x="613603" y="2322047"/>
              <a:ext cx="139138" cy="127771"/>
              <a:chOff x="585175" y="1520600"/>
              <a:chExt cx="54425" cy="49975"/>
            </a:xfrm>
          </p:grpSpPr>
          <p:sp>
            <p:nvSpPr>
              <p:cNvPr id="1845" name="Google Shape;1845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0" name="Google Shape;1850;p19"/>
            <p:cNvGrpSpPr/>
            <p:nvPr/>
          </p:nvGrpSpPr>
          <p:grpSpPr>
            <a:xfrm>
              <a:off x="1283866" y="4205547"/>
              <a:ext cx="139138" cy="127771"/>
              <a:chOff x="585175" y="1520600"/>
              <a:chExt cx="54425" cy="49975"/>
            </a:xfrm>
          </p:grpSpPr>
          <p:sp>
            <p:nvSpPr>
              <p:cNvPr id="1851" name="Google Shape;1851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6" name="Google Shape;1856;p19"/>
            <p:cNvGrpSpPr/>
            <p:nvPr/>
          </p:nvGrpSpPr>
          <p:grpSpPr>
            <a:xfrm>
              <a:off x="3014666" y="4370972"/>
              <a:ext cx="139138" cy="127771"/>
              <a:chOff x="585175" y="1520600"/>
              <a:chExt cx="54425" cy="49975"/>
            </a:xfrm>
          </p:grpSpPr>
          <p:sp>
            <p:nvSpPr>
              <p:cNvPr id="1857" name="Google Shape;1857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2" name="Google Shape;1862;p19"/>
            <p:cNvGrpSpPr/>
            <p:nvPr/>
          </p:nvGrpSpPr>
          <p:grpSpPr>
            <a:xfrm>
              <a:off x="4961816" y="4121672"/>
              <a:ext cx="139138" cy="127771"/>
              <a:chOff x="585175" y="1520600"/>
              <a:chExt cx="54425" cy="49975"/>
            </a:xfrm>
          </p:grpSpPr>
          <p:sp>
            <p:nvSpPr>
              <p:cNvPr id="1863" name="Google Shape;1863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8" name="Google Shape;1868;p19"/>
            <p:cNvGrpSpPr/>
            <p:nvPr/>
          </p:nvGrpSpPr>
          <p:grpSpPr>
            <a:xfrm>
              <a:off x="6431741" y="4498747"/>
              <a:ext cx="139138" cy="127771"/>
              <a:chOff x="585175" y="1520600"/>
              <a:chExt cx="54425" cy="49975"/>
            </a:xfrm>
          </p:grpSpPr>
          <p:sp>
            <p:nvSpPr>
              <p:cNvPr id="1869" name="Google Shape;1869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4" name="Google Shape;1874;p19"/>
            <p:cNvGrpSpPr/>
            <p:nvPr/>
          </p:nvGrpSpPr>
          <p:grpSpPr>
            <a:xfrm>
              <a:off x="7978016" y="4027872"/>
              <a:ext cx="139138" cy="127771"/>
              <a:chOff x="585175" y="1520600"/>
              <a:chExt cx="54425" cy="49975"/>
            </a:xfrm>
          </p:grpSpPr>
          <p:sp>
            <p:nvSpPr>
              <p:cNvPr id="1875" name="Google Shape;1875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0" name="Google Shape;1880;p19"/>
            <p:cNvSpPr/>
            <p:nvPr/>
          </p:nvSpPr>
          <p:spPr>
            <a:xfrm>
              <a:off x="5100944" y="131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9"/>
            <p:cNvSpPr/>
            <p:nvPr/>
          </p:nvSpPr>
          <p:spPr>
            <a:xfrm>
              <a:off x="5163344" y="693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9"/>
            <p:cNvSpPr/>
            <p:nvPr/>
          </p:nvSpPr>
          <p:spPr>
            <a:xfrm>
              <a:off x="7377769" y="565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9"/>
            <p:cNvSpPr/>
            <p:nvPr/>
          </p:nvSpPr>
          <p:spPr>
            <a:xfrm>
              <a:off x="8157844" y="637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9"/>
            <p:cNvSpPr/>
            <p:nvPr/>
          </p:nvSpPr>
          <p:spPr>
            <a:xfrm>
              <a:off x="7825244" y="131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9"/>
            <p:cNvSpPr/>
            <p:nvPr/>
          </p:nvSpPr>
          <p:spPr>
            <a:xfrm>
              <a:off x="8251594" y="164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9"/>
            <p:cNvSpPr/>
            <p:nvPr/>
          </p:nvSpPr>
          <p:spPr>
            <a:xfrm>
              <a:off x="8652469" y="19369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9"/>
            <p:cNvSpPr/>
            <p:nvPr/>
          </p:nvSpPr>
          <p:spPr>
            <a:xfrm>
              <a:off x="8410819" y="283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9"/>
            <p:cNvSpPr/>
            <p:nvPr/>
          </p:nvSpPr>
          <p:spPr>
            <a:xfrm>
              <a:off x="8652469" y="3292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9"/>
            <p:cNvSpPr/>
            <p:nvPr/>
          </p:nvSpPr>
          <p:spPr>
            <a:xfrm>
              <a:off x="7825244" y="3612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9"/>
            <p:cNvSpPr/>
            <p:nvPr/>
          </p:nvSpPr>
          <p:spPr>
            <a:xfrm>
              <a:off x="8251594" y="3862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9"/>
            <p:cNvSpPr/>
            <p:nvPr/>
          </p:nvSpPr>
          <p:spPr>
            <a:xfrm>
              <a:off x="8016382" y="4467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9"/>
            <p:cNvSpPr/>
            <p:nvPr/>
          </p:nvSpPr>
          <p:spPr>
            <a:xfrm>
              <a:off x="6845532" y="4333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9"/>
            <p:cNvSpPr/>
            <p:nvPr/>
          </p:nvSpPr>
          <p:spPr>
            <a:xfrm>
              <a:off x="7220957" y="4657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9"/>
            <p:cNvSpPr/>
            <p:nvPr/>
          </p:nvSpPr>
          <p:spPr>
            <a:xfrm>
              <a:off x="5814682" y="4333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9"/>
            <p:cNvSpPr/>
            <p:nvPr/>
          </p:nvSpPr>
          <p:spPr>
            <a:xfrm>
              <a:off x="5309057" y="4467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9"/>
            <p:cNvSpPr/>
            <p:nvPr/>
          </p:nvSpPr>
          <p:spPr>
            <a:xfrm>
              <a:off x="4469107" y="4175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9"/>
            <p:cNvSpPr/>
            <p:nvPr/>
          </p:nvSpPr>
          <p:spPr>
            <a:xfrm>
              <a:off x="3395557" y="4238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9"/>
            <p:cNvSpPr/>
            <p:nvPr/>
          </p:nvSpPr>
          <p:spPr>
            <a:xfrm>
              <a:off x="3834632" y="4498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9"/>
            <p:cNvSpPr/>
            <p:nvPr/>
          </p:nvSpPr>
          <p:spPr>
            <a:xfrm>
              <a:off x="2682757" y="4403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9"/>
            <p:cNvSpPr/>
            <p:nvPr/>
          </p:nvSpPr>
          <p:spPr>
            <a:xfrm>
              <a:off x="1423007" y="4531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9"/>
            <p:cNvSpPr/>
            <p:nvPr/>
          </p:nvSpPr>
          <p:spPr>
            <a:xfrm>
              <a:off x="919432" y="4175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9"/>
            <p:cNvSpPr/>
            <p:nvPr/>
          </p:nvSpPr>
          <p:spPr>
            <a:xfrm>
              <a:off x="3195782" y="203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9"/>
            <p:cNvSpPr/>
            <p:nvPr/>
          </p:nvSpPr>
          <p:spPr>
            <a:xfrm>
              <a:off x="5473807" y="2413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9"/>
            <p:cNvSpPr/>
            <p:nvPr/>
          </p:nvSpPr>
          <p:spPr>
            <a:xfrm>
              <a:off x="5163357" y="254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9"/>
            <p:cNvSpPr/>
            <p:nvPr/>
          </p:nvSpPr>
          <p:spPr>
            <a:xfrm>
              <a:off x="3014682" y="2413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9"/>
            <p:cNvSpPr/>
            <p:nvPr/>
          </p:nvSpPr>
          <p:spPr>
            <a:xfrm>
              <a:off x="2682757" y="2094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9"/>
            <p:cNvSpPr/>
            <p:nvPr/>
          </p:nvSpPr>
          <p:spPr>
            <a:xfrm>
              <a:off x="3809057" y="637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9"/>
            <p:cNvSpPr/>
            <p:nvPr/>
          </p:nvSpPr>
          <p:spPr>
            <a:xfrm>
              <a:off x="2004307" y="637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9"/>
            <p:cNvSpPr/>
            <p:nvPr/>
          </p:nvSpPr>
          <p:spPr>
            <a:xfrm>
              <a:off x="2297007" y="1412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9"/>
            <p:cNvSpPr/>
            <p:nvPr/>
          </p:nvSpPr>
          <p:spPr>
            <a:xfrm>
              <a:off x="1765532" y="19369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9"/>
            <p:cNvSpPr/>
            <p:nvPr/>
          </p:nvSpPr>
          <p:spPr>
            <a:xfrm>
              <a:off x="1322244" y="1747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9"/>
            <p:cNvSpPr/>
            <p:nvPr/>
          </p:nvSpPr>
          <p:spPr>
            <a:xfrm>
              <a:off x="1283869" y="1054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9"/>
            <p:cNvSpPr/>
            <p:nvPr/>
          </p:nvSpPr>
          <p:spPr>
            <a:xfrm>
              <a:off x="881044" y="1412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9"/>
            <p:cNvSpPr/>
            <p:nvPr/>
          </p:nvSpPr>
          <p:spPr>
            <a:xfrm>
              <a:off x="919419" y="2156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9"/>
            <p:cNvSpPr/>
            <p:nvPr/>
          </p:nvSpPr>
          <p:spPr>
            <a:xfrm>
              <a:off x="512169" y="2156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20"/>
          <p:cNvSpPr/>
          <p:nvPr/>
        </p:nvSpPr>
        <p:spPr>
          <a:xfrm>
            <a:off x="2519975" y="1089900"/>
            <a:ext cx="4104208" cy="2963686"/>
          </a:xfrm>
          <a:custGeom>
            <a:avLst/>
            <a:gdLst/>
            <a:ahLst/>
            <a:cxnLst/>
            <a:rect l="l" t="t" r="r" b="b"/>
            <a:pathLst>
              <a:path w="28961" h="20913" extrusionOk="0">
                <a:moveTo>
                  <a:pt x="6287" y="1"/>
                </a:moveTo>
                <a:cubicBezTo>
                  <a:pt x="5932" y="1"/>
                  <a:pt x="5566" y="26"/>
                  <a:pt x="5189" y="81"/>
                </a:cubicBezTo>
                <a:cubicBezTo>
                  <a:pt x="4090" y="243"/>
                  <a:pt x="2876" y="898"/>
                  <a:pt x="2999" y="1880"/>
                </a:cubicBezTo>
                <a:cubicBezTo>
                  <a:pt x="3105" y="2703"/>
                  <a:pt x="4115" y="3306"/>
                  <a:pt x="4199" y="4129"/>
                </a:cubicBezTo>
                <a:cubicBezTo>
                  <a:pt x="4296" y="5069"/>
                  <a:pt x="3217" y="5669"/>
                  <a:pt x="2408" y="6246"/>
                </a:cubicBezTo>
                <a:cubicBezTo>
                  <a:pt x="1481" y="6910"/>
                  <a:pt x="778" y="7803"/>
                  <a:pt x="388" y="8799"/>
                </a:cubicBezTo>
                <a:cubicBezTo>
                  <a:pt x="67" y="9619"/>
                  <a:pt x="0" y="10640"/>
                  <a:pt x="681" y="11307"/>
                </a:cubicBezTo>
                <a:cubicBezTo>
                  <a:pt x="1384" y="11996"/>
                  <a:pt x="2556" y="12032"/>
                  <a:pt x="3588" y="12088"/>
                </a:cubicBezTo>
                <a:cubicBezTo>
                  <a:pt x="4620" y="12144"/>
                  <a:pt x="5842" y="12395"/>
                  <a:pt x="6263" y="13237"/>
                </a:cubicBezTo>
                <a:cubicBezTo>
                  <a:pt x="6495" y="13698"/>
                  <a:pt x="6414" y="14219"/>
                  <a:pt x="6286" y="14694"/>
                </a:cubicBezTo>
                <a:cubicBezTo>
                  <a:pt x="5873" y="16217"/>
                  <a:pt x="5011" y="17696"/>
                  <a:pt x="5242" y="19272"/>
                </a:cubicBezTo>
                <a:cubicBezTo>
                  <a:pt x="5351" y="20003"/>
                  <a:pt x="5859" y="20831"/>
                  <a:pt x="6693" y="20907"/>
                </a:cubicBezTo>
                <a:cubicBezTo>
                  <a:pt x="6736" y="20911"/>
                  <a:pt x="6778" y="20913"/>
                  <a:pt x="6821" y="20913"/>
                </a:cubicBezTo>
                <a:cubicBezTo>
                  <a:pt x="7300" y="20913"/>
                  <a:pt x="7735" y="20662"/>
                  <a:pt x="8130" y="20421"/>
                </a:cubicBezTo>
                <a:cubicBezTo>
                  <a:pt x="9014" y="19886"/>
                  <a:pt x="9898" y="19353"/>
                  <a:pt x="10780" y="18814"/>
                </a:cubicBezTo>
                <a:cubicBezTo>
                  <a:pt x="11396" y="18441"/>
                  <a:pt x="12078" y="18051"/>
                  <a:pt x="12826" y="18051"/>
                </a:cubicBezTo>
                <a:cubicBezTo>
                  <a:pt x="12894" y="18051"/>
                  <a:pt x="12962" y="18054"/>
                  <a:pt x="13031" y="18061"/>
                </a:cubicBezTo>
                <a:cubicBezTo>
                  <a:pt x="14409" y="18195"/>
                  <a:pt x="15163" y="19556"/>
                  <a:pt x="16290" y="20296"/>
                </a:cubicBezTo>
                <a:cubicBezTo>
                  <a:pt x="16900" y="20698"/>
                  <a:pt x="17658" y="20907"/>
                  <a:pt x="18405" y="20907"/>
                </a:cubicBezTo>
                <a:cubicBezTo>
                  <a:pt x="18861" y="20907"/>
                  <a:pt x="19313" y="20829"/>
                  <a:pt x="19724" y="20669"/>
                </a:cubicBezTo>
                <a:cubicBezTo>
                  <a:pt x="20809" y="20248"/>
                  <a:pt x="21568" y="19275"/>
                  <a:pt x="21635" y="18217"/>
                </a:cubicBezTo>
                <a:cubicBezTo>
                  <a:pt x="21702" y="17193"/>
                  <a:pt x="21230" y="15958"/>
                  <a:pt x="22067" y="15268"/>
                </a:cubicBezTo>
                <a:cubicBezTo>
                  <a:pt x="22386" y="15005"/>
                  <a:pt x="22810" y="14908"/>
                  <a:pt x="23260" y="14908"/>
                </a:cubicBezTo>
                <a:cubicBezTo>
                  <a:pt x="23657" y="14908"/>
                  <a:pt x="24074" y="14984"/>
                  <a:pt x="24455" y="15087"/>
                </a:cubicBezTo>
                <a:cubicBezTo>
                  <a:pt x="25115" y="15266"/>
                  <a:pt x="25795" y="15504"/>
                  <a:pt x="26459" y="15504"/>
                </a:cubicBezTo>
                <a:cubicBezTo>
                  <a:pt x="26615" y="15504"/>
                  <a:pt x="26770" y="15491"/>
                  <a:pt x="26924" y="15461"/>
                </a:cubicBezTo>
                <a:cubicBezTo>
                  <a:pt x="28523" y="15146"/>
                  <a:pt x="28897" y="13134"/>
                  <a:pt x="27993" y="11882"/>
                </a:cubicBezTo>
                <a:cubicBezTo>
                  <a:pt x="27636" y="11391"/>
                  <a:pt x="27134" y="10936"/>
                  <a:pt x="27050" y="10364"/>
                </a:cubicBezTo>
                <a:cubicBezTo>
                  <a:pt x="26933" y="9561"/>
                  <a:pt x="27678" y="8919"/>
                  <a:pt x="28169" y="8252"/>
                </a:cubicBezTo>
                <a:cubicBezTo>
                  <a:pt x="28699" y="7530"/>
                  <a:pt x="28961" y="6623"/>
                  <a:pt x="28738" y="5758"/>
                </a:cubicBezTo>
                <a:cubicBezTo>
                  <a:pt x="28515" y="4896"/>
                  <a:pt x="27770" y="4107"/>
                  <a:pt x="26799" y="3861"/>
                </a:cubicBezTo>
                <a:cubicBezTo>
                  <a:pt x="26453" y="3774"/>
                  <a:pt x="26085" y="3753"/>
                  <a:pt x="25714" y="3753"/>
                </a:cubicBezTo>
                <a:cubicBezTo>
                  <a:pt x="25377" y="3753"/>
                  <a:pt x="25037" y="3770"/>
                  <a:pt x="24707" y="3770"/>
                </a:cubicBezTo>
                <a:cubicBezTo>
                  <a:pt x="24059" y="3770"/>
                  <a:pt x="23449" y="3705"/>
                  <a:pt x="22977" y="3317"/>
                </a:cubicBezTo>
                <a:cubicBezTo>
                  <a:pt x="22092" y="2594"/>
                  <a:pt x="22338" y="1197"/>
                  <a:pt x="21415" y="513"/>
                </a:cubicBezTo>
                <a:cubicBezTo>
                  <a:pt x="21056" y="247"/>
                  <a:pt x="20608" y="154"/>
                  <a:pt x="20144" y="154"/>
                </a:cubicBezTo>
                <a:cubicBezTo>
                  <a:pt x="19773" y="154"/>
                  <a:pt x="19392" y="213"/>
                  <a:pt x="19040" y="290"/>
                </a:cubicBezTo>
                <a:cubicBezTo>
                  <a:pt x="17866" y="555"/>
                  <a:pt x="16739" y="971"/>
                  <a:pt x="15709" y="1520"/>
                </a:cubicBezTo>
                <a:cubicBezTo>
                  <a:pt x="14785" y="2016"/>
                  <a:pt x="14375" y="2580"/>
                  <a:pt x="13700" y="2580"/>
                </a:cubicBezTo>
                <a:cubicBezTo>
                  <a:pt x="13436" y="2580"/>
                  <a:pt x="13131" y="2493"/>
                  <a:pt x="12738" y="2282"/>
                </a:cubicBezTo>
                <a:cubicBezTo>
                  <a:pt x="10646" y="1162"/>
                  <a:pt x="8693" y="1"/>
                  <a:pt x="6287" y="1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0"/>
          <p:cNvSpPr/>
          <p:nvPr/>
        </p:nvSpPr>
        <p:spPr>
          <a:xfrm>
            <a:off x="235238" y="258425"/>
            <a:ext cx="8673300" cy="46266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0"/>
          <p:cNvSpPr txBox="1">
            <a:spLocks noGrp="1"/>
          </p:cNvSpPr>
          <p:nvPr>
            <p:ph type="subTitle" idx="1"/>
          </p:nvPr>
        </p:nvSpPr>
        <p:spPr>
          <a:xfrm rot="209">
            <a:off x="2106000" y="3413025"/>
            <a:ext cx="49320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0" name="Google Shape;1920;p20"/>
          <p:cNvSpPr txBox="1">
            <a:spLocks noGrp="1"/>
          </p:cNvSpPr>
          <p:nvPr>
            <p:ph type="title"/>
          </p:nvPr>
        </p:nvSpPr>
        <p:spPr>
          <a:xfrm>
            <a:off x="1202625" y="1041825"/>
            <a:ext cx="6738900" cy="22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21" name="Google Shape;1921;p20"/>
          <p:cNvGrpSpPr/>
          <p:nvPr/>
        </p:nvGrpSpPr>
        <p:grpSpPr>
          <a:xfrm>
            <a:off x="466619" y="414623"/>
            <a:ext cx="8243063" cy="4316645"/>
            <a:chOff x="466619" y="414623"/>
            <a:chExt cx="8243063" cy="4316645"/>
          </a:xfrm>
        </p:grpSpPr>
        <p:grpSp>
          <p:nvGrpSpPr>
            <p:cNvPr id="1922" name="Google Shape;1922;p20"/>
            <p:cNvGrpSpPr/>
            <p:nvPr/>
          </p:nvGrpSpPr>
          <p:grpSpPr>
            <a:xfrm>
              <a:off x="7621096" y="4135542"/>
              <a:ext cx="564135" cy="256951"/>
              <a:chOff x="700250" y="1477300"/>
              <a:chExt cx="309675" cy="141050"/>
            </a:xfrm>
          </p:grpSpPr>
          <p:sp>
            <p:nvSpPr>
              <p:cNvPr id="1923" name="Google Shape;1923;p20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20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0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0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7" name="Google Shape;1927;p20"/>
            <p:cNvGrpSpPr/>
            <p:nvPr/>
          </p:nvGrpSpPr>
          <p:grpSpPr>
            <a:xfrm>
              <a:off x="6317928" y="589360"/>
              <a:ext cx="139138" cy="127771"/>
              <a:chOff x="585175" y="1520600"/>
              <a:chExt cx="54425" cy="49975"/>
            </a:xfrm>
          </p:grpSpPr>
          <p:sp>
            <p:nvSpPr>
              <p:cNvPr id="1928" name="Google Shape;1928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3" name="Google Shape;1933;p20"/>
            <p:cNvSpPr/>
            <p:nvPr/>
          </p:nvSpPr>
          <p:spPr>
            <a:xfrm>
              <a:off x="6516794" y="917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4" name="Google Shape;1934;p20"/>
            <p:cNvGrpSpPr/>
            <p:nvPr/>
          </p:nvGrpSpPr>
          <p:grpSpPr>
            <a:xfrm>
              <a:off x="958771" y="750992"/>
              <a:ext cx="564135" cy="256951"/>
              <a:chOff x="700250" y="1477300"/>
              <a:chExt cx="309675" cy="141050"/>
            </a:xfrm>
          </p:grpSpPr>
          <p:sp>
            <p:nvSpPr>
              <p:cNvPr id="1935" name="Google Shape;1935;p20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20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20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0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9" name="Google Shape;1939;p20"/>
            <p:cNvGrpSpPr/>
            <p:nvPr/>
          </p:nvGrpSpPr>
          <p:grpSpPr>
            <a:xfrm>
              <a:off x="7621103" y="884622"/>
              <a:ext cx="139138" cy="127771"/>
              <a:chOff x="585175" y="1520600"/>
              <a:chExt cx="54425" cy="49975"/>
            </a:xfrm>
          </p:grpSpPr>
          <p:sp>
            <p:nvSpPr>
              <p:cNvPr id="1940" name="Google Shape;1940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5" name="Google Shape;1945;p20"/>
            <p:cNvGrpSpPr/>
            <p:nvPr/>
          </p:nvGrpSpPr>
          <p:grpSpPr>
            <a:xfrm>
              <a:off x="8531053" y="1928197"/>
              <a:ext cx="139138" cy="127771"/>
              <a:chOff x="585175" y="1520600"/>
              <a:chExt cx="54425" cy="49975"/>
            </a:xfrm>
          </p:grpSpPr>
          <p:sp>
            <p:nvSpPr>
              <p:cNvPr id="1946" name="Google Shape;1946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1" name="Google Shape;1951;p20"/>
            <p:cNvGrpSpPr/>
            <p:nvPr/>
          </p:nvGrpSpPr>
          <p:grpSpPr>
            <a:xfrm>
              <a:off x="8136528" y="2933572"/>
              <a:ext cx="139138" cy="127771"/>
              <a:chOff x="585175" y="1520600"/>
              <a:chExt cx="54425" cy="49975"/>
            </a:xfrm>
          </p:grpSpPr>
          <p:sp>
            <p:nvSpPr>
              <p:cNvPr id="1952" name="Google Shape;1952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7" name="Google Shape;1957;p20"/>
            <p:cNvGrpSpPr/>
            <p:nvPr/>
          </p:nvGrpSpPr>
          <p:grpSpPr>
            <a:xfrm>
              <a:off x="8327403" y="3773522"/>
              <a:ext cx="139138" cy="127771"/>
              <a:chOff x="585175" y="1520600"/>
              <a:chExt cx="54425" cy="49975"/>
            </a:xfrm>
          </p:grpSpPr>
          <p:sp>
            <p:nvSpPr>
              <p:cNvPr id="1958" name="Google Shape;1958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3" name="Google Shape;1963;p20"/>
            <p:cNvGrpSpPr/>
            <p:nvPr/>
          </p:nvGrpSpPr>
          <p:grpSpPr>
            <a:xfrm>
              <a:off x="7038003" y="4053572"/>
              <a:ext cx="139138" cy="127771"/>
              <a:chOff x="585175" y="1520600"/>
              <a:chExt cx="54425" cy="49975"/>
            </a:xfrm>
          </p:grpSpPr>
          <p:sp>
            <p:nvSpPr>
              <p:cNvPr id="1964" name="Google Shape;1964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9" name="Google Shape;1969;p20"/>
            <p:cNvGrpSpPr/>
            <p:nvPr/>
          </p:nvGrpSpPr>
          <p:grpSpPr>
            <a:xfrm>
              <a:off x="7566153" y="3544522"/>
              <a:ext cx="139138" cy="127771"/>
              <a:chOff x="585175" y="1520600"/>
              <a:chExt cx="54425" cy="49975"/>
            </a:xfrm>
          </p:grpSpPr>
          <p:sp>
            <p:nvSpPr>
              <p:cNvPr id="1970" name="Google Shape;1970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5" name="Google Shape;1975;p20"/>
            <p:cNvGrpSpPr/>
            <p:nvPr/>
          </p:nvGrpSpPr>
          <p:grpSpPr>
            <a:xfrm>
              <a:off x="7330728" y="4603497"/>
              <a:ext cx="139138" cy="127771"/>
              <a:chOff x="585175" y="1520600"/>
              <a:chExt cx="54425" cy="49975"/>
            </a:xfrm>
          </p:grpSpPr>
          <p:sp>
            <p:nvSpPr>
              <p:cNvPr id="1976" name="Google Shape;1976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1" name="Google Shape;1981;p20"/>
            <p:cNvGrpSpPr/>
            <p:nvPr/>
          </p:nvGrpSpPr>
          <p:grpSpPr>
            <a:xfrm>
              <a:off x="6102628" y="4310772"/>
              <a:ext cx="139138" cy="127771"/>
              <a:chOff x="585175" y="1520600"/>
              <a:chExt cx="54425" cy="49975"/>
            </a:xfrm>
          </p:grpSpPr>
          <p:sp>
            <p:nvSpPr>
              <p:cNvPr id="1982" name="Google Shape;1982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7" name="Google Shape;1987;p20"/>
            <p:cNvGrpSpPr/>
            <p:nvPr/>
          </p:nvGrpSpPr>
          <p:grpSpPr>
            <a:xfrm>
              <a:off x="4969953" y="4475722"/>
              <a:ext cx="139138" cy="127771"/>
              <a:chOff x="585175" y="1520600"/>
              <a:chExt cx="54425" cy="49975"/>
            </a:xfrm>
          </p:grpSpPr>
          <p:sp>
            <p:nvSpPr>
              <p:cNvPr id="1988" name="Google Shape;1988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3" name="Google Shape;1993;p20"/>
            <p:cNvGrpSpPr/>
            <p:nvPr/>
          </p:nvGrpSpPr>
          <p:grpSpPr>
            <a:xfrm>
              <a:off x="3856378" y="4264722"/>
              <a:ext cx="139138" cy="127771"/>
              <a:chOff x="585175" y="1520600"/>
              <a:chExt cx="54425" cy="49975"/>
            </a:xfrm>
          </p:grpSpPr>
          <p:sp>
            <p:nvSpPr>
              <p:cNvPr id="1994" name="Google Shape;1994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9" name="Google Shape;1999;p20"/>
            <p:cNvGrpSpPr/>
            <p:nvPr/>
          </p:nvGrpSpPr>
          <p:grpSpPr>
            <a:xfrm>
              <a:off x="2609178" y="4512872"/>
              <a:ext cx="139138" cy="127771"/>
              <a:chOff x="585175" y="1520600"/>
              <a:chExt cx="54425" cy="49975"/>
            </a:xfrm>
          </p:grpSpPr>
          <p:sp>
            <p:nvSpPr>
              <p:cNvPr id="2000" name="Google Shape;2000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5" name="Google Shape;2005;p20"/>
            <p:cNvGrpSpPr/>
            <p:nvPr/>
          </p:nvGrpSpPr>
          <p:grpSpPr>
            <a:xfrm>
              <a:off x="1522903" y="4053572"/>
              <a:ext cx="139138" cy="127771"/>
              <a:chOff x="585175" y="1520600"/>
              <a:chExt cx="54425" cy="49975"/>
            </a:xfrm>
          </p:grpSpPr>
          <p:sp>
            <p:nvSpPr>
              <p:cNvPr id="2006" name="Google Shape;2006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1" name="Google Shape;2011;p20"/>
            <p:cNvGrpSpPr/>
            <p:nvPr/>
          </p:nvGrpSpPr>
          <p:grpSpPr>
            <a:xfrm>
              <a:off x="892953" y="3412872"/>
              <a:ext cx="139138" cy="127771"/>
              <a:chOff x="585175" y="1520600"/>
              <a:chExt cx="54425" cy="49975"/>
            </a:xfrm>
          </p:grpSpPr>
          <p:sp>
            <p:nvSpPr>
              <p:cNvPr id="2012" name="Google Shape;2012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7" name="Google Shape;2017;p20"/>
            <p:cNvGrpSpPr/>
            <p:nvPr/>
          </p:nvGrpSpPr>
          <p:grpSpPr>
            <a:xfrm>
              <a:off x="466628" y="3973897"/>
              <a:ext cx="139138" cy="127771"/>
              <a:chOff x="585175" y="1520600"/>
              <a:chExt cx="54425" cy="49975"/>
            </a:xfrm>
          </p:grpSpPr>
          <p:sp>
            <p:nvSpPr>
              <p:cNvPr id="2018" name="Google Shape;2018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3" name="Google Shape;2023;p20"/>
            <p:cNvGrpSpPr/>
            <p:nvPr/>
          </p:nvGrpSpPr>
          <p:grpSpPr>
            <a:xfrm>
              <a:off x="988428" y="4347947"/>
              <a:ext cx="139138" cy="127771"/>
              <a:chOff x="585175" y="1520600"/>
              <a:chExt cx="54425" cy="49975"/>
            </a:xfrm>
          </p:grpSpPr>
          <p:sp>
            <p:nvSpPr>
              <p:cNvPr id="2024" name="Google Shape;2024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9" name="Google Shape;2029;p20"/>
            <p:cNvGrpSpPr/>
            <p:nvPr/>
          </p:nvGrpSpPr>
          <p:grpSpPr>
            <a:xfrm>
              <a:off x="523903" y="2507860"/>
              <a:ext cx="139138" cy="127771"/>
              <a:chOff x="585175" y="1520600"/>
              <a:chExt cx="54425" cy="49975"/>
            </a:xfrm>
          </p:grpSpPr>
          <p:sp>
            <p:nvSpPr>
              <p:cNvPr id="2030" name="Google Shape;2030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5" name="Google Shape;2035;p20"/>
            <p:cNvGrpSpPr/>
            <p:nvPr/>
          </p:nvGrpSpPr>
          <p:grpSpPr>
            <a:xfrm>
              <a:off x="849278" y="1216110"/>
              <a:ext cx="139138" cy="127771"/>
              <a:chOff x="585175" y="1520600"/>
              <a:chExt cx="54425" cy="49975"/>
            </a:xfrm>
          </p:grpSpPr>
          <p:sp>
            <p:nvSpPr>
              <p:cNvPr id="2036" name="Google Shape;2036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1" name="Google Shape;2041;p20"/>
            <p:cNvGrpSpPr/>
            <p:nvPr/>
          </p:nvGrpSpPr>
          <p:grpSpPr>
            <a:xfrm>
              <a:off x="1829203" y="509810"/>
              <a:ext cx="139138" cy="127771"/>
              <a:chOff x="585175" y="1520600"/>
              <a:chExt cx="54425" cy="49975"/>
            </a:xfrm>
          </p:grpSpPr>
          <p:sp>
            <p:nvSpPr>
              <p:cNvPr id="2042" name="Google Shape;2042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7" name="Google Shape;2047;p20"/>
            <p:cNvGrpSpPr/>
            <p:nvPr/>
          </p:nvGrpSpPr>
          <p:grpSpPr>
            <a:xfrm>
              <a:off x="550203" y="540010"/>
              <a:ext cx="139138" cy="127771"/>
              <a:chOff x="585175" y="1520600"/>
              <a:chExt cx="54425" cy="49975"/>
            </a:xfrm>
          </p:grpSpPr>
          <p:sp>
            <p:nvSpPr>
              <p:cNvPr id="2048" name="Google Shape;2048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3" name="Google Shape;2053;p20"/>
            <p:cNvGrpSpPr/>
            <p:nvPr/>
          </p:nvGrpSpPr>
          <p:grpSpPr>
            <a:xfrm>
              <a:off x="2519978" y="1041835"/>
              <a:ext cx="139138" cy="127771"/>
              <a:chOff x="585175" y="1520600"/>
              <a:chExt cx="54425" cy="49975"/>
            </a:xfrm>
          </p:grpSpPr>
          <p:sp>
            <p:nvSpPr>
              <p:cNvPr id="2054" name="Google Shape;2054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9" name="Google Shape;2059;p20"/>
            <p:cNvGrpSpPr/>
            <p:nvPr/>
          </p:nvGrpSpPr>
          <p:grpSpPr>
            <a:xfrm>
              <a:off x="3717228" y="540010"/>
              <a:ext cx="139138" cy="127771"/>
              <a:chOff x="585175" y="1520600"/>
              <a:chExt cx="54425" cy="49975"/>
            </a:xfrm>
          </p:grpSpPr>
          <p:sp>
            <p:nvSpPr>
              <p:cNvPr id="2060" name="Google Shape;2060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5" name="Google Shape;2065;p20"/>
            <p:cNvGrpSpPr/>
            <p:nvPr/>
          </p:nvGrpSpPr>
          <p:grpSpPr>
            <a:xfrm>
              <a:off x="4798978" y="1539035"/>
              <a:ext cx="139138" cy="127771"/>
              <a:chOff x="585175" y="1520600"/>
              <a:chExt cx="54425" cy="49975"/>
            </a:xfrm>
          </p:grpSpPr>
          <p:sp>
            <p:nvSpPr>
              <p:cNvPr id="2066" name="Google Shape;2066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1" name="Google Shape;2071;p20"/>
            <p:cNvGrpSpPr/>
            <p:nvPr/>
          </p:nvGrpSpPr>
          <p:grpSpPr>
            <a:xfrm>
              <a:off x="5206228" y="751010"/>
              <a:ext cx="139138" cy="127771"/>
              <a:chOff x="585175" y="1520600"/>
              <a:chExt cx="54425" cy="49975"/>
            </a:xfrm>
          </p:grpSpPr>
          <p:sp>
            <p:nvSpPr>
              <p:cNvPr id="2072" name="Google Shape;2072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7" name="Google Shape;2077;p20"/>
            <p:cNvSpPr/>
            <p:nvPr/>
          </p:nvSpPr>
          <p:spPr>
            <a:xfrm>
              <a:off x="6834944" y="447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6897344" y="891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780091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7871957" y="1169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8185232" y="917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8185232" y="1839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8607807" y="1476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8531057" y="2386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8424007" y="3182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8136532" y="326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8647282" y="3672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8466557" y="4181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7811444" y="3698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6900232" y="4232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7407482" y="429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7114757" y="4572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6457082" y="442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5846207" y="4572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5699857" y="4232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5244607" y="442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4736582" y="4232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4674182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4222407" y="4380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3547882" y="4135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3407907" y="4508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2898832" y="4343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2106007" y="4572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2290532" y="4189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1705107" y="3699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1829207" y="429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1447194" y="4343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1269019" y="3838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1127569" y="2871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504994" y="3244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753169" y="3911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605769" y="4545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849269" y="2324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466619" y="1777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0"/>
            <p:cNvSpPr/>
            <p:nvPr/>
          </p:nvSpPr>
          <p:spPr>
            <a:xfrm>
              <a:off x="529019" y="917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0"/>
            <p:cNvSpPr/>
            <p:nvPr/>
          </p:nvSpPr>
          <p:spPr>
            <a:xfrm>
              <a:off x="1032094" y="414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1705094" y="891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2405044" y="783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2685919" y="508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3309519" y="542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0"/>
            <p:cNvSpPr/>
            <p:nvPr/>
          </p:nvSpPr>
          <p:spPr>
            <a:xfrm>
              <a:off x="3713182" y="891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0"/>
            <p:cNvSpPr/>
            <p:nvPr/>
          </p:nvSpPr>
          <p:spPr>
            <a:xfrm>
              <a:off x="4284807" y="622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4509607" y="1248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4837357" y="1074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0"/>
            <p:cNvSpPr/>
            <p:nvPr/>
          </p:nvSpPr>
          <p:spPr>
            <a:xfrm>
              <a:off x="5008332" y="542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0"/>
            <p:cNvSpPr/>
            <p:nvPr/>
          </p:nvSpPr>
          <p:spPr>
            <a:xfrm>
              <a:off x="5721257" y="848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6102632" y="1248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p32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accent3"/>
        </a:solidFill>
        <a:effectLst/>
      </p:bgPr>
    </p:bg>
    <p:spTree>
      <p:nvGrpSpPr>
        <p:cNvPr id="1" name="Shape 3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" name="Google Shape;3779;p33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0" name="Google Shape;3780;p33"/>
          <p:cNvGrpSpPr/>
          <p:nvPr/>
        </p:nvGrpSpPr>
        <p:grpSpPr>
          <a:xfrm>
            <a:off x="346994" y="540010"/>
            <a:ext cx="7970122" cy="4127371"/>
            <a:chOff x="346994" y="540010"/>
            <a:chExt cx="7970122" cy="4127371"/>
          </a:xfrm>
        </p:grpSpPr>
        <p:grpSp>
          <p:nvGrpSpPr>
            <p:cNvPr id="3781" name="Google Shape;3781;p3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3782" name="Google Shape;3782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6" name="Google Shape;3786;p3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3787" name="Google Shape;378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92" name="Google Shape;3792;p3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3" name="Google Shape;3793;p3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3794" name="Google Shape;3794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8" name="Google Shape;3798;p3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3799" name="Google Shape;379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04" name="Google Shape;3804;p3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3805" name="Google Shape;380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0" name="Google Shape;3810;p3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3811" name="Google Shape;381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6" name="Google Shape;3816;p3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3817" name="Google Shape;381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2" name="Google Shape;3822;p3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3823" name="Google Shape;382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8" name="Google Shape;3828;p3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3829" name="Google Shape;382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4" name="Google Shape;3834;p3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3835" name="Google Shape;383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0" name="Google Shape;3840;p3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3841" name="Google Shape;384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6" name="Google Shape;3846;p3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3847" name="Google Shape;384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2" name="Google Shape;3852;p3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3853" name="Google Shape;385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8" name="Google Shape;3858;p3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3859" name="Google Shape;385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4" name="Google Shape;3864;p3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"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34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9" name="Google Shape;3889;p34"/>
          <p:cNvGrpSpPr/>
          <p:nvPr/>
        </p:nvGrpSpPr>
        <p:grpSpPr>
          <a:xfrm>
            <a:off x="345157" y="412461"/>
            <a:ext cx="8488825" cy="4370233"/>
            <a:chOff x="345157" y="412461"/>
            <a:chExt cx="8488825" cy="4370233"/>
          </a:xfrm>
        </p:grpSpPr>
        <p:grpSp>
          <p:nvGrpSpPr>
            <p:cNvPr id="3890" name="Google Shape;3890;p34"/>
            <p:cNvGrpSpPr/>
            <p:nvPr/>
          </p:nvGrpSpPr>
          <p:grpSpPr>
            <a:xfrm>
              <a:off x="2261296" y="4182667"/>
              <a:ext cx="564135" cy="256951"/>
              <a:chOff x="700250" y="1477300"/>
              <a:chExt cx="309675" cy="141050"/>
            </a:xfrm>
          </p:grpSpPr>
          <p:sp>
            <p:nvSpPr>
              <p:cNvPr id="3891" name="Google Shape;3891;p3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3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3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3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5" name="Google Shape;3895;p34"/>
            <p:cNvGrpSpPr/>
            <p:nvPr/>
          </p:nvGrpSpPr>
          <p:grpSpPr>
            <a:xfrm>
              <a:off x="4632603" y="1574960"/>
              <a:ext cx="139138" cy="127771"/>
              <a:chOff x="585175" y="1520600"/>
              <a:chExt cx="54425" cy="49975"/>
            </a:xfrm>
          </p:grpSpPr>
          <p:sp>
            <p:nvSpPr>
              <p:cNvPr id="3896" name="Google Shape;3896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01" name="Google Shape;3901;p34"/>
            <p:cNvSpPr/>
            <p:nvPr/>
          </p:nvSpPr>
          <p:spPr>
            <a:xfrm>
              <a:off x="4849582" y="244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02" name="Google Shape;3902;p34"/>
            <p:cNvGrpSpPr/>
            <p:nvPr/>
          </p:nvGrpSpPr>
          <p:grpSpPr>
            <a:xfrm>
              <a:off x="6859753" y="1046735"/>
              <a:ext cx="139138" cy="127771"/>
              <a:chOff x="585175" y="1520600"/>
              <a:chExt cx="54425" cy="49975"/>
            </a:xfrm>
          </p:grpSpPr>
          <p:sp>
            <p:nvSpPr>
              <p:cNvPr id="3903" name="Google Shape;390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8" name="Google Shape;3908;p34"/>
            <p:cNvGrpSpPr/>
            <p:nvPr/>
          </p:nvGrpSpPr>
          <p:grpSpPr>
            <a:xfrm>
              <a:off x="7814253" y="540010"/>
              <a:ext cx="139138" cy="127771"/>
              <a:chOff x="585175" y="1520600"/>
              <a:chExt cx="54425" cy="49975"/>
            </a:xfrm>
          </p:grpSpPr>
          <p:sp>
            <p:nvSpPr>
              <p:cNvPr id="3909" name="Google Shape;390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4" name="Google Shape;3914;p34"/>
            <p:cNvGrpSpPr/>
            <p:nvPr/>
          </p:nvGrpSpPr>
          <p:grpSpPr>
            <a:xfrm>
              <a:off x="7839728" y="1329060"/>
              <a:ext cx="139138" cy="127771"/>
              <a:chOff x="585175" y="1520600"/>
              <a:chExt cx="54425" cy="49975"/>
            </a:xfrm>
          </p:grpSpPr>
          <p:sp>
            <p:nvSpPr>
              <p:cNvPr id="3915" name="Google Shape;391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0" name="Google Shape;3920;p34"/>
            <p:cNvGrpSpPr/>
            <p:nvPr/>
          </p:nvGrpSpPr>
          <p:grpSpPr>
            <a:xfrm>
              <a:off x="8520603" y="1099985"/>
              <a:ext cx="139138" cy="127771"/>
              <a:chOff x="585175" y="1520600"/>
              <a:chExt cx="54425" cy="49975"/>
            </a:xfrm>
          </p:grpSpPr>
          <p:sp>
            <p:nvSpPr>
              <p:cNvPr id="3921" name="Google Shape;392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6" name="Google Shape;3926;p34"/>
            <p:cNvGrpSpPr/>
            <p:nvPr/>
          </p:nvGrpSpPr>
          <p:grpSpPr>
            <a:xfrm>
              <a:off x="8403353" y="2507872"/>
              <a:ext cx="139138" cy="127771"/>
              <a:chOff x="585175" y="1520600"/>
              <a:chExt cx="54425" cy="49975"/>
            </a:xfrm>
          </p:grpSpPr>
          <p:sp>
            <p:nvSpPr>
              <p:cNvPr id="3927" name="Google Shape;392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2" name="Google Shape;3932;p34"/>
            <p:cNvGrpSpPr/>
            <p:nvPr/>
          </p:nvGrpSpPr>
          <p:grpSpPr>
            <a:xfrm>
              <a:off x="8632428" y="3532372"/>
              <a:ext cx="139138" cy="127771"/>
              <a:chOff x="585175" y="1520600"/>
              <a:chExt cx="54425" cy="49975"/>
            </a:xfrm>
          </p:grpSpPr>
          <p:sp>
            <p:nvSpPr>
              <p:cNvPr id="3933" name="Google Shape;393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8" name="Google Shape;3938;p34"/>
            <p:cNvGrpSpPr/>
            <p:nvPr/>
          </p:nvGrpSpPr>
          <p:grpSpPr>
            <a:xfrm>
              <a:off x="7814253" y="4475722"/>
              <a:ext cx="139138" cy="127771"/>
              <a:chOff x="585175" y="1520600"/>
              <a:chExt cx="54425" cy="49975"/>
            </a:xfrm>
          </p:grpSpPr>
          <p:sp>
            <p:nvSpPr>
              <p:cNvPr id="3939" name="Google Shape;393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4" name="Google Shape;3944;p34"/>
            <p:cNvGrpSpPr/>
            <p:nvPr/>
          </p:nvGrpSpPr>
          <p:grpSpPr>
            <a:xfrm>
              <a:off x="5714378" y="4399372"/>
              <a:ext cx="139138" cy="127771"/>
              <a:chOff x="585175" y="1520600"/>
              <a:chExt cx="54425" cy="49975"/>
            </a:xfrm>
          </p:grpSpPr>
          <p:sp>
            <p:nvSpPr>
              <p:cNvPr id="3945" name="Google Shape;394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0" name="Google Shape;3950;p34"/>
            <p:cNvGrpSpPr/>
            <p:nvPr/>
          </p:nvGrpSpPr>
          <p:grpSpPr>
            <a:xfrm>
              <a:off x="4810803" y="4527147"/>
              <a:ext cx="139138" cy="127771"/>
              <a:chOff x="585175" y="1520600"/>
              <a:chExt cx="54425" cy="49975"/>
            </a:xfrm>
          </p:grpSpPr>
          <p:sp>
            <p:nvSpPr>
              <p:cNvPr id="3951" name="Google Shape;395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6" name="Google Shape;3956;p34"/>
            <p:cNvGrpSpPr/>
            <p:nvPr/>
          </p:nvGrpSpPr>
          <p:grpSpPr>
            <a:xfrm>
              <a:off x="5039878" y="3566297"/>
              <a:ext cx="139138" cy="127771"/>
              <a:chOff x="585175" y="1520600"/>
              <a:chExt cx="54425" cy="49975"/>
            </a:xfrm>
          </p:grpSpPr>
          <p:sp>
            <p:nvSpPr>
              <p:cNvPr id="3957" name="Google Shape;395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2" name="Google Shape;3962;p34"/>
            <p:cNvGrpSpPr/>
            <p:nvPr/>
          </p:nvGrpSpPr>
          <p:grpSpPr>
            <a:xfrm>
              <a:off x="5128978" y="2373247"/>
              <a:ext cx="139138" cy="127771"/>
              <a:chOff x="585175" y="1520600"/>
              <a:chExt cx="54425" cy="49975"/>
            </a:xfrm>
          </p:grpSpPr>
          <p:sp>
            <p:nvSpPr>
              <p:cNvPr id="3963" name="Google Shape;396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8" name="Google Shape;3968;p34"/>
            <p:cNvGrpSpPr/>
            <p:nvPr/>
          </p:nvGrpSpPr>
          <p:grpSpPr>
            <a:xfrm>
              <a:off x="3550903" y="4182672"/>
              <a:ext cx="139138" cy="127771"/>
              <a:chOff x="585175" y="1520600"/>
              <a:chExt cx="54425" cy="49975"/>
            </a:xfrm>
          </p:grpSpPr>
          <p:sp>
            <p:nvSpPr>
              <p:cNvPr id="3969" name="Google Shape;396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4" name="Google Shape;3974;p34"/>
            <p:cNvGrpSpPr/>
            <p:nvPr/>
          </p:nvGrpSpPr>
          <p:grpSpPr>
            <a:xfrm>
              <a:off x="2261303" y="4654922"/>
              <a:ext cx="139138" cy="127771"/>
              <a:chOff x="585175" y="1520600"/>
              <a:chExt cx="54425" cy="49975"/>
            </a:xfrm>
          </p:grpSpPr>
          <p:sp>
            <p:nvSpPr>
              <p:cNvPr id="3975" name="Google Shape;397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0" name="Google Shape;3980;p34"/>
            <p:cNvGrpSpPr/>
            <p:nvPr/>
          </p:nvGrpSpPr>
          <p:grpSpPr>
            <a:xfrm>
              <a:off x="1364103" y="4247260"/>
              <a:ext cx="139138" cy="127771"/>
              <a:chOff x="585175" y="1520600"/>
              <a:chExt cx="54425" cy="49975"/>
            </a:xfrm>
          </p:grpSpPr>
          <p:sp>
            <p:nvSpPr>
              <p:cNvPr id="3981" name="Google Shape;398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6" name="Google Shape;3986;p34"/>
            <p:cNvGrpSpPr/>
            <p:nvPr/>
          </p:nvGrpSpPr>
          <p:grpSpPr>
            <a:xfrm>
              <a:off x="371453" y="3184610"/>
              <a:ext cx="139138" cy="127771"/>
              <a:chOff x="585175" y="1520600"/>
              <a:chExt cx="54425" cy="49975"/>
            </a:xfrm>
          </p:grpSpPr>
          <p:sp>
            <p:nvSpPr>
              <p:cNvPr id="3987" name="Google Shape;398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2" name="Google Shape;3992;p34"/>
            <p:cNvGrpSpPr/>
            <p:nvPr/>
          </p:nvGrpSpPr>
          <p:grpSpPr>
            <a:xfrm>
              <a:off x="473253" y="1962860"/>
              <a:ext cx="139138" cy="127771"/>
              <a:chOff x="585175" y="1520600"/>
              <a:chExt cx="54425" cy="4997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8" name="Google Shape;3998;p34"/>
            <p:cNvGrpSpPr/>
            <p:nvPr/>
          </p:nvGrpSpPr>
          <p:grpSpPr>
            <a:xfrm>
              <a:off x="1612278" y="1374735"/>
              <a:ext cx="139138" cy="127771"/>
              <a:chOff x="585175" y="1520600"/>
              <a:chExt cx="54425" cy="49975"/>
            </a:xfrm>
          </p:grpSpPr>
          <p:sp>
            <p:nvSpPr>
              <p:cNvPr id="3999" name="Google Shape;399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4" name="Google Shape;4004;p34"/>
            <p:cNvGrpSpPr/>
            <p:nvPr/>
          </p:nvGrpSpPr>
          <p:grpSpPr>
            <a:xfrm>
              <a:off x="2776753" y="1502510"/>
              <a:ext cx="139138" cy="127771"/>
              <a:chOff x="585175" y="1520600"/>
              <a:chExt cx="54425" cy="49975"/>
            </a:xfrm>
          </p:grpSpPr>
          <p:sp>
            <p:nvSpPr>
              <p:cNvPr id="4005" name="Google Shape;400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0" name="Google Shape;4010;p34"/>
            <p:cNvGrpSpPr/>
            <p:nvPr/>
          </p:nvGrpSpPr>
          <p:grpSpPr>
            <a:xfrm>
              <a:off x="3718528" y="1329060"/>
              <a:ext cx="139138" cy="127771"/>
              <a:chOff x="585175" y="1520600"/>
              <a:chExt cx="54425" cy="49975"/>
            </a:xfrm>
          </p:grpSpPr>
          <p:sp>
            <p:nvSpPr>
              <p:cNvPr id="4011" name="Google Shape;401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16" name="Google Shape;4016;p34"/>
            <p:cNvSpPr/>
            <p:nvPr/>
          </p:nvSpPr>
          <p:spPr>
            <a:xfrm>
              <a:off x="5039882" y="190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4"/>
            <p:cNvSpPr/>
            <p:nvPr/>
          </p:nvSpPr>
          <p:spPr>
            <a:xfrm>
              <a:off x="5128982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4"/>
            <p:cNvSpPr/>
            <p:nvPr/>
          </p:nvSpPr>
          <p:spPr>
            <a:xfrm>
              <a:off x="4161757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4"/>
            <p:cNvSpPr/>
            <p:nvPr/>
          </p:nvSpPr>
          <p:spPr>
            <a:xfrm>
              <a:off x="3404532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4"/>
            <p:cNvSpPr/>
            <p:nvPr/>
          </p:nvSpPr>
          <p:spPr>
            <a:xfrm>
              <a:off x="2439307" y="140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4"/>
            <p:cNvSpPr/>
            <p:nvPr/>
          </p:nvSpPr>
          <p:spPr>
            <a:xfrm>
              <a:off x="1892057" y="1266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4"/>
            <p:cNvSpPr/>
            <p:nvPr/>
          </p:nvSpPr>
          <p:spPr>
            <a:xfrm>
              <a:off x="1223932" y="1407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4"/>
            <p:cNvSpPr/>
            <p:nvPr/>
          </p:nvSpPr>
          <p:spPr>
            <a:xfrm>
              <a:off x="612407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4"/>
            <p:cNvSpPr/>
            <p:nvPr/>
          </p:nvSpPr>
          <p:spPr>
            <a:xfrm>
              <a:off x="345157" y="2405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4"/>
            <p:cNvSpPr/>
            <p:nvPr/>
          </p:nvSpPr>
          <p:spPr>
            <a:xfrm>
              <a:off x="550007" y="2915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4"/>
            <p:cNvSpPr/>
            <p:nvPr/>
          </p:nvSpPr>
          <p:spPr>
            <a:xfrm>
              <a:off x="473257" y="3748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4"/>
            <p:cNvSpPr/>
            <p:nvPr/>
          </p:nvSpPr>
          <p:spPr>
            <a:xfrm>
              <a:off x="1058682" y="412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4"/>
            <p:cNvSpPr/>
            <p:nvPr/>
          </p:nvSpPr>
          <p:spPr>
            <a:xfrm>
              <a:off x="1121082" y="4573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4"/>
            <p:cNvSpPr/>
            <p:nvPr/>
          </p:nvSpPr>
          <p:spPr>
            <a:xfrm>
              <a:off x="1751432" y="4310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4"/>
            <p:cNvSpPr/>
            <p:nvPr/>
          </p:nvSpPr>
          <p:spPr>
            <a:xfrm>
              <a:off x="2645107" y="4687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4"/>
            <p:cNvSpPr/>
            <p:nvPr/>
          </p:nvSpPr>
          <p:spPr>
            <a:xfrm>
              <a:off x="3173257" y="431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4"/>
            <p:cNvSpPr/>
            <p:nvPr/>
          </p:nvSpPr>
          <p:spPr>
            <a:xfrm>
              <a:off x="3949582" y="4044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4"/>
            <p:cNvSpPr/>
            <p:nvPr/>
          </p:nvSpPr>
          <p:spPr>
            <a:xfrm>
              <a:off x="4280457" y="443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4"/>
            <p:cNvSpPr/>
            <p:nvPr/>
          </p:nvSpPr>
          <p:spPr>
            <a:xfrm>
              <a:off x="512898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4"/>
            <p:cNvSpPr/>
            <p:nvPr/>
          </p:nvSpPr>
          <p:spPr>
            <a:xfrm>
              <a:off x="4822357" y="3859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4"/>
            <p:cNvSpPr/>
            <p:nvPr/>
          </p:nvSpPr>
          <p:spPr>
            <a:xfrm>
              <a:off x="4911982" y="318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4"/>
            <p:cNvSpPr/>
            <p:nvPr/>
          </p:nvSpPr>
          <p:spPr>
            <a:xfrm>
              <a:off x="6311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4"/>
            <p:cNvSpPr/>
            <p:nvPr/>
          </p:nvSpPr>
          <p:spPr>
            <a:xfrm>
              <a:off x="3756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4"/>
            <p:cNvSpPr/>
            <p:nvPr/>
          </p:nvSpPr>
          <p:spPr>
            <a:xfrm>
              <a:off x="7403057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4"/>
            <p:cNvSpPr/>
            <p:nvPr/>
          </p:nvSpPr>
          <p:spPr>
            <a:xfrm>
              <a:off x="825573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4"/>
            <p:cNvSpPr/>
            <p:nvPr/>
          </p:nvSpPr>
          <p:spPr>
            <a:xfrm>
              <a:off x="8771582" y="3122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4"/>
            <p:cNvSpPr/>
            <p:nvPr/>
          </p:nvSpPr>
          <p:spPr>
            <a:xfrm>
              <a:off x="8597357" y="398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4"/>
            <p:cNvSpPr/>
            <p:nvPr/>
          </p:nvSpPr>
          <p:spPr>
            <a:xfrm>
              <a:off x="8597357" y="2188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4"/>
            <p:cNvSpPr/>
            <p:nvPr/>
          </p:nvSpPr>
          <p:spPr>
            <a:xfrm>
              <a:off x="8480107" y="1456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4"/>
            <p:cNvSpPr/>
            <p:nvPr/>
          </p:nvSpPr>
          <p:spPr>
            <a:xfrm>
              <a:off x="8255732" y="1046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4"/>
            <p:cNvSpPr/>
            <p:nvPr/>
          </p:nvSpPr>
          <p:spPr>
            <a:xfrm>
              <a:off x="7525607" y="82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4"/>
            <p:cNvSpPr/>
            <p:nvPr/>
          </p:nvSpPr>
          <p:spPr>
            <a:xfrm>
              <a:off x="7124732" y="41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4"/>
            <p:cNvSpPr/>
            <p:nvPr/>
          </p:nvSpPr>
          <p:spPr>
            <a:xfrm>
              <a:off x="6653857" y="1132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4"/>
            <p:cNvSpPr/>
            <p:nvPr/>
          </p:nvSpPr>
          <p:spPr>
            <a:xfrm>
              <a:off x="6707732" y="718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4"/>
            <p:cNvSpPr/>
            <p:nvPr/>
          </p:nvSpPr>
          <p:spPr>
            <a:xfrm>
              <a:off x="6064782" y="1407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"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2" name="Google Shape;4052;p35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3" name="Google Shape;4053;p35"/>
          <p:cNvSpPr/>
          <p:nvPr/>
        </p:nvSpPr>
        <p:spPr>
          <a:xfrm rot="295541">
            <a:off x="3258520" y="3059218"/>
            <a:ext cx="3157340" cy="2627275"/>
          </a:xfrm>
          <a:custGeom>
            <a:avLst/>
            <a:gdLst/>
            <a:ahLst/>
            <a:cxnLst/>
            <a:rect l="l" t="t" r="r" b="b"/>
            <a:pathLst>
              <a:path w="23401" h="19472" extrusionOk="0">
                <a:moveTo>
                  <a:pt x="11947" y="0"/>
                </a:moveTo>
                <a:cubicBezTo>
                  <a:pt x="11726" y="0"/>
                  <a:pt x="11502" y="49"/>
                  <a:pt x="11302" y="141"/>
                </a:cubicBezTo>
                <a:cubicBezTo>
                  <a:pt x="10816" y="364"/>
                  <a:pt x="10454" y="791"/>
                  <a:pt x="10172" y="1245"/>
                </a:cubicBezTo>
                <a:cubicBezTo>
                  <a:pt x="9332" y="2612"/>
                  <a:pt x="9131" y="4272"/>
                  <a:pt x="9061" y="5877"/>
                </a:cubicBezTo>
                <a:cubicBezTo>
                  <a:pt x="9048" y="6183"/>
                  <a:pt x="9025" y="6524"/>
                  <a:pt x="8796" y="6727"/>
                </a:cubicBezTo>
                <a:cubicBezTo>
                  <a:pt x="8675" y="6839"/>
                  <a:pt x="8528" y="6885"/>
                  <a:pt x="8372" y="6885"/>
                </a:cubicBezTo>
                <a:cubicBezTo>
                  <a:pt x="8072" y="6885"/>
                  <a:pt x="7739" y="6715"/>
                  <a:pt x="7494" y="6515"/>
                </a:cubicBezTo>
                <a:cubicBezTo>
                  <a:pt x="6724" y="5890"/>
                  <a:pt x="6171" y="5026"/>
                  <a:pt x="5404" y="4392"/>
                </a:cubicBezTo>
                <a:cubicBezTo>
                  <a:pt x="4900" y="3975"/>
                  <a:pt x="4231" y="3675"/>
                  <a:pt x="3597" y="3675"/>
                </a:cubicBezTo>
                <a:cubicBezTo>
                  <a:pt x="3265" y="3675"/>
                  <a:pt x="2943" y="3756"/>
                  <a:pt x="2659" y="3946"/>
                </a:cubicBezTo>
                <a:cubicBezTo>
                  <a:pt x="1808" y="4518"/>
                  <a:pt x="1733" y="5745"/>
                  <a:pt x="1947" y="6750"/>
                </a:cubicBezTo>
                <a:cubicBezTo>
                  <a:pt x="2204" y="7927"/>
                  <a:pt x="2740" y="9026"/>
                  <a:pt x="3340" y="10072"/>
                </a:cubicBezTo>
                <a:cubicBezTo>
                  <a:pt x="3487" y="10326"/>
                  <a:pt x="3635" y="10588"/>
                  <a:pt x="3683" y="10879"/>
                </a:cubicBezTo>
                <a:cubicBezTo>
                  <a:pt x="3727" y="11169"/>
                  <a:pt x="3633" y="11504"/>
                  <a:pt x="3381" y="11651"/>
                </a:cubicBezTo>
                <a:cubicBezTo>
                  <a:pt x="3262" y="11725"/>
                  <a:pt x="3119" y="11748"/>
                  <a:pt x="2975" y="11748"/>
                </a:cubicBezTo>
                <a:cubicBezTo>
                  <a:pt x="2935" y="11748"/>
                  <a:pt x="2894" y="11747"/>
                  <a:pt x="2854" y="11743"/>
                </a:cubicBezTo>
                <a:cubicBezTo>
                  <a:pt x="2352" y="11702"/>
                  <a:pt x="1886" y="11467"/>
                  <a:pt x="1390" y="11392"/>
                </a:cubicBezTo>
                <a:cubicBezTo>
                  <a:pt x="1302" y="11377"/>
                  <a:pt x="1210" y="11370"/>
                  <a:pt x="1118" y="11370"/>
                </a:cubicBezTo>
                <a:cubicBezTo>
                  <a:pt x="694" y="11370"/>
                  <a:pt x="257" y="11530"/>
                  <a:pt x="89" y="11908"/>
                </a:cubicBezTo>
                <a:cubicBezTo>
                  <a:pt x="0" y="12112"/>
                  <a:pt x="3" y="12346"/>
                  <a:pt x="17" y="12569"/>
                </a:cubicBezTo>
                <a:cubicBezTo>
                  <a:pt x="142" y="14823"/>
                  <a:pt x="982" y="17008"/>
                  <a:pt x="2310" y="18818"/>
                </a:cubicBezTo>
                <a:cubicBezTo>
                  <a:pt x="2635" y="19261"/>
                  <a:pt x="4127" y="19472"/>
                  <a:pt x="6161" y="19472"/>
                </a:cubicBezTo>
                <a:cubicBezTo>
                  <a:pt x="11446" y="19472"/>
                  <a:pt x="20387" y="18047"/>
                  <a:pt x="21973" y="15563"/>
                </a:cubicBezTo>
                <a:cubicBezTo>
                  <a:pt x="22768" y="14310"/>
                  <a:pt x="23401" y="12887"/>
                  <a:pt x="23354" y="11406"/>
                </a:cubicBezTo>
                <a:cubicBezTo>
                  <a:pt x="23328" y="10683"/>
                  <a:pt x="23061" y="9871"/>
                  <a:pt x="22386" y="9612"/>
                </a:cubicBezTo>
                <a:cubicBezTo>
                  <a:pt x="22231" y="9552"/>
                  <a:pt x="22072" y="9527"/>
                  <a:pt x="21910" y="9527"/>
                </a:cubicBezTo>
                <a:cubicBezTo>
                  <a:pt x="21496" y="9527"/>
                  <a:pt x="21064" y="9686"/>
                  <a:pt x="20653" y="9805"/>
                </a:cubicBezTo>
                <a:cubicBezTo>
                  <a:pt x="20416" y="9874"/>
                  <a:pt x="20153" y="9923"/>
                  <a:pt x="19900" y="9923"/>
                </a:cubicBezTo>
                <a:cubicBezTo>
                  <a:pt x="19546" y="9923"/>
                  <a:pt x="19211" y="9827"/>
                  <a:pt x="18993" y="9559"/>
                </a:cubicBezTo>
                <a:cubicBezTo>
                  <a:pt x="18714" y="9219"/>
                  <a:pt x="18742" y="8722"/>
                  <a:pt x="18806" y="8284"/>
                </a:cubicBezTo>
                <a:cubicBezTo>
                  <a:pt x="18937" y="7363"/>
                  <a:pt x="19169" y="6457"/>
                  <a:pt x="19492" y="5581"/>
                </a:cubicBezTo>
                <a:cubicBezTo>
                  <a:pt x="19671" y="5101"/>
                  <a:pt x="19880" y="4621"/>
                  <a:pt x="19917" y="4111"/>
                </a:cubicBezTo>
                <a:cubicBezTo>
                  <a:pt x="19958" y="3597"/>
                  <a:pt x="19794" y="3037"/>
                  <a:pt x="19367" y="2749"/>
                </a:cubicBezTo>
                <a:cubicBezTo>
                  <a:pt x="19174" y="2619"/>
                  <a:pt x="18956" y="2563"/>
                  <a:pt x="18730" y="2563"/>
                </a:cubicBezTo>
                <a:cubicBezTo>
                  <a:pt x="18283" y="2563"/>
                  <a:pt x="17809" y="2782"/>
                  <a:pt x="17453" y="3073"/>
                </a:cubicBezTo>
                <a:cubicBezTo>
                  <a:pt x="16912" y="3514"/>
                  <a:pt x="16505" y="4105"/>
                  <a:pt x="15919" y="4479"/>
                </a:cubicBezTo>
                <a:cubicBezTo>
                  <a:pt x="15717" y="4610"/>
                  <a:pt x="15486" y="4712"/>
                  <a:pt x="15247" y="4712"/>
                </a:cubicBezTo>
                <a:cubicBezTo>
                  <a:pt x="15211" y="4712"/>
                  <a:pt x="15176" y="4709"/>
                  <a:pt x="15140" y="4705"/>
                </a:cubicBezTo>
                <a:cubicBezTo>
                  <a:pt x="14580" y="4632"/>
                  <a:pt x="14290" y="4016"/>
                  <a:pt x="14097" y="3483"/>
                </a:cubicBezTo>
                <a:cubicBezTo>
                  <a:pt x="13826" y="2718"/>
                  <a:pt x="13553" y="1957"/>
                  <a:pt x="13282" y="1198"/>
                </a:cubicBezTo>
                <a:cubicBezTo>
                  <a:pt x="13171" y="880"/>
                  <a:pt x="13048" y="554"/>
                  <a:pt x="12805" y="319"/>
                </a:cubicBezTo>
                <a:cubicBezTo>
                  <a:pt x="12575" y="101"/>
                  <a:pt x="12264" y="0"/>
                  <a:pt x="11947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4" name="Google Shape;4054;p35"/>
          <p:cNvGrpSpPr/>
          <p:nvPr/>
        </p:nvGrpSpPr>
        <p:grpSpPr>
          <a:xfrm>
            <a:off x="422007" y="539997"/>
            <a:ext cx="8254150" cy="4200938"/>
            <a:chOff x="422007" y="539997"/>
            <a:chExt cx="8254150" cy="4200938"/>
          </a:xfrm>
        </p:grpSpPr>
        <p:grpSp>
          <p:nvGrpSpPr>
            <p:cNvPr id="4055" name="Google Shape;4055;p35"/>
            <p:cNvGrpSpPr/>
            <p:nvPr/>
          </p:nvGrpSpPr>
          <p:grpSpPr>
            <a:xfrm>
              <a:off x="7716546" y="664754"/>
              <a:ext cx="564135" cy="256951"/>
              <a:chOff x="700250" y="1477300"/>
              <a:chExt cx="309675" cy="141050"/>
            </a:xfrm>
          </p:grpSpPr>
          <p:sp>
            <p:nvSpPr>
              <p:cNvPr id="4056" name="Google Shape;4056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0" name="Google Shape;4060;p35"/>
            <p:cNvGrpSpPr/>
            <p:nvPr/>
          </p:nvGrpSpPr>
          <p:grpSpPr>
            <a:xfrm>
              <a:off x="7388928" y="3955060"/>
              <a:ext cx="139138" cy="127771"/>
              <a:chOff x="585175" y="1520600"/>
              <a:chExt cx="54425" cy="49975"/>
            </a:xfrm>
          </p:grpSpPr>
          <p:sp>
            <p:nvSpPr>
              <p:cNvPr id="4061" name="Google Shape;4061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6" name="Google Shape;4066;p35"/>
            <p:cNvSpPr/>
            <p:nvPr/>
          </p:nvSpPr>
          <p:spPr>
            <a:xfrm>
              <a:off x="8179894" y="182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7" name="Google Shape;4067;p35"/>
            <p:cNvGrpSpPr/>
            <p:nvPr/>
          </p:nvGrpSpPr>
          <p:grpSpPr>
            <a:xfrm>
              <a:off x="863321" y="4221804"/>
              <a:ext cx="564135" cy="256951"/>
              <a:chOff x="700250" y="1477300"/>
              <a:chExt cx="309675" cy="141050"/>
            </a:xfrm>
          </p:grpSpPr>
          <p:sp>
            <p:nvSpPr>
              <p:cNvPr id="4068" name="Google Shape;4068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2" name="Google Shape;4072;p35"/>
            <p:cNvGrpSpPr/>
            <p:nvPr/>
          </p:nvGrpSpPr>
          <p:grpSpPr>
            <a:xfrm>
              <a:off x="7716546" y="4221804"/>
              <a:ext cx="564135" cy="256951"/>
              <a:chOff x="700250" y="1477300"/>
              <a:chExt cx="309675" cy="141050"/>
            </a:xfrm>
          </p:grpSpPr>
          <p:sp>
            <p:nvSpPr>
              <p:cNvPr id="4073" name="Google Shape;4073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7" name="Google Shape;4077;p35"/>
            <p:cNvGrpSpPr/>
            <p:nvPr/>
          </p:nvGrpSpPr>
          <p:grpSpPr>
            <a:xfrm>
              <a:off x="8141528" y="2964697"/>
              <a:ext cx="139138" cy="127771"/>
              <a:chOff x="585175" y="1520600"/>
              <a:chExt cx="54425" cy="49975"/>
            </a:xfrm>
          </p:grpSpPr>
          <p:sp>
            <p:nvSpPr>
              <p:cNvPr id="4078" name="Google Shape;407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3" name="Google Shape;4083;p35"/>
            <p:cNvGrpSpPr/>
            <p:nvPr/>
          </p:nvGrpSpPr>
          <p:grpSpPr>
            <a:xfrm>
              <a:off x="6525253" y="2188372"/>
              <a:ext cx="139138" cy="127771"/>
              <a:chOff x="585175" y="1520600"/>
              <a:chExt cx="54425" cy="49975"/>
            </a:xfrm>
          </p:grpSpPr>
          <p:sp>
            <p:nvSpPr>
              <p:cNvPr id="4084" name="Google Shape;408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9" name="Google Shape;4089;p35"/>
            <p:cNvGrpSpPr/>
            <p:nvPr/>
          </p:nvGrpSpPr>
          <p:grpSpPr>
            <a:xfrm>
              <a:off x="7040653" y="1278422"/>
              <a:ext cx="139138" cy="127771"/>
              <a:chOff x="585175" y="1520600"/>
              <a:chExt cx="54425" cy="49975"/>
            </a:xfrm>
          </p:grpSpPr>
          <p:sp>
            <p:nvSpPr>
              <p:cNvPr id="4090" name="Google Shape;409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5" name="Google Shape;4095;p35"/>
            <p:cNvGrpSpPr/>
            <p:nvPr/>
          </p:nvGrpSpPr>
          <p:grpSpPr>
            <a:xfrm>
              <a:off x="1033728" y="2571747"/>
              <a:ext cx="139138" cy="127771"/>
              <a:chOff x="585175" y="1520600"/>
              <a:chExt cx="54425" cy="49975"/>
            </a:xfrm>
          </p:grpSpPr>
          <p:sp>
            <p:nvSpPr>
              <p:cNvPr id="4096" name="Google Shape;409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1" name="Google Shape;4101;p35"/>
            <p:cNvGrpSpPr/>
            <p:nvPr/>
          </p:nvGrpSpPr>
          <p:grpSpPr>
            <a:xfrm>
              <a:off x="1689128" y="3373522"/>
              <a:ext cx="139138" cy="127771"/>
              <a:chOff x="585175" y="1520600"/>
              <a:chExt cx="54425" cy="49975"/>
            </a:xfrm>
          </p:grpSpPr>
          <p:sp>
            <p:nvSpPr>
              <p:cNvPr id="4102" name="Google Shape;410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7" name="Google Shape;4107;p35"/>
            <p:cNvGrpSpPr/>
            <p:nvPr/>
          </p:nvGrpSpPr>
          <p:grpSpPr>
            <a:xfrm>
              <a:off x="580853" y="3647147"/>
              <a:ext cx="139138" cy="127771"/>
              <a:chOff x="585175" y="1520600"/>
              <a:chExt cx="54425" cy="49975"/>
            </a:xfrm>
          </p:grpSpPr>
          <p:sp>
            <p:nvSpPr>
              <p:cNvPr id="4108" name="Google Shape;410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3" name="Google Shape;4113;p35"/>
            <p:cNvGrpSpPr/>
            <p:nvPr/>
          </p:nvGrpSpPr>
          <p:grpSpPr>
            <a:xfrm>
              <a:off x="1427453" y="539997"/>
              <a:ext cx="139138" cy="127771"/>
              <a:chOff x="585175" y="1520600"/>
              <a:chExt cx="54425" cy="49975"/>
            </a:xfrm>
          </p:grpSpPr>
          <p:sp>
            <p:nvSpPr>
              <p:cNvPr id="4114" name="Google Shape;411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9" name="Google Shape;4119;p35"/>
            <p:cNvGrpSpPr/>
            <p:nvPr/>
          </p:nvGrpSpPr>
          <p:grpSpPr>
            <a:xfrm>
              <a:off x="3177328" y="2005347"/>
              <a:ext cx="139138" cy="127771"/>
              <a:chOff x="585175" y="1520600"/>
              <a:chExt cx="54425" cy="49975"/>
            </a:xfrm>
          </p:grpSpPr>
          <p:sp>
            <p:nvSpPr>
              <p:cNvPr id="4120" name="Google Shape;412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5" name="Google Shape;4125;p35"/>
            <p:cNvGrpSpPr/>
            <p:nvPr/>
          </p:nvGrpSpPr>
          <p:grpSpPr>
            <a:xfrm>
              <a:off x="5092678" y="703222"/>
              <a:ext cx="139138" cy="127771"/>
              <a:chOff x="585175" y="1520600"/>
              <a:chExt cx="54425" cy="49975"/>
            </a:xfrm>
          </p:grpSpPr>
          <p:sp>
            <p:nvSpPr>
              <p:cNvPr id="4126" name="Google Shape;412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1" name="Google Shape;4131;p35"/>
            <p:cNvGrpSpPr/>
            <p:nvPr/>
          </p:nvGrpSpPr>
          <p:grpSpPr>
            <a:xfrm>
              <a:off x="4502428" y="2188372"/>
              <a:ext cx="139138" cy="127771"/>
              <a:chOff x="585175" y="1520600"/>
              <a:chExt cx="54425" cy="49975"/>
            </a:xfrm>
          </p:grpSpPr>
          <p:sp>
            <p:nvSpPr>
              <p:cNvPr id="4132" name="Google Shape;413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7" name="Google Shape;4137;p35"/>
            <p:cNvGrpSpPr/>
            <p:nvPr/>
          </p:nvGrpSpPr>
          <p:grpSpPr>
            <a:xfrm>
              <a:off x="8354428" y="2005347"/>
              <a:ext cx="139138" cy="127771"/>
              <a:chOff x="585175" y="1520600"/>
              <a:chExt cx="54425" cy="49975"/>
            </a:xfrm>
          </p:grpSpPr>
          <p:sp>
            <p:nvSpPr>
              <p:cNvPr id="4138" name="Google Shape;413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3" name="Google Shape;4143;p35"/>
            <p:cNvSpPr/>
            <p:nvPr/>
          </p:nvSpPr>
          <p:spPr>
            <a:xfrm>
              <a:off x="7257219" y="2098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5"/>
            <p:cNvSpPr/>
            <p:nvPr/>
          </p:nvSpPr>
          <p:spPr>
            <a:xfrm>
              <a:off x="7465669" y="1406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5"/>
            <p:cNvSpPr/>
            <p:nvPr/>
          </p:nvSpPr>
          <p:spPr>
            <a:xfrm>
              <a:off x="6835719" y="831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5"/>
            <p:cNvSpPr/>
            <p:nvPr/>
          </p:nvSpPr>
          <p:spPr>
            <a:xfrm>
              <a:off x="7117394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5"/>
            <p:cNvSpPr/>
            <p:nvPr/>
          </p:nvSpPr>
          <p:spPr>
            <a:xfrm>
              <a:off x="6773319" y="182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5"/>
            <p:cNvSpPr/>
            <p:nvPr/>
          </p:nvSpPr>
          <p:spPr>
            <a:xfrm>
              <a:off x="5367044" y="635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5"/>
            <p:cNvSpPr/>
            <p:nvPr/>
          </p:nvSpPr>
          <p:spPr>
            <a:xfrm>
              <a:off x="4762519" y="1890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5"/>
            <p:cNvSpPr/>
            <p:nvPr/>
          </p:nvSpPr>
          <p:spPr>
            <a:xfrm>
              <a:off x="4443632" y="1534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5"/>
            <p:cNvSpPr/>
            <p:nvPr/>
          </p:nvSpPr>
          <p:spPr>
            <a:xfrm>
              <a:off x="3731694" y="172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5"/>
            <p:cNvSpPr/>
            <p:nvPr/>
          </p:nvSpPr>
          <p:spPr>
            <a:xfrm>
              <a:off x="3451719" y="218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5"/>
            <p:cNvSpPr/>
            <p:nvPr/>
          </p:nvSpPr>
          <p:spPr>
            <a:xfrm>
              <a:off x="2815394" y="2038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5"/>
            <p:cNvSpPr/>
            <p:nvPr/>
          </p:nvSpPr>
          <p:spPr>
            <a:xfrm>
              <a:off x="1114182" y="635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5"/>
            <p:cNvSpPr/>
            <p:nvPr/>
          </p:nvSpPr>
          <p:spPr>
            <a:xfrm>
              <a:off x="1365057" y="2413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5"/>
            <p:cNvSpPr/>
            <p:nvPr/>
          </p:nvSpPr>
          <p:spPr>
            <a:xfrm>
              <a:off x="1465832" y="3187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5"/>
            <p:cNvSpPr/>
            <p:nvPr/>
          </p:nvSpPr>
          <p:spPr>
            <a:xfrm>
              <a:off x="940082" y="3044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5"/>
            <p:cNvSpPr/>
            <p:nvPr/>
          </p:nvSpPr>
          <p:spPr>
            <a:xfrm>
              <a:off x="1072107" y="3865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5"/>
            <p:cNvSpPr/>
            <p:nvPr/>
          </p:nvSpPr>
          <p:spPr>
            <a:xfrm>
              <a:off x="1828282" y="4319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5"/>
            <p:cNvSpPr/>
            <p:nvPr/>
          </p:nvSpPr>
          <p:spPr>
            <a:xfrm>
              <a:off x="422007" y="2798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5"/>
            <p:cNvSpPr/>
            <p:nvPr/>
          </p:nvSpPr>
          <p:spPr>
            <a:xfrm>
              <a:off x="1993732" y="22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5"/>
            <p:cNvSpPr/>
            <p:nvPr/>
          </p:nvSpPr>
          <p:spPr>
            <a:xfrm>
              <a:off x="7716557" y="3679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5"/>
            <p:cNvSpPr/>
            <p:nvPr/>
          </p:nvSpPr>
          <p:spPr>
            <a:xfrm>
              <a:off x="7563832" y="2935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5"/>
            <p:cNvSpPr/>
            <p:nvPr/>
          </p:nvSpPr>
          <p:spPr>
            <a:xfrm>
              <a:off x="8613757" y="3501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5"/>
            <p:cNvSpPr/>
            <p:nvPr/>
          </p:nvSpPr>
          <p:spPr>
            <a:xfrm>
              <a:off x="8047432" y="241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5"/>
            <p:cNvSpPr/>
            <p:nvPr/>
          </p:nvSpPr>
          <p:spPr>
            <a:xfrm>
              <a:off x="8551357" y="114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5"/>
            <p:cNvSpPr/>
            <p:nvPr/>
          </p:nvSpPr>
          <p:spPr>
            <a:xfrm>
              <a:off x="7257232" y="4678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HEADER_1_1_1_1_1">
    <p:bg>
      <p:bgPr>
        <a:solidFill>
          <a:schemeClr val="accent3"/>
        </a:solidFill>
        <a:effectLst/>
      </p:bgPr>
    </p:bg>
    <p:spTree>
      <p:nvGrpSpPr>
        <p:cNvPr id="1" name="Shape 4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Google Shape;4169;p36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0" name="Google Shape;4170;p36"/>
          <p:cNvGrpSpPr/>
          <p:nvPr/>
        </p:nvGrpSpPr>
        <p:grpSpPr>
          <a:xfrm>
            <a:off x="389382" y="539998"/>
            <a:ext cx="8326438" cy="4191270"/>
            <a:chOff x="389382" y="539998"/>
            <a:chExt cx="8326438" cy="4191270"/>
          </a:xfrm>
        </p:grpSpPr>
        <p:grpSp>
          <p:nvGrpSpPr>
            <p:cNvPr id="4171" name="Google Shape;4171;p36"/>
            <p:cNvGrpSpPr/>
            <p:nvPr/>
          </p:nvGrpSpPr>
          <p:grpSpPr>
            <a:xfrm>
              <a:off x="7689146" y="3109242"/>
              <a:ext cx="564135" cy="256951"/>
              <a:chOff x="700250" y="1477300"/>
              <a:chExt cx="309675" cy="141050"/>
            </a:xfrm>
          </p:grpSpPr>
          <p:sp>
            <p:nvSpPr>
              <p:cNvPr id="4172" name="Google Shape;4172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6" name="Google Shape;4176;p36"/>
            <p:cNvGrpSpPr/>
            <p:nvPr/>
          </p:nvGrpSpPr>
          <p:grpSpPr>
            <a:xfrm>
              <a:off x="7660578" y="3677535"/>
              <a:ext cx="139138" cy="127771"/>
              <a:chOff x="585175" y="1520600"/>
              <a:chExt cx="54425" cy="49975"/>
            </a:xfrm>
          </p:grpSpPr>
          <p:sp>
            <p:nvSpPr>
              <p:cNvPr id="4177" name="Google Shape;417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2" name="Google Shape;4182;p36"/>
            <p:cNvSpPr/>
            <p:nvPr/>
          </p:nvSpPr>
          <p:spPr>
            <a:xfrm>
              <a:off x="7286744" y="358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3" name="Google Shape;4183;p36"/>
            <p:cNvGrpSpPr/>
            <p:nvPr/>
          </p:nvGrpSpPr>
          <p:grpSpPr>
            <a:xfrm>
              <a:off x="861371" y="4114642"/>
              <a:ext cx="564135" cy="256951"/>
              <a:chOff x="700250" y="1477300"/>
              <a:chExt cx="309675" cy="141050"/>
            </a:xfrm>
          </p:grpSpPr>
          <p:sp>
            <p:nvSpPr>
              <p:cNvPr id="4184" name="Google Shape;4184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8" name="Google Shape;4188;p36"/>
            <p:cNvGrpSpPr/>
            <p:nvPr/>
          </p:nvGrpSpPr>
          <p:grpSpPr>
            <a:xfrm>
              <a:off x="8201453" y="2392585"/>
              <a:ext cx="139138" cy="127771"/>
              <a:chOff x="585175" y="1520600"/>
              <a:chExt cx="54425" cy="49975"/>
            </a:xfrm>
          </p:grpSpPr>
          <p:sp>
            <p:nvSpPr>
              <p:cNvPr id="4189" name="Google Shape;418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4" name="Google Shape;4194;p36"/>
            <p:cNvGrpSpPr/>
            <p:nvPr/>
          </p:nvGrpSpPr>
          <p:grpSpPr>
            <a:xfrm>
              <a:off x="7593028" y="827210"/>
              <a:ext cx="139138" cy="127771"/>
              <a:chOff x="585175" y="1520600"/>
              <a:chExt cx="54425" cy="49975"/>
            </a:xfrm>
          </p:grpSpPr>
          <p:sp>
            <p:nvSpPr>
              <p:cNvPr id="4195" name="Google Shape;419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0" name="Google Shape;4200;p36"/>
            <p:cNvGrpSpPr/>
            <p:nvPr/>
          </p:nvGrpSpPr>
          <p:grpSpPr>
            <a:xfrm>
              <a:off x="5493153" y="1083760"/>
              <a:ext cx="139138" cy="127771"/>
              <a:chOff x="585175" y="1520600"/>
              <a:chExt cx="54425" cy="49975"/>
            </a:xfrm>
          </p:grpSpPr>
          <p:sp>
            <p:nvSpPr>
              <p:cNvPr id="4201" name="Google Shape;420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6" name="Google Shape;4206;p36"/>
            <p:cNvGrpSpPr/>
            <p:nvPr/>
          </p:nvGrpSpPr>
          <p:grpSpPr>
            <a:xfrm>
              <a:off x="3546003" y="584985"/>
              <a:ext cx="139138" cy="127771"/>
              <a:chOff x="585175" y="1520600"/>
              <a:chExt cx="54425" cy="49975"/>
            </a:xfrm>
          </p:grpSpPr>
          <p:sp>
            <p:nvSpPr>
              <p:cNvPr id="4207" name="Google Shape;420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2" name="Google Shape;4212;p36"/>
            <p:cNvGrpSpPr/>
            <p:nvPr/>
          </p:nvGrpSpPr>
          <p:grpSpPr>
            <a:xfrm>
              <a:off x="1119928" y="1083760"/>
              <a:ext cx="139138" cy="127771"/>
              <a:chOff x="585175" y="1520600"/>
              <a:chExt cx="54425" cy="49975"/>
            </a:xfrm>
          </p:grpSpPr>
          <p:sp>
            <p:nvSpPr>
              <p:cNvPr id="4213" name="Google Shape;421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8" name="Google Shape;4218;p36"/>
            <p:cNvGrpSpPr/>
            <p:nvPr/>
          </p:nvGrpSpPr>
          <p:grpSpPr>
            <a:xfrm>
              <a:off x="451778" y="2273647"/>
              <a:ext cx="139138" cy="127771"/>
              <a:chOff x="585175" y="1520600"/>
              <a:chExt cx="54425" cy="49975"/>
            </a:xfrm>
          </p:grpSpPr>
          <p:sp>
            <p:nvSpPr>
              <p:cNvPr id="4219" name="Google Shape;421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4" name="Google Shape;4224;p36"/>
            <p:cNvGrpSpPr/>
            <p:nvPr/>
          </p:nvGrpSpPr>
          <p:grpSpPr>
            <a:xfrm>
              <a:off x="1835978" y="3011772"/>
              <a:ext cx="139138" cy="127771"/>
              <a:chOff x="585175" y="1520600"/>
              <a:chExt cx="54425" cy="49975"/>
            </a:xfrm>
          </p:grpSpPr>
          <p:sp>
            <p:nvSpPr>
              <p:cNvPr id="4225" name="Google Shape;422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0" name="Google Shape;4230;p36"/>
            <p:cNvGrpSpPr/>
            <p:nvPr/>
          </p:nvGrpSpPr>
          <p:grpSpPr>
            <a:xfrm>
              <a:off x="1358728" y="3489522"/>
              <a:ext cx="139138" cy="127771"/>
              <a:chOff x="585175" y="1520600"/>
              <a:chExt cx="54425" cy="49975"/>
            </a:xfrm>
          </p:grpSpPr>
          <p:sp>
            <p:nvSpPr>
              <p:cNvPr id="4231" name="Google Shape;423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6" name="Google Shape;4236;p36"/>
            <p:cNvGrpSpPr/>
            <p:nvPr/>
          </p:nvGrpSpPr>
          <p:grpSpPr>
            <a:xfrm>
              <a:off x="5493153" y="4603497"/>
              <a:ext cx="139138" cy="127771"/>
              <a:chOff x="585175" y="1520600"/>
              <a:chExt cx="54425" cy="49975"/>
            </a:xfrm>
          </p:grpSpPr>
          <p:sp>
            <p:nvSpPr>
              <p:cNvPr id="4237" name="Google Shape;423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2" name="Google Shape;4242;p36"/>
            <p:cNvGrpSpPr/>
            <p:nvPr/>
          </p:nvGrpSpPr>
          <p:grpSpPr>
            <a:xfrm>
              <a:off x="4322328" y="2745422"/>
              <a:ext cx="139138" cy="127771"/>
              <a:chOff x="585175" y="1520600"/>
              <a:chExt cx="54425" cy="49975"/>
            </a:xfrm>
          </p:grpSpPr>
          <p:sp>
            <p:nvSpPr>
              <p:cNvPr id="4243" name="Google Shape;424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8" name="Google Shape;4248;p36"/>
            <p:cNvGrpSpPr/>
            <p:nvPr/>
          </p:nvGrpSpPr>
          <p:grpSpPr>
            <a:xfrm>
              <a:off x="5913728" y="2873197"/>
              <a:ext cx="139138" cy="127771"/>
              <a:chOff x="585175" y="1520600"/>
              <a:chExt cx="54425" cy="49975"/>
            </a:xfrm>
          </p:grpSpPr>
          <p:sp>
            <p:nvSpPr>
              <p:cNvPr id="4249" name="Google Shape;424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4" name="Google Shape;4254;p36"/>
            <p:cNvSpPr/>
            <p:nvPr/>
          </p:nvSpPr>
          <p:spPr>
            <a:xfrm>
              <a:off x="7631394" y="4211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6"/>
            <p:cNvSpPr/>
            <p:nvPr/>
          </p:nvSpPr>
          <p:spPr>
            <a:xfrm>
              <a:off x="8239819" y="3900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6"/>
            <p:cNvSpPr/>
            <p:nvPr/>
          </p:nvSpPr>
          <p:spPr>
            <a:xfrm>
              <a:off x="8519794" y="2633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6"/>
            <p:cNvSpPr/>
            <p:nvPr/>
          </p:nvSpPr>
          <p:spPr>
            <a:xfrm>
              <a:off x="8653419" y="190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6"/>
            <p:cNvSpPr/>
            <p:nvPr/>
          </p:nvSpPr>
          <p:spPr>
            <a:xfrm>
              <a:off x="8340594" y="2086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6"/>
            <p:cNvSpPr/>
            <p:nvPr/>
          </p:nvSpPr>
          <p:spPr>
            <a:xfrm>
              <a:off x="8392794" y="1386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6"/>
            <p:cNvSpPr/>
            <p:nvPr/>
          </p:nvSpPr>
          <p:spPr>
            <a:xfrm>
              <a:off x="7940007" y="617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6"/>
            <p:cNvSpPr/>
            <p:nvPr/>
          </p:nvSpPr>
          <p:spPr>
            <a:xfrm>
              <a:off x="7844557" y="1116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6"/>
            <p:cNvSpPr/>
            <p:nvPr/>
          </p:nvSpPr>
          <p:spPr>
            <a:xfrm>
              <a:off x="5763757" y="712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6"/>
            <p:cNvSpPr/>
            <p:nvPr/>
          </p:nvSpPr>
          <p:spPr>
            <a:xfrm>
              <a:off x="5191057" y="954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6"/>
            <p:cNvSpPr/>
            <p:nvPr/>
          </p:nvSpPr>
          <p:spPr>
            <a:xfrm>
              <a:off x="5191057" y="539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6"/>
            <p:cNvSpPr/>
            <p:nvPr/>
          </p:nvSpPr>
          <p:spPr>
            <a:xfrm>
              <a:off x="3975682" y="775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6"/>
            <p:cNvSpPr/>
            <p:nvPr/>
          </p:nvSpPr>
          <p:spPr>
            <a:xfrm>
              <a:off x="2893932" y="85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6"/>
            <p:cNvSpPr/>
            <p:nvPr/>
          </p:nvSpPr>
          <p:spPr>
            <a:xfrm>
              <a:off x="2626657" y="650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6"/>
            <p:cNvSpPr/>
            <p:nvPr/>
          </p:nvSpPr>
          <p:spPr>
            <a:xfrm>
              <a:off x="2251232" y="954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6"/>
            <p:cNvSpPr/>
            <p:nvPr/>
          </p:nvSpPr>
          <p:spPr>
            <a:xfrm>
              <a:off x="1425507" y="775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6"/>
            <p:cNvSpPr/>
            <p:nvPr/>
          </p:nvSpPr>
          <p:spPr>
            <a:xfrm>
              <a:off x="590932" y="1083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6"/>
            <p:cNvSpPr/>
            <p:nvPr/>
          </p:nvSpPr>
          <p:spPr>
            <a:xfrm>
              <a:off x="861382" y="150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6"/>
            <p:cNvSpPr/>
            <p:nvPr/>
          </p:nvSpPr>
          <p:spPr>
            <a:xfrm>
              <a:off x="988632" y="680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6"/>
            <p:cNvSpPr/>
            <p:nvPr/>
          </p:nvSpPr>
          <p:spPr>
            <a:xfrm>
              <a:off x="389382" y="19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6"/>
            <p:cNvSpPr/>
            <p:nvPr/>
          </p:nvSpPr>
          <p:spPr>
            <a:xfrm>
              <a:off x="653332" y="2745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6"/>
            <p:cNvSpPr/>
            <p:nvPr/>
          </p:nvSpPr>
          <p:spPr>
            <a:xfrm>
              <a:off x="1435482" y="2996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6"/>
            <p:cNvSpPr/>
            <p:nvPr/>
          </p:nvSpPr>
          <p:spPr>
            <a:xfrm>
              <a:off x="10218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6"/>
            <p:cNvSpPr/>
            <p:nvPr/>
          </p:nvSpPr>
          <p:spPr>
            <a:xfrm>
              <a:off x="988632" y="2933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6"/>
            <p:cNvSpPr/>
            <p:nvPr/>
          </p:nvSpPr>
          <p:spPr>
            <a:xfrm>
              <a:off x="4517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6"/>
            <p:cNvSpPr/>
            <p:nvPr/>
          </p:nvSpPr>
          <p:spPr>
            <a:xfrm>
              <a:off x="1835982" y="400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6"/>
            <p:cNvSpPr/>
            <p:nvPr/>
          </p:nvSpPr>
          <p:spPr>
            <a:xfrm>
              <a:off x="1106757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6"/>
            <p:cNvSpPr/>
            <p:nvPr/>
          </p:nvSpPr>
          <p:spPr>
            <a:xfrm>
              <a:off x="5096532" y="4458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6"/>
            <p:cNvSpPr/>
            <p:nvPr/>
          </p:nvSpPr>
          <p:spPr>
            <a:xfrm>
              <a:off x="4702007" y="260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6"/>
            <p:cNvSpPr/>
            <p:nvPr/>
          </p:nvSpPr>
          <p:spPr>
            <a:xfrm>
              <a:off x="4509607" y="3139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6"/>
            <p:cNvSpPr/>
            <p:nvPr/>
          </p:nvSpPr>
          <p:spPr>
            <a:xfrm>
              <a:off x="3913282" y="2905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6"/>
            <p:cNvSpPr/>
            <p:nvPr/>
          </p:nvSpPr>
          <p:spPr>
            <a:xfrm>
              <a:off x="5454807" y="287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6"/>
            <p:cNvSpPr/>
            <p:nvPr/>
          </p:nvSpPr>
          <p:spPr>
            <a:xfrm>
              <a:off x="6466582" y="330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6"/>
            <p:cNvSpPr/>
            <p:nvPr/>
          </p:nvSpPr>
          <p:spPr>
            <a:xfrm>
              <a:off x="5701357" y="2502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2_3">
    <p:spTree>
      <p:nvGrpSpPr>
        <p:cNvPr id="1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9" name="Google Shape;4289;p37"/>
          <p:cNvSpPr/>
          <p:nvPr/>
        </p:nvSpPr>
        <p:spPr>
          <a:xfrm>
            <a:off x="235238" y="258425"/>
            <a:ext cx="8673300" cy="46266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0" name="Google Shape;4290;p37"/>
          <p:cNvGrpSpPr/>
          <p:nvPr/>
        </p:nvGrpSpPr>
        <p:grpSpPr>
          <a:xfrm>
            <a:off x="336082" y="418298"/>
            <a:ext cx="8422863" cy="4356995"/>
            <a:chOff x="336082" y="418298"/>
            <a:chExt cx="8422863" cy="4356995"/>
          </a:xfrm>
        </p:grpSpPr>
        <p:grpSp>
          <p:nvGrpSpPr>
            <p:cNvPr id="4291" name="Google Shape;4291;p37"/>
            <p:cNvGrpSpPr/>
            <p:nvPr/>
          </p:nvGrpSpPr>
          <p:grpSpPr>
            <a:xfrm>
              <a:off x="3009028" y="2873585"/>
              <a:ext cx="139138" cy="127771"/>
              <a:chOff x="585175" y="1520600"/>
              <a:chExt cx="54425" cy="49975"/>
            </a:xfrm>
          </p:grpSpPr>
          <p:sp>
            <p:nvSpPr>
              <p:cNvPr id="4292" name="Google Shape;4292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97" name="Google Shape;4297;p37"/>
            <p:cNvSpPr/>
            <p:nvPr/>
          </p:nvSpPr>
          <p:spPr>
            <a:xfrm>
              <a:off x="3239719" y="3001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8" name="Google Shape;4298;p37"/>
            <p:cNvGrpSpPr/>
            <p:nvPr/>
          </p:nvGrpSpPr>
          <p:grpSpPr>
            <a:xfrm>
              <a:off x="3264653" y="1282785"/>
              <a:ext cx="139138" cy="127771"/>
              <a:chOff x="585175" y="1520600"/>
              <a:chExt cx="54425" cy="49975"/>
            </a:xfrm>
          </p:grpSpPr>
          <p:sp>
            <p:nvSpPr>
              <p:cNvPr id="4299" name="Google Shape;429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4" name="Google Shape;4304;p37"/>
            <p:cNvGrpSpPr/>
            <p:nvPr/>
          </p:nvGrpSpPr>
          <p:grpSpPr>
            <a:xfrm>
              <a:off x="1708478" y="1371885"/>
              <a:ext cx="139138" cy="127771"/>
              <a:chOff x="585175" y="1520600"/>
              <a:chExt cx="54425" cy="49975"/>
            </a:xfrm>
          </p:grpSpPr>
          <p:sp>
            <p:nvSpPr>
              <p:cNvPr id="4305" name="Google Shape;430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0" name="Google Shape;4310;p37"/>
            <p:cNvGrpSpPr/>
            <p:nvPr/>
          </p:nvGrpSpPr>
          <p:grpSpPr>
            <a:xfrm>
              <a:off x="461278" y="1327335"/>
              <a:ext cx="139138" cy="127771"/>
              <a:chOff x="585175" y="1520600"/>
              <a:chExt cx="54425" cy="49975"/>
            </a:xfrm>
          </p:grpSpPr>
          <p:sp>
            <p:nvSpPr>
              <p:cNvPr id="4311" name="Google Shape;431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6" name="Google Shape;4316;p37"/>
            <p:cNvGrpSpPr/>
            <p:nvPr/>
          </p:nvGrpSpPr>
          <p:grpSpPr>
            <a:xfrm>
              <a:off x="537628" y="2745810"/>
              <a:ext cx="139138" cy="127771"/>
              <a:chOff x="585175" y="1520600"/>
              <a:chExt cx="54425" cy="49975"/>
            </a:xfrm>
          </p:grpSpPr>
          <p:sp>
            <p:nvSpPr>
              <p:cNvPr id="4317" name="Google Shape;431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2" name="Google Shape;4322;p37"/>
            <p:cNvGrpSpPr/>
            <p:nvPr/>
          </p:nvGrpSpPr>
          <p:grpSpPr>
            <a:xfrm>
              <a:off x="398478" y="3933472"/>
              <a:ext cx="139138" cy="127771"/>
              <a:chOff x="585175" y="1520600"/>
              <a:chExt cx="54425" cy="49975"/>
            </a:xfrm>
          </p:grpSpPr>
          <p:sp>
            <p:nvSpPr>
              <p:cNvPr id="4323" name="Google Shape;432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8" name="Google Shape;4328;p37"/>
            <p:cNvGrpSpPr/>
            <p:nvPr/>
          </p:nvGrpSpPr>
          <p:grpSpPr>
            <a:xfrm>
              <a:off x="1034803" y="4475722"/>
              <a:ext cx="139138" cy="127771"/>
              <a:chOff x="585175" y="1520600"/>
              <a:chExt cx="54425" cy="49975"/>
            </a:xfrm>
          </p:grpSpPr>
          <p:sp>
            <p:nvSpPr>
              <p:cNvPr id="4329" name="Google Shape;432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4" name="Google Shape;4334;p37"/>
            <p:cNvGrpSpPr/>
            <p:nvPr/>
          </p:nvGrpSpPr>
          <p:grpSpPr>
            <a:xfrm>
              <a:off x="2447453" y="4647522"/>
              <a:ext cx="139138" cy="127771"/>
              <a:chOff x="585175" y="1520600"/>
              <a:chExt cx="54425" cy="49975"/>
            </a:xfrm>
          </p:grpSpPr>
          <p:sp>
            <p:nvSpPr>
              <p:cNvPr id="4335" name="Google Shape;433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0" name="Google Shape;4340;p37"/>
            <p:cNvGrpSpPr/>
            <p:nvPr/>
          </p:nvGrpSpPr>
          <p:grpSpPr>
            <a:xfrm>
              <a:off x="3993728" y="4392997"/>
              <a:ext cx="139138" cy="127771"/>
              <a:chOff x="585175" y="1520600"/>
              <a:chExt cx="54425" cy="49975"/>
            </a:xfrm>
          </p:grpSpPr>
          <p:sp>
            <p:nvSpPr>
              <p:cNvPr id="4341" name="Google Shape;434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6" name="Google Shape;4346;p37"/>
            <p:cNvGrpSpPr/>
            <p:nvPr/>
          </p:nvGrpSpPr>
          <p:grpSpPr>
            <a:xfrm>
              <a:off x="5310903" y="4647522"/>
              <a:ext cx="139138" cy="127771"/>
              <a:chOff x="585175" y="1520600"/>
              <a:chExt cx="54425" cy="49975"/>
            </a:xfrm>
          </p:grpSpPr>
          <p:sp>
            <p:nvSpPr>
              <p:cNvPr id="4347" name="Google Shape;434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2" name="Google Shape;4352;p37"/>
            <p:cNvGrpSpPr/>
            <p:nvPr/>
          </p:nvGrpSpPr>
          <p:grpSpPr>
            <a:xfrm>
              <a:off x="6278128" y="4392997"/>
              <a:ext cx="139138" cy="127771"/>
              <a:chOff x="585175" y="1520600"/>
              <a:chExt cx="54425" cy="49975"/>
            </a:xfrm>
          </p:grpSpPr>
          <p:sp>
            <p:nvSpPr>
              <p:cNvPr id="4353" name="Google Shape;435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8" name="Google Shape;4358;p37"/>
            <p:cNvGrpSpPr/>
            <p:nvPr/>
          </p:nvGrpSpPr>
          <p:grpSpPr>
            <a:xfrm>
              <a:off x="7671678" y="4539610"/>
              <a:ext cx="139138" cy="127771"/>
              <a:chOff x="585175" y="1520600"/>
              <a:chExt cx="54425" cy="49975"/>
            </a:xfrm>
          </p:grpSpPr>
          <p:sp>
            <p:nvSpPr>
              <p:cNvPr id="4359" name="Google Shape;435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4" name="Google Shape;4364;p37"/>
            <p:cNvGrpSpPr/>
            <p:nvPr/>
          </p:nvGrpSpPr>
          <p:grpSpPr>
            <a:xfrm>
              <a:off x="8619803" y="3203460"/>
              <a:ext cx="139138" cy="127771"/>
              <a:chOff x="585175" y="1520600"/>
              <a:chExt cx="54425" cy="49975"/>
            </a:xfrm>
          </p:grpSpPr>
          <p:sp>
            <p:nvSpPr>
              <p:cNvPr id="4365" name="Google Shape;436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70" name="Google Shape;4370;p37"/>
            <p:cNvGrpSpPr/>
            <p:nvPr/>
          </p:nvGrpSpPr>
          <p:grpSpPr>
            <a:xfrm>
              <a:off x="8480653" y="2038985"/>
              <a:ext cx="139138" cy="127771"/>
              <a:chOff x="585175" y="1520600"/>
              <a:chExt cx="54425" cy="49975"/>
            </a:xfrm>
          </p:grpSpPr>
          <p:sp>
            <p:nvSpPr>
              <p:cNvPr id="4371" name="Google Shape;437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76" name="Google Shape;4376;p37"/>
            <p:cNvGrpSpPr/>
            <p:nvPr/>
          </p:nvGrpSpPr>
          <p:grpSpPr>
            <a:xfrm>
              <a:off x="8576103" y="1020860"/>
              <a:ext cx="139138" cy="127771"/>
              <a:chOff x="585175" y="1520600"/>
              <a:chExt cx="54425" cy="49975"/>
            </a:xfrm>
          </p:grpSpPr>
          <p:sp>
            <p:nvSpPr>
              <p:cNvPr id="4377" name="Google Shape;437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2" name="Google Shape;4382;p37"/>
            <p:cNvGrpSpPr/>
            <p:nvPr/>
          </p:nvGrpSpPr>
          <p:grpSpPr>
            <a:xfrm>
              <a:off x="7671678" y="1174510"/>
              <a:ext cx="139138" cy="127771"/>
              <a:chOff x="585175" y="1520600"/>
              <a:chExt cx="54425" cy="49975"/>
            </a:xfrm>
          </p:grpSpPr>
          <p:sp>
            <p:nvSpPr>
              <p:cNvPr id="4383" name="Google Shape;438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8" name="Google Shape;4388;p37"/>
            <p:cNvGrpSpPr/>
            <p:nvPr/>
          </p:nvGrpSpPr>
          <p:grpSpPr>
            <a:xfrm>
              <a:off x="7003553" y="540010"/>
              <a:ext cx="139138" cy="127771"/>
              <a:chOff x="585175" y="1520600"/>
              <a:chExt cx="54425" cy="49975"/>
            </a:xfrm>
          </p:grpSpPr>
          <p:sp>
            <p:nvSpPr>
              <p:cNvPr id="4389" name="Google Shape;438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4" name="Google Shape;4394;p37"/>
            <p:cNvGrpSpPr/>
            <p:nvPr/>
          </p:nvGrpSpPr>
          <p:grpSpPr>
            <a:xfrm>
              <a:off x="6322678" y="1174510"/>
              <a:ext cx="139138" cy="127771"/>
              <a:chOff x="585175" y="1520600"/>
              <a:chExt cx="54425" cy="49975"/>
            </a:xfrm>
          </p:grpSpPr>
          <p:sp>
            <p:nvSpPr>
              <p:cNvPr id="4395" name="Google Shape;439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0" name="Google Shape;4400;p37"/>
            <p:cNvGrpSpPr/>
            <p:nvPr/>
          </p:nvGrpSpPr>
          <p:grpSpPr>
            <a:xfrm>
              <a:off x="5450053" y="1410560"/>
              <a:ext cx="139138" cy="127771"/>
              <a:chOff x="585175" y="1520600"/>
              <a:chExt cx="54425" cy="49975"/>
            </a:xfrm>
          </p:grpSpPr>
          <p:sp>
            <p:nvSpPr>
              <p:cNvPr id="4401" name="Google Shape;440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6" name="Google Shape;4406;p37"/>
            <p:cNvGrpSpPr/>
            <p:nvPr/>
          </p:nvGrpSpPr>
          <p:grpSpPr>
            <a:xfrm>
              <a:off x="4502416" y="1327410"/>
              <a:ext cx="139138" cy="127771"/>
              <a:chOff x="585175" y="1520600"/>
              <a:chExt cx="54425" cy="49975"/>
            </a:xfrm>
          </p:grpSpPr>
          <p:sp>
            <p:nvSpPr>
              <p:cNvPr id="4407" name="Google Shape;440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2" name="Google Shape;4412;p37"/>
            <p:cNvGrpSpPr/>
            <p:nvPr/>
          </p:nvGrpSpPr>
          <p:grpSpPr>
            <a:xfrm>
              <a:off x="5997791" y="2618035"/>
              <a:ext cx="139138" cy="127771"/>
              <a:chOff x="585175" y="1520600"/>
              <a:chExt cx="54425" cy="49975"/>
            </a:xfrm>
          </p:grpSpPr>
          <p:sp>
            <p:nvSpPr>
              <p:cNvPr id="4413" name="Google Shape;441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8" name="Google Shape;4418;p37"/>
            <p:cNvGrpSpPr/>
            <p:nvPr/>
          </p:nvGrpSpPr>
          <p:grpSpPr>
            <a:xfrm>
              <a:off x="5752591" y="3146185"/>
              <a:ext cx="139138" cy="127771"/>
              <a:chOff x="585175" y="1520600"/>
              <a:chExt cx="54425" cy="49975"/>
            </a:xfrm>
          </p:grpSpPr>
          <p:sp>
            <p:nvSpPr>
              <p:cNvPr id="4419" name="Google Shape;441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24" name="Google Shape;4424;p37"/>
            <p:cNvSpPr/>
            <p:nvPr/>
          </p:nvSpPr>
          <p:spPr>
            <a:xfrm>
              <a:off x="3085769" y="247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7"/>
            <p:cNvSpPr/>
            <p:nvPr/>
          </p:nvSpPr>
          <p:spPr>
            <a:xfrm>
              <a:off x="3148169" y="3531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7"/>
            <p:cNvSpPr/>
            <p:nvPr/>
          </p:nvSpPr>
          <p:spPr>
            <a:xfrm>
              <a:off x="2994032" y="1443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7"/>
            <p:cNvSpPr/>
            <p:nvPr/>
          </p:nvSpPr>
          <p:spPr>
            <a:xfrm>
              <a:off x="2485832" y="120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7"/>
            <p:cNvSpPr/>
            <p:nvPr/>
          </p:nvSpPr>
          <p:spPr>
            <a:xfrm>
              <a:off x="2103632" y="1381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7"/>
            <p:cNvSpPr/>
            <p:nvPr/>
          </p:nvSpPr>
          <p:spPr>
            <a:xfrm>
              <a:off x="1338857" y="128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7"/>
            <p:cNvSpPr/>
            <p:nvPr/>
          </p:nvSpPr>
          <p:spPr>
            <a:xfrm>
              <a:off x="778882" y="1404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7"/>
            <p:cNvSpPr/>
            <p:nvPr/>
          </p:nvSpPr>
          <p:spPr>
            <a:xfrm>
              <a:off x="436857" y="990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7"/>
            <p:cNvSpPr/>
            <p:nvPr/>
          </p:nvSpPr>
          <p:spPr>
            <a:xfrm>
              <a:off x="336082" y="1741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7"/>
            <p:cNvSpPr/>
            <p:nvPr/>
          </p:nvSpPr>
          <p:spPr>
            <a:xfrm>
              <a:off x="576007" y="241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7"/>
            <p:cNvSpPr/>
            <p:nvPr/>
          </p:nvSpPr>
          <p:spPr>
            <a:xfrm>
              <a:off x="374457" y="2938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7"/>
            <p:cNvSpPr/>
            <p:nvPr/>
          </p:nvSpPr>
          <p:spPr>
            <a:xfrm>
              <a:off x="576007" y="363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7"/>
            <p:cNvSpPr/>
            <p:nvPr/>
          </p:nvSpPr>
          <p:spPr>
            <a:xfrm>
              <a:off x="778882" y="4425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7"/>
            <p:cNvSpPr/>
            <p:nvPr/>
          </p:nvSpPr>
          <p:spPr>
            <a:xfrm>
              <a:off x="1587032" y="4463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7"/>
            <p:cNvSpPr/>
            <p:nvPr/>
          </p:nvSpPr>
          <p:spPr>
            <a:xfrm>
              <a:off x="2166032" y="4680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7"/>
            <p:cNvSpPr/>
            <p:nvPr/>
          </p:nvSpPr>
          <p:spPr>
            <a:xfrm>
              <a:off x="2853257" y="446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7"/>
            <p:cNvSpPr/>
            <p:nvPr/>
          </p:nvSpPr>
          <p:spPr>
            <a:xfrm>
              <a:off x="3585007" y="4508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7"/>
            <p:cNvSpPr/>
            <p:nvPr/>
          </p:nvSpPr>
          <p:spPr>
            <a:xfrm>
              <a:off x="4208607" y="4647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7"/>
            <p:cNvSpPr/>
            <p:nvPr/>
          </p:nvSpPr>
          <p:spPr>
            <a:xfrm>
              <a:off x="50930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7"/>
            <p:cNvSpPr/>
            <p:nvPr/>
          </p:nvSpPr>
          <p:spPr>
            <a:xfrm>
              <a:off x="55829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7"/>
            <p:cNvSpPr/>
            <p:nvPr/>
          </p:nvSpPr>
          <p:spPr>
            <a:xfrm>
              <a:off x="6136932" y="460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7"/>
            <p:cNvSpPr/>
            <p:nvPr/>
          </p:nvSpPr>
          <p:spPr>
            <a:xfrm>
              <a:off x="6855982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7"/>
            <p:cNvSpPr/>
            <p:nvPr/>
          </p:nvSpPr>
          <p:spPr>
            <a:xfrm>
              <a:off x="7931357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7"/>
            <p:cNvSpPr/>
            <p:nvPr/>
          </p:nvSpPr>
          <p:spPr>
            <a:xfrm>
              <a:off x="7505032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7"/>
            <p:cNvSpPr/>
            <p:nvPr/>
          </p:nvSpPr>
          <p:spPr>
            <a:xfrm>
              <a:off x="5882682" y="3382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7"/>
            <p:cNvSpPr/>
            <p:nvPr/>
          </p:nvSpPr>
          <p:spPr>
            <a:xfrm>
              <a:off x="5790969" y="2683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7"/>
            <p:cNvSpPr/>
            <p:nvPr/>
          </p:nvSpPr>
          <p:spPr>
            <a:xfrm>
              <a:off x="5997794" y="2244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7"/>
            <p:cNvSpPr/>
            <p:nvPr/>
          </p:nvSpPr>
          <p:spPr>
            <a:xfrm>
              <a:off x="4820819" y="138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7"/>
            <p:cNvSpPr/>
            <p:nvPr/>
          </p:nvSpPr>
          <p:spPr>
            <a:xfrm>
              <a:off x="5267194" y="1269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7"/>
            <p:cNvSpPr/>
            <p:nvPr/>
          </p:nvSpPr>
          <p:spPr>
            <a:xfrm>
              <a:off x="6068019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7"/>
            <p:cNvSpPr/>
            <p:nvPr/>
          </p:nvSpPr>
          <p:spPr>
            <a:xfrm>
              <a:off x="6706394" y="9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7"/>
            <p:cNvSpPr/>
            <p:nvPr/>
          </p:nvSpPr>
          <p:spPr>
            <a:xfrm>
              <a:off x="6643994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7"/>
            <p:cNvSpPr/>
            <p:nvPr/>
          </p:nvSpPr>
          <p:spPr>
            <a:xfrm>
              <a:off x="7343944" y="780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7"/>
            <p:cNvSpPr/>
            <p:nvPr/>
          </p:nvSpPr>
          <p:spPr>
            <a:xfrm>
              <a:off x="7671669" y="418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7"/>
            <p:cNvSpPr/>
            <p:nvPr/>
          </p:nvSpPr>
          <p:spPr>
            <a:xfrm>
              <a:off x="7993744" y="1112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7"/>
            <p:cNvSpPr/>
            <p:nvPr/>
          </p:nvSpPr>
          <p:spPr>
            <a:xfrm>
              <a:off x="8248269" y="82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7"/>
            <p:cNvSpPr/>
            <p:nvPr/>
          </p:nvSpPr>
          <p:spPr>
            <a:xfrm>
              <a:off x="8392794" y="1315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7"/>
            <p:cNvSpPr/>
            <p:nvPr/>
          </p:nvSpPr>
          <p:spPr>
            <a:xfrm>
              <a:off x="8696544" y="167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7"/>
            <p:cNvSpPr/>
            <p:nvPr/>
          </p:nvSpPr>
          <p:spPr>
            <a:xfrm>
              <a:off x="8519019" y="247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7"/>
            <p:cNvSpPr/>
            <p:nvPr/>
          </p:nvSpPr>
          <p:spPr>
            <a:xfrm>
              <a:off x="8658169" y="2906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7"/>
            <p:cNvSpPr/>
            <p:nvPr/>
          </p:nvSpPr>
          <p:spPr>
            <a:xfrm>
              <a:off x="8519019" y="3822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" name="Google Shape;2711;p25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713" name="Google Shape;2713;p25"/>
          <p:cNvSpPr txBox="1">
            <a:spLocks noGrp="1"/>
          </p:cNvSpPr>
          <p:nvPr>
            <p:ph type="title" idx="2"/>
          </p:nvPr>
        </p:nvSpPr>
        <p:spPr>
          <a:xfrm>
            <a:off x="720000" y="1608050"/>
            <a:ext cx="23364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14" name="Google Shape;2714;p25"/>
          <p:cNvSpPr txBox="1">
            <a:spLocks noGrp="1"/>
          </p:cNvSpPr>
          <p:nvPr>
            <p:ph type="subTitle" idx="1"/>
          </p:nvPr>
        </p:nvSpPr>
        <p:spPr>
          <a:xfrm>
            <a:off x="720000" y="36960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5" name="Google Shape;2715;p25"/>
          <p:cNvSpPr txBox="1">
            <a:spLocks noGrp="1"/>
          </p:cNvSpPr>
          <p:nvPr>
            <p:ph type="title" idx="3"/>
          </p:nvPr>
        </p:nvSpPr>
        <p:spPr>
          <a:xfrm>
            <a:off x="3403800" y="1608069"/>
            <a:ext cx="23364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16" name="Google Shape;2716;p25"/>
          <p:cNvSpPr txBox="1">
            <a:spLocks noGrp="1"/>
          </p:cNvSpPr>
          <p:nvPr>
            <p:ph type="subTitle" idx="4"/>
          </p:nvPr>
        </p:nvSpPr>
        <p:spPr>
          <a:xfrm>
            <a:off x="3403800" y="3696016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7" name="Google Shape;2717;p25"/>
          <p:cNvSpPr txBox="1">
            <a:spLocks noGrp="1"/>
          </p:cNvSpPr>
          <p:nvPr>
            <p:ph type="title" idx="5"/>
          </p:nvPr>
        </p:nvSpPr>
        <p:spPr>
          <a:xfrm>
            <a:off x="6087600" y="1608050"/>
            <a:ext cx="23364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18" name="Google Shape;2718;p25"/>
          <p:cNvSpPr txBox="1">
            <a:spLocks noGrp="1"/>
          </p:cNvSpPr>
          <p:nvPr>
            <p:ph type="subTitle" idx="6"/>
          </p:nvPr>
        </p:nvSpPr>
        <p:spPr>
          <a:xfrm>
            <a:off x="6087600" y="36960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19" name="Google Shape;2719;p25"/>
          <p:cNvGrpSpPr/>
          <p:nvPr/>
        </p:nvGrpSpPr>
        <p:grpSpPr>
          <a:xfrm>
            <a:off x="336082" y="418298"/>
            <a:ext cx="8422863" cy="4356995"/>
            <a:chOff x="336082" y="418298"/>
            <a:chExt cx="8422863" cy="4356995"/>
          </a:xfrm>
        </p:grpSpPr>
        <p:grpSp>
          <p:nvGrpSpPr>
            <p:cNvPr id="2720" name="Google Shape;2720;p25"/>
            <p:cNvGrpSpPr/>
            <p:nvPr/>
          </p:nvGrpSpPr>
          <p:grpSpPr>
            <a:xfrm>
              <a:off x="3009028" y="2873585"/>
              <a:ext cx="139138" cy="127771"/>
              <a:chOff x="585175" y="1520600"/>
              <a:chExt cx="54425" cy="49975"/>
            </a:xfrm>
          </p:grpSpPr>
          <p:sp>
            <p:nvSpPr>
              <p:cNvPr id="2721" name="Google Shape;2721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6" name="Google Shape;2726;p25"/>
            <p:cNvSpPr/>
            <p:nvPr/>
          </p:nvSpPr>
          <p:spPr>
            <a:xfrm>
              <a:off x="3239719" y="3001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7" name="Google Shape;2727;p25"/>
            <p:cNvGrpSpPr/>
            <p:nvPr/>
          </p:nvGrpSpPr>
          <p:grpSpPr>
            <a:xfrm>
              <a:off x="3264653" y="1282785"/>
              <a:ext cx="139138" cy="127771"/>
              <a:chOff x="585175" y="1520600"/>
              <a:chExt cx="54425" cy="49975"/>
            </a:xfrm>
          </p:grpSpPr>
          <p:sp>
            <p:nvSpPr>
              <p:cNvPr id="2728" name="Google Shape;2728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3" name="Google Shape;2733;p25"/>
            <p:cNvGrpSpPr/>
            <p:nvPr/>
          </p:nvGrpSpPr>
          <p:grpSpPr>
            <a:xfrm>
              <a:off x="1708478" y="1371885"/>
              <a:ext cx="139138" cy="127771"/>
              <a:chOff x="585175" y="1520600"/>
              <a:chExt cx="54425" cy="49975"/>
            </a:xfrm>
          </p:grpSpPr>
          <p:sp>
            <p:nvSpPr>
              <p:cNvPr id="2734" name="Google Shape;2734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9" name="Google Shape;2739;p25"/>
            <p:cNvGrpSpPr/>
            <p:nvPr/>
          </p:nvGrpSpPr>
          <p:grpSpPr>
            <a:xfrm>
              <a:off x="461278" y="1327335"/>
              <a:ext cx="139138" cy="127771"/>
              <a:chOff x="585175" y="1520600"/>
              <a:chExt cx="54425" cy="49975"/>
            </a:xfrm>
          </p:grpSpPr>
          <p:sp>
            <p:nvSpPr>
              <p:cNvPr id="2740" name="Google Shape;2740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5" name="Google Shape;2745;p25"/>
            <p:cNvGrpSpPr/>
            <p:nvPr/>
          </p:nvGrpSpPr>
          <p:grpSpPr>
            <a:xfrm>
              <a:off x="537628" y="2745810"/>
              <a:ext cx="139138" cy="127771"/>
              <a:chOff x="585175" y="1520600"/>
              <a:chExt cx="54425" cy="49975"/>
            </a:xfrm>
          </p:grpSpPr>
          <p:sp>
            <p:nvSpPr>
              <p:cNvPr id="2746" name="Google Shape;2746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1" name="Google Shape;2751;p25"/>
            <p:cNvGrpSpPr/>
            <p:nvPr/>
          </p:nvGrpSpPr>
          <p:grpSpPr>
            <a:xfrm>
              <a:off x="398478" y="3933472"/>
              <a:ext cx="139138" cy="127771"/>
              <a:chOff x="585175" y="1520600"/>
              <a:chExt cx="54425" cy="49975"/>
            </a:xfrm>
          </p:grpSpPr>
          <p:sp>
            <p:nvSpPr>
              <p:cNvPr id="2752" name="Google Shape;2752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7" name="Google Shape;2757;p25"/>
            <p:cNvGrpSpPr/>
            <p:nvPr/>
          </p:nvGrpSpPr>
          <p:grpSpPr>
            <a:xfrm>
              <a:off x="1034803" y="4475722"/>
              <a:ext cx="139138" cy="127771"/>
              <a:chOff x="585175" y="1520600"/>
              <a:chExt cx="54425" cy="49975"/>
            </a:xfrm>
          </p:grpSpPr>
          <p:sp>
            <p:nvSpPr>
              <p:cNvPr id="2758" name="Google Shape;2758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3" name="Google Shape;2763;p25"/>
            <p:cNvGrpSpPr/>
            <p:nvPr/>
          </p:nvGrpSpPr>
          <p:grpSpPr>
            <a:xfrm>
              <a:off x="2447453" y="4647522"/>
              <a:ext cx="139138" cy="127771"/>
              <a:chOff x="585175" y="1520600"/>
              <a:chExt cx="54425" cy="49975"/>
            </a:xfrm>
          </p:grpSpPr>
          <p:sp>
            <p:nvSpPr>
              <p:cNvPr id="2764" name="Google Shape;2764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9" name="Google Shape;2769;p25"/>
            <p:cNvGrpSpPr/>
            <p:nvPr/>
          </p:nvGrpSpPr>
          <p:grpSpPr>
            <a:xfrm>
              <a:off x="3993728" y="4392997"/>
              <a:ext cx="139138" cy="127771"/>
              <a:chOff x="585175" y="1520600"/>
              <a:chExt cx="54425" cy="49975"/>
            </a:xfrm>
          </p:grpSpPr>
          <p:sp>
            <p:nvSpPr>
              <p:cNvPr id="2770" name="Google Shape;2770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5" name="Google Shape;2775;p25"/>
            <p:cNvGrpSpPr/>
            <p:nvPr/>
          </p:nvGrpSpPr>
          <p:grpSpPr>
            <a:xfrm>
              <a:off x="5310903" y="4647522"/>
              <a:ext cx="139138" cy="127771"/>
              <a:chOff x="585175" y="1520600"/>
              <a:chExt cx="54425" cy="49975"/>
            </a:xfrm>
          </p:grpSpPr>
          <p:sp>
            <p:nvSpPr>
              <p:cNvPr id="2776" name="Google Shape;2776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1" name="Google Shape;2781;p25"/>
            <p:cNvGrpSpPr/>
            <p:nvPr/>
          </p:nvGrpSpPr>
          <p:grpSpPr>
            <a:xfrm>
              <a:off x="6278128" y="4392997"/>
              <a:ext cx="139138" cy="127771"/>
              <a:chOff x="585175" y="1520600"/>
              <a:chExt cx="54425" cy="49975"/>
            </a:xfrm>
          </p:grpSpPr>
          <p:sp>
            <p:nvSpPr>
              <p:cNvPr id="2782" name="Google Shape;2782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7" name="Google Shape;2787;p25"/>
            <p:cNvGrpSpPr/>
            <p:nvPr/>
          </p:nvGrpSpPr>
          <p:grpSpPr>
            <a:xfrm>
              <a:off x="7671678" y="4539610"/>
              <a:ext cx="139138" cy="127771"/>
              <a:chOff x="585175" y="1520600"/>
              <a:chExt cx="54425" cy="49975"/>
            </a:xfrm>
          </p:grpSpPr>
          <p:sp>
            <p:nvSpPr>
              <p:cNvPr id="2788" name="Google Shape;2788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3" name="Google Shape;2793;p25"/>
            <p:cNvGrpSpPr/>
            <p:nvPr/>
          </p:nvGrpSpPr>
          <p:grpSpPr>
            <a:xfrm>
              <a:off x="8619803" y="3203460"/>
              <a:ext cx="139138" cy="127771"/>
              <a:chOff x="585175" y="1520600"/>
              <a:chExt cx="54425" cy="49975"/>
            </a:xfrm>
          </p:grpSpPr>
          <p:sp>
            <p:nvSpPr>
              <p:cNvPr id="2794" name="Google Shape;2794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9" name="Google Shape;2799;p25"/>
            <p:cNvGrpSpPr/>
            <p:nvPr/>
          </p:nvGrpSpPr>
          <p:grpSpPr>
            <a:xfrm>
              <a:off x="8480653" y="2038985"/>
              <a:ext cx="139138" cy="127771"/>
              <a:chOff x="585175" y="1520600"/>
              <a:chExt cx="54425" cy="49975"/>
            </a:xfrm>
          </p:grpSpPr>
          <p:sp>
            <p:nvSpPr>
              <p:cNvPr id="2800" name="Google Shape;2800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5" name="Google Shape;2805;p25"/>
            <p:cNvGrpSpPr/>
            <p:nvPr/>
          </p:nvGrpSpPr>
          <p:grpSpPr>
            <a:xfrm>
              <a:off x="8576103" y="1020860"/>
              <a:ext cx="139138" cy="127771"/>
              <a:chOff x="585175" y="1520600"/>
              <a:chExt cx="54425" cy="49975"/>
            </a:xfrm>
          </p:grpSpPr>
          <p:sp>
            <p:nvSpPr>
              <p:cNvPr id="2806" name="Google Shape;2806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1" name="Google Shape;2811;p25"/>
            <p:cNvGrpSpPr/>
            <p:nvPr/>
          </p:nvGrpSpPr>
          <p:grpSpPr>
            <a:xfrm>
              <a:off x="7671678" y="1174510"/>
              <a:ext cx="139138" cy="127771"/>
              <a:chOff x="585175" y="1520600"/>
              <a:chExt cx="54425" cy="49975"/>
            </a:xfrm>
          </p:grpSpPr>
          <p:sp>
            <p:nvSpPr>
              <p:cNvPr id="2812" name="Google Shape;2812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7" name="Google Shape;2817;p25"/>
            <p:cNvGrpSpPr/>
            <p:nvPr/>
          </p:nvGrpSpPr>
          <p:grpSpPr>
            <a:xfrm>
              <a:off x="7003553" y="540010"/>
              <a:ext cx="139138" cy="127771"/>
              <a:chOff x="585175" y="1520600"/>
              <a:chExt cx="54425" cy="49975"/>
            </a:xfrm>
          </p:grpSpPr>
          <p:sp>
            <p:nvSpPr>
              <p:cNvPr id="2818" name="Google Shape;2818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3" name="Google Shape;2823;p25"/>
            <p:cNvGrpSpPr/>
            <p:nvPr/>
          </p:nvGrpSpPr>
          <p:grpSpPr>
            <a:xfrm>
              <a:off x="6322678" y="1174510"/>
              <a:ext cx="139138" cy="127771"/>
              <a:chOff x="585175" y="1520600"/>
              <a:chExt cx="54425" cy="49975"/>
            </a:xfrm>
          </p:grpSpPr>
          <p:sp>
            <p:nvSpPr>
              <p:cNvPr id="2824" name="Google Shape;2824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9" name="Google Shape;2829;p25"/>
            <p:cNvGrpSpPr/>
            <p:nvPr/>
          </p:nvGrpSpPr>
          <p:grpSpPr>
            <a:xfrm>
              <a:off x="5450053" y="1410560"/>
              <a:ext cx="139138" cy="127771"/>
              <a:chOff x="585175" y="1520600"/>
              <a:chExt cx="54425" cy="49975"/>
            </a:xfrm>
          </p:grpSpPr>
          <p:sp>
            <p:nvSpPr>
              <p:cNvPr id="2830" name="Google Shape;2830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5" name="Google Shape;2835;p25"/>
            <p:cNvGrpSpPr/>
            <p:nvPr/>
          </p:nvGrpSpPr>
          <p:grpSpPr>
            <a:xfrm>
              <a:off x="4502416" y="1327410"/>
              <a:ext cx="139138" cy="127771"/>
              <a:chOff x="585175" y="1520600"/>
              <a:chExt cx="54425" cy="49975"/>
            </a:xfrm>
          </p:grpSpPr>
          <p:sp>
            <p:nvSpPr>
              <p:cNvPr id="2836" name="Google Shape;2836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1" name="Google Shape;2841;p25"/>
            <p:cNvGrpSpPr/>
            <p:nvPr/>
          </p:nvGrpSpPr>
          <p:grpSpPr>
            <a:xfrm>
              <a:off x="5997791" y="2618035"/>
              <a:ext cx="139138" cy="127771"/>
              <a:chOff x="585175" y="1520600"/>
              <a:chExt cx="54425" cy="49975"/>
            </a:xfrm>
          </p:grpSpPr>
          <p:sp>
            <p:nvSpPr>
              <p:cNvPr id="2842" name="Google Shape;2842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7" name="Google Shape;2847;p25"/>
            <p:cNvGrpSpPr/>
            <p:nvPr/>
          </p:nvGrpSpPr>
          <p:grpSpPr>
            <a:xfrm>
              <a:off x="5752591" y="3146185"/>
              <a:ext cx="139138" cy="127771"/>
              <a:chOff x="585175" y="1520600"/>
              <a:chExt cx="54425" cy="49975"/>
            </a:xfrm>
          </p:grpSpPr>
          <p:sp>
            <p:nvSpPr>
              <p:cNvPr id="2848" name="Google Shape;2848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53" name="Google Shape;2853;p25"/>
            <p:cNvSpPr/>
            <p:nvPr/>
          </p:nvSpPr>
          <p:spPr>
            <a:xfrm>
              <a:off x="3085769" y="247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5"/>
            <p:cNvSpPr/>
            <p:nvPr/>
          </p:nvSpPr>
          <p:spPr>
            <a:xfrm>
              <a:off x="3148169" y="3531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5"/>
            <p:cNvSpPr/>
            <p:nvPr/>
          </p:nvSpPr>
          <p:spPr>
            <a:xfrm>
              <a:off x="2994032" y="1443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5"/>
            <p:cNvSpPr/>
            <p:nvPr/>
          </p:nvSpPr>
          <p:spPr>
            <a:xfrm>
              <a:off x="2485832" y="120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5"/>
            <p:cNvSpPr/>
            <p:nvPr/>
          </p:nvSpPr>
          <p:spPr>
            <a:xfrm>
              <a:off x="2103632" y="1381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5"/>
            <p:cNvSpPr/>
            <p:nvPr/>
          </p:nvSpPr>
          <p:spPr>
            <a:xfrm>
              <a:off x="1338857" y="128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5"/>
            <p:cNvSpPr/>
            <p:nvPr/>
          </p:nvSpPr>
          <p:spPr>
            <a:xfrm>
              <a:off x="778882" y="1404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5"/>
            <p:cNvSpPr/>
            <p:nvPr/>
          </p:nvSpPr>
          <p:spPr>
            <a:xfrm>
              <a:off x="436857" y="990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5"/>
            <p:cNvSpPr/>
            <p:nvPr/>
          </p:nvSpPr>
          <p:spPr>
            <a:xfrm>
              <a:off x="336082" y="1741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5"/>
            <p:cNvSpPr/>
            <p:nvPr/>
          </p:nvSpPr>
          <p:spPr>
            <a:xfrm>
              <a:off x="576007" y="241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5"/>
            <p:cNvSpPr/>
            <p:nvPr/>
          </p:nvSpPr>
          <p:spPr>
            <a:xfrm>
              <a:off x="374457" y="2938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5"/>
            <p:cNvSpPr/>
            <p:nvPr/>
          </p:nvSpPr>
          <p:spPr>
            <a:xfrm>
              <a:off x="576007" y="363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5"/>
            <p:cNvSpPr/>
            <p:nvPr/>
          </p:nvSpPr>
          <p:spPr>
            <a:xfrm>
              <a:off x="778882" y="4425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5"/>
            <p:cNvSpPr/>
            <p:nvPr/>
          </p:nvSpPr>
          <p:spPr>
            <a:xfrm>
              <a:off x="1587032" y="4463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5"/>
            <p:cNvSpPr/>
            <p:nvPr/>
          </p:nvSpPr>
          <p:spPr>
            <a:xfrm>
              <a:off x="2166032" y="4680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5"/>
            <p:cNvSpPr/>
            <p:nvPr/>
          </p:nvSpPr>
          <p:spPr>
            <a:xfrm>
              <a:off x="2853257" y="446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5"/>
            <p:cNvSpPr/>
            <p:nvPr/>
          </p:nvSpPr>
          <p:spPr>
            <a:xfrm>
              <a:off x="3585007" y="4508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5"/>
            <p:cNvSpPr/>
            <p:nvPr/>
          </p:nvSpPr>
          <p:spPr>
            <a:xfrm>
              <a:off x="4208607" y="4647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5"/>
            <p:cNvSpPr/>
            <p:nvPr/>
          </p:nvSpPr>
          <p:spPr>
            <a:xfrm>
              <a:off x="50930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5"/>
            <p:cNvSpPr/>
            <p:nvPr/>
          </p:nvSpPr>
          <p:spPr>
            <a:xfrm>
              <a:off x="55829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5"/>
            <p:cNvSpPr/>
            <p:nvPr/>
          </p:nvSpPr>
          <p:spPr>
            <a:xfrm>
              <a:off x="6136932" y="460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5"/>
            <p:cNvSpPr/>
            <p:nvPr/>
          </p:nvSpPr>
          <p:spPr>
            <a:xfrm>
              <a:off x="6855982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5"/>
            <p:cNvSpPr/>
            <p:nvPr/>
          </p:nvSpPr>
          <p:spPr>
            <a:xfrm>
              <a:off x="7931357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5"/>
            <p:cNvSpPr/>
            <p:nvPr/>
          </p:nvSpPr>
          <p:spPr>
            <a:xfrm>
              <a:off x="7505032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5"/>
            <p:cNvSpPr/>
            <p:nvPr/>
          </p:nvSpPr>
          <p:spPr>
            <a:xfrm>
              <a:off x="5882682" y="3382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5"/>
            <p:cNvSpPr/>
            <p:nvPr/>
          </p:nvSpPr>
          <p:spPr>
            <a:xfrm>
              <a:off x="5790969" y="2683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5"/>
            <p:cNvSpPr/>
            <p:nvPr/>
          </p:nvSpPr>
          <p:spPr>
            <a:xfrm>
              <a:off x="5997794" y="2244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5"/>
            <p:cNvSpPr/>
            <p:nvPr/>
          </p:nvSpPr>
          <p:spPr>
            <a:xfrm>
              <a:off x="4820819" y="138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5"/>
            <p:cNvSpPr/>
            <p:nvPr/>
          </p:nvSpPr>
          <p:spPr>
            <a:xfrm>
              <a:off x="5267194" y="1269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5"/>
            <p:cNvSpPr/>
            <p:nvPr/>
          </p:nvSpPr>
          <p:spPr>
            <a:xfrm>
              <a:off x="6068019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5"/>
            <p:cNvSpPr/>
            <p:nvPr/>
          </p:nvSpPr>
          <p:spPr>
            <a:xfrm>
              <a:off x="6706394" y="9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5"/>
            <p:cNvSpPr/>
            <p:nvPr/>
          </p:nvSpPr>
          <p:spPr>
            <a:xfrm>
              <a:off x="6643994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5"/>
            <p:cNvSpPr/>
            <p:nvPr/>
          </p:nvSpPr>
          <p:spPr>
            <a:xfrm>
              <a:off x="7343944" y="780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5"/>
            <p:cNvSpPr/>
            <p:nvPr/>
          </p:nvSpPr>
          <p:spPr>
            <a:xfrm>
              <a:off x="7671669" y="418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5"/>
            <p:cNvSpPr/>
            <p:nvPr/>
          </p:nvSpPr>
          <p:spPr>
            <a:xfrm>
              <a:off x="7993744" y="1112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5"/>
            <p:cNvSpPr/>
            <p:nvPr/>
          </p:nvSpPr>
          <p:spPr>
            <a:xfrm>
              <a:off x="8248269" y="82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5"/>
            <p:cNvSpPr/>
            <p:nvPr/>
          </p:nvSpPr>
          <p:spPr>
            <a:xfrm>
              <a:off x="8392794" y="1315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5"/>
            <p:cNvSpPr/>
            <p:nvPr/>
          </p:nvSpPr>
          <p:spPr>
            <a:xfrm>
              <a:off x="8696544" y="167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5"/>
            <p:cNvSpPr/>
            <p:nvPr/>
          </p:nvSpPr>
          <p:spPr>
            <a:xfrm>
              <a:off x="8519019" y="247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5"/>
            <p:cNvSpPr/>
            <p:nvPr/>
          </p:nvSpPr>
          <p:spPr>
            <a:xfrm>
              <a:off x="8658169" y="2906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5"/>
            <p:cNvSpPr/>
            <p:nvPr/>
          </p:nvSpPr>
          <p:spPr>
            <a:xfrm>
              <a:off x="8519019" y="3822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7764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27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057" name="Google Shape;3057;p27"/>
          <p:cNvSpPr txBox="1">
            <a:spLocks noGrp="1"/>
          </p:cNvSpPr>
          <p:nvPr>
            <p:ph type="title" idx="2"/>
          </p:nvPr>
        </p:nvSpPr>
        <p:spPr>
          <a:xfrm>
            <a:off x="720050" y="1610950"/>
            <a:ext cx="2147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58" name="Google Shape;3058;p27"/>
          <p:cNvSpPr txBox="1">
            <a:spLocks noGrp="1"/>
          </p:cNvSpPr>
          <p:nvPr>
            <p:ph type="subTitle" idx="1"/>
          </p:nvPr>
        </p:nvSpPr>
        <p:spPr>
          <a:xfrm>
            <a:off x="720050" y="2310925"/>
            <a:ext cx="21471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9" name="Google Shape;3059;p27"/>
          <p:cNvSpPr txBox="1">
            <a:spLocks noGrp="1"/>
          </p:cNvSpPr>
          <p:nvPr>
            <p:ph type="title" idx="3"/>
          </p:nvPr>
        </p:nvSpPr>
        <p:spPr>
          <a:xfrm>
            <a:off x="3498475" y="1610950"/>
            <a:ext cx="2147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60" name="Google Shape;3060;p27"/>
          <p:cNvSpPr txBox="1">
            <a:spLocks noGrp="1"/>
          </p:cNvSpPr>
          <p:nvPr>
            <p:ph type="subTitle" idx="4"/>
          </p:nvPr>
        </p:nvSpPr>
        <p:spPr>
          <a:xfrm>
            <a:off x="3498475" y="2310925"/>
            <a:ext cx="21471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1" name="Google Shape;3061;p27"/>
          <p:cNvSpPr txBox="1">
            <a:spLocks noGrp="1"/>
          </p:cNvSpPr>
          <p:nvPr>
            <p:ph type="title" idx="5"/>
          </p:nvPr>
        </p:nvSpPr>
        <p:spPr>
          <a:xfrm>
            <a:off x="720050" y="3325475"/>
            <a:ext cx="2147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62" name="Google Shape;3062;p27"/>
          <p:cNvSpPr txBox="1">
            <a:spLocks noGrp="1"/>
          </p:cNvSpPr>
          <p:nvPr>
            <p:ph type="subTitle" idx="6"/>
          </p:nvPr>
        </p:nvSpPr>
        <p:spPr>
          <a:xfrm>
            <a:off x="720050" y="4025400"/>
            <a:ext cx="21471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3" name="Google Shape;3063;p27"/>
          <p:cNvSpPr txBox="1">
            <a:spLocks noGrp="1"/>
          </p:cNvSpPr>
          <p:nvPr>
            <p:ph type="title" idx="7"/>
          </p:nvPr>
        </p:nvSpPr>
        <p:spPr>
          <a:xfrm>
            <a:off x="3498475" y="3325475"/>
            <a:ext cx="2147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64" name="Google Shape;3064;p27"/>
          <p:cNvSpPr txBox="1">
            <a:spLocks noGrp="1"/>
          </p:cNvSpPr>
          <p:nvPr>
            <p:ph type="subTitle" idx="8"/>
          </p:nvPr>
        </p:nvSpPr>
        <p:spPr>
          <a:xfrm>
            <a:off x="3498475" y="4025400"/>
            <a:ext cx="21471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5" name="Google Shape;3065;p27"/>
          <p:cNvSpPr txBox="1">
            <a:spLocks noGrp="1"/>
          </p:cNvSpPr>
          <p:nvPr>
            <p:ph type="title" idx="9"/>
          </p:nvPr>
        </p:nvSpPr>
        <p:spPr>
          <a:xfrm>
            <a:off x="6276900" y="1610950"/>
            <a:ext cx="2147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66" name="Google Shape;3066;p27"/>
          <p:cNvSpPr txBox="1">
            <a:spLocks noGrp="1"/>
          </p:cNvSpPr>
          <p:nvPr>
            <p:ph type="subTitle" idx="13"/>
          </p:nvPr>
        </p:nvSpPr>
        <p:spPr>
          <a:xfrm>
            <a:off x="6276900" y="2310925"/>
            <a:ext cx="21471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7" name="Google Shape;3067;p27"/>
          <p:cNvSpPr txBox="1">
            <a:spLocks noGrp="1"/>
          </p:cNvSpPr>
          <p:nvPr>
            <p:ph type="title" idx="14"/>
          </p:nvPr>
        </p:nvSpPr>
        <p:spPr>
          <a:xfrm>
            <a:off x="6276900" y="3325475"/>
            <a:ext cx="2147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68" name="Google Shape;3068;p27"/>
          <p:cNvSpPr txBox="1">
            <a:spLocks noGrp="1"/>
          </p:cNvSpPr>
          <p:nvPr>
            <p:ph type="subTitle" idx="15"/>
          </p:nvPr>
        </p:nvSpPr>
        <p:spPr>
          <a:xfrm>
            <a:off x="6276900" y="4025400"/>
            <a:ext cx="21471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69" name="Google Shape;3069;p27"/>
          <p:cNvGrpSpPr/>
          <p:nvPr/>
        </p:nvGrpSpPr>
        <p:grpSpPr>
          <a:xfrm>
            <a:off x="349394" y="634136"/>
            <a:ext cx="8414738" cy="3760313"/>
            <a:chOff x="349394" y="634136"/>
            <a:chExt cx="8414738" cy="3760313"/>
          </a:xfrm>
        </p:grpSpPr>
        <p:grpSp>
          <p:nvGrpSpPr>
            <p:cNvPr id="3070" name="Google Shape;3070;p27"/>
            <p:cNvGrpSpPr/>
            <p:nvPr/>
          </p:nvGrpSpPr>
          <p:grpSpPr>
            <a:xfrm>
              <a:off x="3036266" y="3213935"/>
              <a:ext cx="139138" cy="127771"/>
              <a:chOff x="585175" y="1520600"/>
              <a:chExt cx="54425" cy="49975"/>
            </a:xfrm>
          </p:grpSpPr>
          <p:sp>
            <p:nvSpPr>
              <p:cNvPr id="3071" name="Google Shape;3071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76" name="Google Shape;3076;p27"/>
            <p:cNvSpPr/>
            <p:nvPr/>
          </p:nvSpPr>
          <p:spPr>
            <a:xfrm>
              <a:off x="3266957" y="3341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7" name="Google Shape;3077;p27"/>
            <p:cNvGrpSpPr/>
            <p:nvPr/>
          </p:nvGrpSpPr>
          <p:grpSpPr>
            <a:xfrm>
              <a:off x="3175391" y="2411060"/>
              <a:ext cx="139138" cy="127771"/>
              <a:chOff x="585175" y="1520600"/>
              <a:chExt cx="54425" cy="49975"/>
            </a:xfrm>
          </p:grpSpPr>
          <p:sp>
            <p:nvSpPr>
              <p:cNvPr id="3078" name="Google Shape;3078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3" name="Google Shape;3083;p27"/>
            <p:cNvGrpSpPr/>
            <p:nvPr/>
          </p:nvGrpSpPr>
          <p:grpSpPr>
            <a:xfrm>
              <a:off x="3314516" y="3897635"/>
              <a:ext cx="139138" cy="127771"/>
              <a:chOff x="585175" y="1520600"/>
              <a:chExt cx="54425" cy="49975"/>
            </a:xfrm>
          </p:grpSpPr>
          <p:sp>
            <p:nvSpPr>
              <p:cNvPr id="3084" name="Google Shape;3084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9" name="Google Shape;3089;p27"/>
            <p:cNvGrpSpPr/>
            <p:nvPr/>
          </p:nvGrpSpPr>
          <p:grpSpPr>
            <a:xfrm>
              <a:off x="2897141" y="1483185"/>
              <a:ext cx="139138" cy="127771"/>
              <a:chOff x="585175" y="1520600"/>
              <a:chExt cx="54425" cy="49975"/>
            </a:xfrm>
          </p:grpSpPr>
          <p:sp>
            <p:nvSpPr>
              <p:cNvPr id="3090" name="Google Shape;3090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5" name="Google Shape;3095;p27"/>
            <p:cNvGrpSpPr/>
            <p:nvPr/>
          </p:nvGrpSpPr>
          <p:grpSpPr>
            <a:xfrm>
              <a:off x="3826191" y="1273210"/>
              <a:ext cx="139138" cy="127771"/>
              <a:chOff x="585175" y="1520600"/>
              <a:chExt cx="54425" cy="49975"/>
            </a:xfrm>
          </p:grpSpPr>
          <p:sp>
            <p:nvSpPr>
              <p:cNvPr id="3096" name="Google Shape;3096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1" name="Google Shape;3101;p27"/>
            <p:cNvGrpSpPr/>
            <p:nvPr/>
          </p:nvGrpSpPr>
          <p:grpSpPr>
            <a:xfrm>
              <a:off x="5105191" y="1432310"/>
              <a:ext cx="139138" cy="127771"/>
              <a:chOff x="585175" y="1520600"/>
              <a:chExt cx="54425" cy="49975"/>
            </a:xfrm>
          </p:grpSpPr>
          <p:sp>
            <p:nvSpPr>
              <p:cNvPr id="3102" name="Google Shape;3102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7" name="Google Shape;3107;p27"/>
            <p:cNvGrpSpPr/>
            <p:nvPr/>
          </p:nvGrpSpPr>
          <p:grpSpPr>
            <a:xfrm>
              <a:off x="6034216" y="834160"/>
              <a:ext cx="139138" cy="127771"/>
              <a:chOff x="585175" y="1520600"/>
              <a:chExt cx="54425" cy="49975"/>
            </a:xfrm>
          </p:grpSpPr>
          <p:sp>
            <p:nvSpPr>
              <p:cNvPr id="3108" name="Google Shape;3108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3" name="Google Shape;3113;p27"/>
            <p:cNvGrpSpPr/>
            <p:nvPr/>
          </p:nvGrpSpPr>
          <p:grpSpPr>
            <a:xfrm>
              <a:off x="6173341" y="1483185"/>
              <a:ext cx="139138" cy="127771"/>
              <a:chOff x="585175" y="1520600"/>
              <a:chExt cx="54425" cy="49975"/>
            </a:xfrm>
          </p:grpSpPr>
          <p:sp>
            <p:nvSpPr>
              <p:cNvPr id="3114" name="Google Shape;3114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9" name="Google Shape;3119;p27"/>
            <p:cNvGrpSpPr/>
            <p:nvPr/>
          </p:nvGrpSpPr>
          <p:grpSpPr>
            <a:xfrm>
              <a:off x="5708816" y="3086160"/>
              <a:ext cx="139138" cy="127771"/>
              <a:chOff x="585175" y="1520600"/>
              <a:chExt cx="54425" cy="49975"/>
            </a:xfrm>
          </p:grpSpPr>
          <p:sp>
            <p:nvSpPr>
              <p:cNvPr id="3120" name="Google Shape;3120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5" name="Google Shape;3125;p27"/>
            <p:cNvGrpSpPr/>
            <p:nvPr/>
          </p:nvGrpSpPr>
          <p:grpSpPr>
            <a:xfrm>
              <a:off x="5982416" y="3614310"/>
              <a:ext cx="139138" cy="127771"/>
              <a:chOff x="585175" y="1520600"/>
              <a:chExt cx="54425" cy="49975"/>
            </a:xfrm>
          </p:grpSpPr>
          <p:sp>
            <p:nvSpPr>
              <p:cNvPr id="3126" name="Google Shape;3126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1" name="Google Shape;3131;p27"/>
            <p:cNvGrpSpPr/>
            <p:nvPr/>
          </p:nvGrpSpPr>
          <p:grpSpPr>
            <a:xfrm>
              <a:off x="7388691" y="2958385"/>
              <a:ext cx="139138" cy="127771"/>
              <a:chOff x="585175" y="1520600"/>
              <a:chExt cx="54425" cy="49975"/>
            </a:xfrm>
          </p:grpSpPr>
          <p:sp>
            <p:nvSpPr>
              <p:cNvPr id="3132" name="Google Shape;3132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7" name="Google Shape;3137;p27"/>
            <p:cNvGrpSpPr/>
            <p:nvPr/>
          </p:nvGrpSpPr>
          <p:grpSpPr>
            <a:xfrm>
              <a:off x="8553166" y="3309022"/>
              <a:ext cx="139138" cy="127771"/>
              <a:chOff x="585175" y="1520600"/>
              <a:chExt cx="54425" cy="49975"/>
            </a:xfrm>
          </p:grpSpPr>
          <p:sp>
            <p:nvSpPr>
              <p:cNvPr id="3138" name="Google Shape;3138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3" name="Google Shape;3143;p27"/>
            <p:cNvGrpSpPr/>
            <p:nvPr/>
          </p:nvGrpSpPr>
          <p:grpSpPr>
            <a:xfrm>
              <a:off x="8597716" y="1743672"/>
              <a:ext cx="139138" cy="127771"/>
              <a:chOff x="585175" y="1520600"/>
              <a:chExt cx="54425" cy="49975"/>
            </a:xfrm>
          </p:grpSpPr>
          <p:sp>
            <p:nvSpPr>
              <p:cNvPr id="3144" name="Google Shape;3144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9" name="Google Shape;3149;p27"/>
            <p:cNvGrpSpPr/>
            <p:nvPr/>
          </p:nvGrpSpPr>
          <p:grpSpPr>
            <a:xfrm>
              <a:off x="8101391" y="878272"/>
              <a:ext cx="139138" cy="127771"/>
              <a:chOff x="585175" y="1520600"/>
              <a:chExt cx="54425" cy="49975"/>
            </a:xfrm>
          </p:grpSpPr>
          <p:sp>
            <p:nvSpPr>
              <p:cNvPr id="3150" name="Google Shape;3150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5" name="Google Shape;3155;p27"/>
            <p:cNvGrpSpPr/>
            <p:nvPr/>
          </p:nvGrpSpPr>
          <p:grpSpPr>
            <a:xfrm>
              <a:off x="7694141" y="1221872"/>
              <a:ext cx="139138" cy="127771"/>
              <a:chOff x="585175" y="1520600"/>
              <a:chExt cx="54425" cy="49975"/>
            </a:xfrm>
          </p:grpSpPr>
          <p:sp>
            <p:nvSpPr>
              <p:cNvPr id="3156" name="Google Shape;3156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1" name="Google Shape;3161;p27"/>
            <p:cNvGrpSpPr/>
            <p:nvPr/>
          </p:nvGrpSpPr>
          <p:grpSpPr>
            <a:xfrm>
              <a:off x="6955991" y="1046772"/>
              <a:ext cx="139138" cy="127771"/>
              <a:chOff x="585175" y="1520600"/>
              <a:chExt cx="54425" cy="49975"/>
            </a:xfrm>
          </p:grpSpPr>
          <p:sp>
            <p:nvSpPr>
              <p:cNvPr id="3162" name="Google Shape;3162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7" name="Google Shape;3167;p27"/>
            <p:cNvGrpSpPr/>
            <p:nvPr/>
          </p:nvGrpSpPr>
          <p:grpSpPr>
            <a:xfrm>
              <a:off x="1724028" y="1328835"/>
              <a:ext cx="139138" cy="127771"/>
              <a:chOff x="585175" y="1520600"/>
              <a:chExt cx="54425" cy="49975"/>
            </a:xfrm>
          </p:grpSpPr>
          <p:sp>
            <p:nvSpPr>
              <p:cNvPr id="3168" name="Google Shape;3168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3" name="Google Shape;3173;p27"/>
            <p:cNvGrpSpPr/>
            <p:nvPr/>
          </p:nvGrpSpPr>
          <p:grpSpPr>
            <a:xfrm>
              <a:off x="400478" y="1483185"/>
              <a:ext cx="139138" cy="127771"/>
              <a:chOff x="585175" y="1520600"/>
              <a:chExt cx="54425" cy="49975"/>
            </a:xfrm>
          </p:grpSpPr>
          <p:sp>
            <p:nvSpPr>
              <p:cNvPr id="3174" name="Google Shape;3174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9" name="Google Shape;3179;p27"/>
            <p:cNvGrpSpPr/>
            <p:nvPr/>
          </p:nvGrpSpPr>
          <p:grpSpPr>
            <a:xfrm>
              <a:off x="539628" y="2380410"/>
              <a:ext cx="139138" cy="127771"/>
              <a:chOff x="585175" y="1520600"/>
              <a:chExt cx="54425" cy="49975"/>
            </a:xfrm>
          </p:grpSpPr>
          <p:sp>
            <p:nvSpPr>
              <p:cNvPr id="3180" name="Google Shape;3180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5" name="Google Shape;3185;p27"/>
            <p:cNvGrpSpPr/>
            <p:nvPr/>
          </p:nvGrpSpPr>
          <p:grpSpPr>
            <a:xfrm>
              <a:off x="363703" y="3118535"/>
              <a:ext cx="139138" cy="127771"/>
              <a:chOff x="585175" y="1520600"/>
              <a:chExt cx="54425" cy="49975"/>
            </a:xfrm>
          </p:grpSpPr>
          <p:sp>
            <p:nvSpPr>
              <p:cNvPr id="3186" name="Google Shape;3186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1" name="Google Shape;3191;p27"/>
            <p:cNvGrpSpPr/>
            <p:nvPr/>
          </p:nvGrpSpPr>
          <p:grpSpPr>
            <a:xfrm>
              <a:off x="539628" y="3769860"/>
              <a:ext cx="139138" cy="127771"/>
              <a:chOff x="585175" y="1520600"/>
              <a:chExt cx="54425" cy="49975"/>
            </a:xfrm>
          </p:grpSpPr>
          <p:sp>
            <p:nvSpPr>
              <p:cNvPr id="3192" name="Google Shape;3192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7" name="Google Shape;3197;p27"/>
            <p:cNvGrpSpPr/>
            <p:nvPr/>
          </p:nvGrpSpPr>
          <p:grpSpPr>
            <a:xfrm>
              <a:off x="6075653" y="2889035"/>
              <a:ext cx="139138" cy="127771"/>
              <a:chOff x="585175" y="1520600"/>
              <a:chExt cx="54425" cy="49975"/>
            </a:xfrm>
          </p:grpSpPr>
          <p:sp>
            <p:nvSpPr>
              <p:cNvPr id="3198" name="Google Shape;3198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03" name="Google Shape;3203;p27"/>
            <p:cNvSpPr/>
            <p:nvPr/>
          </p:nvSpPr>
          <p:spPr>
            <a:xfrm>
              <a:off x="3266957" y="2826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7"/>
            <p:cNvSpPr/>
            <p:nvPr/>
          </p:nvSpPr>
          <p:spPr>
            <a:xfrm>
              <a:off x="3036282" y="2113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7"/>
            <p:cNvSpPr/>
            <p:nvPr/>
          </p:nvSpPr>
          <p:spPr>
            <a:xfrm>
              <a:off x="3151619" y="1743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7"/>
            <p:cNvSpPr/>
            <p:nvPr/>
          </p:nvSpPr>
          <p:spPr>
            <a:xfrm>
              <a:off x="3453644" y="1305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7"/>
            <p:cNvSpPr/>
            <p:nvPr/>
          </p:nvSpPr>
          <p:spPr>
            <a:xfrm>
              <a:off x="4204519" y="1400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7"/>
            <p:cNvSpPr/>
            <p:nvPr/>
          </p:nvSpPr>
          <p:spPr>
            <a:xfrm>
              <a:off x="4828119" y="1254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7"/>
            <p:cNvSpPr/>
            <p:nvPr/>
          </p:nvSpPr>
          <p:spPr>
            <a:xfrm>
              <a:off x="5528069" y="1361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7"/>
            <p:cNvSpPr/>
            <p:nvPr/>
          </p:nvSpPr>
          <p:spPr>
            <a:xfrm>
              <a:off x="6020782" y="177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7"/>
            <p:cNvSpPr/>
            <p:nvPr/>
          </p:nvSpPr>
          <p:spPr>
            <a:xfrm>
              <a:off x="6415307" y="1254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7"/>
            <p:cNvSpPr/>
            <p:nvPr/>
          </p:nvSpPr>
          <p:spPr>
            <a:xfrm>
              <a:off x="6352907" y="634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7"/>
            <p:cNvSpPr/>
            <p:nvPr/>
          </p:nvSpPr>
          <p:spPr>
            <a:xfrm>
              <a:off x="7095132" y="7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7"/>
            <p:cNvSpPr/>
            <p:nvPr/>
          </p:nvSpPr>
          <p:spPr>
            <a:xfrm>
              <a:off x="7427069" y="1112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7"/>
            <p:cNvSpPr/>
            <p:nvPr/>
          </p:nvSpPr>
          <p:spPr>
            <a:xfrm>
              <a:off x="7878869" y="866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7"/>
            <p:cNvSpPr/>
            <p:nvPr/>
          </p:nvSpPr>
          <p:spPr>
            <a:xfrm>
              <a:off x="8591532" y="1112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7"/>
            <p:cNvSpPr/>
            <p:nvPr/>
          </p:nvSpPr>
          <p:spPr>
            <a:xfrm>
              <a:off x="8361607" y="143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7"/>
            <p:cNvSpPr/>
            <p:nvPr/>
          </p:nvSpPr>
          <p:spPr>
            <a:xfrm>
              <a:off x="8701732" y="295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7"/>
            <p:cNvSpPr/>
            <p:nvPr/>
          </p:nvSpPr>
          <p:spPr>
            <a:xfrm>
              <a:off x="8636094" y="3769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7"/>
            <p:cNvSpPr/>
            <p:nvPr/>
          </p:nvSpPr>
          <p:spPr>
            <a:xfrm>
              <a:off x="7732519" y="2991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7"/>
            <p:cNvSpPr/>
            <p:nvPr/>
          </p:nvSpPr>
          <p:spPr>
            <a:xfrm>
              <a:off x="7032719" y="307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7"/>
            <p:cNvSpPr/>
            <p:nvPr/>
          </p:nvSpPr>
          <p:spPr>
            <a:xfrm>
              <a:off x="5982419" y="2653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7"/>
            <p:cNvSpPr/>
            <p:nvPr/>
          </p:nvSpPr>
          <p:spPr>
            <a:xfrm>
              <a:off x="5323219" y="3118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7"/>
            <p:cNvSpPr/>
            <p:nvPr/>
          </p:nvSpPr>
          <p:spPr>
            <a:xfrm>
              <a:off x="6085319" y="3341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7"/>
            <p:cNvSpPr/>
            <p:nvPr/>
          </p:nvSpPr>
          <p:spPr>
            <a:xfrm>
              <a:off x="5818069" y="3962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7"/>
            <p:cNvSpPr/>
            <p:nvPr/>
          </p:nvSpPr>
          <p:spPr>
            <a:xfrm>
              <a:off x="5982419" y="4332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7"/>
            <p:cNvSpPr/>
            <p:nvPr/>
          </p:nvSpPr>
          <p:spPr>
            <a:xfrm>
              <a:off x="3736582" y="307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7"/>
            <p:cNvSpPr/>
            <p:nvPr/>
          </p:nvSpPr>
          <p:spPr>
            <a:xfrm>
              <a:off x="3151619" y="3694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7"/>
            <p:cNvSpPr/>
            <p:nvPr/>
          </p:nvSpPr>
          <p:spPr>
            <a:xfrm>
              <a:off x="2706194" y="307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7"/>
            <p:cNvSpPr/>
            <p:nvPr/>
          </p:nvSpPr>
          <p:spPr>
            <a:xfrm>
              <a:off x="765394" y="3053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7"/>
            <p:cNvSpPr/>
            <p:nvPr/>
          </p:nvSpPr>
          <p:spPr>
            <a:xfrm>
              <a:off x="402069" y="3551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7"/>
            <p:cNvSpPr/>
            <p:nvPr/>
          </p:nvSpPr>
          <p:spPr>
            <a:xfrm>
              <a:off x="349394" y="2508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7"/>
            <p:cNvSpPr/>
            <p:nvPr/>
          </p:nvSpPr>
          <p:spPr>
            <a:xfrm>
              <a:off x="616369" y="193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7"/>
            <p:cNvSpPr/>
            <p:nvPr/>
          </p:nvSpPr>
          <p:spPr>
            <a:xfrm>
              <a:off x="765394" y="13058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7"/>
            <p:cNvSpPr/>
            <p:nvPr/>
          </p:nvSpPr>
          <p:spPr>
            <a:xfrm>
              <a:off x="1401719" y="1400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7"/>
            <p:cNvSpPr/>
            <p:nvPr/>
          </p:nvSpPr>
          <p:spPr>
            <a:xfrm>
              <a:off x="2201044" y="1361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61829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SzPts val="1050"/>
              <a:buAutoNum type="arabicPeriod"/>
              <a:defRPr sz="105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15" name="Google Shape;215;p4"/>
          <p:cNvGrpSpPr/>
          <p:nvPr/>
        </p:nvGrpSpPr>
        <p:grpSpPr>
          <a:xfrm>
            <a:off x="297544" y="728779"/>
            <a:ext cx="8488800" cy="4002489"/>
            <a:chOff x="297544" y="728779"/>
            <a:chExt cx="8488800" cy="4002489"/>
          </a:xfrm>
        </p:grpSpPr>
        <p:grpSp>
          <p:nvGrpSpPr>
            <p:cNvPr id="216" name="Google Shape;216;p4"/>
            <p:cNvGrpSpPr/>
            <p:nvPr/>
          </p:nvGrpSpPr>
          <p:grpSpPr>
            <a:xfrm>
              <a:off x="7859871" y="728779"/>
              <a:ext cx="564135" cy="256951"/>
              <a:chOff x="700250" y="1477300"/>
              <a:chExt cx="309675" cy="141050"/>
            </a:xfrm>
          </p:grpSpPr>
          <p:sp>
            <p:nvSpPr>
              <p:cNvPr id="217" name="Google Shape;217;p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4"/>
            <p:cNvGrpSpPr/>
            <p:nvPr/>
          </p:nvGrpSpPr>
          <p:grpSpPr>
            <a:xfrm>
              <a:off x="6705178" y="1072997"/>
              <a:ext cx="139138" cy="127771"/>
              <a:chOff x="585175" y="1520600"/>
              <a:chExt cx="54425" cy="49975"/>
            </a:xfrm>
          </p:grpSpPr>
          <p:sp>
            <p:nvSpPr>
              <p:cNvPr id="222" name="Google Shape;222;p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" name="Google Shape;227;p4"/>
            <p:cNvSpPr/>
            <p:nvPr/>
          </p:nvSpPr>
          <p:spPr>
            <a:xfrm>
              <a:off x="7241294" y="1237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05553" y="3255572"/>
              <a:ext cx="139138" cy="127771"/>
              <a:chOff x="585175" y="1520600"/>
              <a:chExt cx="54425" cy="49975"/>
            </a:xfrm>
          </p:grpSpPr>
          <p:sp>
            <p:nvSpPr>
              <p:cNvPr id="229" name="Google Shape;229;p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4"/>
            <p:cNvGrpSpPr/>
            <p:nvPr/>
          </p:nvGrpSpPr>
          <p:grpSpPr>
            <a:xfrm>
              <a:off x="7164553" y="4305497"/>
              <a:ext cx="139138" cy="127771"/>
              <a:chOff x="585175" y="1520600"/>
              <a:chExt cx="54425" cy="49975"/>
            </a:xfrm>
          </p:grpSpPr>
          <p:sp>
            <p:nvSpPr>
              <p:cNvPr id="235" name="Google Shape;235;p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4"/>
            <p:cNvGrpSpPr/>
            <p:nvPr/>
          </p:nvGrpSpPr>
          <p:grpSpPr>
            <a:xfrm>
              <a:off x="6070078" y="4603497"/>
              <a:ext cx="139138" cy="127771"/>
              <a:chOff x="585175" y="1520600"/>
              <a:chExt cx="54425" cy="49975"/>
            </a:xfrm>
          </p:grpSpPr>
          <p:sp>
            <p:nvSpPr>
              <p:cNvPr id="241" name="Google Shape;241;p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" name="Google Shape;246;p4"/>
            <p:cNvGrpSpPr/>
            <p:nvPr/>
          </p:nvGrpSpPr>
          <p:grpSpPr>
            <a:xfrm>
              <a:off x="8507203" y="2751797"/>
              <a:ext cx="139138" cy="127771"/>
              <a:chOff x="585175" y="1520600"/>
              <a:chExt cx="54425" cy="49975"/>
            </a:xfrm>
          </p:grpSpPr>
          <p:sp>
            <p:nvSpPr>
              <p:cNvPr id="247" name="Google Shape;247;p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4"/>
            <p:cNvGrpSpPr/>
            <p:nvPr/>
          </p:nvGrpSpPr>
          <p:grpSpPr>
            <a:xfrm>
              <a:off x="508603" y="1141897"/>
              <a:ext cx="139138" cy="127771"/>
              <a:chOff x="585175" y="1520600"/>
              <a:chExt cx="54425" cy="49975"/>
            </a:xfrm>
          </p:grpSpPr>
          <p:sp>
            <p:nvSpPr>
              <p:cNvPr id="253" name="Google Shape;253;p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" name="Google Shape;258;p4"/>
            <p:cNvSpPr/>
            <p:nvPr/>
          </p:nvSpPr>
          <p:spPr>
            <a:xfrm>
              <a:off x="7005844" y="772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405544" y="1396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546969" y="2159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43919" y="2993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97544" y="3839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46969" y="40814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5771194" y="4433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6375694" y="43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6891119" y="4665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7673819" y="4433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8444794" y="3224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8583944" y="2040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8723944" y="3777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7553094" y="888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6313294" y="1174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1"/>
          <p:cNvSpPr/>
          <p:nvPr/>
        </p:nvSpPr>
        <p:spPr>
          <a:xfrm>
            <a:off x="235238" y="258425"/>
            <a:ext cx="8673300" cy="46266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1"/>
          <p:cNvSpPr/>
          <p:nvPr/>
        </p:nvSpPr>
        <p:spPr>
          <a:xfrm>
            <a:off x="2743001" y="1251075"/>
            <a:ext cx="3657774" cy="2641312"/>
          </a:xfrm>
          <a:custGeom>
            <a:avLst/>
            <a:gdLst/>
            <a:ahLst/>
            <a:cxnLst/>
            <a:rect l="l" t="t" r="r" b="b"/>
            <a:pathLst>
              <a:path w="28961" h="20913" extrusionOk="0">
                <a:moveTo>
                  <a:pt x="6287" y="1"/>
                </a:moveTo>
                <a:cubicBezTo>
                  <a:pt x="5932" y="1"/>
                  <a:pt x="5566" y="26"/>
                  <a:pt x="5189" y="81"/>
                </a:cubicBezTo>
                <a:cubicBezTo>
                  <a:pt x="4090" y="243"/>
                  <a:pt x="2876" y="898"/>
                  <a:pt x="2999" y="1880"/>
                </a:cubicBezTo>
                <a:cubicBezTo>
                  <a:pt x="3105" y="2703"/>
                  <a:pt x="4115" y="3306"/>
                  <a:pt x="4199" y="4129"/>
                </a:cubicBezTo>
                <a:cubicBezTo>
                  <a:pt x="4296" y="5069"/>
                  <a:pt x="3217" y="5669"/>
                  <a:pt x="2408" y="6246"/>
                </a:cubicBezTo>
                <a:cubicBezTo>
                  <a:pt x="1481" y="6910"/>
                  <a:pt x="778" y="7803"/>
                  <a:pt x="388" y="8799"/>
                </a:cubicBezTo>
                <a:cubicBezTo>
                  <a:pt x="67" y="9619"/>
                  <a:pt x="0" y="10640"/>
                  <a:pt x="681" y="11307"/>
                </a:cubicBezTo>
                <a:cubicBezTo>
                  <a:pt x="1384" y="11996"/>
                  <a:pt x="2556" y="12032"/>
                  <a:pt x="3588" y="12088"/>
                </a:cubicBezTo>
                <a:cubicBezTo>
                  <a:pt x="4620" y="12144"/>
                  <a:pt x="5842" y="12395"/>
                  <a:pt x="6263" y="13237"/>
                </a:cubicBezTo>
                <a:cubicBezTo>
                  <a:pt x="6495" y="13698"/>
                  <a:pt x="6414" y="14219"/>
                  <a:pt x="6286" y="14694"/>
                </a:cubicBezTo>
                <a:cubicBezTo>
                  <a:pt x="5873" y="16217"/>
                  <a:pt x="5011" y="17696"/>
                  <a:pt x="5242" y="19272"/>
                </a:cubicBezTo>
                <a:cubicBezTo>
                  <a:pt x="5351" y="20003"/>
                  <a:pt x="5859" y="20831"/>
                  <a:pt x="6693" y="20907"/>
                </a:cubicBezTo>
                <a:cubicBezTo>
                  <a:pt x="6736" y="20911"/>
                  <a:pt x="6778" y="20913"/>
                  <a:pt x="6821" y="20913"/>
                </a:cubicBezTo>
                <a:cubicBezTo>
                  <a:pt x="7300" y="20913"/>
                  <a:pt x="7735" y="20662"/>
                  <a:pt x="8130" y="20421"/>
                </a:cubicBezTo>
                <a:cubicBezTo>
                  <a:pt x="9014" y="19886"/>
                  <a:pt x="9898" y="19353"/>
                  <a:pt x="10780" y="18814"/>
                </a:cubicBezTo>
                <a:cubicBezTo>
                  <a:pt x="11396" y="18441"/>
                  <a:pt x="12078" y="18051"/>
                  <a:pt x="12826" y="18051"/>
                </a:cubicBezTo>
                <a:cubicBezTo>
                  <a:pt x="12894" y="18051"/>
                  <a:pt x="12962" y="18054"/>
                  <a:pt x="13031" y="18061"/>
                </a:cubicBezTo>
                <a:cubicBezTo>
                  <a:pt x="14409" y="18195"/>
                  <a:pt x="15163" y="19556"/>
                  <a:pt x="16290" y="20296"/>
                </a:cubicBezTo>
                <a:cubicBezTo>
                  <a:pt x="16900" y="20698"/>
                  <a:pt x="17658" y="20907"/>
                  <a:pt x="18405" y="20907"/>
                </a:cubicBezTo>
                <a:cubicBezTo>
                  <a:pt x="18861" y="20907"/>
                  <a:pt x="19313" y="20829"/>
                  <a:pt x="19724" y="20669"/>
                </a:cubicBezTo>
                <a:cubicBezTo>
                  <a:pt x="20809" y="20248"/>
                  <a:pt x="21568" y="19275"/>
                  <a:pt x="21635" y="18217"/>
                </a:cubicBezTo>
                <a:cubicBezTo>
                  <a:pt x="21702" y="17193"/>
                  <a:pt x="21230" y="15958"/>
                  <a:pt x="22067" y="15268"/>
                </a:cubicBezTo>
                <a:cubicBezTo>
                  <a:pt x="22386" y="15005"/>
                  <a:pt x="22810" y="14908"/>
                  <a:pt x="23260" y="14908"/>
                </a:cubicBezTo>
                <a:cubicBezTo>
                  <a:pt x="23657" y="14908"/>
                  <a:pt x="24074" y="14984"/>
                  <a:pt x="24455" y="15087"/>
                </a:cubicBezTo>
                <a:cubicBezTo>
                  <a:pt x="25115" y="15266"/>
                  <a:pt x="25795" y="15504"/>
                  <a:pt x="26459" y="15504"/>
                </a:cubicBezTo>
                <a:cubicBezTo>
                  <a:pt x="26615" y="15504"/>
                  <a:pt x="26770" y="15491"/>
                  <a:pt x="26924" y="15461"/>
                </a:cubicBezTo>
                <a:cubicBezTo>
                  <a:pt x="28523" y="15146"/>
                  <a:pt x="28897" y="13134"/>
                  <a:pt x="27993" y="11882"/>
                </a:cubicBezTo>
                <a:cubicBezTo>
                  <a:pt x="27636" y="11391"/>
                  <a:pt x="27134" y="10936"/>
                  <a:pt x="27050" y="10364"/>
                </a:cubicBezTo>
                <a:cubicBezTo>
                  <a:pt x="26933" y="9561"/>
                  <a:pt x="27678" y="8919"/>
                  <a:pt x="28169" y="8252"/>
                </a:cubicBezTo>
                <a:cubicBezTo>
                  <a:pt x="28699" y="7530"/>
                  <a:pt x="28961" y="6623"/>
                  <a:pt x="28738" y="5758"/>
                </a:cubicBezTo>
                <a:cubicBezTo>
                  <a:pt x="28515" y="4896"/>
                  <a:pt x="27770" y="4107"/>
                  <a:pt x="26799" y="3861"/>
                </a:cubicBezTo>
                <a:cubicBezTo>
                  <a:pt x="26453" y="3774"/>
                  <a:pt x="26085" y="3753"/>
                  <a:pt x="25714" y="3753"/>
                </a:cubicBezTo>
                <a:cubicBezTo>
                  <a:pt x="25377" y="3753"/>
                  <a:pt x="25037" y="3770"/>
                  <a:pt x="24707" y="3770"/>
                </a:cubicBezTo>
                <a:cubicBezTo>
                  <a:pt x="24059" y="3770"/>
                  <a:pt x="23449" y="3705"/>
                  <a:pt x="22977" y="3317"/>
                </a:cubicBezTo>
                <a:cubicBezTo>
                  <a:pt x="22092" y="2594"/>
                  <a:pt x="22338" y="1197"/>
                  <a:pt x="21415" y="513"/>
                </a:cubicBezTo>
                <a:cubicBezTo>
                  <a:pt x="21056" y="247"/>
                  <a:pt x="20608" y="154"/>
                  <a:pt x="20144" y="154"/>
                </a:cubicBezTo>
                <a:cubicBezTo>
                  <a:pt x="19773" y="154"/>
                  <a:pt x="19392" y="213"/>
                  <a:pt x="19040" y="290"/>
                </a:cubicBezTo>
                <a:cubicBezTo>
                  <a:pt x="17866" y="555"/>
                  <a:pt x="16739" y="971"/>
                  <a:pt x="15709" y="1520"/>
                </a:cubicBezTo>
                <a:cubicBezTo>
                  <a:pt x="14785" y="2016"/>
                  <a:pt x="14375" y="2580"/>
                  <a:pt x="13700" y="2580"/>
                </a:cubicBezTo>
                <a:cubicBezTo>
                  <a:pt x="13436" y="2580"/>
                  <a:pt x="13131" y="2493"/>
                  <a:pt x="12738" y="2282"/>
                </a:cubicBezTo>
                <a:cubicBezTo>
                  <a:pt x="10646" y="1162"/>
                  <a:pt x="8693" y="1"/>
                  <a:pt x="6287" y="1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" name="Google Shape;940;p11"/>
          <p:cNvGrpSpPr/>
          <p:nvPr/>
        </p:nvGrpSpPr>
        <p:grpSpPr>
          <a:xfrm>
            <a:off x="460953" y="414111"/>
            <a:ext cx="7816916" cy="4341175"/>
            <a:chOff x="460953" y="414111"/>
            <a:chExt cx="7816916" cy="4341175"/>
          </a:xfrm>
        </p:grpSpPr>
        <p:grpSp>
          <p:nvGrpSpPr>
            <p:cNvPr id="941" name="Google Shape;941;p11"/>
            <p:cNvGrpSpPr/>
            <p:nvPr/>
          </p:nvGrpSpPr>
          <p:grpSpPr>
            <a:xfrm>
              <a:off x="5864871" y="3926742"/>
              <a:ext cx="564135" cy="256951"/>
              <a:chOff x="700250" y="1477300"/>
              <a:chExt cx="309675" cy="141050"/>
            </a:xfrm>
          </p:grpSpPr>
          <p:sp>
            <p:nvSpPr>
              <p:cNvPr id="942" name="Google Shape;942;p11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1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1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1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6" name="Google Shape;946;p11"/>
            <p:cNvGrpSpPr/>
            <p:nvPr/>
          </p:nvGrpSpPr>
          <p:grpSpPr>
            <a:xfrm>
              <a:off x="7867803" y="3078872"/>
              <a:ext cx="139138" cy="127771"/>
              <a:chOff x="585175" y="1520600"/>
              <a:chExt cx="54425" cy="49975"/>
            </a:xfrm>
          </p:grpSpPr>
          <p:sp>
            <p:nvSpPr>
              <p:cNvPr id="947" name="Google Shape;947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2" name="Google Shape;952;p11"/>
            <p:cNvSpPr/>
            <p:nvPr/>
          </p:nvSpPr>
          <p:spPr>
            <a:xfrm>
              <a:off x="7867794" y="1942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3" name="Google Shape;953;p11"/>
            <p:cNvGrpSpPr/>
            <p:nvPr/>
          </p:nvGrpSpPr>
          <p:grpSpPr>
            <a:xfrm>
              <a:off x="2485971" y="1209642"/>
              <a:ext cx="564135" cy="256951"/>
              <a:chOff x="700250" y="1477300"/>
              <a:chExt cx="309675" cy="141050"/>
            </a:xfrm>
          </p:grpSpPr>
          <p:sp>
            <p:nvSpPr>
              <p:cNvPr id="954" name="Google Shape;954;p11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1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1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1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8" name="Google Shape;958;p11"/>
            <p:cNvGrpSpPr/>
            <p:nvPr/>
          </p:nvGrpSpPr>
          <p:grpSpPr>
            <a:xfrm>
              <a:off x="5430678" y="4306972"/>
              <a:ext cx="139138" cy="127771"/>
              <a:chOff x="585175" y="1520600"/>
              <a:chExt cx="54425" cy="49975"/>
            </a:xfrm>
          </p:grpSpPr>
          <p:sp>
            <p:nvSpPr>
              <p:cNvPr id="959" name="Google Shape;959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4" name="Google Shape;964;p11"/>
            <p:cNvGrpSpPr/>
            <p:nvPr/>
          </p:nvGrpSpPr>
          <p:grpSpPr>
            <a:xfrm>
              <a:off x="2866278" y="3708822"/>
              <a:ext cx="139138" cy="127771"/>
              <a:chOff x="585175" y="1520600"/>
              <a:chExt cx="54425" cy="49975"/>
            </a:xfrm>
          </p:grpSpPr>
          <p:sp>
            <p:nvSpPr>
              <p:cNvPr id="965" name="Google Shape;965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0" name="Google Shape;970;p11"/>
            <p:cNvGrpSpPr/>
            <p:nvPr/>
          </p:nvGrpSpPr>
          <p:grpSpPr>
            <a:xfrm>
              <a:off x="460953" y="3798972"/>
              <a:ext cx="139138" cy="127771"/>
              <a:chOff x="585175" y="1520600"/>
              <a:chExt cx="54425" cy="49975"/>
            </a:xfrm>
          </p:grpSpPr>
          <p:sp>
            <p:nvSpPr>
              <p:cNvPr id="971" name="Google Shape;971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6" name="Google Shape;976;p11"/>
            <p:cNvGrpSpPr/>
            <p:nvPr/>
          </p:nvGrpSpPr>
          <p:grpSpPr>
            <a:xfrm>
              <a:off x="600103" y="2005347"/>
              <a:ext cx="139138" cy="127771"/>
              <a:chOff x="585175" y="1520600"/>
              <a:chExt cx="54425" cy="49975"/>
            </a:xfrm>
          </p:grpSpPr>
          <p:sp>
            <p:nvSpPr>
              <p:cNvPr id="977" name="Google Shape;977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" name="Google Shape;982;p11"/>
            <p:cNvGrpSpPr/>
            <p:nvPr/>
          </p:nvGrpSpPr>
          <p:grpSpPr>
            <a:xfrm>
              <a:off x="981903" y="656347"/>
              <a:ext cx="139138" cy="127771"/>
              <a:chOff x="585175" y="1520600"/>
              <a:chExt cx="54425" cy="49975"/>
            </a:xfrm>
          </p:grpSpPr>
          <p:sp>
            <p:nvSpPr>
              <p:cNvPr id="983" name="Google Shape;983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8" name="Google Shape;988;p11"/>
            <p:cNvGrpSpPr/>
            <p:nvPr/>
          </p:nvGrpSpPr>
          <p:grpSpPr>
            <a:xfrm>
              <a:off x="2150603" y="1629147"/>
              <a:ext cx="139138" cy="127771"/>
              <a:chOff x="585175" y="1520600"/>
              <a:chExt cx="54425" cy="49975"/>
            </a:xfrm>
          </p:grpSpPr>
          <p:sp>
            <p:nvSpPr>
              <p:cNvPr id="989" name="Google Shape;989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4" name="Google Shape;994;p11"/>
            <p:cNvGrpSpPr/>
            <p:nvPr/>
          </p:nvGrpSpPr>
          <p:grpSpPr>
            <a:xfrm>
              <a:off x="3353278" y="784122"/>
              <a:ext cx="139138" cy="127771"/>
              <a:chOff x="585175" y="1520600"/>
              <a:chExt cx="54425" cy="49975"/>
            </a:xfrm>
          </p:grpSpPr>
          <p:sp>
            <p:nvSpPr>
              <p:cNvPr id="995" name="Google Shape;995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11"/>
            <p:cNvGrpSpPr/>
            <p:nvPr/>
          </p:nvGrpSpPr>
          <p:grpSpPr>
            <a:xfrm>
              <a:off x="4502316" y="1413972"/>
              <a:ext cx="139138" cy="127771"/>
              <a:chOff x="585175" y="1520600"/>
              <a:chExt cx="54425" cy="49975"/>
            </a:xfrm>
          </p:grpSpPr>
          <p:sp>
            <p:nvSpPr>
              <p:cNvPr id="1001" name="Google Shape;1001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6" name="Google Shape;1006;p11"/>
            <p:cNvGrpSpPr/>
            <p:nvPr/>
          </p:nvGrpSpPr>
          <p:grpSpPr>
            <a:xfrm>
              <a:off x="4941366" y="1032172"/>
              <a:ext cx="139138" cy="127771"/>
              <a:chOff x="585175" y="1520600"/>
              <a:chExt cx="54425" cy="49975"/>
            </a:xfrm>
          </p:grpSpPr>
          <p:sp>
            <p:nvSpPr>
              <p:cNvPr id="1007" name="Google Shape;1007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2" name="Google Shape;1012;p11"/>
            <p:cNvGrpSpPr/>
            <p:nvPr/>
          </p:nvGrpSpPr>
          <p:grpSpPr>
            <a:xfrm>
              <a:off x="6042216" y="1466597"/>
              <a:ext cx="139138" cy="127771"/>
              <a:chOff x="585175" y="1520600"/>
              <a:chExt cx="54425" cy="49975"/>
            </a:xfrm>
          </p:grpSpPr>
          <p:sp>
            <p:nvSpPr>
              <p:cNvPr id="1013" name="Google Shape;1013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8" name="Google Shape;1018;p11"/>
            <p:cNvGrpSpPr/>
            <p:nvPr/>
          </p:nvGrpSpPr>
          <p:grpSpPr>
            <a:xfrm>
              <a:off x="5768616" y="476110"/>
              <a:ext cx="139138" cy="127771"/>
              <a:chOff x="585175" y="1520600"/>
              <a:chExt cx="54425" cy="49975"/>
            </a:xfrm>
          </p:grpSpPr>
          <p:sp>
            <p:nvSpPr>
              <p:cNvPr id="1019" name="Google Shape;1019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4" name="Google Shape;1024;p11"/>
            <p:cNvGrpSpPr/>
            <p:nvPr/>
          </p:nvGrpSpPr>
          <p:grpSpPr>
            <a:xfrm>
              <a:off x="3821466" y="4402235"/>
              <a:ext cx="139138" cy="127771"/>
              <a:chOff x="585175" y="1520600"/>
              <a:chExt cx="54425" cy="49975"/>
            </a:xfrm>
          </p:grpSpPr>
          <p:sp>
            <p:nvSpPr>
              <p:cNvPr id="1025" name="Google Shape;1025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0" name="Google Shape;1030;p11"/>
            <p:cNvSpPr/>
            <p:nvPr/>
          </p:nvSpPr>
          <p:spPr>
            <a:xfrm>
              <a:off x="8215469" y="30164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8087619" y="4467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5907744" y="4539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6620419" y="3708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5018094" y="405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5208994" y="4692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4337219" y="4402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4082694" y="41837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3353269" y="4434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3461444" y="3831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2736832" y="4024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638482" y="3615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576082" y="1661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866507" y="603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199682" y="476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944182" y="1724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3050107" y="666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3578257" y="414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4119132" y="1306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3960607" y="784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5615407" y="1097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5271407" y="6038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4641457" y="102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6366607" y="849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4537194" y="539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11"/>
          <p:cNvSpPr txBox="1">
            <a:spLocks noGrp="1"/>
          </p:cNvSpPr>
          <p:nvPr>
            <p:ph type="title" hasCustomPrompt="1"/>
          </p:nvPr>
        </p:nvSpPr>
        <p:spPr>
          <a:xfrm rot="293">
            <a:off x="1056225" y="1624538"/>
            <a:ext cx="7031400" cy="1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56" name="Google Shape;1056;p11"/>
          <p:cNvSpPr txBox="1">
            <a:spLocks noGrp="1"/>
          </p:cNvSpPr>
          <p:nvPr>
            <p:ph type="subTitle" idx="1"/>
          </p:nvPr>
        </p:nvSpPr>
        <p:spPr>
          <a:xfrm>
            <a:off x="2150600" y="3078863"/>
            <a:ext cx="48426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196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"/>
          <p:cNvSpPr txBox="1">
            <a:spLocks noGrp="1"/>
          </p:cNvSpPr>
          <p:nvPr>
            <p:ph type="subTitle" idx="1"/>
          </p:nvPr>
        </p:nvSpPr>
        <p:spPr>
          <a:xfrm>
            <a:off x="1923048" y="1631988"/>
            <a:ext cx="27603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2"/>
          </p:nvPr>
        </p:nvSpPr>
        <p:spPr>
          <a:xfrm>
            <a:off x="1923036" y="3146757"/>
            <a:ext cx="27603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subTitle" idx="3"/>
          </p:nvPr>
        </p:nvSpPr>
        <p:spPr>
          <a:xfrm>
            <a:off x="1923025" y="2022862"/>
            <a:ext cx="2760300" cy="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4"/>
          </p:nvPr>
        </p:nvSpPr>
        <p:spPr>
          <a:xfrm>
            <a:off x="1923025" y="3537638"/>
            <a:ext cx="2760300" cy="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5"/>
          <p:cNvGrpSpPr/>
          <p:nvPr/>
        </p:nvGrpSpPr>
        <p:grpSpPr>
          <a:xfrm>
            <a:off x="366094" y="793360"/>
            <a:ext cx="8089100" cy="3903738"/>
            <a:chOff x="366094" y="793360"/>
            <a:chExt cx="8089100" cy="3903738"/>
          </a:xfrm>
        </p:grpSpPr>
        <p:grpSp>
          <p:nvGrpSpPr>
            <p:cNvPr id="281" name="Google Shape;281;p5"/>
            <p:cNvGrpSpPr/>
            <p:nvPr/>
          </p:nvGrpSpPr>
          <p:grpSpPr>
            <a:xfrm>
              <a:off x="7859871" y="1867229"/>
              <a:ext cx="564135" cy="256951"/>
              <a:chOff x="700250" y="1477300"/>
              <a:chExt cx="309675" cy="141050"/>
            </a:xfrm>
          </p:grpSpPr>
          <p:sp>
            <p:nvSpPr>
              <p:cNvPr id="282" name="Google Shape;282;p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" name="Google Shape;286;p5"/>
            <p:cNvGrpSpPr/>
            <p:nvPr/>
          </p:nvGrpSpPr>
          <p:grpSpPr>
            <a:xfrm>
              <a:off x="5219653" y="2308622"/>
              <a:ext cx="139138" cy="127771"/>
              <a:chOff x="585175" y="1520600"/>
              <a:chExt cx="54425" cy="49975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2" name="Google Shape;292;p5"/>
            <p:cNvSpPr/>
            <p:nvPr/>
          </p:nvSpPr>
          <p:spPr>
            <a:xfrm>
              <a:off x="5055244" y="2022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5"/>
            <p:cNvGrpSpPr/>
            <p:nvPr/>
          </p:nvGrpSpPr>
          <p:grpSpPr>
            <a:xfrm>
              <a:off x="5192146" y="3871654"/>
              <a:ext cx="564135" cy="256951"/>
              <a:chOff x="700250" y="1477300"/>
              <a:chExt cx="309675" cy="141050"/>
            </a:xfrm>
          </p:grpSpPr>
          <p:sp>
            <p:nvSpPr>
              <p:cNvPr id="294" name="Google Shape;294;p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" name="Google Shape;298;p5"/>
            <p:cNvGrpSpPr/>
            <p:nvPr/>
          </p:nvGrpSpPr>
          <p:grpSpPr>
            <a:xfrm>
              <a:off x="4328803" y="2849047"/>
              <a:ext cx="139138" cy="127771"/>
              <a:chOff x="585175" y="1520600"/>
              <a:chExt cx="54425" cy="49975"/>
            </a:xfrm>
          </p:grpSpPr>
          <p:sp>
            <p:nvSpPr>
              <p:cNvPr id="299" name="Google Shape;299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" name="Google Shape;304;p5"/>
            <p:cNvGrpSpPr/>
            <p:nvPr/>
          </p:nvGrpSpPr>
          <p:grpSpPr>
            <a:xfrm>
              <a:off x="6505028" y="4414397"/>
              <a:ext cx="139138" cy="127771"/>
              <a:chOff x="585175" y="1520600"/>
              <a:chExt cx="54425" cy="49975"/>
            </a:xfrm>
          </p:grpSpPr>
          <p:sp>
            <p:nvSpPr>
              <p:cNvPr id="305" name="Google Shape;305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5"/>
            <p:cNvGrpSpPr/>
            <p:nvPr/>
          </p:nvGrpSpPr>
          <p:grpSpPr>
            <a:xfrm>
              <a:off x="7014078" y="1461847"/>
              <a:ext cx="139138" cy="127771"/>
              <a:chOff x="585175" y="1520600"/>
              <a:chExt cx="54425" cy="49975"/>
            </a:xfrm>
          </p:grpSpPr>
          <p:sp>
            <p:nvSpPr>
              <p:cNvPr id="311" name="Google Shape;311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5"/>
            <p:cNvGrpSpPr/>
            <p:nvPr/>
          </p:nvGrpSpPr>
          <p:grpSpPr>
            <a:xfrm>
              <a:off x="7694953" y="793360"/>
              <a:ext cx="139138" cy="127771"/>
              <a:chOff x="585175" y="1520600"/>
              <a:chExt cx="54425" cy="49975"/>
            </a:xfrm>
          </p:grpSpPr>
          <p:sp>
            <p:nvSpPr>
              <p:cNvPr id="317" name="Google Shape;317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5"/>
            <p:cNvGrpSpPr/>
            <p:nvPr/>
          </p:nvGrpSpPr>
          <p:grpSpPr>
            <a:xfrm>
              <a:off x="7898578" y="1334085"/>
              <a:ext cx="139138" cy="127771"/>
              <a:chOff x="585175" y="1520600"/>
              <a:chExt cx="54425" cy="49975"/>
            </a:xfrm>
          </p:grpSpPr>
          <p:sp>
            <p:nvSpPr>
              <p:cNvPr id="323" name="Google Shape;323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" name="Google Shape;328;p5"/>
            <p:cNvGrpSpPr/>
            <p:nvPr/>
          </p:nvGrpSpPr>
          <p:grpSpPr>
            <a:xfrm>
              <a:off x="4467953" y="1238635"/>
              <a:ext cx="139138" cy="127771"/>
              <a:chOff x="585175" y="1520600"/>
              <a:chExt cx="54425" cy="49975"/>
            </a:xfrm>
          </p:grpSpPr>
          <p:sp>
            <p:nvSpPr>
              <p:cNvPr id="329" name="Google Shape;329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" name="Google Shape;334;p5"/>
            <p:cNvGrpSpPr/>
            <p:nvPr/>
          </p:nvGrpSpPr>
          <p:grpSpPr>
            <a:xfrm>
              <a:off x="459103" y="2934035"/>
              <a:ext cx="139138" cy="127771"/>
              <a:chOff x="585175" y="1520600"/>
              <a:chExt cx="54425" cy="49975"/>
            </a:xfrm>
          </p:grpSpPr>
          <p:sp>
            <p:nvSpPr>
              <p:cNvPr id="335" name="Google Shape;335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" name="Google Shape;340;p5"/>
            <p:cNvGrpSpPr/>
            <p:nvPr/>
          </p:nvGrpSpPr>
          <p:grpSpPr>
            <a:xfrm>
              <a:off x="8072366" y="4203910"/>
              <a:ext cx="139138" cy="127771"/>
              <a:chOff x="585175" y="1520600"/>
              <a:chExt cx="54425" cy="49975"/>
            </a:xfrm>
          </p:grpSpPr>
          <p:sp>
            <p:nvSpPr>
              <p:cNvPr id="341" name="Google Shape;341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" name="Google Shape;346;p5"/>
            <p:cNvGrpSpPr/>
            <p:nvPr/>
          </p:nvGrpSpPr>
          <p:grpSpPr>
            <a:xfrm>
              <a:off x="2568141" y="1397710"/>
              <a:ext cx="139138" cy="127771"/>
              <a:chOff x="585175" y="1520600"/>
              <a:chExt cx="54425" cy="49975"/>
            </a:xfrm>
          </p:grpSpPr>
          <p:sp>
            <p:nvSpPr>
              <p:cNvPr id="347" name="Google Shape;347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" name="Google Shape;352;p5"/>
            <p:cNvGrpSpPr/>
            <p:nvPr/>
          </p:nvGrpSpPr>
          <p:grpSpPr>
            <a:xfrm>
              <a:off x="1454591" y="1174510"/>
              <a:ext cx="139138" cy="127771"/>
              <a:chOff x="585175" y="1520600"/>
              <a:chExt cx="54425" cy="49975"/>
            </a:xfrm>
          </p:grpSpPr>
          <p:sp>
            <p:nvSpPr>
              <p:cNvPr id="353" name="Google Shape;353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8" name="Google Shape;358;p5"/>
            <p:cNvSpPr/>
            <p:nvPr/>
          </p:nvSpPr>
          <p:spPr>
            <a:xfrm>
              <a:off x="4749819" y="1430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358794" y="120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6581769" y="1452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90819" y="9938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290469" y="96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7545969" y="1699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8392794" y="3919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7797469" y="3809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7733319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6951669" y="4363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6442619" y="406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6009919" y="4542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5117644" y="4363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5421194" y="35376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4607094" y="3084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912419" y="2509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11469" y="1699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6009919" y="139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3057369" y="120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3973669" y="137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829244" y="1366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919294" y="1334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28494" y="2656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366094" y="3388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" name="Google Shape;382;p5"/>
            <p:cNvGrpSpPr/>
            <p:nvPr/>
          </p:nvGrpSpPr>
          <p:grpSpPr>
            <a:xfrm>
              <a:off x="2399903" y="4414410"/>
              <a:ext cx="139138" cy="127771"/>
              <a:chOff x="585175" y="1520600"/>
              <a:chExt cx="54425" cy="49975"/>
            </a:xfrm>
          </p:grpSpPr>
          <p:sp>
            <p:nvSpPr>
              <p:cNvPr id="383" name="Google Shape;383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5"/>
            <p:cNvSpPr/>
            <p:nvPr/>
          </p:nvSpPr>
          <p:spPr>
            <a:xfrm>
              <a:off x="2790494" y="4634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66844" y="4542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393" name="Google Shape;393;p6"/>
          <p:cNvGrpSpPr/>
          <p:nvPr/>
        </p:nvGrpSpPr>
        <p:grpSpPr>
          <a:xfrm>
            <a:off x="354553" y="329622"/>
            <a:ext cx="8453716" cy="4471646"/>
            <a:chOff x="354553" y="329622"/>
            <a:chExt cx="8453716" cy="4471646"/>
          </a:xfrm>
        </p:grpSpPr>
        <p:grpSp>
          <p:nvGrpSpPr>
            <p:cNvPr id="394" name="Google Shape;394;p6"/>
            <p:cNvGrpSpPr/>
            <p:nvPr/>
          </p:nvGrpSpPr>
          <p:grpSpPr>
            <a:xfrm>
              <a:off x="6385521" y="411529"/>
              <a:ext cx="564135" cy="256951"/>
              <a:chOff x="700250" y="1477300"/>
              <a:chExt cx="309675" cy="141050"/>
            </a:xfrm>
          </p:grpSpPr>
          <p:sp>
            <p:nvSpPr>
              <p:cNvPr id="395" name="Google Shape;395;p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6"/>
            <p:cNvGrpSpPr/>
            <p:nvPr/>
          </p:nvGrpSpPr>
          <p:grpSpPr>
            <a:xfrm>
              <a:off x="8508878" y="1137772"/>
              <a:ext cx="139138" cy="127771"/>
              <a:chOff x="585175" y="1520600"/>
              <a:chExt cx="54425" cy="49975"/>
            </a:xfrm>
          </p:grpSpPr>
          <p:sp>
            <p:nvSpPr>
              <p:cNvPr id="400" name="Google Shape;400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5" name="Google Shape;405;p6"/>
            <p:cNvSpPr/>
            <p:nvPr/>
          </p:nvSpPr>
          <p:spPr>
            <a:xfrm>
              <a:off x="495969" y="3626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6"/>
            <p:cNvGrpSpPr/>
            <p:nvPr/>
          </p:nvGrpSpPr>
          <p:grpSpPr>
            <a:xfrm>
              <a:off x="7542328" y="329622"/>
              <a:ext cx="139138" cy="127771"/>
              <a:chOff x="585175" y="1520600"/>
              <a:chExt cx="54425" cy="49975"/>
            </a:xfrm>
          </p:grpSpPr>
          <p:sp>
            <p:nvSpPr>
              <p:cNvPr id="407" name="Google Shape;407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6"/>
            <p:cNvGrpSpPr/>
            <p:nvPr/>
          </p:nvGrpSpPr>
          <p:grpSpPr>
            <a:xfrm>
              <a:off x="354553" y="1265547"/>
              <a:ext cx="139138" cy="127771"/>
              <a:chOff x="585175" y="1520600"/>
              <a:chExt cx="54425" cy="49975"/>
            </a:xfrm>
          </p:grpSpPr>
          <p:sp>
            <p:nvSpPr>
              <p:cNvPr id="413" name="Google Shape;413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" name="Google Shape;418;p6"/>
            <p:cNvGrpSpPr/>
            <p:nvPr/>
          </p:nvGrpSpPr>
          <p:grpSpPr>
            <a:xfrm>
              <a:off x="457603" y="2150047"/>
              <a:ext cx="139138" cy="127771"/>
              <a:chOff x="585175" y="1520600"/>
              <a:chExt cx="54425" cy="49975"/>
            </a:xfrm>
          </p:grpSpPr>
          <p:sp>
            <p:nvSpPr>
              <p:cNvPr id="419" name="Google Shape;419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" name="Google Shape;424;p6"/>
            <p:cNvGrpSpPr/>
            <p:nvPr/>
          </p:nvGrpSpPr>
          <p:grpSpPr>
            <a:xfrm>
              <a:off x="354553" y="3804497"/>
              <a:ext cx="139138" cy="127771"/>
              <a:chOff x="585175" y="1520600"/>
              <a:chExt cx="54425" cy="49975"/>
            </a:xfrm>
          </p:grpSpPr>
          <p:sp>
            <p:nvSpPr>
              <p:cNvPr id="425" name="Google Shape;425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6"/>
            <p:cNvGrpSpPr/>
            <p:nvPr/>
          </p:nvGrpSpPr>
          <p:grpSpPr>
            <a:xfrm>
              <a:off x="2344853" y="4603497"/>
              <a:ext cx="139138" cy="127771"/>
              <a:chOff x="585175" y="1520600"/>
              <a:chExt cx="54425" cy="49975"/>
            </a:xfrm>
          </p:grpSpPr>
          <p:sp>
            <p:nvSpPr>
              <p:cNvPr id="431" name="Google Shape;431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6"/>
            <p:cNvGrpSpPr/>
            <p:nvPr/>
          </p:nvGrpSpPr>
          <p:grpSpPr>
            <a:xfrm>
              <a:off x="4502428" y="4673497"/>
              <a:ext cx="139138" cy="127771"/>
              <a:chOff x="585175" y="1520600"/>
              <a:chExt cx="54425" cy="49975"/>
            </a:xfrm>
          </p:grpSpPr>
          <p:sp>
            <p:nvSpPr>
              <p:cNvPr id="437" name="Google Shape;437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6"/>
            <p:cNvGrpSpPr/>
            <p:nvPr/>
          </p:nvGrpSpPr>
          <p:grpSpPr>
            <a:xfrm>
              <a:off x="7542328" y="4603497"/>
              <a:ext cx="139138" cy="127771"/>
              <a:chOff x="585175" y="1520600"/>
              <a:chExt cx="54425" cy="49975"/>
            </a:xfrm>
          </p:grpSpPr>
          <p:sp>
            <p:nvSpPr>
              <p:cNvPr id="443" name="Google Shape;443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6"/>
            <p:cNvGrpSpPr/>
            <p:nvPr/>
          </p:nvGrpSpPr>
          <p:grpSpPr>
            <a:xfrm>
              <a:off x="8669128" y="3136610"/>
              <a:ext cx="139138" cy="127771"/>
              <a:chOff x="585175" y="1520600"/>
              <a:chExt cx="54425" cy="49975"/>
            </a:xfrm>
          </p:grpSpPr>
          <p:sp>
            <p:nvSpPr>
              <p:cNvPr id="449" name="Google Shape;449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" name="Google Shape;454;p6"/>
            <p:cNvGrpSpPr/>
            <p:nvPr/>
          </p:nvGrpSpPr>
          <p:grpSpPr>
            <a:xfrm>
              <a:off x="8529978" y="2327272"/>
              <a:ext cx="139138" cy="127771"/>
              <a:chOff x="585175" y="1520600"/>
              <a:chExt cx="54425" cy="49975"/>
            </a:xfrm>
          </p:grpSpPr>
          <p:sp>
            <p:nvSpPr>
              <p:cNvPr id="455" name="Google Shape;455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0" name="Google Shape;460;p6"/>
            <p:cNvSpPr/>
            <p:nvPr/>
          </p:nvSpPr>
          <p:spPr>
            <a:xfrm>
              <a:off x="369744" y="3211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459769" y="2478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495969" y="184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369744" y="1525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596744" y="1075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7331407" y="606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7885032" y="45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606719" y="915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8745869" y="1525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568344" y="1983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8547244" y="3096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669119" y="2764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8669119" y="383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7848269" y="4706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6887244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4791619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4151944" y="471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63181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1961244" y="4706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"/>
          <p:cNvSpPr txBox="1">
            <a:spLocks noGrp="1"/>
          </p:cNvSpPr>
          <p:nvPr>
            <p:ph type="subTitle" idx="1"/>
          </p:nvPr>
        </p:nvSpPr>
        <p:spPr>
          <a:xfrm rot="-264">
            <a:off x="720000" y="1702881"/>
            <a:ext cx="3912600" cy="23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83" name="Google Shape;483;p7"/>
          <p:cNvGrpSpPr/>
          <p:nvPr/>
        </p:nvGrpSpPr>
        <p:grpSpPr>
          <a:xfrm>
            <a:off x="345157" y="412461"/>
            <a:ext cx="8488825" cy="4370233"/>
            <a:chOff x="345157" y="412461"/>
            <a:chExt cx="8488825" cy="4370233"/>
          </a:xfrm>
        </p:grpSpPr>
        <p:grpSp>
          <p:nvGrpSpPr>
            <p:cNvPr id="484" name="Google Shape;484;p7"/>
            <p:cNvGrpSpPr/>
            <p:nvPr/>
          </p:nvGrpSpPr>
          <p:grpSpPr>
            <a:xfrm>
              <a:off x="2261296" y="4182667"/>
              <a:ext cx="564135" cy="256951"/>
              <a:chOff x="700250" y="1477300"/>
              <a:chExt cx="309675" cy="141050"/>
            </a:xfrm>
          </p:grpSpPr>
          <p:sp>
            <p:nvSpPr>
              <p:cNvPr id="485" name="Google Shape;485;p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" name="Google Shape;489;p7"/>
            <p:cNvGrpSpPr/>
            <p:nvPr/>
          </p:nvGrpSpPr>
          <p:grpSpPr>
            <a:xfrm>
              <a:off x="4632603" y="1574960"/>
              <a:ext cx="139138" cy="127771"/>
              <a:chOff x="585175" y="1520600"/>
              <a:chExt cx="54425" cy="49975"/>
            </a:xfrm>
          </p:grpSpPr>
          <p:sp>
            <p:nvSpPr>
              <p:cNvPr id="490" name="Google Shape;490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5" name="Google Shape;495;p7"/>
            <p:cNvSpPr/>
            <p:nvPr/>
          </p:nvSpPr>
          <p:spPr>
            <a:xfrm>
              <a:off x="4849582" y="244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7"/>
            <p:cNvGrpSpPr/>
            <p:nvPr/>
          </p:nvGrpSpPr>
          <p:grpSpPr>
            <a:xfrm>
              <a:off x="6859753" y="1046735"/>
              <a:ext cx="139138" cy="127771"/>
              <a:chOff x="585175" y="1520600"/>
              <a:chExt cx="54425" cy="49975"/>
            </a:xfrm>
          </p:grpSpPr>
          <p:sp>
            <p:nvSpPr>
              <p:cNvPr id="497" name="Google Shape;497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2" name="Google Shape;502;p7"/>
            <p:cNvGrpSpPr/>
            <p:nvPr/>
          </p:nvGrpSpPr>
          <p:grpSpPr>
            <a:xfrm>
              <a:off x="7814253" y="540010"/>
              <a:ext cx="139138" cy="127771"/>
              <a:chOff x="585175" y="1520600"/>
              <a:chExt cx="54425" cy="49975"/>
            </a:xfrm>
          </p:grpSpPr>
          <p:sp>
            <p:nvSpPr>
              <p:cNvPr id="503" name="Google Shape;503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7"/>
            <p:cNvGrpSpPr/>
            <p:nvPr/>
          </p:nvGrpSpPr>
          <p:grpSpPr>
            <a:xfrm>
              <a:off x="7839728" y="1329060"/>
              <a:ext cx="139138" cy="127771"/>
              <a:chOff x="585175" y="1520600"/>
              <a:chExt cx="54425" cy="49975"/>
            </a:xfrm>
          </p:grpSpPr>
          <p:sp>
            <p:nvSpPr>
              <p:cNvPr id="509" name="Google Shape;509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4" name="Google Shape;514;p7"/>
            <p:cNvGrpSpPr/>
            <p:nvPr/>
          </p:nvGrpSpPr>
          <p:grpSpPr>
            <a:xfrm>
              <a:off x="8520603" y="1099985"/>
              <a:ext cx="139138" cy="127771"/>
              <a:chOff x="585175" y="1520600"/>
              <a:chExt cx="54425" cy="49975"/>
            </a:xfrm>
          </p:grpSpPr>
          <p:sp>
            <p:nvSpPr>
              <p:cNvPr id="515" name="Google Shape;515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0" name="Google Shape;520;p7"/>
            <p:cNvGrpSpPr/>
            <p:nvPr/>
          </p:nvGrpSpPr>
          <p:grpSpPr>
            <a:xfrm>
              <a:off x="8403353" y="2507872"/>
              <a:ext cx="139138" cy="127771"/>
              <a:chOff x="585175" y="1520600"/>
              <a:chExt cx="54425" cy="49975"/>
            </a:xfrm>
          </p:grpSpPr>
          <p:sp>
            <p:nvSpPr>
              <p:cNvPr id="521" name="Google Shape;521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7"/>
            <p:cNvGrpSpPr/>
            <p:nvPr/>
          </p:nvGrpSpPr>
          <p:grpSpPr>
            <a:xfrm>
              <a:off x="8632428" y="3532372"/>
              <a:ext cx="139138" cy="127771"/>
              <a:chOff x="585175" y="1520600"/>
              <a:chExt cx="54425" cy="49975"/>
            </a:xfrm>
          </p:grpSpPr>
          <p:sp>
            <p:nvSpPr>
              <p:cNvPr id="527" name="Google Shape;527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2" name="Google Shape;532;p7"/>
            <p:cNvGrpSpPr/>
            <p:nvPr/>
          </p:nvGrpSpPr>
          <p:grpSpPr>
            <a:xfrm>
              <a:off x="7814253" y="4475722"/>
              <a:ext cx="139138" cy="127771"/>
              <a:chOff x="585175" y="1520600"/>
              <a:chExt cx="54425" cy="49975"/>
            </a:xfrm>
          </p:grpSpPr>
          <p:sp>
            <p:nvSpPr>
              <p:cNvPr id="533" name="Google Shape;533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7"/>
            <p:cNvGrpSpPr/>
            <p:nvPr/>
          </p:nvGrpSpPr>
          <p:grpSpPr>
            <a:xfrm>
              <a:off x="5714378" y="4399372"/>
              <a:ext cx="139138" cy="127771"/>
              <a:chOff x="585175" y="1520600"/>
              <a:chExt cx="54425" cy="49975"/>
            </a:xfrm>
          </p:grpSpPr>
          <p:sp>
            <p:nvSpPr>
              <p:cNvPr id="539" name="Google Shape;539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" name="Google Shape;544;p7"/>
            <p:cNvGrpSpPr/>
            <p:nvPr/>
          </p:nvGrpSpPr>
          <p:grpSpPr>
            <a:xfrm>
              <a:off x="4810803" y="4527147"/>
              <a:ext cx="139138" cy="127771"/>
              <a:chOff x="585175" y="1520600"/>
              <a:chExt cx="54425" cy="49975"/>
            </a:xfrm>
          </p:grpSpPr>
          <p:sp>
            <p:nvSpPr>
              <p:cNvPr id="545" name="Google Shape;545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0" name="Google Shape;550;p7"/>
            <p:cNvGrpSpPr/>
            <p:nvPr/>
          </p:nvGrpSpPr>
          <p:grpSpPr>
            <a:xfrm>
              <a:off x="5039878" y="3566297"/>
              <a:ext cx="139138" cy="127771"/>
              <a:chOff x="585175" y="1520600"/>
              <a:chExt cx="54425" cy="49975"/>
            </a:xfrm>
          </p:grpSpPr>
          <p:sp>
            <p:nvSpPr>
              <p:cNvPr id="551" name="Google Shape;551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556;p7"/>
            <p:cNvGrpSpPr/>
            <p:nvPr/>
          </p:nvGrpSpPr>
          <p:grpSpPr>
            <a:xfrm>
              <a:off x="5128978" y="2373247"/>
              <a:ext cx="139138" cy="127771"/>
              <a:chOff x="585175" y="1520600"/>
              <a:chExt cx="54425" cy="49975"/>
            </a:xfrm>
          </p:grpSpPr>
          <p:sp>
            <p:nvSpPr>
              <p:cNvPr id="557" name="Google Shape;557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" name="Google Shape;562;p7"/>
            <p:cNvGrpSpPr/>
            <p:nvPr/>
          </p:nvGrpSpPr>
          <p:grpSpPr>
            <a:xfrm>
              <a:off x="3550903" y="4182672"/>
              <a:ext cx="139138" cy="127771"/>
              <a:chOff x="585175" y="1520600"/>
              <a:chExt cx="54425" cy="49975"/>
            </a:xfrm>
          </p:grpSpPr>
          <p:sp>
            <p:nvSpPr>
              <p:cNvPr id="563" name="Google Shape;563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8" name="Google Shape;568;p7"/>
            <p:cNvGrpSpPr/>
            <p:nvPr/>
          </p:nvGrpSpPr>
          <p:grpSpPr>
            <a:xfrm>
              <a:off x="2261303" y="4654922"/>
              <a:ext cx="139138" cy="127771"/>
              <a:chOff x="585175" y="1520600"/>
              <a:chExt cx="54425" cy="49975"/>
            </a:xfrm>
          </p:grpSpPr>
          <p:sp>
            <p:nvSpPr>
              <p:cNvPr id="569" name="Google Shape;569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4" name="Google Shape;574;p7"/>
            <p:cNvGrpSpPr/>
            <p:nvPr/>
          </p:nvGrpSpPr>
          <p:grpSpPr>
            <a:xfrm>
              <a:off x="1364103" y="4247260"/>
              <a:ext cx="139138" cy="127771"/>
              <a:chOff x="585175" y="1520600"/>
              <a:chExt cx="54425" cy="49975"/>
            </a:xfrm>
          </p:grpSpPr>
          <p:sp>
            <p:nvSpPr>
              <p:cNvPr id="575" name="Google Shape;575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7"/>
            <p:cNvGrpSpPr/>
            <p:nvPr/>
          </p:nvGrpSpPr>
          <p:grpSpPr>
            <a:xfrm>
              <a:off x="371453" y="3184610"/>
              <a:ext cx="139138" cy="127771"/>
              <a:chOff x="585175" y="1520600"/>
              <a:chExt cx="54425" cy="49975"/>
            </a:xfrm>
          </p:grpSpPr>
          <p:sp>
            <p:nvSpPr>
              <p:cNvPr id="581" name="Google Shape;581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7"/>
            <p:cNvGrpSpPr/>
            <p:nvPr/>
          </p:nvGrpSpPr>
          <p:grpSpPr>
            <a:xfrm>
              <a:off x="473253" y="1962860"/>
              <a:ext cx="139138" cy="127771"/>
              <a:chOff x="585175" y="1520600"/>
              <a:chExt cx="54425" cy="49975"/>
            </a:xfrm>
          </p:grpSpPr>
          <p:sp>
            <p:nvSpPr>
              <p:cNvPr id="587" name="Google Shape;587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7"/>
            <p:cNvGrpSpPr/>
            <p:nvPr/>
          </p:nvGrpSpPr>
          <p:grpSpPr>
            <a:xfrm>
              <a:off x="1612278" y="1374735"/>
              <a:ext cx="139138" cy="127771"/>
              <a:chOff x="585175" y="1520600"/>
              <a:chExt cx="54425" cy="49975"/>
            </a:xfrm>
          </p:grpSpPr>
          <p:sp>
            <p:nvSpPr>
              <p:cNvPr id="593" name="Google Shape;593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8" name="Google Shape;598;p7"/>
            <p:cNvGrpSpPr/>
            <p:nvPr/>
          </p:nvGrpSpPr>
          <p:grpSpPr>
            <a:xfrm>
              <a:off x="2776753" y="1502510"/>
              <a:ext cx="139138" cy="127771"/>
              <a:chOff x="585175" y="1520600"/>
              <a:chExt cx="54425" cy="49975"/>
            </a:xfrm>
          </p:grpSpPr>
          <p:sp>
            <p:nvSpPr>
              <p:cNvPr id="599" name="Google Shape;599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4" name="Google Shape;604;p7"/>
            <p:cNvGrpSpPr/>
            <p:nvPr/>
          </p:nvGrpSpPr>
          <p:grpSpPr>
            <a:xfrm>
              <a:off x="3718528" y="1329060"/>
              <a:ext cx="139138" cy="127771"/>
              <a:chOff x="585175" y="1520600"/>
              <a:chExt cx="54425" cy="49975"/>
            </a:xfrm>
          </p:grpSpPr>
          <p:sp>
            <p:nvSpPr>
              <p:cNvPr id="605" name="Google Shape;605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0" name="Google Shape;610;p7"/>
            <p:cNvSpPr/>
            <p:nvPr/>
          </p:nvSpPr>
          <p:spPr>
            <a:xfrm>
              <a:off x="5039882" y="190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5128982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4161757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3404532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439307" y="140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1892057" y="1266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1223932" y="1407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12407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345157" y="2405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550007" y="2915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473257" y="3748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058682" y="412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121082" y="4573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751432" y="4310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645107" y="4687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3173257" y="431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3949582" y="4044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4280457" y="443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512898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4822357" y="3859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4911982" y="318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6311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3756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7403057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825573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8771582" y="3122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8597357" y="398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8597357" y="2188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8480107" y="1456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8255732" y="1046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25607" y="82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124732" y="41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6653857" y="1132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6707732" y="718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6064782" y="1407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"/>
          <p:cNvSpPr/>
          <p:nvPr/>
        </p:nvSpPr>
        <p:spPr>
          <a:xfrm>
            <a:off x="2545275" y="1108225"/>
            <a:ext cx="4053454" cy="2927036"/>
          </a:xfrm>
          <a:custGeom>
            <a:avLst/>
            <a:gdLst/>
            <a:ahLst/>
            <a:cxnLst/>
            <a:rect l="l" t="t" r="r" b="b"/>
            <a:pathLst>
              <a:path w="28961" h="20913" extrusionOk="0">
                <a:moveTo>
                  <a:pt x="6287" y="1"/>
                </a:moveTo>
                <a:cubicBezTo>
                  <a:pt x="5932" y="1"/>
                  <a:pt x="5566" y="26"/>
                  <a:pt x="5189" y="81"/>
                </a:cubicBezTo>
                <a:cubicBezTo>
                  <a:pt x="4090" y="243"/>
                  <a:pt x="2876" y="898"/>
                  <a:pt x="2999" y="1880"/>
                </a:cubicBezTo>
                <a:cubicBezTo>
                  <a:pt x="3105" y="2703"/>
                  <a:pt x="4115" y="3306"/>
                  <a:pt x="4199" y="4129"/>
                </a:cubicBezTo>
                <a:cubicBezTo>
                  <a:pt x="4296" y="5069"/>
                  <a:pt x="3217" y="5669"/>
                  <a:pt x="2408" y="6246"/>
                </a:cubicBezTo>
                <a:cubicBezTo>
                  <a:pt x="1481" y="6910"/>
                  <a:pt x="778" y="7803"/>
                  <a:pt x="388" y="8799"/>
                </a:cubicBezTo>
                <a:cubicBezTo>
                  <a:pt x="67" y="9619"/>
                  <a:pt x="0" y="10640"/>
                  <a:pt x="681" y="11307"/>
                </a:cubicBezTo>
                <a:cubicBezTo>
                  <a:pt x="1384" y="11996"/>
                  <a:pt x="2556" y="12032"/>
                  <a:pt x="3588" y="12088"/>
                </a:cubicBezTo>
                <a:cubicBezTo>
                  <a:pt x="4620" y="12144"/>
                  <a:pt x="5842" y="12395"/>
                  <a:pt x="6263" y="13237"/>
                </a:cubicBezTo>
                <a:cubicBezTo>
                  <a:pt x="6495" y="13698"/>
                  <a:pt x="6414" y="14219"/>
                  <a:pt x="6286" y="14694"/>
                </a:cubicBezTo>
                <a:cubicBezTo>
                  <a:pt x="5873" y="16217"/>
                  <a:pt x="5011" y="17696"/>
                  <a:pt x="5242" y="19272"/>
                </a:cubicBezTo>
                <a:cubicBezTo>
                  <a:pt x="5351" y="20003"/>
                  <a:pt x="5859" y="20831"/>
                  <a:pt x="6693" y="20907"/>
                </a:cubicBezTo>
                <a:cubicBezTo>
                  <a:pt x="6736" y="20911"/>
                  <a:pt x="6778" y="20913"/>
                  <a:pt x="6821" y="20913"/>
                </a:cubicBezTo>
                <a:cubicBezTo>
                  <a:pt x="7300" y="20913"/>
                  <a:pt x="7735" y="20662"/>
                  <a:pt x="8130" y="20421"/>
                </a:cubicBezTo>
                <a:cubicBezTo>
                  <a:pt x="9014" y="19886"/>
                  <a:pt x="9898" y="19353"/>
                  <a:pt x="10780" y="18814"/>
                </a:cubicBezTo>
                <a:cubicBezTo>
                  <a:pt x="11396" y="18441"/>
                  <a:pt x="12078" y="18051"/>
                  <a:pt x="12826" y="18051"/>
                </a:cubicBezTo>
                <a:cubicBezTo>
                  <a:pt x="12894" y="18051"/>
                  <a:pt x="12962" y="18054"/>
                  <a:pt x="13031" y="18061"/>
                </a:cubicBezTo>
                <a:cubicBezTo>
                  <a:pt x="14409" y="18195"/>
                  <a:pt x="15163" y="19556"/>
                  <a:pt x="16290" y="20296"/>
                </a:cubicBezTo>
                <a:cubicBezTo>
                  <a:pt x="16900" y="20698"/>
                  <a:pt x="17658" y="20907"/>
                  <a:pt x="18405" y="20907"/>
                </a:cubicBezTo>
                <a:cubicBezTo>
                  <a:pt x="18861" y="20907"/>
                  <a:pt x="19313" y="20829"/>
                  <a:pt x="19724" y="20669"/>
                </a:cubicBezTo>
                <a:cubicBezTo>
                  <a:pt x="20809" y="20248"/>
                  <a:pt x="21568" y="19275"/>
                  <a:pt x="21635" y="18217"/>
                </a:cubicBezTo>
                <a:cubicBezTo>
                  <a:pt x="21702" y="17193"/>
                  <a:pt x="21230" y="15958"/>
                  <a:pt x="22067" y="15268"/>
                </a:cubicBezTo>
                <a:cubicBezTo>
                  <a:pt x="22386" y="15005"/>
                  <a:pt x="22810" y="14908"/>
                  <a:pt x="23260" y="14908"/>
                </a:cubicBezTo>
                <a:cubicBezTo>
                  <a:pt x="23657" y="14908"/>
                  <a:pt x="24074" y="14984"/>
                  <a:pt x="24455" y="15087"/>
                </a:cubicBezTo>
                <a:cubicBezTo>
                  <a:pt x="25115" y="15266"/>
                  <a:pt x="25795" y="15504"/>
                  <a:pt x="26459" y="15504"/>
                </a:cubicBezTo>
                <a:cubicBezTo>
                  <a:pt x="26615" y="15504"/>
                  <a:pt x="26770" y="15491"/>
                  <a:pt x="26924" y="15461"/>
                </a:cubicBezTo>
                <a:cubicBezTo>
                  <a:pt x="28523" y="15146"/>
                  <a:pt x="28897" y="13134"/>
                  <a:pt x="27993" y="11882"/>
                </a:cubicBezTo>
                <a:cubicBezTo>
                  <a:pt x="27636" y="11391"/>
                  <a:pt x="27134" y="10936"/>
                  <a:pt x="27050" y="10364"/>
                </a:cubicBezTo>
                <a:cubicBezTo>
                  <a:pt x="26933" y="9561"/>
                  <a:pt x="27678" y="8919"/>
                  <a:pt x="28169" y="8252"/>
                </a:cubicBezTo>
                <a:cubicBezTo>
                  <a:pt x="28699" y="7530"/>
                  <a:pt x="28961" y="6623"/>
                  <a:pt x="28738" y="5758"/>
                </a:cubicBezTo>
                <a:cubicBezTo>
                  <a:pt x="28515" y="4896"/>
                  <a:pt x="27770" y="4107"/>
                  <a:pt x="26799" y="3861"/>
                </a:cubicBezTo>
                <a:cubicBezTo>
                  <a:pt x="26453" y="3774"/>
                  <a:pt x="26085" y="3753"/>
                  <a:pt x="25714" y="3753"/>
                </a:cubicBezTo>
                <a:cubicBezTo>
                  <a:pt x="25377" y="3753"/>
                  <a:pt x="25037" y="3770"/>
                  <a:pt x="24707" y="3770"/>
                </a:cubicBezTo>
                <a:cubicBezTo>
                  <a:pt x="24059" y="3770"/>
                  <a:pt x="23449" y="3705"/>
                  <a:pt x="22977" y="3317"/>
                </a:cubicBezTo>
                <a:cubicBezTo>
                  <a:pt x="22092" y="2594"/>
                  <a:pt x="22338" y="1197"/>
                  <a:pt x="21415" y="513"/>
                </a:cubicBezTo>
                <a:cubicBezTo>
                  <a:pt x="21056" y="247"/>
                  <a:pt x="20608" y="154"/>
                  <a:pt x="20144" y="154"/>
                </a:cubicBezTo>
                <a:cubicBezTo>
                  <a:pt x="19773" y="154"/>
                  <a:pt x="19392" y="213"/>
                  <a:pt x="19040" y="290"/>
                </a:cubicBezTo>
                <a:cubicBezTo>
                  <a:pt x="17866" y="555"/>
                  <a:pt x="16739" y="971"/>
                  <a:pt x="15709" y="1520"/>
                </a:cubicBezTo>
                <a:cubicBezTo>
                  <a:pt x="14785" y="2016"/>
                  <a:pt x="14375" y="2580"/>
                  <a:pt x="13700" y="2580"/>
                </a:cubicBezTo>
                <a:cubicBezTo>
                  <a:pt x="13436" y="2580"/>
                  <a:pt x="13131" y="2493"/>
                  <a:pt x="12738" y="2282"/>
                </a:cubicBezTo>
                <a:cubicBezTo>
                  <a:pt x="10646" y="1162"/>
                  <a:pt x="8693" y="1"/>
                  <a:pt x="6287" y="1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235238" y="258425"/>
            <a:ext cx="8673300" cy="46266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 txBox="1">
            <a:spLocks noGrp="1"/>
          </p:cNvSpPr>
          <p:nvPr>
            <p:ph type="title"/>
          </p:nvPr>
        </p:nvSpPr>
        <p:spPr>
          <a:xfrm>
            <a:off x="1225975" y="948600"/>
            <a:ext cx="6692100" cy="32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49" name="Google Shape;649;p8"/>
          <p:cNvGrpSpPr/>
          <p:nvPr/>
        </p:nvGrpSpPr>
        <p:grpSpPr>
          <a:xfrm>
            <a:off x="918646" y="477598"/>
            <a:ext cx="7795973" cy="4167695"/>
            <a:chOff x="918646" y="477598"/>
            <a:chExt cx="7795973" cy="4167695"/>
          </a:xfrm>
        </p:grpSpPr>
        <p:grpSp>
          <p:nvGrpSpPr>
            <p:cNvPr id="650" name="Google Shape;650;p8"/>
            <p:cNvGrpSpPr/>
            <p:nvPr/>
          </p:nvGrpSpPr>
          <p:grpSpPr>
            <a:xfrm>
              <a:off x="918646" y="861017"/>
              <a:ext cx="564135" cy="256951"/>
              <a:chOff x="700250" y="1477300"/>
              <a:chExt cx="309675" cy="141050"/>
            </a:xfrm>
          </p:grpSpPr>
          <p:sp>
            <p:nvSpPr>
              <p:cNvPr id="651" name="Google Shape;651;p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5" name="Google Shape;655;p8"/>
            <p:cNvGrpSpPr/>
            <p:nvPr/>
          </p:nvGrpSpPr>
          <p:grpSpPr>
            <a:xfrm>
              <a:off x="7918078" y="2103810"/>
              <a:ext cx="139138" cy="127771"/>
              <a:chOff x="585175" y="1520600"/>
              <a:chExt cx="54425" cy="49975"/>
            </a:xfrm>
          </p:grpSpPr>
          <p:sp>
            <p:nvSpPr>
              <p:cNvPr id="656" name="Google Shape;65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1" name="Google Shape;661;p8"/>
            <p:cNvSpPr/>
            <p:nvPr/>
          </p:nvSpPr>
          <p:spPr>
            <a:xfrm>
              <a:off x="1225969" y="1519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2" name="Google Shape;662;p8"/>
            <p:cNvGrpSpPr/>
            <p:nvPr/>
          </p:nvGrpSpPr>
          <p:grpSpPr>
            <a:xfrm>
              <a:off x="6365596" y="4106292"/>
              <a:ext cx="564135" cy="256951"/>
              <a:chOff x="700250" y="1477300"/>
              <a:chExt cx="309675" cy="141050"/>
            </a:xfrm>
          </p:grpSpPr>
          <p:sp>
            <p:nvSpPr>
              <p:cNvPr id="663" name="Google Shape;663;p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7" name="Google Shape;667;p8"/>
            <p:cNvGrpSpPr/>
            <p:nvPr/>
          </p:nvGrpSpPr>
          <p:grpSpPr>
            <a:xfrm>
              <a:off x="8424003" y="1333860"/>
              <a:ext cx="139138" cy="127771"/>
              <a:chOff x="585175" y="1520600"/>
              <a:chExt cx="54425" cy="49975"/>
            </a:xfrm>
          </p:grpSpPr>
          <p:sp>
            <p:nvSpPr>
              <p:cNvPr id="668" name="Google Shape;66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3" name="Google Shape;673;p8"/>
            <p:cNvGrpSpPr/>
            <p:nvPr/>
          </p:nvGrpSpPr>
          <p:grpSpPr>
            <a:xfrm>
              <a:off x="6610478" y="602085"/>
              <a:ext cx="139138" cy="127771"/>
              <a:chOff x="585175" y="1520600"/>
              <a:chExt cx="54425" cy="49975"/>
            </a:xfrm>
          </p:grpSpPr>
          <p:sp>
            <p:nvSpPr>
              <p:cNvPr id="674" name="Google Shape;674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" name="Google Shape;679;p8"/>
            <p:cNvGrpSpPr/>
            <p:nvPr/>
          </p:nvGrpSpPr>
          <p:grpSpPr>
            <a:xfrm>
              <a:off x="4994203" y="925622"/>
              <a:ext cx="139138" cy="127771"/>
              <a:chOff x="585175" y="1520600"/>
              <a:chExt cx="54425" cy="49975"/>
            </a:xfrm>
          </p:grpSpPr>
          <p:sp>
            <p:nvSpPr>
              <p:cNvPr id="680" name="Google Shape;680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" name="Google Shape;685;p8"/>
            <p:cNvGrpSpPr/>
            <p:nvPr/>
          </p:nvGrpSpPr>
          <p:grpSpPr>
            <a:xfrm>
              <a:off x="2703428" y="539997"/>
              <a:ext cx="139138" cy="127771"/>
              <a:chOff x="585175" y="1520600"/>
              <a:chExt cx="54425" cy="49975"/>
            </a:xfrm>
          </p:grpSpPr>
          <p:sp>
            <p:nvSpPr>
              <p:cNvPr id="686" name="Google Shape;68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1" name="Google Shape;691;p8"/>
            <p:cNvGrpSpPr/>
            <p:nvPr/>
          </p:nvGrpSpPr>
          <p:grpSpPr>
            <a:xfrm>
              <a:off x="1482778" y="1519922"/>
              <a:ext cx="139138" cy="127771"/>
              <a:chOff x="585175" y="1520600"/>
              <a:chExt cx="54425" cy="49975"/>
            </a:xfrm>
          </p:grpSpPr>
          <p:sp>
            <p:nvSpPr>
              <p:cNvPr id="692" name="Google Shape;692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7" name="Google Shape;697;p8"/>
            <p:cNvGrpSpPr/>
            <p:nvPr/>
          </p:nvGrpSpPr>
          <p:grpSpPr>
            <a:xfrm>
              <a:off x="1756403" y="2665297"/>
              <a:ext cx="139138" cy="127771"/>
              <a:chOff x="585175" y="1520600"/>
              <a:chExt cx="54425" cy="49975"/>
            </a:xfrm>
          </p:grpSpPr>
          <p:sp>
            <p:nvSpPr>
              <p:cNvPr id="698" name="Google Shape;69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8"/>
            <p:cNvGrpSpPr/>
            <p:nvPr/>
          </p:nvGrpSpPr>
          <p:grpSpPr>
            <a:xfrm>
              <a:off x="2564278" y="3893422"/>
              <a:ext cx="139138" cy="127771"/>
              <a:chOff x="585175" y="1520600"/>
              <a:chExt cx="54425" cy="49975"/>
            </a:xfrm>
          </p:grpSpPr>
          <p:sp>
            <p:nvSpPr>
              <p:cNvPr id="704" name="Google Shape;704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9" name="Google Shape;709;p8"/>
            <p:cNvGrpSpPr/>
            <p:nvPr/>
          </p:nvGrpSpPr>
          <p:grpSpPr>
            <a:xfrm>
              <a:off x="1756403" y="4389747"/>
              <a:ext cx="139138" cy="127771"/>
              <a:chOff x="585175" y="1520600"/>
              <a:chExt cx="54425" cy="49975"/>
            </a:xfrm>
          </p:grpSpPr>
          <p:sp>
            <p:nvSpPr>
              <p:cNvPr id="710" name="Google Shape;710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8"/>
            <p:cNvGrpSpPr/>
            <p:nvPr/>
          </p:nvGrpSpPr>
          <p:grpSpPr>
            <a:xfrm>
              <a:off x="3277228" y="4389747"/>
              <a:ext cx="139138" cy="127771"/>
              <a:chOff x="585175" y="1520600"/>
              <a:chExt cx="54425" cy="49975"/>
            </a:xfrm>
          </p:grpSpPr>
          <p:sp>
            <p:nvSpPr>
              <p:cNvPr id="716" name="Google Shape;71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8"/>
            <p:cNvGrpSpPr/>
            <p:nvPr/>
          </p:nvGrpSpPr>
          <p:grpSpPr>
            <a:xfrm>
              <a:off x="4537153" y="4021197"/>
              <a:ext cx="139138" cy="127771"/>
              <a:chOff x="585175" y="1520600"/>
              <a:chExt cx="54425" cy="49975"/>
            </a:xfrm>
          </p:grpSpPr>
          <p:sp>
            <p:nvSpPr>
              <p:cNvPr id="722" name="Google Shape;722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7" name="Google Shape;727;p8"/>
            <p:cNvGrpSpPr/>
            <p:nvPr/>
          </p:nvGrpSpPr>
          <p:grpSpPr>
            <a:xfrm>
              <a:off x="5905253" y="4517522"/>
              <a:ext cx="139138" cy="127771"/>
              <a:chOff x="585175" y="1520600"/>
              <a:chExt cx="54425" cy="49975"/>
            </a:xfrm>
          </p:grpSpPr>
          <p:sp>
            <p:nvSpPr>
              <p:cNvPr id="728" name="Google Shape;72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3" name="Google Shape;733;p8"/>
            <p:cNvSpPr/>
            <p:nvPr/>
          </p:nvSpPr>
          <p:spPr>
            <a:xfrm>
              <a:off x="2333194" y="477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008669" y="833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542194" y="634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5362094" y="634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4540794" y="833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4776219" y="508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6929719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6459019" y="958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8176769" y="1091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8563144" y="729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8652219" y="189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8085894" y="1762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7855669" y="771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6793019" y="3831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5622194" y="4327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5981994" y="4021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4994194" y="4053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4776219" y="4327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4156844" y="4053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3800919" y="4389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3450944" y="4203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2842569" y="4203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2271957" y="3926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2361057" y="3461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1833157" y="4148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2106782" y="4389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2106782" y="28434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1355932" y="242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1063232" y="189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1521157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9"/>
          <p:cNvSpPr/>
          <p:nvPr/>
        </p:nvSpPr>
        <p:spPr>
          <a:xfrm rot="9762072">
            <a:off x="2896170" y="-265868"/>
            <a:ext cx="3157332" cy="2627266"/>
          </a:xfrm>
          <a:custGeom>
            <a:avLst/>
            <a:gdLst/>
            <a:ahLst/>
            <a:cxnLst/>
            <a:rect l="l" t="t" r="r" b="b"/>
            <a:pathLst>
              <a:path w="23401" h="19472" extrusionOk="0">
                <a:moveTo>
                  <a:pt x="11947" y="0"/>
                </a:moveTo>
                <a:cubicBezTo>
                  <a:pt x="11726" y="0"/>
                  <a:pt x="11502" y="49"/>
                  <a:pt x="11302" y="141"/>
                </a:cubicBezTo>
                <a:cubicBezTo>
                  <a:pt x="10816" y="364"/>
                  <a:pt x="10454" y="791"/>
                  <a:pt x="10172" y="1245"/>
                </a:cubicBezTo>
                <a:cubicBezTo>
                  <a:pt x="9332" y="2612"/>
                  <a:pt x="9131" y="4272"/>
                  <a:pt x="9061" y="5877"/>
                </a:cubicBezTo>
                <a:cubicBezTo>
                  <a:pt x="9048" y="6183"/>
                  <a:pt x="9025" y="6524"/>
                  <a:pt x="8796" y="6727"/>
                </a:cubicBezTo>
                <a:cubicBezTo>
                  <a:pt x="8675" y="6839"/>
                  <a:pt x="8528" y="6885"/>
                  <a:pt x="8372" y="6885"/>
                </a:cubicBezTo>
                <a:cubicBezTo>
                  <a:pt x="8072" y="6885"/>
                  <a:pt x="7739" y="6715"/>
                  <a:pt x="7494" y="6515"/>
                </a:cubicBezTo>
                <a:cubicBezTo>
                  <a:pt x="6724" y="5890"/>
                  <a:pt x="6171" y="5026"/>
                  <a:pt x="5404" y="4392"/>
                </a:cubicBezTo>
                <a:cubicBezTo>
                  <a:pt x="4900" y="3975"/>
                  <a:pt x="4231" y="3675"/>
                  <a:pt x="3597" y="3675"/>
                </a:cubicBezTo>
                <a:cubicBezTo>
                  <a:pt x="3265" y="3675"/>
                  <a:pt x="2943" y="3756"/>
                  <a:pt x="2659" y="3946"/>
                </a:cubicBezTo>
                <a:cubicBezTo>
                  <a:pt x="1808" y="4518"/>
                  <a:pt x="1733" y="5745"/>
                  <a:pt x="1947" y="6750"/>
                </a:cubicBezTo>
                <a:cubicBezTo>
                  <a:pt x="2204" y="7927"/>
                  <a:pt x="2740" y="9026"/>
                  <a:pt x="3340" y="10072"/>
                </a:cubicBezTo>
                <a:cubicBezTo>
                  <a:pt x="3487" y="10326"/>
                  <a:pt x="3635" y="10588"/>
                  <a:pt x="3683" y="10879"/>
                </a:cubicBezTo>
                <a:cubicBezTo>
                  <a:pt x="3727" y="11169"/>
                  <a:pt x="3633" y="11504"/>
                  <a:pt x="3381" y="11651"/>
                </a:cubicBezTo>
                <a:cubicBezTo>
                  <a:pt x="3262" y="11725"/>
                  <a:pt x="3119" y="11748"/>
                  <a:pt x="2975" y="11748"/>
                </a:cubicBezTo>
                <a:cubicBezTo>
                  <a:pt x="2935" y="11748"/>
                  <a:pt x="2894" y="11747"/>
                  <a:pt x="2854" y="11743"/>
                </a:cubicBezTo>
                <a:cubicBezTo>
                  <a:pt x="2352" y="11702"/>
                  <a:pt x="1886" y="11467"/>
                  <a:pt x="1390" y="11392"/>
                </a:cubicBezTo>
                <a:cubicBezTo>
                  <a:pt x="1302" y="11377"/>
                  <a:pt x="1210" y="11370"/>
                  <a:pt x="1118" y="11370"/>
                </a:cubicBezTo>
                <a:cubicBezTo>
                  <a:pt x="694" y="11370"/>
                  <a:pt x="257" y="11530"/>
                  <a:pt x="89" y="11908"/>
                </a:cubicBezTo>
                <a:cubicBezTo>
                  <a:pt x="0" y="12112"/>
                  <a:pt x="3" y="12346"/>
                  <a:pt x="17" y="12569"/>
                </a:cubicBezTo>
                <a:cubicBezTo>
                  <a:pt x="142" y="14823"/>
                  <a:pt x="982" y="17008"/>
                  <a:pt x="2310" y="18818"/>
                </a:cubicBezTo>
                <a:cubicBezTo>
                  <a:pt x="2635" y="19261"/>
                  <a:pt x="4127" y="19472"/>
                  <a:pt x="6161" y="19472"/>
                </a:cubicBezTo>
                <a:cubicBezTo>
                  <a:pt x="11446" y="19472"/>
                  <a:pt x="20387" y="18047"/>
                  <a:pt x="21973" y="15563"/>
                </a:cubicBezTo>
                <a:cubicBezTo>
                  <a:pt x="22768" y="14310"/>
                  <a:pt x="23401" y="12887"/>
                  <a:pt x="23354" y="11406"/>
                </a:cubicBezTo>
                <a:cubicBezTo>
                  <a:pt x="23328" y="10683"/>
                  <a:pt x="23061" y="9871"/>
                  <a:pt x="22386" y="9612"/>
                </a:cubicBezTo>
                <a:cubicBezTo>
                  <a:pt x="22231" y="9552"/>
                  <a:pt x="22072" y="9527"/>
                  <a:pt x="21910" y="9527"/>
                </a:cubicBezTo>
                <a:cubicBezTo>
                  <a:pt x="21496" y="9527"/>
                  <a:pt x="21064" y="9686"/>
                  <a:pt x="20653" y="9805"/>
                </a:cubicBezTo>
                <a:cubicBezTo>
                  <a:pt x="20416" y="9874"/>
                  <a:pt x="20153" y="9923"/>
                  <a:pt x="19900" y="9923"/>
                </a:cubicBezTo>
                <a:cubicBezTo>
                  <a:pt x="19546" y="9923"/>
                  <a:pt x="19211" y="9827"/>
                  <a:pt x="18993" y="9559"/>
                </a:cubicBezTo>
                <a:cubicBezTo>
                  <a:pt x="18714" y="9219"/>
                  <a:pt x="18742" y="8722"/>
                  <a:pt x="18806" y="8284"/>
                </a:cubicBezTo>
                <a:cubicBezTo>
                  <a:pt x="18937" y="7363"/>
                  <a:pt x="19169" y="6457"/>
                  <a:pt x="19492" y="5581"/>
                </a:cubicBezTo>
                <a:cubicBezTo>
                  <a:pt x="19671" y="5101"/>
                  <a:pt x="19880" y="4621"/>
                  <a:pt x="19917" y="4111"/>
                </a:cubicBezTo>
                <a:cubicBezTo>
                  <a:pt x="19958" y="3597"/>
                  <a:pt x="19794" y="3037"/>
                  <a:pt x="19367" y="2749"/>
                </a:cubicBezTo>
                <a:cubicBezTo>
                  <a:pt x="19174" y="2619"/>
                  <a:pt x="18956" y="2563"/>
                  <a:pt x="18730" y="2563"/>
                </a:cubicBezTo>
                <a:cubicBezTo>
                  <a:pt x="18283" y="2563"/>
                  <a:pt x="17809" y="2782"/>
                  <a:pt x="17453" y="3073"/>
                </a:cubicBezTo>
                <a:cubicBezTo>
                  <a:pt x="16912" y="3514"/>
                  <a:pt x="16505" y="4105"/>
                  <a:pt x="15919" y="4479"/>
                </a:cubicBezTo>
                <a:cubicBezTo>
                  <a:pt x="15717" y="4610"/>
                  <a:pt x="15486" y="4712"/>
                  <a:pt x="15247" y="4712"/>
                </a:cubicBezTo>
                <a:cubicBezTo>
                  <a:pt x="15211" y="4712"/>
                  <a:pt x="15176" y="4709"/>
                  <a:pt x="15140" y="4705"/>
                </a:cubicBezTo>
                <a:cubicBezTo>
                  <a:pt x="14580" y="4632"/>
                  <a:pt x="14290" y="4016"/>
                  <a:pt x="14097" y="3483"/>
                </a:cubicBezTo>
                <a:cubicBezTo>
                  <a:pt x="13826" y="2718"/>
                  <a:pt x="13553" y="1957"/>
                  <a:pt x="13282" y="1198"/>
                </a:cubicBezTo>
                <a:cubicBezTo>
                  <a:pt x="13171" y="880"/>
                  <a:pt x="13048" y="554"/>
                  <a:pt x="12805" y="319"/>
                </a:cubicBezTo>
                <a:cubicBezTo>
                  <a:pt x="12575" y="101"/>
                  <a:pt x="12264" y="0"/>
                  <a:pt x="11947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9"/>
          <p:cNvGrpSpPr/>
          <p:nvPr/>
        </p:nvGrpSpPr>
        <p:grpSpPr>
          <a:xfrm>
            <a:off x="422007" y="539997"/>
            <a:ext cx="8254150" cy="4200938"/>
            <a:chOff x="422007" y="539997"/>
            <a:chExt cx="8254150" cy="4200938"/>
          </a:xfrm>
        </p:grpSpPr>
        <p:grpSp>
          <p:nvGrpSpPr>
            <p:cNvPr id="767" name="Google Shape;767;p9"/>
            <p:cNvGrpSpPr/>
            <p:nvPr/>
          </p:nvGrpSpPr>
          <p:grpSpPr>
            <a:xfrm>
              <a:off x="7716546" y="664754"/>
              <a:ext cx="564135" cy="256951"/>
              <a:chOff x="700250" y="1477300"/>
              <a:chExt cx="309675" cy="141050"/>
            </a:xfrm>
          </p:grpSpPr>
          <p:sp>
            <p:nvSpPr>
              <p:cNvPr id="768" name="Google Shape;768;p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2" name="Google Shape;772;p9"/>
            <p:cNvGrpSpPr/>
            <p:nvPr/>
          </p:nvGrpSpPr>
          <p:grpSpPr>
            <a:xfrm>
              <a:off x="7388928" y="3955060"/>
              <a:ext cx="139138" cy="127771"/>
              <a:chOff x="585175" y="1520600"/>
              <a:chExt cx="54425" cy="49975"/>
            </a:xfrm>
          </p:grpSpPr>
          <p:sp>
            <p:nvSpPr>
              <p:cNvPr id="773" name="Google Shape;773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8" name="Google Shape;778;p9"/>
            <p:cNvSpPr/>
            <p:nvPr/>
          </p:nvSpPr>
          <p:spPr>
            <a:xfrm>
              <a:off x="8179894" y="182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" name="Google Shape;779;p9"/>
            <p:cNvGrpSpPr/>
            <p:nvPr/>
          </p:nvGrpSpPr>
          <p:grpSpPr>
            <a:xfrm>
              <a:off x="863321" y="4221804"/>
              <a:ext cx="564135" cy="256951"/>
              <a:chOff x="700250" y="1477300"/>
              <a:chExt cx="309675" cy="141050"/>
            </a:xfrm>
          </p:grpSpPr>
          <p:sp>
            <p:nvSpPr>
              <p:cNvPr id="780" name="Google Shape;780;p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4" name="Google Shape;784;p9"/>
            <p:cNvGrpSpPr/>
            <p:nvPr/>
          </p:nvGrpSpPr>
          <p:grpSpPr>
            <a:xfrm>
              <a:off x="7716546" y="4221804"/>
              <a:ext cx="564135" cy="256951"/>
              <a:chOff x="700250" y="1477300"/>
              <a:chExt cx="309675" cy="141050"/>
            </a:xfrm>
          </p:grpSpPr>
          <p:sp>
            <p:nvSpPr>
              <p:cNvPr id="785" name="Google Shape;785;p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9" name="Google Shape;789;p9"/>
            <p:cNvGrpSpPr/>
            <p:nvPr/>
          </p:nvGrpSpPr>
          <p:grpSpPr>
            <a:xfrm>
              <a:off x="8141528" y="2964697"/>
              <a:ext cx="139138" cy="127771"/>
              <a:chOff x="585175" y="1520600"/>
              <a:chExt cx="54425" cy="49975"/>
            </a:xfrm>
          </p:grpSpPr>
          <p:sp>
            <p:nvSpPr>
              <p:cNvPr id="790" name="Google Shape;790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5" name="Google Shape;795;p9"/>
            <p:cNvGrpSpPr/>
            <p:nvPr/>
          </p:nvGrpSpPr>
          <p:grpSpPr>
            <a:xfrm>
              <a:off x="6525253" y="2188372"/>
              <a:ext cx="139138" cy="127771"/>
              <a:chOff x="585175" y="1520600"/>
              <a:chExt cx="54425" cy="49975"/>
            </a:xfrm>
          </p:grpSpPr>
          <p:sp>
            <p:nvSpPr>
              <p:cNvPr id="796" name="Google Shape;796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1" name="Google Shape;801;p9"/>
            <p:cNvGrpSpPr/>
            <p:nvPr/>
          </p:nvGrpSpPr>
          <p:grpSpPr>
            <a:xfrm>
              <a:off x="7040653" y="1278422"/>
              <a:ext cx="139138" cy="127771"/>
              <a:chOff x="585175" y="1520600"/>
              <a:chExt cx="54425" cy="49975"/>
            </a:xfrm>
          </p:grpSpPr>
          <p:sp>
            <p:nvSpPr>
              <p:cNvPr id="802" name="Google Shape;802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" name="Google Shape;807;p9"/>
            <p:cNvGrpSpPr/>
            <p:nvPr/>
          </p:nvGrpSpPr>
          <p:grpSpPr>
            <a:xfrm>
              <a:off x="1033728" y="2571747"/>
              <a:ext cx="139138" cy="127771"/>
              <a:chOff x="585175" y="1520600"/>
              <a:chExt cx="54425" cy="49975"/>
            </a:xfrm>
          </p:grpSpPr>
          <p:sp>
            <p:nvSpPr>
              <p:cNvPr id="808" name="Google Shape;808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9"/>
            <p:cNvGrpSpPr/>
            <p:nvPr/>
          </p:nvGrpSpPr>
          <p:grpSpPr>
            <a:xfrm>
              <a:off x="1689128" y="3373522"/>
              <a:ext cx="139138" cy="127771"/>
              <a:chOff x="585175" y="1520600"/>
              <a:chExt cx="54425" cy="49975"/>
            </a:xfrm>
          </p:grpSpPr>
          <p:sp>
            <p:nvSpPr>
              <p:cNvPr id="814" name="Google Shape;814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9" name="Google Shape;819;p9"/>
            <p:cNvGrpSpPr/>
            <p:nvPr/>
          </p:nvGrpSpPr>
          <p:grpSpPr>
            <a:xfrm>
              <a:off x="580853" y="3647147"/>
              <a:ext cx="139138" cy="127771"/>
              <a:chOff x="585175" y="1520600"/>
              <a:chExt cx="54425" cy="49975"/>
            </a:xfrm>
          </p:grpSpPr>
          <p:sp>
            <p:nvSpPr>
              <p:cNvPr id="820" name="Google Shape;820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9"/>
            <p:cNvGrpSpPr/>
            <p:nvPr/>
          </p:nvGrpSpPr>
          <p:grpSpPr>
            <a:xfrm>
              <a:off x="1427453" y="539997"/>
              <a:ext cx="139138" cy="127771"/>
              <a:chOff x="585175" y="1520600"/>
              <a:chExt cx="54425" cy="49975"/>
            </a:xfrm>
          </p:grpSpPr>
          <p:sp>
            <p:nvSpPr>
              <p:cNvPr id="826" name="Google Shape;826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9"/>
            <p:cNvGrpSpPr/>
            <p:nvPr/>
          </p:nvGrpSpPr>
          <p:grpSpPr>
            <a:xfrm>
              <a:off x="3177328" y="2005347"/>
              <a:ext cx="139138" cy="127771"/>
              <a:chOff x="585175" y="1520600"/>
              <a:chExt cx="54425" cy="49975"/>
            </a:xfrm>
          </p:grpSpPr>
          <p:sp>
            <p:nvSpPr>
              <p:cNvPr id="832" name="Google Shape;832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9"/>
            <p:cNvGrpSpPr/>
            <p:nvPr/>
          </p:nvGrpSpPr>
          <p:grpSpPr>
            <a:xfrm>
              <a:off x="5092678" y="703222"/>
              <a:ext cx="139138" cy="127771"/>
              <a:chOff x="585175" y="1520600"/>
              <a:chExt cx="54425" cy="49975"/>
            </a:xfrm>
          </p:grpSpPr>
          <p:sp>
            <p:nvSpPr>
              <p:cNvPr id="838" name="Google Shape;838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9"/>
            <p:cNvGrpSpPr/>
            <p:nvPr/>
          </p:nvGrpSpPr>
          <p:grpSpPr>
            <a:xfrm>
              <a:off x="4502428" y="2188372"/>
              <a:ext cx="139138" cy="127771"/>
              <a:chOff x="585175" y="1520600"/>
              <a:chExt cx="54425" cy="49975"/>
            </a:xfrm>
          </p:grpSpPr>
          <p:sp>
            <p:nvSpPr>
              <p:cNvPr id="844" name="Google Shape;844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" name="Google Shape;849;p9"/>
            <p:cNvGrpSpPr/>
            <p:nvPr/>
          </p:nvGrpSpPr>
          <p:grpSpPr>
            <a:xfrm>
              <a:off x="8354428" y="2005347"/>
              <a:ext cx="139138" cy="127771"/>
              <a:chOff x="585175" y="1520600"/>
              <a:chExt cx="54425" cy="49975"/>
            </a:xfrm>
          </p:grpSpPr>
          <p:sp>
            <p:nvSpPr>
              <p:cNvPr id="850" name="Google Shape;850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5" name="Google Shape;855;p9"/>
            <p:cNvSpPr/>
            <p:nvPr/>
          </p:nvSpPr>
          <p:spPr>
            <a:xfrm>
              <a:off x="7257219" y="2098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465669" y="1406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6835719" y="831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117394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6773319" y="182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5367044" y="635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4762519" y="1890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4443632" y="1534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3731694" y="172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3451719" y="218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2815394" y="2038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1114182" y="635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1365057" y="2413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1465832" y="3187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940082" y="3044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1072107" y="3865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1828282" y="4319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422007" y="2798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1993732" y="22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7716557" y="3679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7563832" y="2935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8613757" y="3501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8047432" y="241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8551357" y="114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7257232" y="4678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0" name="Google Shape;880;p9"/>
          <p:cNvSpPr txBox="1">
            <a:spLocks noGrp="1"/>
          </p:cNvSpPr>
          <p:nvPr>
            <p:ph type="title"/>
          </p:nvPr>
        </p:nvSpPr>
        <p:spPr>
          <a:xfrm>
            <a:off x="1919850" y="2444025"/>
            <a:ext cx="53043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1" name="Google Shape;881;p9"/>
          <p:cNvSpPr txBox="1">
            <a:spLocks noGrp="1"/>
          </p:cNvSpPr>
          <p:nvPr>
            <p:ph type="subTitle" idx="1"/>
          </p:nvPr>
        </p:nvSpPr>
        <p:spPr>
          <a:xfrm>
            <a:off x="2183400" y="3434399"/>
            <a:ext cx="4777200" cy="11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3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3"/>
          <p:cNvSpPr txBox="1">
            <a:spLocks noGrp="1"/>
          </p:cNvSpPr>
          <p:nvPr>
            <p:ph type="title" hasCustomPrompt="1"/>
          </p:nvPr>
        </p:nvSpPr>
        <p:spPr>
          <a:xfrm rot="1973">
            <a:off x="1365600" y="1256280"/>
            <a:ext cx="1045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1" name="Google Shape;1061;p13"/>
          <p:cNvSpPr txBox="1">
            <a:spLocks noGrp="1"/>
          </p:cNvSpPr>
          <p:nvPr>
            <p:ph type="title" idx="2"/>
          </p:nvPr>
        </p:nvSpPr>
        <p:spPr>
          <a:xfrm>
            <a:off x="720000" y="1828454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2" name="Google Shape;1062;p13"/>
          <p:cNvSpPr txBox="1">
            <a:spLocks noGrp="1"/>
          </p:cNvSpPr>
          <p:nvPr>
            <p:ph type="subTitle" idx="1"/>
          </p:nvPr>
        </p:nvSpPr>
        <p:spPr>
          <a:xfrm>
            <a:off x="720000" y="2165590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4049400" y="1256280"/>
            <a:ext cx="1045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4" name="Google Shape;1064;p13"/>
          <p:cNvSpPr txBox="1">
            <a:spLocks noGrp="1"/>
          </p:cNvSpPr>
          <p:nvPr>
            <p:ph type="title" idx="4"/>
          </p:nvPr>
        </p:nvSpPr>
        <p:spPr>
          <a:xfrm>
            <a:off x="3403800" y="1828454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5" name="Google Shape;1065;p13"/>
          <p:cNvSpPr txBox="1">
            <a:spLocks noGrp="1"/>
          </p:cNvSpPr>
          <p:nvPr>
            <p:ph type="subTitle" idx="5"/>
          </p:nvPr>
        </p:nvSpPr>
        <p:spPr>
          <a:xfrm>
            <a:off x="3403800" y="2165590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1066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6733200" y="1256280"/>
            <a:ext cx="1045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7" name="Google Shape;1067;p13"/>
          <p:cNvSpPr txBox="1">
            <a:spLocks noGrp="1"/>
          </p:cNvSpPr>
          <p:nvPr>
            <p:ph type="title" idx="7"/>
          </p:nvPr>
        </p:nvSpPr>
        <p:spPr>
          <a:xfrm>
            <a:off x="6087600" y="1828454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8" name="Google Shape;1068;p13"/>
          <p:cNvSpPr txBox="1">
            <a:spLocks noGrp="1"/>
          </p:cNvSpPr>
          <p:nvPr>
            <p:ph type="subTitle" idx="8"/>
          </p:nvPr>
        </p:nvSpPr>
        <p:spPr>
          <a:xfrm>
            <a:off x="6087600" y="2165590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1365600" y="3091480"/>
            <a:ext cx="1045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0" name="Google Shape;1070;p13"/>
          <p:cNvSpPr txBox="1">
            <a:spLocks noGrp="1"/>
          </p:cNvSpPr>
          <p:nvPr>
            <p:ph type="title" idx="13"/>
          </p:nvPr>
        </p:nvSpPr>
        <p:spPr>
          <a:xfrm>
            <a:off x="720000" y="3663654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1" name="Google Shape;1071;p13"/>
          <p:cNvSpPr txBox="1">
            <a:spLocks noGrp="1"/>
          </p:cNvSpPr>
          <p:nvPr>
            <p:ph type="subTitle" idx="14"/>
          </p:nvPr>
        </p:nvSpPr>
        <p:spPr>
          <a:xfrm>
            <a:off x="720000" y="4000790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2" name="Google Shape;1072;p13"/>
          <p:cNvSpPr txBox="1">
            <a:spLocks noGrp="1"/>
          </p:cNvSpPr>
          <p:nvPr>
            <p:ph type="title" idx="15" hasCustomPrompt="1"/>
          </p:nvPr>
        </p:nvSpPr>
        <p:spPr>
          <a:xfrm rot="1973">
            <a:off x="4049400" y="3091480"/>
            <a:ext cx="1045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3" name="Google Shape;1073;p13"/>
          <p:cNvSpPr txBox="1">
            <a:spLocks noGrp="1"/>
          </p:cNvSpPr>
          <p:nvPr>
            <p:ph type="title" idx="16"/>
          </p:nvPr>
        </p:nvSpPr>
        <p:spPr>
          <a:xfrm>
            <a:off x="3403800" y="3663654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4" name="Google Shape;1074;p13"/>
          <p:cNvSpPr txBox="1">
            <a:spLocks noGrp="1"/>
          </p:cNvSpPr>
          <p:nvPr>
            <p:ph type="subTitle" idx="17"/>
          </p:nvPr>
        </p:nvSpPr>
        <p:spPr>
          <a:xfrm>
            <a:off x="3403800" y="4000790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13"/>
          <p:cNvSpPr txBox="1">
            <a:spLocks noGrp="1"/>
          </p:cNvSpPr>
          <p:nvPr>
            <p:ph type="title" idx="18" hasCustomPrompt="1"/>
          </p:nvPr>
        </p:nvSpPr>
        <p:spPr>
          <a:xfrm rot="1973">
            <a:off x="6733200" y="3091480"/>
            <a:ext cx="1045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>
            <a:spLocks noGrp="1"/>
          </p:cNvSpPr>
          <p:nvPr>
            <p:ph type="title" idx="19"/>
          </p:nvPr>
        </p:nvSpPr>
        <p:spPr>
          <a:xfrm>
            <a:off x="6087600" y="3663654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7" name="Google Shape;1077;p13"/>
          <p:cNvSpPr txBox="1">
            <a:spLocks noGrp="1"/>
          </p:cNvSpPr>
          <p:nvPr>
            <p:ph type="subTitle" idx="20"/>
          </p:nvPr>
        </p:nvSpPr>
        <p:spPr>
          <a:xfrm>
            <a:off x="6087600" y="4000790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8" name="Google Shape;1078;p13"/>
          <p:cNvGrpSpPr/>
          <p:nvPr/>
        </p:nvGrpSpPr>
        <p:grpSpPr>
          <a:xfrm>
            <a:off x="360457" y="393185"/>
            <a:ext cx="8435584" cy="3860576"/>
            <a:chOff x="360457" y="393185"/>
            <a:chExt cx="8435584" cy="3860576"/>
          </a:xfrm>
        </p:grpSpPr>
        <p:grpSp>
          <p:nvGrpSpPr>
            <p:cNvPr id="1079" name="Google Shape;1079;p13"/>
            <p:cNvGrpSpPr/>
            <p:nvPr/>
          </p:nvGrpSpPr>
          <p:grpSpPr>
            <a:xfrm>
              <a:off x="719996" y="3256079"/>
              <a:ext cx="564135" cy="256951"/>
              <a:chOff x="700250" y="1477300"/>
              <a:chExt cx="309675" cy="141050"/>
            </a:xfrm>
          </p:grpSpPr>
          <p:sp>
            <p:nvSpPr>
              <p:cNvPr id="1080" name="Google Shape;1080;p1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4" name="Google Shape;1084;p13"/>
            <p:cNvGrpSpPr/>
            <p:nvPr/>
          </p:nvGrpSpPr>
          <p:grpSpPr>
            <a:xfrm>
              <a:off x="2917253" y="3727622"/>
              <a:ext cx="139138" cy="127771"/>
              <a:chOff x="585175" y="1520600"/>
              <a:chExt cx="54425" cy="49975"/>
            </a:xfrm>
          </p:grpSpPr>
          <p:sp>
            <p:nvSpPr>
              <p:cNvPr id="1085" name="Google Shape;1085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0" name="Google Shape;1090;p13"/>
            <p:cNvSpPr/>
            <p:nvPr/>
          </p:nvSpPr>
          <p:spPr>
            <a:xfrm>
              <a:off x="7715994" y="593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3"/>
            <p:cNvGrpSpPr/>
            <p:nvPr/>
          </p:nvGrpSpPr>
          <p:grpSpPr>
            <a:xfrm>
              <a:off x="5725296" y="1408004"/>
              <a:ext cx="564135" cy="256951"/>
              <a:chOff x="700250" y="1477300"/>
              <a:chExt cx="309675" cy="141050"/>
            </a:xfrm>
          </p:grpSpPr>
          <p:sp>
            <p:nvSpPr>
              <p:cNvPr id="1092" name="Google Shape;1092;p1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6" name="Google Shape;1096;p13"/>
            <p:cNvGrpSpPr/>
            <p:nvPr/>
          </p:nvGrpSpPr>
          <p:grpSpPr>
            <a:xfrm>
              <a:off x="3369053" y="1472585"/>
              <a:ext cx="139138" cy="127771"/>
              <a:chOff x="585175" y="1520600"/>
              <a:chExt cx="54425" cy="49975"/>
            </a:xfrm>
          </p:grpSpPr>
          <p:sp>
            <p:nvSpPr>
              <p:cNvPr id="1097" name="Google Shape;1097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2" name="Google Shape;1102;p13"/>
            <p:cNvGrpSpPr/>
            <p:nvPr/>
          </p:nvGrpSpPr>
          <p:grpSpPr>
            <a:xfrm>
              <a:off x="422853" y="2089810"/>
              <a:ext cx="139138" cy="127771"/>
              <a:chOff x="585175" y="1520600"/>
              <a:chExt cx="54425" cy="49975"/>
            </a:xfrm>
          </p:grpSpPr>
          <p:sp>
            <p:nvSpPr>
              <p:cNvPr id="1103" name="Google Shape;1103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8" name="Google Shape;1108;p13"/>
            <p:cNvGrpSpPr/>
            <p:nvPr/>
          </p:nvGrpSpPr>
          <p:grpSpPr>
            <a:xfrm>
              <a:off x="5653453" y="3010110"/>
              <a:ext cx="139138" cy="127771"/>
              <a:chOff x="585175" y="1520600"/>
              <a:chExt cx="54425" cy="49975"/>
            </a:xfrm>
          </p:grpSpPr>
          <p:sp>
            <p:nvSpPr>
              <p:cNvPr id="1109" name="Google Shape;1109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" name="Google Shape;1114;p13"/>
            <p:cNvGrpSpPr/>
            <p:nvPr/>
          </p:nvGrpSpPr>
          <p:grpSpPr>
            <a:xfrm>
              <a:off x="6251603" y="3385260"/>
              <a:ext cx="139138" cy="127771"/>
              <a:chOff x="585175" y="1520600"/>
              <a:chExt cx="54425" cy="49975"/>
            </a:xfrm>
          </p:grpSpPr>
          <p:sp>
            <p:nvSpPr>
              <p:cNvPr id="1115" name="Google Shape;1115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" name="Google Shape;1120;p13"/>
            <p:cNvGrpSpPr/>
            <p:nvPr/>
          </p:nvGrpSpPr>
          <p:grpSpPr>
            <a:xfrm>
              <a:off x="6448853" y="393185"/>
              <a:ext cx="139138" cy="127771"/>
              <a:chOff x="585175" y="1520600"/>
              <a:chExt cx="54425" cy="49975"/>
            </a:xfrm>
          </p:grpSpPr>
          <p:sp>
            <p:nvSpPr>
              <p:cNvPr id="1121" name="Google Shape;1121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" name="Google Shape;1126;p13"/>
            <p:cNvGrpSpPr/>
            <p:nvPr/>
          </p:nvGrpSpPr>
          <p:grpSpPr>
            <a:xfrm>
              <a:off x="7893303" y="864060"/>
              <a:ext cx="139138" cy="127771"/>
              <a:chOff x="585175" y="1520600"/>
              <a:chExt cx="54425" cy="49975"/>
            </a:xfrm>
          </p:grpSpPr>
          <p:sp>
            <p:nvSpPr>
              <p:cNvPr id="1127" name="Google Shape;1127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2" name="Google Shape;1132;p13"/>
            <p:cNvGrpSpPr/>
            <p:nvPr/>
          </p:nvGrpSpPr>
          <p:grpSpPr>
            <a:xfrm>
              <a:off x="8656903" y="2302160"/>
              <a:ext cx="139138" cy="127771"/>
              <a:chOff x="585175" y="1520600"/>
              <a:chExt cx="54425" cy="49975"/>
            </a:xfrm>
          </p:grpSpPr>
          <p:sp>
            <p:nvSpPr>
              <p:cNvPr id="1133" name="Google Shape;1133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8" name="Google Shape;1138;p13"/>
            <p:cNvGrpSpPr/>
            <p:nvPr/>
          </p:nvGrpSpPr>
          <p:grpSpPr>
            <a:xfrm>
              <a:off x="8354428" y="3428460"/>
              <a:ext cx="139138" cy="127771"/>
              <a:chOff x="585175" y="1520600"/>
              <a:chExt cx="54425" cy="49975"/>
            </a:xfrm>
          </p:grpSpPr>
          <p:sp>
            <p:nvSpPr>
              <p:cNvPr id="1139" name="Google Shape;1139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4" name="Google Shape;1144;p13"/>
            <p:cNvSpPr/>
            <p:nvPr/>
          </p:nvSpPr>
          <p:spPr>
            <a:xfrm>
              <a:off x="6131544" y="65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5927919" y="267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6087607" y="3701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6231707" y="3091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5372657" y="3256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3105444" y="1315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2955619" y="176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3267419" y="2061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3105432" y="3353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2628182" y="3010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3608132" y="29787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5" name="Google Shape;1155;p13"/>
            <p:cNvGrpSpPr/>
            <p:nvPr/>
          </p:nvGrpSpPr>
          <p:grpSpPr>
            <a:xfrm>
              <a:off x="3403803" y="3307785"/>
              <a:ext cx="139138" cy="127771"/>
              <a:chOff x="585175" y="1520600"/>
              <a:chExt cx="54425" cy="49975"/>
            </a:xfrm>
          </p:grpSpPr>
          <p:sp>
            <p:nvSpPr>
              <p:cNvPr id="1156" name="Google Shape;1156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1" name="Google Shape;1161;p13"/>
            <p:cNvSpPr/>
            <p:nvPr/>
          </p:nvSpPr>
          <p:spPr>
            <a:xfrm>
              <a:off x="3205032" y="4191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608807" y="1754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360457" y="125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422857" y="2884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8173307" y="318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8542382" y="2884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8493582" y="3896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8695282" y="1816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8493582" y="125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5541032" y="458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5310257" y="801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13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5" r:id="rId10"/>
    <p:sldLayoutId id="2147483666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7" r:id="rId18"/>
    <p:sldLayoutId id="2147483688" r:id="rId19"/>
    <p:sldLayoutId id="2147483689" r:id="rId20"/>
  </p:sldLayoutIdLst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etters on a black background&#10;&#10;Description automatically generated">
            <a:extLst>
              <a:ext uri="{FF2B5EF4-FFF2-40B4-BE49-F238E27FC236}">
                <a16:creationId xmlns:a16="http://schemas.microsoft.com/office/drawing/2014/main" id="{788E6D2D-38A1-2CE8-CD35-AEEDD9C71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227214"/>
            <a:ext cx="3149600" cy="1181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BCDC1E-497A-AA4E-6EBB-3F26C30666E4}"/>
              </a:ext>
            </a:extLst>
          </p:cNvPr>
          <p:cNvSpPr txBox="1"/>
          <p:nvPr/>
        </p:nvSpPr>
        <p:spPr>
          <a:xfrm>
            <a:off x="1263535" y="1177481"/>
            <a:ext cx="6492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VN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1A7B362-4A9F-2DEF-187F-6B90F888315A}"/>
              </a:ext>
            </a:extLst>
          </p:cNvPr>
          <p:cNvGrpSpPr/>
          <p:nvPr/>
        </p:nvGrpSpPr>
        <p:grpSpPr>
          <a:xfrm>
            <a:off x="7368403" y="-229041"/>
            <a:ext cx="1482804" cy="3109278"/>
            <a:chOff x="6503965" y="-229041"/>
            <a:chExt cx="2347242" cy="4921910"/>
          </a:xfrm>
        </p:grpSpPr>
        <p:grpSp>
          <p:nvGrpSpPr>
            <p:cNvPr id="9196" name="Google Shape;9196;p70"/>
            <p:cNvGrpSpPr/>
            <p:nvPr/>
          </p:nvGrpSpPr>
          <p:grpSpPr>
            <a:xfrm rot="-5400000">
              <a:off x="6788262" y="3203257"/>
              <a:ext cx="1275316" cy="1703907"/>
              <a:chOff x="2944200" y="998225"/>
              <a:chExt cx="704400" cy="941125"/>
            </a:xfrm>
          </p:grpSpPr>
          <p:sp>
            <p:nvSpPr>
              <p:cNvPr id="9197" name="Google Shape;9197;p70"/>
              <p:cNvSpPr/>
              <p:nvPr/>
            </p:nvSpPr>
            <p:spPr>
              <a:xfrm>
                <a:off x="3622350" y="1915825"/>
                <a:ext cx="26250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1" extrusionOk="0">
                    <a:moveTo>
                      <a:pt x="523" y="0"/>
                    </a:moveTo>
                    <a:cubicBezTo>
                      <a:pt x="392" y="0"/>
                      <a:pt x="263" y="54"/>
                      <a:pt x="170" y="161"/>
                    </a:cubicBezTo>
                    <a:cubicBezTo>
                      <a:pt x="0" y="362"/>
                      <a:pt x="20" y="657"/>
                      <a:pt x="215" y="825"/>
                    </a:cubicBezTo>
                    <a:cubicBezTo>
                      <a:pt x="305" y="902"/>
                      <a:pt x="417" y="940"/>
                      <a:pt x="527" y="940"/>
                    </a:cubicBezTo>
                    <a:cubicBezTo>
                      <a:pt x="658" y="940"/>
                      <a:pt x="788" y="886"/>
                      <a:pt x="879" y="780"/>
                    </a:cubicBezTo>
                    <a:cubicBezTo>
                      <a:pt x="1049" y="579"/>
                      <a:pt x="1027" y="283"/>
                      <a:pt x="831" y="116"/>
                    </a:cubicBezTo>
                    <a:cubicBezTo>
                      <a:pt x="742" y="38"/>
                      <a:pt x="632" y="0"/>
                      <a:pt x="5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8" name="Google Shape;9198;p70"/>
              <p:cNvSpPr/>
              <p:nvPr/>
            </p:nvSpPr>
            <p:spPr>
              <a:xfrm>
                <a:off x="3468350" y="1781700"/>
                <a:ext cx="178575" cy="157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296" extrusionOk="0">
                    <a:moveTo>
                      <a:pt x="1672" y="1"/>
                    </a:moveTo>
                    <a:cubicBezTo>
                      <a:pt x="1255" y="1"/>
                      <a:pt x="839" y="175"/>
                      <a:pt x="544" y="515"/>
                    </a:cubicBezTo>
                    <a:cubicBezTo>
                      <a:pt x="0" y="1137"/>
                      <a:pt x="67" y="2086"/>
                      <a:pt x="692" y="2624"/>
                    </a:cubicBezTo>
                    <a:lnTo>
                      <a:pt x="4492" y="5927"/>
                    </a:lnTo>
                    <a:cubicBezTo>
                      <a:pt x="4775" y="6175"/>
                      <a:pt x="5125" y="6296"/>
                      <a:pt x="5474" y="6296"/>
                    </a:cubicBezTo>
                    <a:cubicBezTo>
                      <a:pt x="5892" y="6296"/>
                      <a:pt x="6307" y="6122"/>
                      <a:pt x="6601" y="5782"/>
                    </a:cubicBezTo>
                    <a:cubicBezTo>
                      <a:pt x="7142" y="5157"/>
                      <a:pt x="7075" y="4212"/>
                      <a:pt x="6456" y="3670"/>
                    </a:cubicBezTo>
                    <a:lnTo>
                      <a:pt x="2653" y="370"/>
                    </a:lnTo>
                    <a:cubicBezTo>
                      <a:pt x="2371" y="122"/>
                      <a:pt x="2021" y="1"/>
                      <a:pt x="16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9" name="Google Shape;9199;p70"/>
              <p:cNvSpPr/>
              <p:nvPr/>
            </p:nvSpPr>
            <p:spPr>
              <a:xfrm>
                <a:off x="3570175" y="1864375"/>
                <a:ext cx="63425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749" extrusionOk="0">
                    <a:moveTo>
                      <a:pt x="1967" y="1"/>
                    </a:moveTo>
                    <a:cubicBezTo>
                      <a:pt x="1830" y="442"/>
                      <a:pt x="1577" y="902"/>
                      <a:pt x="1205" y="1323"/>
                    </a:cubicBezTo>
                    <a:cubicBezTo>
                      <a:pt x="834" y="1744"/>
                      <a:pt x="416" y="2062"/>
                      <a:pt x="0" y="2258"/>
                    </a:cubicBezTo>
                    <a:lnTo>
                      <a:pt x="419" y="2620"/>
                    </a:lnTo>
                    <a:cubicBezTo>
                      <a:pt x="475" y="2671"/>
                      <a:pt x="533" y="2712"/>
                      <a:pt x="595" y="2749"/>
                    </a:cubicBezTo>
                    <a:cubicBezTo>
                      <a:pt x="1002" y="2553"/>
                      <a:pt x="1418" y="2241"/>
                      <a:pt x="1783" y="1823"/>
                    </a:cubicBezTo>
                    <a:cubicBezTo>
                      <a:pt x="2148" y="1404"/>
                      <a:pt x="2400" y="947"/>
                      <a:pt x="2536" y="517"/>
                    </a:cubicBezTo>
                    <a:cubicBezTo>
                      <a:pt x="2486" y="461"/>
                      <a:pt x="2439" y="411"/>
                      <a:pt x="2386" y="363"/>
                    </a:cubicBez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0" name="Google Shape;9200;p70"/>
              <p:cNvSpPr/>
              <p:nvPr/>
            </p:nvSpPr>
            <p:spPr>
              <a:xfrm>
                <a:off x="3503975" y="1806975"/>
                <a:ext cx="6350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755" extrusionOk="0">
                    <a:moveTo>
                      <a:pt x="1965" y="1"/>
                    </a:moveTo>
                    <a:cubicBezTo>
                      <a:pt x="1828" y="439"/>
                      <a:pt x="1574" y="899"/>
                      <a:pt x="1206" y="1320"/>
                    </a:cubicBezTo>
                    <a:cubicBezTo>
                      <a:pt x="835" y="1744"/>
                      <a:pt x="414" y="2060"/>
                      <a:pt x="1" y="2255"/>
                    </a:cubicBezTo>
                    <a:lnTo>
                      <a:pt x="578" y="2754"/>
                    </a:lnTo>
                    <a:cubicBezTo>
                      <a:pt x="991" y="2559"/>
                      <a:pt x="1415" y="2241"/>
                      <a:pt x="1781" y="1820"/>
                    </a:cubicBezTo>
                    <a:cubicBezTo>
                      <a:pt x="2146" y="1398"/>
                      <a:pt x="2406" y="935"/>
                      <a:pt x="2540" y="497"/>
                    </a:cubicBezTo>
                    <a:lnTo>
                      <a:pt x="19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1" name="Google Shape;9201;p70"/>
              <p:cNvSpPr/>
              <p:nvPr/>
            </p:nvSpPr>
            <p:spPr>
              <a:xfrm>
                <a:off x="3494925" y="1781725"/>
                <a:ext cx="152000" cy="157350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6294" extrusionOk="0">
                    <a:moveTo>
                      <a:pt x="614" y="1"/>
                    </a:moveTo>
                    <a:cubicBezTo>
                      <a:pt x="404" y="1"/>
                      <a:pt x="194" y="45"/>
                      <a:pt x="0" y="132"/>
                    </a:cubicBezTo>
                    <a:cubicBezTo>
                      <a:pt x="109" y="188"/>
                      <a:pt x="209" y="249"/>
                      <a:pt x="304" y="333"/>
                    </a:cubicBezTo>
                    <a:lnTo>
                      <a:pt x="4104" y="3636"/>
                    </a:lnTo>
                    <a:cubicBezTo>
                      <a:pt x="4729" y="4177"/>
                      <a:pt x="4796" y="5126"/>
                      <a:pt x="4252" y="5745"/>
                    </a:cubicBezTo>
                    <a:cubicBezTo>
                      <a:pt x="4104" y="5915"/>
                      <a:pt x="3923" y="6041"/>
                      <a:pt x="3733" y="6130"/>
                    </a:cubicBezTo>
                    <a:cubicBezTo>
                      <a:pt x="3944" y="6239"/>
                      <a:pt x="4176" y="6293"/>
                      <a:pt x="4407" y="6293"/>
                    </a:cubicBezTo>
                    <a:cubicBezTo>
                      <a:pt x="4825" y="6293"/>
                      <a:pt x="5241" y="6117"/>
                      <a:pt x="5538" y="5776"/>
                    </a:cubicBezTo>
                    <a:cubicBezTo>
                      <a:pt x="6079" y="5154"/>
                      <a:pt x="6012" y="4208"/>
                      <a:pt x="5393" y="3667"/>
                    </a:cubicBezTo>
                    <a:lnTo>
                      <a:pt x="1590" y="364"/>
                    </a:lnTo>
                    <a:cubicBezTo>
                      <a:pt x="1309" y="120"/>
                      <a:pt x="961" y="1"/>
                      <a:pt x="61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2" name="Google Shape;9202;p70"/>
              <p:cNvSpPr/>
              <p:nvPr/>
            </p:nvSpPr>
            <p:spPr>
              <a:xfrm>
                <a:off x="3469750" y="1781425"/>
                <a:ext cx="6145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301" extrusionOk="0">
                    <a:moveTo>
                      <a:pt x="1604" y="1"/>
                    </a:moveTo>
                    <a:cubicBezTo>
                      <a:pt x="1256" y="1"/>
                      <a:pt x="852" y="197"/>
                      <a:pt x="544" y="554"/>
                    </a:cubicBezTo>
                    <a:cubicBezTo>
                      <a:pt x="78" y="1098"/>
                      <a:pt x="0" y="1807"/>
                      <a:pt x="377" y="2133"/>
                    </a:cubicBezTo>
                    <a:cubicBezTo>
                      <a:pt x="506" y="2247"/>
                      <a:pt x="674" y="2301"/>
                      <a:pt x="856" y="2301"/>
                    </a:cubicBezTo>
                    <a:cubicBezTo>
                      <a:pt x="1203" y="2301"/>
                      <a:pt x="1607" y="2105"/>
                      <a:pt x="1914" y="1748"/>
                    </a:cubicBezTo>
                    <a:cubicBezTo>
                      <a:pt x="2382" y="1204"/>
                      <a:pt x="2458" y="496"/>
                      <a:pt x="2081" y="166"/>
                    </a:cubicBezTo>
                    <a:cubicBezTo>
                      <a:pt x="1952" y="54"/>
                      <a:pt x="1786" y="1"/>
                      <a:pt x="16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3" name="Google Shape;9203;p70"/>
              <p:cNvSpPr/>
              <p:nvPr/>
            </p:nvSpPr>
            <p:spPr>
              <a:xfrm>
                <a:off x="3093600" y="1169475"/>
                <a:ext cx="406775" cy="639700"/>
              </a:xfrm>
              <a:custGeom>
                <a:avLst/>
                <a:gdLst/>
                <a:ahLst/>
                <a:cxnLst/>
                <a:rect l="l" t="t" r="r" b="b"/>
                <a:pathLst>
                  <a:path w="16271" h="25588" extrusionOk="0">
                    <a:moveTo>
                      <a:pt x="116" y="1"/>
                    </a:moveTo>
                    <a:cubicBezTo>
                      <a:pt x="96" y="1"/>
                      <a:pt x="75" y="7"/>
                      <a:pt x="56" y="19"/>
                    </a:cubicBezTo>
                    <a:cubicBezTo>
                      <a:pt x="12" y="52"/>
                      <a:pt x="1" y="117"/>
                      <a:pt x="34" y="161"/>
                    </a:cubicBezTo>
                    <a:cubicBezTo>
                      <a:pt x="2891" y="4215"/>
                      <a:pt x="5257" y="8670"/>
                      <a:pt x="7550" y="12980"/>
                    </a:cubicBezTo>
                    <a:cubicBezTo>
                      <a:pt x="8557" y="14874"/>
                      <a:pt x="9595" y="16830"/>
                      <a:pt x="10666" y="18730"/>
                    </a:cubicBezTo>
                    <a:cubicBezTo>
                      <a:pt x="12086" y="21249"/>
                      <a:pt x="13676" y="23855"/>
                      <a:pt x="16101" y="25571"/>
                    </a:cubicBezTo>
                    <a:cubicBezTo>
                      <a:pt x="16117" y="25579"/>
                      <a:pt x="16137" y="25587"/>
                      <a:pt x="16159" y="25587"/>
                    </a:cubicBezTo>
                    <a:cubicBezTo>
                      <a:pt x="16190" y="25587"/>
                      <a:pt x="16221" y="25573"/>
                      <a:pt x="16237" y="25548"/>
                    </a:cubicBezTo>
                    <a:cubicBezTo>
                      <a:pt x="16271" y="25504"/>
                      <a:pt x="16260" y="25437"/>
                      <a:pt x="16215" y="25406"/>
                    </a:cubicBezTo>
                    <a:cubicBezTo>
                      <a:pt x="13821" y="23715"/>
                      <a:pt x="12251" y="21129"/>
                      <a:pt x="10842" y="18630"/>
                    </a:cubicBezTo>
                    <a:cubicBezTo>
                      <a:pt x="9773" y="16732"/>
                      <a:pt x="8735" y="14777"/>
                      <a:pt x="7726" y="12883"/>
                    </a:cubicBezTo>
                    <a:cubicBezTo>
                      <a:pt x="5435" y="8567"/>
                      <a:pt x="3061" y="4106"/>
                      <a:pt x="202" y="44"/>
                    </a:cubicBezTo>
                    <a:cubicBezTo>
                      <a:pt x="180" y="15"/>
                      <a:pt x="148" y="1"/>
                      <a:pt x="116" y="1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4" name="Google Shape;9204;p70"/>
              <p:cNvSpPr/>
              <p:nvPr/>
            </p:nvSpPr>
            <p:spPr>
              <a:xfrm>
                <a:off x="2990600" y="1443400"/>
                <a:ext cx="268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40" extrusionOk="0">
                    <a:moveTo>
                      <a:pt x="533" y="1"/>
                    </a:moveTo>
                    <a:cubicBezTo>
                      <a:pt x="362" y="1"/>
                      <a:pt x="198" y="97"/>
                      <a:pt x="115" y="263"/>
                    </a:cubicBezTo>
                    <a:cubicBezTo>
                      <a:pt x="0" y="497"/>
                      <a:pt x="95" y="776"/>
                      <a:pt x="329" y="891"/>
                    </a:cubicBezTo>
                    <a:cubicBezTo>
                      <a:pt x="396" y="923"/>
                      <a:pt x="466" y="939"/>
                      <a:pt x="536" y="939"/>
                    </a:cubicBezTo>
                    <a:cubicBezTo>
                      <a:pt x="708" y="939"/>
                      <a:pt x="874" y="843"/>
                      <a:pt x="957" y="679"/>
                    </a:cubicBezTo>
                    <a:cubicBezTo>
                      <a:pt x="1071" y="444"/>
                      <a:pt x="977" y="165"/>
                      <a:pt x="742" y="51"/>
                    </a:cubicBezTo>
                    <a:cubicBezTo>
                      <a:pt x="675" y="17"/>
                      <a:pt x="604" y="1"/>
                      <a:pt x="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5" name="Google Shape;9205;p70"/>
              <p:cNvSpPr/>
              <p:nvPr/>
            </p:nvSpPr>
            <p:spPr>
              <a:xfrm>
                <a:off x="2978450" y="1268750"/>
                <a:ext cx="14085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5634" h="7515" extrusionOk="0">
                    <a:moveTo>
                      <a:pt x="3925" y="0"/>
                    </a:moveTo>
                    <a:cubicBezTo>
                      <a:pt x="3372" y="0"/>
                      <a:pt x="2840" y="308"/>
                      <a:pt x="2581" y="838"/>
                    </a:cubicBezTo>
                    <a:lnTo>
                      <a:pt x="369" y="5357"/>
                    </a:lnTo>
                    <a:cubicBezTo>
                      <a:pt x="1" y="6102"/>
                      <a:pt x="313" y="6998"/>
                      <a:pt x="1052" y="7360"/>
                    </a:cubicBezTo>
                    <a:cubicBezTo>
                      <a:pt x="1265" y="7465"/>
                      <a:pt x="1490" y="7515"/>
                      <a:pt x="1711" y="7515"/>
                    </a:cubicBezTo>
                    <a:cubicBezTo>
                      <a:pt x="2264" y="7515"/>
                      <a:pt x="2794" y="7207"/>
                      <a:pt x="3053" y="6677"/>
                    </a:cubicBezTo>
                    <a:lnTo>
                      <a:pt x="5268" y="2158"/>
                    </a:lnTo>
                    <a:cubicBezTo>
                      <a:pt x="5633" y="1415"/>
                      <a:pt x="5324" y="517"/>
                      <a:pt x="4584" y="154"/>
                    </a:cubicBezTo>
                    <a:cubicBezTo>
                      <a:pt x="4372" y="50"/>
                      <a:pt x="4147" y="0"/>
                      <a:pt x="39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6" name="Google Shape;9206;p70"/>
              <p:cNvSpPr/>
              <p:nvPr/>
            </p:nvSpPr>
            <p:spPr>
              <a:xfrm>
                <a:off x="2985650" y="1390325"/>
                <a:ext cx="75275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999" extrusionOk="0">
                    <a:moveTo>
                      <a:pt x="324" y="1"/>
                    </a:moveTo>
                    <a:lnTo>
                      <a:pt x="81" y="494"/>
                    </a:lnTo>
                    <a:cubicBezTo>
                      <a:pt x="47" y="561"/>
                      <a:pt x="20" y="628"/>
                      <a:pt x="0" y="698"/>
                    </a:cubicBezTo>
                    <a:cubicBezTo>
                      <a:pt x="293" y="1044"/>
                      <a:pt x="703" y="1362"/>
                      <a:pt x="1200" y="1605"/>
                    </a:cubicBezTo>
                    <a:cubicBezTo>
                      <a:pt x="1699" y="1847"/>
                      <a:pt x="2204" y="1979"/>
                      <a:pt x="2653" y="1998"/>
                    </a:cubicBezTo>
                    <a:cubicBezTo>
                      <a:pt x="2692" y="1940"/>
                      <a:pt x="2731" y="1878"/>
                      <a:pt x="2765" y="1814"/>
                    </a:cubicBezTo>
                    <a:lnTo>
                      <a:pt x="3010" y="1317"/>
                    </a:lnTo>
                    <a:cubicBezTo>
                      <a:pt x="2553" y="1301"/>
                      <a:pt x="2039" y="1172"/>
                      <a:pt x="1537" y="924"/>
                    </a:cubicBezTo>
                    <a:cubicBezTo>
                      <a:pt x="1035" y="676"/>
                      <a:pt x="617" y="349"/>
                      <a:pt x="3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7" name="Google Shape;9207;p70"/>
              <p:cNvSpPr/>
              <p:nvPr/>
            </p:nvSpPr>
            <p:spPr>
              <a:xfrm>
                <a:off x="3024000" y="1311650"/>
                <a:ext cx="75475" cy="50100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004" extrusionOk="0">
                    <a:moveTo>
                      <a:pt x="335" y="1"/>
                    </a:moveTo>
                    <a:lnTo>
                      <a:pt x="0" y="684"/>
                    </a:lnTo>
                    <a:cubicBezTo>
                      <a:pt x="293" y="1039"/>
                      <a:pt x="712" y="1362"/>
                      <a:pt x="1214" y="1610"/>
                    </a:cubicBezTo>
                    <a:cubicBezTo>
                      <a:pt x="1716" y="1856"/>
                      <a:pt x="2224" y="1981"/>
                      <a:pt x="2684" y="2004"/>
                    </a:cubicBezTo>
                    <a:lnTo>
                      <a:pt x="3019" y="1320"/>
                    </a:lnTo>
                    <a:cubicBezTo>
                      <a:pt x="2564" y="1304"/>
                      <a:pt x="2051" y="1172"/>
                      <a:pt x="1549" y="927"/>
                    </a:cubicBezTo>
                    <a:cubicBezTo>
                      <a:pt x="1047" y="679"/>
                      <a:pt x="628" y="349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8" name="Google Shape;9208;p70"/>
              <p:cNvSpPr/>
              <p:nvPr/>
            </p:nvSpPr>
            <p:spPr>
              <a:xfrm>
                <a:off x="2981100" y="1282700"/>
                <a:ext cx="135750" cy="173875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6955" extrusionOk="0">
                    <a:moveTo>
                      <a:pt x="4983" y="1"/>
                    </a:moveTo>
                    <a:cubicBezTo>
                      <a:pt x="4958" y="118"/>
                      <a:pt x="4919" y="235"/>
                      <a:pt x="4866" y="347"/>
                    </a:cubicBezTo>
                    <a:lnTo>
                      <a:pt x="2651" y="4866"/>
                    </a:lnTo>
                    <a:cubicBezTo>
                      <a:pt x="2392" y="5396"/>
                      <a:pt x="1862" y="5704"/>
                      <a:pt x="1309" y="5704"/>
                    </a:cubicBezTo>
                    <a:cubicBezTo>
                      <a:pt x="1087" y="5704"/>
                      <a:pt x="861" y="5654"/>
                      <a:pt x="648" y="5550"/>
                    </a:cubicBezTo>
                    <a:cubicBezTo>
                      <a:pt x="447" y="5449"/>
                      <a:pt x="280" y="5310"/>
                      <a:pt x="143" y="5145"/>
                    </a:cubicBezTo>
                    <a:lnTo>
                      <a:pt x="143" y="5145"/>
                    </a:lnTo>
                    <a:cubicBezTo>
                      <a:pt x="1" y="5801"/>
                      <a:pt x="313" y="6493"/>
                      <a:pt x="944" y="6802"/>
                    </a:cubicBezTo>
                    <a:cubicBezTo>
                      <a:pt x="1155" y="6906"/>
                      <a:pt x="1379" y="6955"/>
                      <a:pt x="1600" y="6955"/>
                    </a:cubicBezTo>
                    <a:cubicBezTo>
                      <a:pt x="2153" y="6955"/>
                      <a:pt x="2688" y="6647"/>
                      <a:pt x="2947" y="6119"/>
                    </a:cubicBezTo>
                    <a:lnTo>
                      <a:pt x="5162" y="1600"/>
                    </a:lnTo>
                    <a:cubicBezTo>
                      <a:pt x="5430" y="1061"/>
                      <a:pt x="5340" y="442"/>
                      <a:pt x="4983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9" name="Google Shape;9209;p70"/>
              <p:cNvSpPr/>
              <p:nvPr/>
            </p:nvSpPr>
            <p:spPr>
              <a:xfrm>
                <a:off x="3048000" y="1269650"/>
                <a:ext cx="69550" cy="49825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1993" extrusionOk="0">
                    <a:moveTo>
                      <a:pt x="1043" y="0"/>
                    </a:moveTo>
                    <a:cubicBezTo>
                      <a:pt x="670" y="0"/>
                      <a:pt x="353" y="148"/>
                      <a:pt x="218" y="423"/>
                    </a:cubicBezTo>
                    <a:cubicBezTo>
                      <a:pt x="0" y="872"/>
                      <a:pt x="343" y="1494"/>
                      <a:pt x="991" y="1812"/>
                    </a:cubicBezTo>
                    <a:cubicBezTo>
                      <a:pt x="1240" y="1934"/>
                      <a:pt x="1499" y="1993"/>
                      <a:pt x="1735" y="1993"/>
                    </a:cubicBezTo>
                    <a:cubicBezTo>
                      <a:pt x="2107" y="1993"/>
                      <a:pt x="2423" y="1846"/>
                      <a:pt x="2558" y="1569"/>
                    </a:cubicBezTo>
                    <a:cubicBezTo>
                      <a:pt x="2782" y="1120"/>
                      <a:pt x="2436" y="501"/>
                      <a:pt x="1788" y="183"/>
                    </a:cubicBezTo>
                    <a:cubicBezTo>
                      <a:pt x="1538" y="59"/>
                      <a:pt x="1279" y="0"/>
                      <a:pt x="10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0" name="Google Shape;9210;p70"/>
              <p:cNvSpPr/>
              <p:nvPr/>
            </p:nvSpPr>
            <p:spPr>
              <a:xfrm>
                <a:off x="3396225" y="1234850"/>
                <a:ext cx="243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40" extrusionOk="0">
                    <a:moveTo>
                      <a:pt x="486" y="0"/>
                    </a:moveTo>
                    <a:cubicBezTo>
                      <a:pt x="243" y="0"/>
                      <a:pt x="36" y="193"/>
                      <a:pt x="20" y="442"/>
                    </a:cubicBezTo>
                    <a:cubicBezTo>
                      <a:pt x="1" y="699"/>
                      <a:pt x="201" y="925"/>
                      <a:pt x="458" y="939"/>
                    </a:cubicBezTo>
                    <a:cubicBezTo>
                      <a:pt x="470" y="939"/>
                      <a:pt x="481" y="940"/>
                      <a:pt x="493" y="940"/>
                    </a:cubicBezTo>
                    <a:cubicBezTo>
                      <a:pt x="737" y="940"/>
                      <a:pt x="941" y="746"/>
                      <a:pt x="957" y="501"/>
                    </a:cubicBezTo>
                    <a:cubicBezTo>
                      <a:pt x="974" y="241"/>
                      <a:pt x="776" y="18"/>
                      <a:pt x="517" y="1"/>
                    </a:cubicBezTo>
                    <a:cubicBezTo>
                      <a:pt x="507" y="1"/>
                      <a:pt x="496" y="0"/>
                      <a:pt x="4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1" name="Google Shape;9211;p70"/>
              <p:cNvSpPr/>
              <p:nvPr/>
            </p:nvSpPr>
            <p:spPr>
              <a:xfrm>
                <a:off x="3204425" y="1198450"/>
                <a:ext cx="20292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3310" extrusionOk="0">
                    <a:moveTo>
                      <a:pt x="1544" y="1"/>
                    </a:moveTo>
                    <a:cubicBezTo>
                      <a:pt x="763" y="1"/>
                      <a:pt x="105" y="611"/>
                      <a:pt x="54" y="1401"/>
                    </a:cubicBezTo>
                    <a:cubicBezTo>
                      <a:pt x="1" y="2224"/>
                      <a:pt x="628" y="2936"/>
                      <a:pt x="1451" y="2989"/>
                    </a:cubicBezTo>
                    <a:lnTo>
                      <a:pt x="6479" y="3307"/>
                    </a:lnTo>
                    <a:cubicBezTo>
                      <a:pt x="6510" y="3309"/>
                      <a:pt x="6541" y="3310"/>
                      <a:pt x="6571" y="3310"/>
                    </a:cubicBezTo>
                    <a:cubicBezTo>
                      <a:pt x="7354" y="3310"/>
                      <a:pt x="8009" y="2704"/>
                      <a:pt x="8063" y="1906"/>
                    </a:cubicBezTo>
                    <a:cubicBezTo>
                      <a:pt x="8116" y="1083"/>
                      <a:pt x="7488" y="372"/>
                      <a:pt x="6665" y="322"/>
                    </a:cubicBezTo>
                    <a:lnTo>
                      <a:pt x="1641" y="4"/>
                    </a:lnTo>
                    <a:cubicBezTo>
                      <a:pt x="1609" y="2"/>
                      <a:pt x="1576" y="1"/>
                      <a:pt x="15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2" name="Google Shape;9212;p70"/>
              <p:cNvSpPr/>
              <p:nvPr/>
            </p:nvSpPr>
            <p:spPr>
              <a:xfrm>
                <a:off x="3352425" y="1205575"/>
                <a:ext cx="296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028" extrusionOk="0">
                    <a:moveTo>
                      <a:pt x="190" y="0"/>
                    </a:moveTo>
                    <a:lnTo>
                      <a:pt x="190" y="0"/>
                    </a:lnTo>
                    <a:cubicBezTo>
                      <a:pt x="349" y="430"/>
                      <a:pt x="427" y="952"/>
                      <a:pt x="386" y="1515"/>
                    </a:cubicBezTo>
                    <a:cubicBezTo>
                      <a:pt x="355" y="2076"/>
                      <a:pt x="210" y="2581"/>
                      <a:pt x="1" y="2988"/>
                    </a:cubicBezTo>
                    <a:lnTo>
                      <a:pt x="550" y="3025"/>
                    </a:lnTo>
                    <a:cubicBezTo>
                      <a:pt x="578" y="3027"/>
                      <a:pt x="606" y="3028"/>
                      <a:pt x="634" y="3028"/>
                    </a:cubicBezTo>
                    <a:cubicBezTo>
                      <a:pt x="679" y="3028"/>
                      <a:pt x="725" y="3025"/>
                      <a:pt x="768" y="3022"/>
                    </a:cubicBezTo>
                    <a:cubicBezTo>
                      <a:pt x="971" y="2620"/>
                      <a:pt x="1111" y="2115"/>
                      <a:pt x="1147" y="1563"/>
                    </a:cubicBezTo>
                    <a:cubicBezTo>
                      <a:pt x="1186" y="1008"/>
                      <a:pt x="1108" y="491"/>
                      <a:pt x="955" y="67"/>
                    </a:cubicBezTo>
                    <a:cubicBezTo>
                      <a:pt x="885" y="53"/>
                      <a:pt x="815" y="42"/>
                      <a:pt x="743" y="37"/>
                    </a:cubicBez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3" name="Google Shape;9213;p70"/>
              <p:cNvSpPr/>
              <p:nvPr/>
            </p:nvSpPr>
            <p:spPr>
              <a:xfrm>
                <a:off x="3265025" y="1200000"/>
                <a:ext cx="29675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036" extrusionOk="0">
                    <a:moveTo>
                      <a:pt x="191" y="0"/>
                    </a:moveTo>
                    <a:lnTo>
                      <a:pt x="191" y="0"/>
                    </a:lnTo>
                    <a:cubicBezTo>
                      <a:pt x="347" y="430"/>
                      <a:pt x="422" y="952"/>
                      <a:pt x="389" y="1510"/>
                    </a:cubicBezTo>
                    <a:cubicBezTo>
                      <a:pt x="358" y="2073"/>
                      <a:pt x="210" y="2578"/>
                      <a:pt x="1" y="2985"/>
                    </a:cubicBezTo>
                    <a:lnTo>
                      <a:pt x="763" y="3036"/>
                    </a:lnTo>
                    <a:cubicBezTo>
                      <a:pt x="975" y="2631"/>
                      <a:pt x="1114" y="2121"/>
                      <a:pt x="1148" y="1560"/>
                    </a:cubicBezTo>
                    <a:cubicBezTo>
                      <a:pt x="1187" y="1002"/>
                      <a:pt x="1106" y="477"/>
                      <a:pt x="949" y="51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4" name="Google Shape;9214;p70"/>
              <p:cNvSpPr/>
              <p:nvPr/>
            </p:nvSpPr>
            <p:spPr>
              <a:xfrm>
                <a:off x="3208200" y="1208225"/>
                <a:ext cx="19885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2919" extrusionOk="0">
                    <a:moveTo>
                      <a:pt x="6872" y="0"/>
                    </a:moveTo>
                    <a:cubicBezTo>
                      <a:pt x="6947" y="196"/>
                      <a:pt x="6986" y="411"/>
                      <a:pt x="6972" y="637"/>
                    </a:cubicBezTo>
                    <a:cubicBezTo>
                      <a:pt x="6921" y="1429"/>
                      <a:pt x="6260" y="2040"/>
                      <a:pt x="5477" y="2040"/>
                    </a:cubicBezTo>
                    <a:cubicBezTo>
                      <a:pt x="5446" y="2040"/>
                      <a:pt x="5415" y="2039"/>
                      <a:pt x="5385" y="2037"/>
                    </a:cubicBezTo>
                    <a:lnTo>
                      <a:pt x="360" y="1719"/>
                    </a:lnTo>
                    <a:cubicBezTo>
                      <a:pt x="235" y="1711"/>
                      <a:pt x="115" y="1683"/>
                      <a:pt x="0" y="1649"/>
                    </a:cubicBezTo>
                    <a:lnTo>
                      <a:pt x="0" y="1649"/>
                    </a:lnTo>
                    <a:cubicBezTo>
                      <a:pt x="207" y="2171"/>
                      <a:pt x="701" y="2559"/>
                      <a:pt x="1298" y="2598"/>
                    </a:cubicBezTo>
                    <a:lnTo>
                      <a:pt x="6322" y="2916"/>
                    </a:lnTo>
                    <a:cubicBezTo>
                      <a:pt x="6353" y="2918"/>
                      <a:pt x="6384" y="2919"/>
                      <a:pt x="6414" y="2919"/>
                    </a:cubicBezTo>
                    <a:cubicBezTo>
                      <a:pt x="7197" y="2919"/>
                      <a:pt x="7858" y="2307"/>
                      <a:pt x="7909" y="1515"/>
                    </a:cubicBezTo>
                    <a:cubicBezTo>
                      <a:pt x="7954" y="818"/>
                      <a:pt x="7508" y="201"/>
                      <a:pt x="6872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5" name="Google Shape;9215;p70"/>
              <p:cNvSpPr/>
              <p:nvPr/>
            </p:nvSpPr>
            <p:spPr>
              <a:xfrm>
                <a:off x="3206100" y="1202825"/>
                <a:ext cx="475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603" extrusionOk="0">
                    <a:moveTo>
                      <a:pt x="994" y="0"/>
                    </a:moveTo>
                    <a:cubicBezTo>
                      <a:pt x="511" y="0"/>
                      <a:pt x="91" y="548"/>
                      <a:pt x="45" y="1243"/>
                    </a:cubicBezTo>
                    <a:cubicBezTo>
                      <a:pt x="1" y="1963"/>
                      <a:pt x="372" y="2568"/>
                      <a:pt x="868" y="2602"/>
                    </a:cubicBezTo>
                    <a:cubicBezTo>
                      <a:pt x="881" y="2603"/>
                      <a:pt x="894" y="2603"/>
                      <a:pt x="908" y="2603"/>
                    </a:cubicBezTo>
                    <a:cubicBezTo>
                      <a:pt x="1391" y="2603"/>
                      <a:pt x="1812" y="2056"/>
                      <a:pt x="1856" y="1360"/>
                    </a:cubicBezTo>
                    <a:cubicBezTo>
                      <a:pt x="1900" y="641"/>
                      <a:pt x="1532" y="35"/>
                      <a:pt x="1033" y="2"/>
                    </a:cubicBezTo>
                    <a:cubicBezTo>
                      <a:pt x="1020" y="1"/>
                      <a:pt x="1007" y="0"/>
                      <a:pt x="9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6" name="Google Shape;9216;p70"/>
              <p:cNvSpPr/>
              <p:nvPr/>
            </p:nvSpPr>
            <p:spPr>
              <a:xfrm>
                <a:off x="3423975" y="1350175"/>
                <a:ext cx="256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37" extrusionOk="0">
                    <a:moveTo>
                      <a:pt x="517" y="1"/>
                    </a:moveTo>
                    <a:cubicBezTo>
                      <a:pt x="302" y="1"/>
                      <a:pt x="105" y="149"/>
                      <a:pt x="57" y="368"/>
                    </a:cubicBezTo>
                    <a:cubicBezTo>
                      <a:pt x="1" y="619"/>
                      <a:pt x="160" y="870"/>
                      <a:pt x="411" y="926"/>
                    </a:cubicBezTo>
                    <a:cubicBezTo>
                      <a:pt x="445" y="933"/>
                      <a:pt x="478" y="937"/>
                      <a:pt x="511" y="937"/>
                    </a:cubicBezTo>
                    <a:cubicBezTo>
                      <a:pt x="726" y="937"/>
                      <a:pt x="921" y="786"/>
                      <a:pt x="969" y="569"/>
                    </a:cubicBezTo>
                    <a:cubicBezTo>
                      <a:pt x="1025" y="318"/>
                      <a:pt x="866" y="67"/>
                      <a:pt x="615" y="11"/>
                    </a:cubicBezTo>
                    <a:cubicBezTo>
                      <a:pt x="582" y="4"/>
                      <a:pt x="549" y="1"/>
                      <a:pt x="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7" name="Google Shape;9217;p70"/>
              <p:cNvSpPr/>
              <p:nvPr/>
            </p:nvSpPr>
            <p:spPr>
              <a:xfrm>
                <a:off x="3234075" y="1288475"/>
                <a:ext cx="20485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8194" h="4076" extrusionOk="0">
                    <a:moveTo>
                      <a:pt x="1640" y="0"/>
                    </a:moveTo>
                    <a:cubicBezTo>
                      <a:pt x="953" y="0"/>
                      <a:pt x="334" y="475"/>
                      <a:pt x="179" y="1176"/>
                    </a:cubicBezTo>
                    <a:cubicBezTo>
                      <a:pt x="0" y="1982"/>
                      <a:pt x="511" y="2780"/>
                      <a:pt x="1320" y="2959"/>
                    </a:cubicBezTo>
                    <a:lnTo>
                      <a:pt x="6233" y="4041"/>
                    </a:lnTo>
                    <a:cubicBezTo>
                      <a:pt x="6340" y="4065"/>
                      <a:pt x="6447" y="4076"/>
                      <a:pt x="6553" y="4076"/>
                    </a:cubicBezTo>
                    <a:cubicBezTo>
                      <a:pt x="7240" y="4076"/>
                      <a:pt x="7861" y="3599"/>
                      <a:pt x="8015" y="2903"/>
                    </a:cubicBezTo>
                    <a:cubicBezTo>
                      <a:pt x="8194" y="2097"/>
                      <a:pt x="7683" y="1299"/>
                      <a:pt x="6874" y="1120"/>
                    </a:cubicBezTo>
                    <a:lnTo>
                      <a:pt x="1962" y="35"/>
                    </a:lnTo>
                    <a:cubicBezTo>
                      <a:pt x="1854" y="12"/>
                      <a:pt x="1746" y="0"/>
                      <a:pt x="1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8" name="Google Shape;9218;p70"/>
              <p:cNvSpPr/>
              <p:nvPr/>
            </p:nvSpPr>
            <p:spPr>
              <a:xfrm>
                <a:off x="3376350" y="1313400"/>
                <a:ext cx="3692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3070" extrusionOk="0">
                    <a:moveTo>
                      <a:pt x="648" y="0"/>
                    </a:moveTo>
                    <a:cubicBezTo>
                      <a:pt x="737" y="452"/>
                      <a:pt x="734" y="977"/>
                      <a:pt x="611" y="1524"/>
                    </a:cubicBezTo>
                    <a:cubicBezTo>
                      <a:pt x="494" y="2073"/>
                      <a:pt x="274" y="2553"/>
                      <a:pt x="0" y="2924"/>
                    </a:cubicBezTo>
                    <a:lnTo>
                      <a:pt x="542" y="3041"/>
                    </a:lnTo>
                    <a:cubicBezTo>
                      <a:pt x="611" y="3055"/>
                      <a:pt x="684" y="3064"/>
                      <a:pt x="754" y="3069"/>
                    </a:cubicBezTo>
                    <a:cubicBezTo>
                      <a:pt x="1019" y="2704"/>
                      <a:pt x="1236" y="2230"/>
                      <a:pt x="1354" y="1688"/>
                    </a:cubicBezTo>
                    <a:cubicBezTo>
                      <a:pt x="1473" y="1150"/>
                      <a:pt x="1476" y="628"/>
                      <a:pt x="1393" y="182"/>
                    </a:cubicBezTo>
                    <a:cubicBezTo>
                      <a:pt x="1326" y="159"/>
                      <a:pt x="1256" y="137"/>
                      <a:pt x="1186" y="120"/>
                    </a:cubicBezTo>
                    <a:lnTo>
                      <a:pt x="6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9" name="Google Shape;9219;p70"/>
              <p:cNvSpPr/>
              <p:nvPr/>
            </p:nvSpPr>
            <p:spPr>
              <a:xfrm>
                <a:off x="3290850" y="1294500"/>
                <a:ext cx="3697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3086" extrusionOk="0">
                    <a:moveTo>
                      <a:pt x="645" y="0"/>
                    </a:moveTo>
                    <a:lnTo>
                      <a:pt x="645" y="0"/>
                    </a:lnTo>
                    <a:cubicBezTo>
                      <a:pt x="737" y="450"/>
                      <a:pt x="734" y="977"/>
                      <a:pt x="611" y="1524"/>
                    </a:cubicBezTo>
                    <a:cubicBezTo>
                      <a:pt x="491" y="2070"/>
                      <a:pt x="274" y="2553"/>
                      <a:pt x="0" y="2924"/>
                    </a:cubicBezTo>
                    <a:lnTo>
                      <a:pt x="742" y="3086"/>
                    </a:lnTo>
                    <a:cubicBezTo>
                      <a:pt x="1013" y="2718"/>
                      <a:pt x="1230" y="2235"/>
                      <a:pt x="1353" y="1688"/>
                    </a:cubicBezTo>
                    <a:cubicBezTo>
                      <a:pt x="1476" y="1141"/>
                      <a:pt x="1479" y="614"/>
                      <a:pt x="1390" y="165"/>
                    </a:cubicBezTo>
                    <a:lnTo>
                      <a:pt x="64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0" name="Google Shape;9220;p70"/>
              <p:cNvSpPr/>
              <p:nvPr/>
            </p:nvSpPr>
            <p:spPr>
              <a:xfrm>
                <a:off x="3238525" y="1319325"/>
                <a:ext cx="199500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7980" h="2838" extrusionOk="0">
                    <a:moveTo>
                      <a:pt x="7034" y="1"/>
                    </a:moveTo>
                    <a:lnTo>
                      <a:pt x="7034" y="1"/>
                    </a:lnTo>
                    <a:cubicBezTo>
                      <a:pt x="7081" y="207"/>
                      <a:pt x="7087" y="427"/>
                      <a:pt x="7039" y="645"/>
                    </a:cubicBezTo>
                    <a:cubicBezTo>
                      <a:pt x="6885" y="1345"/>
                      <a:pt x="6267" y="1822"/>
                      <a:pt x="5581" y="1822"/>
                    </a:cubicBezTo>
                    <a:cubicBezTo>
                      <a:pt x="5474" y="1822"/>
                      <a:pt x="5365" y="1810"/>
                      <a:pt x="5257" y="1786"/>
                    </a:cubicBezTo>
                    <a:lnTo>
                      <a:pt x="344" y="704"/>
                    </a:lnTo>
                    <a:cubicBezTo>
                      <a:pt x="224" y="679"/>
                      <a:pt x="110" y="634"/>
                      <a:pt x="1" y="581"/>
                    </a:cubicBezTo>
                    <a:lnTo>
                      <a:pt x="1" y="581"/>
                    </a:lnTo>
                    <a:cubicBezTo>
                      <a:pt x="126" y="1130"/>
                      <a:pt x="553" y="1588"/>
                      <a:pt x="1134" y="1716"/>
                    </a:cubicBezTo>
                    <a:lnTo>
                      <a:pt x="6049" y="2802"/>
                    </a:lnTo>
                    <a:cubicBezTo>
                      <a:pt x="6157" y="2826"/>
                      <a:pt x="6265" y="2837"/>
                      <a:pt x="6371" y="2837"/>
                    </a:cubicBezTo>
                    <a:cubicBezTo>
                      <a:pt x="7056" y="2837"/>
                      <a:pt x="7677" y="2359"/>
                      <a:pt x="7829" y="1661"/>
                    </a:cubicBezTo>
                    <a:cubicBezTo>
                      <a:pt x="7980" y="977"/>
                      <a:pt x="7634" y="296"/>
                      <a:pt x="703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1" name="Google Shape;9221;p70"/>
              <p:cNvSpPr/>
              <p:nvPr/>
            </p:nvSpPr>
            <p:spPr>
              <a:xfrm>
                <a:off x="3236100" y="1291175"/>
                <a:ext cx="519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574" extrusionOk="0">
                    <a:moveTo>
                      <a:pt x="1182" y="1"/>
                    </a:moveTo>
                    <a:cubicBezTo>
                      <a:pt x="738" y="1"/>
                      <a:pt x="295" y="454"/>
                      <a:pt x="156" y="1090"/>
                    </a:cubicBezTo>
                    <a:cubicBezTo>
                      <a:pt x="0" y="1791"/>
                      <a:pt x="274" y="2449"/>
                      <a:pt x="762" y="2558"/>
                    </a:cubicBezTo>
                    <a:cubicBezTo>
                      <a:pt x="808" y="2568"/>
                      <a:pt x="855" y="2573"/>
                      <a:pt x="901" y="2573"/>
                    </a:cubicBezTo>
                    <a:cubicBezTo>
                      <a:pt x="1346" y="2573"/>
                      <a:pt x="1786" y="2118"/>
                      <a:pt x="1925" y="1484"/>
                    </a:cubicBezTo>
                    <a:cubicBezTo>
                      <a:pt x="2079" y="778"/>
                      <a:pt x="1811" y="122"/>
                      <a:pt x="1323" y="16"/>
                    </a:cubicBezTo>
                    <a:cubicBezTo>
                      <a:pt x="1276" y="6"/>
                      <a:pt x="1229" y="1"/>
                      <a:pt x="1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2" name="Google Shape;9222;p70"/>
              <p:cNvSpPr/>
              <p:nvPr/>
            </p:nvSpPr>
            <p:spPr>
              <a:xfrm>
                <a:off x="3474900" y="1457275"/>
                <a:ext cx="25625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36" extrusionOk="0">
                    <a:moveTo>
                      <a:pt x="513" y="1"/>
                    </a:moveTo>
                    <a:cubicBezTo>
                      <a:pt x="299" y="1"/>
                      <a:pt x="105" y="149"/>
                      <a:pt x="56" y="366"/>
                    </a:cubicBezTo>
                    <a:cubicBezTo>
                      <a:pt x="0" y="617"/>
                      <a:pt x="159" y="868"/>
                      <a:pt x="411" y="924"/>
                    </a:cubicBezTo>
                    <a:cubicBezTo>
                      <a:pt x="444" y="932"/>
                      <a:pt x="478" y="935"/>
                      <a:pt x="512" y="935"/>
                    </a:cubicBezTo>
                    <a:cubicBezTo>
                      <a:pt x="726" y="935"/>
                      <a:pt x="920" y="787"/>
                      <a:pt x="969" y="570"/>
                    </a:cubicBezTo>
                    <a:cubicBezTo>
                      <a:pt x="1024" y="319"/>
                      <a:pt x="865" y="68"/>
                      <a:pt x="614" y="12"/>
                    </a:cubicBezTo>
                    <a:cubicBezTo>
                      <a:pt x="580" y="4"/>
                      <a:pt x="546" y="1"/>
                      <a:pt x="5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3" name="Google Shape;9223;p70"/>
              <p:cNvSpPr/>
              <p:nvPr/>
            </p:nvSpPr>
            <p:spPr>
              <a:xfrm>
                <a:off x="3284975" y="1395425"/>
                <a:ext cx="204875" cy="101975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4079" extrusionOk="0">
                    <a:moveTo>
                      <a:pt x="1638" y="1"/>
                    </a:moveTo>
                    <a:cubicBezTo>
                      <a:pt x="952" y="1"/>
                      <a:pt x="334" y="477"/>
                      <a:pt x="179" y="1178"/>
                    </a:cubicBezTo>
                    <a:cubicBezTo>
                      <a:pt x="1" y="1984"/>
                      <a:pt x="511" y="2782"/>
                      <a:pt x="1320" y="2960"/>
                    </a:cubicBezTo>
                    <a:lnTo>
                      <a:pt x="6233" y="4043"/>
                    </a:lnTo>
                    <a:cubicBezTo>
                      <a:pt x="6342" y="4067"/>
                      <a:pt x="6451" y="4078"/>
                      <a:pt x="6558" y="4078"/>
                    </a:cubicBezTo>
                    <a:cubicBezTo>
                      <a:pt x="7244" y="4078"/>
                      <a:pt x="7862" y="3604"/>
                      <a:pt x="8016" y="2904"/>
                    </a:cubicBezTo>
                    <a:cubicBezTo>
                      <a:pt x="8194" y="2098"/>
                      <a:pt x="7684" y="1300"/>
                      <a:pt x="6875" y="1122"/>
                    </a:cubicBezTo>
                    <a:lnTo>
                      <a:pt x="1962" y="37"/>
                    </a:lnTo>
                    <a:cubicBezTo>
                      <a:pt x="1853" y="12"/>
                      <a:pt x="1745" y="1"/>
                      <a:pt x="16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4" name="Google Shape;9224;p70"/>
              <p:cNvSpPr/>
              <p:nvPr/>
            </p:nvSpPr>
            <p:spPr>
              <a:xfrm>
                <a:off x="3427275" y="1420450"/>
                <a:ext cx="369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3070" extrusionOk="0">
                    <a:moveTo>
                      <a:pt x="647" y="1"/>
                    </a:moveTo>
                    <a:lnTo>
                      <a:pt x="647" y="1"/>
                    </a:lnTo>
                    <a:cubicBezTo>
                      <a:pt x="737" y="450"/>
                      <a:pt x="734" y="977"/>
                      <a:pt x="611" y="1527"/>
                    </a:cubicBezTo>
                    <a:cubicBezTo>
                      <a:pt x="494" y="2074"/>
                      <a:pt x="273" y="2553"/>
                      <a:pt x="0" y="2924"/>
                    </a:cubicBezTo>
                    <a:lnTo>
                      <a:pt x="541" y="3042"/>
                    </a:lnTo>
                    <a:cubicBezTo>
                      <a:pt x="611" y="3056"/>
                      <a:pt x="684" y="3064"/>
                      <a:pt x="753" y="3070"/>
                    </a:cubicBezTo>
                    <a:cubicBezTo>
                      <a:pt x="1018" y="2704"/>
                      <a:pt x="1236" y="2230"/>
                      <a:pt x="1353" y="1689"/>
                    </a:cubicBezTo>
                    <a:cubicBezTo>
                      <a:pt x="1473" y="1150"/>
                      <a:pt x="1476" y="628"/>
                      <a:pt x="1392" y="182"/>
                    </a:cubicBezTo>
                    <a:cubicBezTo>
                      <a:pt x="1325" y="160"/>
                      <a:pt x="1255" y="137"/>
                      <a:pt x="1186" y="121"/>
                    </a:cubicBezTo>
                    <a:lnTo>
                      <a:pt x="6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5" name="Google Shape;9225;p70"/>
              <p:cNvSpPr/>
              <p:nvPr/>
            </p:nvSpPr>
            <p:spPr>
              <a:xfrm>
                <a:off x="3341750" y="1401550"/>
                <a:ext cx="37000" cy="7717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3087" extrusionOk="0">
                    <a:moveTo>
                      <a:pt x="645" y="1"/>
                    </a:moveTo>
                    <a:cubicBezTo>
                      <a:pt x="737" y="450"/>
                      <a:pt x="729" y="977"/>
                      <a:pt x="612" y="1524"/>
                    </a:cubicBezTo>
                    <a:cubicBezTo>
                      <a:pt x="492" y="2071"/>
                      <a:pt x="274" y="2553"/>
                      <a:pt x="1" y="2924"/>
                    </a:cubicBezTo>
                    <a:lnTo>
                      <a:pt x="743" y="3086"/>
                    </a:lnTo>
                    <a:cubicBezTo>
                      <a:pt x="1016" y="2718"/>
                      <a:pt x="1237" y="2241"/>
                      <a:pt x="1354" y="1689"/>
                    </a:cubicBezTo>
                    <a:cubicBezTo>
                      <a:pt x="1477" y="1142"/>
                      <a:pt x="1479" y="615"/>
                      <a:pt x="1390" y="165"/>
                    </a:cubicBezTo>
                    <a:lnTo>
                      <a:pt x="6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6" name="Google Shape;9226;p70"/>
              <p:cNvSpPr/>
              <p:nvPr/>
            </p:nvSpPr>
            <p:spPr>
              <a:xfrm>
                <a:off x="3289525" y="1426375"/>
                <a:ext cx="1994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7979" h="2838" extrusionOk="0">
                    <a:moveTo>
                      <a:pt x="7036" y="1"/>
                    </a:moveTo>
                    <a:lnTo>
                      <a:pt x="7036" y="1"/>
                    </a:lnTo>
                    <a:cubicBezTo>
                      <a:pt x="7081" y="207"/>
                      <a:pt x="7086" y="428"/>
                      <a:pt x="7039" y="645"/>
                    </a:cubicBezTo>
                    <a:cubicBezTo>
                      <a:pt x="6884" y="1345"/>
                      <a:pt x="6266" y="1822"/>
                      <a:pt x="5580" y="1822"/>
                    </a:cubicBezTo>
                    <a:cubicBezTo>
                      <a:pt x="5473" y="1822"/>
                      <a:pt x="5365" y="1810"/>
                      <a:pt x="5256" y="1786"/>
                    </a:cubicBezTo>
                    <a:lnTo>
                      <a:pt x="343" y="701"/>
                    </a:lnTo>
                    <a:cubicBezTo>
                      <a:pt x="223" y="679"/>
                      <a:pt x="109" y="631"/>
                      <a:pt x="0" y="581"/>
                    </a:cubicBezTo>
                    <a:lnTo>
                      <a:pt x="0" y="581"/>
                    </a:lnTo>
                    <a:cubicBezTo>
                      <a:pt x="123" y="1131"/>
                      <a:pt x="550" y="1591"/>
                      <a:pt x="1136" y="1717"/>
                    </a:cubicBezTo>
                    <a:lnTo>
                      <a:pt x="6048" y="2802"/>
                    </a:lnTo>
                    <a:cubicBezTo>
                      <a:pt x="6157" y="2826"/>
                      <a:pt x="6265" y="2837"/>
                      <a:pt x="6371" y="2837"/>
                    </a:cubicBezTo>
                    <a:cubicBezTo>
                      <a:pt x="7058" y="2837"/>
                      <a:pt x="7677" y="2359"/>
                      <a:pt x="7831" y="1661"/>
                    </a:cubicBezTo>
                    <a:cubicBezTo>
                      <a:pt x="7979" y="977"/>
                      <a:pt x="7636" y="297"/>
                      <a:pt x="7036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7" name="Google Shape;9227;p70"/>
              <p:cNvSpPr/>
              <p:nvPr/>
            </p:nvSpPr>
            <p:spPr>
              <a:xfrm>
                <a:off x="3287000" y="1398250"/>
                <a:ext cx="52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572" extrusionOk="0">
                    <a:moveTo>
                      <a:pt x="1183" y="0"/>
                    </a:moveTo>
                    <a:cubicBezTo>
                      <a:pt x="738" y="0"/>
                      <a:pt x="296" y="454"/>
                      <a:pt x="157" y="1090"/>
                    </a:cubicBezTo>
                    <a:cubicBezTo>
                      <a:pt x="1" y="1790"/>
                      <a:pt x="274" y="2445"/>
                      <a:pt x="762" y="2557"/>
                    </a:cubicBezTo>
                    <a:cubicBezTo>
                      <a:pt x="808" y="2567"/>
                      <a:pt x="854" y="2572"/>
                      <a:pt x="899" y="2572"/>
                    </a:cubicBezTo>
                    <a:cubicBezTo>
                      <a:pt x="1345" y="2572"/>
                      <a:pt x="1787" y="2118"/>
                      <a:pt x="1926" y="1483"/>
                    </a:cubicBezTo>
                    <a:cubicBezTo>
                      <a:pt x="2079" y="777"/>
                      <a:pt x="1811" y="122"/>
                      <a:pt x="1323" y="16"/>
                    </a:cubicBezTo>
                    <a:cubicBezTo>
                      <a:pt x="1277" y="5"/>
                      <a:pt x="1230" y="0"/>
                      <a:pt x="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8" name="Google Shape;9228;p70"/>
              <p:cNvSpPr/>
              <p:nvPr/>
            </p:nvSpPr>
            <p:spPr>
              <a:xfrm>
                <a:off x="3538850" y="1545125"/>
                <a:ext cx="24225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41" extrusionOk="0">
                    <a:moveTo>
                      <a:pt x="481" y="1"/>
                    </a:moveTo>
                    <a:cubicBezTo>
                      <a:pt x="234" y="1"/>
                      <a:pt x="28" y="193"/>
                      <a:pt x="12" y="440"/>
                    </a:cubicBezTo>
                    <a:cubicBezTo>
                      <a:pt x="1" y="699"/>
                      <a:pt x="193" y="923"/>
                      <a:pt x="453" y="939"/>
                    </a:cubicBezTo>
                    <a:cubicBezTo>
                      <a:pt x="463" y="940"/>
                      <a:pt x="473" y="940"/>
                      <a:pt x="483" y="940"/>
                    </a:cubicBezTo>
                    <a:cubicBezTo>
                      <a:pt x="727" y="940"/>
                      <a:pt x="933" y="748"/>
                      <a:pt x="949" y="501"/>
                    </a:cubicBezTo>
                    <a:cubicBezTo>
                      <a:pt x="969" y="242"/>
                      <a:pt x="768" y="19"/>
                      <a:pt x="511" y="2"/>
                    </a:cubicBezTo>
                    <a:cubicBezTo>
                      <a:pt x="501" y="1"/>
                      <a:pt x="49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9" name="Google Shape;9229;p70"/>
              <p:cNvSpPr/>
              <p:nvPr/>
            </p:nvSpPr>
            <p:spPr>
              <a:xfrm>
                <a:off x="3346925" y="1508625"/>
                <a:ext cx="202900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3310" extrusionOk="0">
                    <a:moveTo>
                      <a:pt x="1546" y="0"/>
                    </a:moveTo>
                    <a:cubicBezTo>
                      <a:pt x="762" y="0"/>
                      <a:pt x="102" y="611"/>
                      <a:pt x="53" y="1403"/>
                    </a:cubicBezTo>
                    <a:cubicBezTo>
                      <a:pt x="0" y="2224"/>
                      <a:pt x="628" y="2938"/>
                      <a:pt x="1451" y="2988"/>
                    </a:cubicBezTo>
                    <a:lnTo>
                      <a:pt x="6475" y="3306"/>
                    </a:lnTo>
                    <a:cubicBezTo>
                      <a:pt x="6509" y="3308"/>
                      <a:pt x="6543" y="3309"/>
                      <a:pt x="6577" y="3309"/>
                    </a:cubicBezTo>
                    <a:cubicBezTo>
                      <a:pt x="7356" y="3309"/>
                      <a:pt x="8012" y="2700"/>
                      <a:pt x="8063" y="1908"/>
                    </a:cubicBezTo>
                    <a:cubicBezTo>
                      <a:pt x="8116" y="1085"/>
                      <a:pt x="7488" y="374"/>
                      <a:pt x="6665" y="321"/>
                    </a:cubicBezTo>
                    <a:lnTo>
                      <a:pt x="1638" y="3"/>
                    </a:lnTo>
                    <a:cubicBezTo>
                      <a:pt x="1607" y="1"/>
                      <a:pt x="1576" y="0"/>
                      <a:pt x="1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0" name="Google Shape;9230;p70"/>
              <p:cNvSpPr/>
              <p:nvPr/>
            </p:nvSpPr>
            <p:spPr>
              <a:xfrm>
                <a:off x="3494925" y="1515800"/>
                <a:ext cx="29650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3027" extrusionOk="0">
                    <a:moveTo>
                      <a:pt x="193" y="0"/>
                    </a:moveTo>
                    <a:lnTo>
                      <a:pt x="193" y="0"/>
                    </a:lnTo>
                    <a:cubicBezTo>
                      <a:pt x="349" y="427"/>
                      <a:pt x="427" y="952"/>
                      <a:pt x="388" y="1512"/>
                    </a:cubicBezTo>
                    <a:cubicBezTo>
                      <a:pt x="357" y="2073"/>
                      <a:pt x="209" y="2581"/>
                      <a:pt x="0" y="2988"/>
                    </a:cubicBezTo>
                    <a:lnTo>
                      <a:pt x="553" y="3022"/>
                    </a:lnTo>
                    <a:cubicBezTo>
                      <a:pt x="583" y="3025"/>
                      <a:pt x="613" y="3027"/>
                      <a:pt x="643" y="3027"/>
                    </a:cubicBezTo>
                    <a:cubicBezTo>
                      <a:pt x="685" y="3027"/>
                      <a:pt x="727" y="3024"/>
                      <a:pt x="767" y="3019"/>
                    </a:cubicBezTo>
                    <a:cubicBezTo>
                      <a:pt x="974" y="2617"/>
                      <a:pt x="1113" y="2112"/>
                      <a:pt x="1150" y="1563"/>
                    </a:cubicBezTo>
                    <a:cubicBezTo>
                      <a:pt x="1186" y="1008"/>
                      <a:pt x="1110" y="491"/>
                      <a:pt x="957" y="65"/>
                    </a:cubicBezTo>
                    <a:cubicBezTo>
                      <a:pt x="887" y="51"/>
                      <a:pt x="818" y="42"/>
                      <a:pt x="745" y="34"/>
                    </a:cubicBezTo>
                    <a:lnTo>
                      <a:pt x="1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1" name="Google Shape;9231;p70"/>
              <p:cNvSpPr/>
              <p:nvPr/>
            </p:nvSpPr>
            <p:spPr>
              <a:xfrm>
                <a:off x="3407450" y="1510300"/>
                <a:ext cx="2975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3033" extrusionOk="0">
                    <a:moveTo>
                      <a:pt x="190" y="0"/>
                    </a:moveTo>
                    <a:lnTo>
                      <a:pt x="190" y="0"/>
                    </a:lnTo>
                    <a:cubicBezTo>
                      <a:pt x="347" y="430"/>
                      <a:pt x="425" y="951"/>
                      <a:pt x="389" y="1509"/>
                    </a:cubicBezTo>
                    <a:cubicBezTo>
                      <a:pt x="358" y="2070"/>
                      <a:pt x="210" y="2575"/>
                      <a:pt x="1" y="2985"/>
                    </a:cubicBezTo>
                    <a:lnTo>
                      <a:pt x="762" y="3033"/>
                    </a:lnTo>
                    <a:cubicBezTo>
                      <a:pt x="974" y="2625"/>
                      <a:pt x="1119" y="2117"/>
                      <a:pt x="1150" y="1560"/>
                    </a:cubicBezTo>
                    <a:cubicBezTo>
                      <a:pt x="1189" y="1002"/>
                      <a:pt x="1108" y="477"/>
                      <a:pt x="952" y="47"/>
                    </a:cubicBez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2" name="Google Shape;9232;p70"/>
              <p:cNvSpPr/>
              <p:nvPr/>
            </p:nvSpPr>
            <p:spPr>
              <a:xfrm>
                <a:off x="3350750" y="1518375"/>
                <a:ext cx="1988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7955" h="2920" extrusionOk="0">
                    <a:moveTo>
                      <a:pt x="6869" y="1"/>
                    </a:moveTo>
                    <a:lnTo>
                      <a:pt x="6869" y="1"/>
                    </a:lnTo>
                    <a:cubicBezTo>
                      <a:pt x="6947" y="196"/>
                      <a:pt x="6986" y="414"/>
                      <a:pt x="6972" y="640"/>
                    </a:cubicBezTo>
                    <a:cubicBezTo>
                      <a:pt x="6921" y="1430"/>
                      <a:pt x="6263" y="2040"/>
                      <a:pt x="5482" y="2040"/>
                    </a:cubicBezTo>
                    <a:cubicBezTo>
                      <a:pt x="5450" y="2040"/>
                      <a:pt x="5417" y="2039"/>
                      <a:pt x="5385" y="2037"/>
                    </a:cubicBezTo>
                    <a:lnTo>
                      <a:pt x="361" y="1719"/>
                    </a:lnTo>
                    <a:cubicBezTo>
                      <a:pt x="235" y="1714"/>
                      <a:pt x="115" y="1686"/>
                      <a:pt x="1" y="1649"/>
                    </a:cubicBezTo>
                    <a:lnTo>
                      <a:pt x="1" y="1649"/>
                    </a:lnTo>
                    <a:cubicBezTo>
                      <a:pt x="207" y="2174"/>
                      <a:pt x="698" y="2562"/>
                      <a:pt x="1298" y="2598"/>
                    </a:cubicBezTo>
                    <a:lnTo>
                      <a:pt x="6322" y="2916"/>
                    </a:lnTo>
                    <a:cubicBezTo>
                      <a:pt x="6355" y="2918"/>
                      <a:pt x="6387" y="2919"/>
                      <a:pt x="6419" y="2919"/>
                    </a:cubicBezTo>
                    <a:cubicBezTo>
                      <a:pt x="7200" y="2919"/>
                      <a:pt x="7859" y="2309"/>
                      <a:pt x="7910" y="1518"/>
                    </a:cubicBezTo>
                    <a:cubicBezTo>
                      <a:pt x="7954" y="821"/>
                      <a:pt x="7508" y="204"/>
                      <a:pt x="6869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3" name="Google Shape;9233;p70"/>
              <p:cNvSpPr/>
              <p:nvPr/>
            </p:nvSpPr>
            <p:spPr>
              <a:xfrm>
                <a:off x="3348650" y="1513050"/>
                <a:ext cx="47525" cy="6502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601" extrusionOk="0">
                    <a:moveTo>
                      <a:pt x="994" y="0"/>
                    </a:moveTo>
                    <a:cubicBezTo>
                      <a:pt x="511" y="0"/>
                      <a:pt x="89" y="548"/>
                      <a:pt x="46" y="1243"/>
                    </a:cubicBezTo>
                    <a:cubicBezTo>
                      <a:pt x="1" y="1957"/>
                      <a:pt x="366" y="2568"/>
                      <a:pt x="869" y="2599"/>
                    </a:cubicBezTo>
                    <a:cubicBezTo>
                      <a:pt x="882" y="2600"/>
                      <a:pt x="895" y="2600"/>
                      <a:pt x="908" y="2600"/>
                    </a:cubicBezTo>
                    <a:cubicBezTo>
                      <a:pt x="1391" y="2600"/>
                      <a:pt x="1813" y="2053"/>
                      <a:pt x="1856" y="1357"/>
                    </a:cubicBezTo>
                    <a:cubicBezTo>
                      <a:pt x="1901" y="640"/>
                      <a:pt x="1533" y="32"/>
                      <a:pt x="1033" y="2"/>
                    </a:cubicBezTo>
                    <a:cubicBezTo>
                      <a:pt x="1020" y="1"/>
                      <a:pt x="1007" y="0"/>
                      <a:pt x="9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4" name="Google Shape;9234;p70"/>
              <p:cNvSpPr/>
              <p:nvPr/>
            </p:nvSpPr>
            <p:spPr>
              <a:xfrm>
                <a:off x="3594800" y="1673775"/>
                <a:ext cx="260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37" extrusionOk="0">
                    <a:moveTo>
                      <a:pt x="522" y="1"/>
                    </a:moveTo>
                    <a:cubicBezTo>
                      <a:pt x="317" y="1"/>
                      <a:pt x="128" y="136"/>
                      <a:pt x="70" y="343"/>
                    </a:cubicBezTo>
                    <a:cubicBezTo>
                      <a:pt x="0" y="595"/>
                      <a:pt x="145" y="854"/>
                      <a:pt x="396" y="921"/>
                    </a:cubicBezTo>
                    <a:cubicBezTo>
                      <a:pt x="436" y="931"/>
                      <a:pt x="476" y="936"/>
                      <a:pt x="515" y="936"/>
                    </a:cubicBezTo>
                    <a:cubicBezTo>
                      <a:pt x="722" y="936"/>
                      <a:pt x="912" y="800"/>
                      <a:pt x="971" y="592"/>
                    </a:cubicBezTo>
                    <a:cubicBezTo>
                      <a:pt x="1041" y="343"/>
                      <a:pt x="893" y="87"/>
                      <a:pt x="645" y="17"/>
                    </a:cubicBezTo>
                    <a:cubicBezTo>
                      <a:pt x="604" y="6"/>
                      <a:pt x="562" y="1"/>
                      <a:pt x="5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5" name="Google Shape;9235;p70"/>
              <p:cNvSpPr/>
              <p:nvPr/>
            </p:nvSpPr>
            <p:spPr>
              <a:xfrm>
                <a:off x="3406350" y="1604125"/>
                <a:ext cx="20465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8186" h="4319" extrusionOk="0">
                    <a:moveTo>
                      <a:pt x="1661" y="1"/>
                    </a:moveTo>
                    <a:cubicBezTo>
                      <a:pt x="1004" y="1"/>
                      <a:pt x="402" y="439"/>
                      <a:pt x="220" y="1104"/>
                    </a:cubicBezTo>
                    <a:cubicBezTo>
                      <a:pt x="0" y="1902"/>
                      <a:pt x="472" y="2725"/>
                      <a:pt x="1269" y="2943"/>
                    </a:cubicBezTo>
                    <a:lnTo>
                      <a:pt x="6129" y="4265"/>
                    </a:lnTo>
                    <a:cubicBezTo>
                      <a:pt x="6261" y="4301"/>
                      <a:pt x="6394" y="4318"/>
                      <a:pt x="6525" y="4318"/>
                    </a:cubicBezTo>
                    <a:cubicBezTo>
                      <a:pt x="7183" y="4318"/>
                      <a:pt x="7786" y="3881"/>
                      <a:pt x="7965" y="3213"/>
                    </a:cubicBezTo>
                    <a:cubicBezTo>
                      <a:pt x="8185" y="2415"/>
                      <a:pt x="7714" y="1592"/>
                      <a:pt x="6916" y="1377"/>
                    </a:cubicBezTo>
                    <a:lnTo>
                      <a:pt x="2059" y="55"/>
                    </a:lnTo>
                    <a:cubicBezTo>
                      <a:pt x="1926" y="18"/>
                      <a:pt x="1792" y="1"/>
                      <a:pt x="1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6" name="Google Shape;9236;p70"/>
              <p:cNvSpPr/>
              <p:nvPr/>
            </p:nvSpPr>
            <p:spPr>
              <a:xfrm>
                <a:off x="3546100" y="1634925"/>
                <a:ext cx="39725" cy="76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3078" extrusionOk="0">
                    <a:moveTo>
                      <a:pt x="790" y="0"/>
                    </a:moveTo>
                    <a:lnTo>
                      <a:pt x="790" y="0"/>
                    </a:lnTo>
                    <a:cubicBezTo>
                      <a:pt x="860" y="455"/>
                      <a:pt x="832" y="982"/>
                      <a:pt x="679" y="1526"/>
                    </a:cubicBezTo>
                    <a:cubicBezTo>
                      <a:pt x="531" y="2070"/>
                      <a:pt x="291" y="2536"/>
                      <a:pt x="1" y="2893"/>
                    </a:cubicBezTo>
                    <a:lnTo>
                      <a:pt x="534" y="3038"/>
                    </a:lnTo>
                    <a:cubicBezTo>
                      <a:pt x="603" y="3055"/>
                      <a:pt x="679" y="3066"/>
                      <a:pt x="748" y="3078"/>
                    </a:cubicBezTo>
                    <a:cubicBezTo>
                      <a:pt x="1030" y="2720"/>
                      <a:pt x="1267" y="2257"/>
                      <a:pt x="1412" y="1724"/>
                    </a:cubicBezTo>
                    <a:cubicBezTo>
                      <a:pt x="1560" y="1192"/>
                      <a:pt x="1588" y="670"/>
                      <a:pt x="1524" y="221"/>
                    </a:cubicBezTo>
                    <a:cubicBezTo>
                      <a:pt x="1463" y="193"/>
                      <a:pt x="1393" y="168"/>
                      <a:pt x="1323" y="148"/>
                    </a:cubicBezTo>
                    <a:lnTo>
                      <a:pt x="7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7" name="Google Shape;9237;p70"/>
              <p:cNvSpPr/>
              <p:nvPr/>
            </p:nvSpPr>
            <p:spPr>
              <a:xfrm>
                <a:off x="3461725" y="1611900"/>
                <a:ext cx="39625" cy="772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3090" extrusionOk="0">
                    <a:moveTo>
                      <a:pt x="784" y="1"/>
                    </a:moveTo>
                    <a:lnTo>
                      <a:pt x="784" y="1"/>
                    </a:lnTo>
                    <a:cubicBezTo>
                      <a:pt x="854" y="455"/>
                      <a:pt x="823" y="983"/>
                      <a:pt x="678" y="1521"/>
                    </a:cubicBezTo>
                    <a:cubicBezTo>
                      <a:pt x="530" y="2065"/>
                      <a:pt x="290" y="2534"/>
                      <a:pt x="0" y="2888"/>
                    </a:cubicBezTo>
                    <a:lnTo>
                      <a:pt x="734" y="3089"/>
                    </a:lnTo>
                    <a:cubicBezTo>
                      <a:pt x="1021" y="2732"/>
                      <a:pt x="1264" y="2260"/>
                      <a:pt x="1409" y="1722"/>
                    </a:cubicBezTo>
                    <a:cubicBezTo>
                      <a:pt x="1557" y="1181"/>
                      <a:pt x="1585" y="654"/>
                      <a:pt x="1518" y="202"/>
                    </a:cubicBezTo>
                    <a:lnTo>
                      <a:pt x="7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8" name="Google Shape;9238;p70"/>
              <p:cNvSpPr/>
              <p:nvPr/>
            </p:nvSpPr>
            <p:spPr>
              <a:xfrm>
                <a:off x="3411075" y="1642025"/>
                <a:ext cx="1989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2798" extrusionOk="0">
                    <a:moveTo>
                      <a:pt x="7062" y="1"/>
                    </a:moveTo>
                    <a:lnTo>
                      <a:pt x="7062" y="1"/>
                    </a:lnTo>
                    <a:cubicBezTo>
                      <a:pt x="7101" y="205"/>
                      <a:pt x="7092" y="428"/>
                      <a:pt x="7034" y="645"/>
                    </a:cubicBezTo>
                    <a:cubicBezTo>
                      <a:pt x="6855" y="1310"/>
                      <a:pt x="6253" y="1749"/>
                      <a:pt x="5595" y="1749"/>
                    </a:cubicBezTo>
                    <a:cubicBezTo>
                      <a:pt x="5463" y="1749"/>
                      <a:pt x="5329" y="1731"/>
                      <a:pt x="5195" y="1694"/>
                    </a:cubicBezTo>
                    <a:lnTo>
                      <a:pt x="338" y="372"/>
                    </a:lnTo>
                    <a:cubicBezTo>
                      <a:pt x="216" y="341"/>
                      <a:pt x="104" y="294"/>
                      <a:pt x="1" y="232"/>
                    </a:cubicBezTo>
                    <a:lnTo>
                      <a:pt x="1" y="232"/>
                    </a:lnTo>
                    <a:cubicBezTo>
                      <a:pt x="98" y="790"/>
                      <a:pt x="503" y="1270"/>
                      <a:pt x="1080" y="1424"/>
                    </a:cubicBezTo>
                    <a:lnTo>
                      <a:pt x="5940" y="2743"/>
                    </a:lnTo>
                    <a:cubicBezTo>
                      <a:pt x="6073" y="2780"/>
                      <a:pt x="6207" y="2798"/>
                      <a:pt x="6338" y="2798"/>
                    </a:cubicBezTo>
                    <a:cubicBezTo>
                      <a:pt x="6995" y="2798"/>
                      <a:pt x="7597" y="2359"/>
                      <a:pt x="7776" y="1694"/>
                    </a:cubicBezTo>
                    <a:cubicBezTo>
                      <a:pt x="7957" y="1022"/>
                      <a:pt x="7648" y="327"/>
                      <a:pt x="7062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9" name="Google Shape;9239;p70"/>
              <p:cNvSpPr/>
              <p:nvPr/>
            </p:nvSpPr>
            <p:spPr>
              <a:xfrm>
                <a:off x="3408575" y="1606450"/>
                <a:ext cx="53175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2563" extrusionOk="0">
                    <a:moveTo>
                      <a:pt x="1234" y="1"/>
                    </a:moveTo>
                    <a:cubicBezTo>
                      <a:pt x="800" y="1"/>
                      <a:pt x="355" y="428"/>
                      <a:pt x="187" y="1042"/>
                    </a:cubicBezTo>
                    <a:cubicBezTo>
                      <a:pt x="0" y="1736"/>
                      <a:pt x="237" y="2406"/>
                      <a:pt x="720" y="2540"/>
                    </a:cubicBezTo>
                    <a:cubicBezTo>
                      <a:pt x="776" y="2555"/>
                      <a:pt x="833" y="2562"/>
                      <a:pt x="890" y="2562"/>
                    </a:cubicBezTo>
                    <a:cubicBezTo>
                      <a:pt x="1326" y="2562"/>
                      <a:pt x="1771" y="2134"/>
                      <a:pt x="1939" y="1522"/>
                    </a:cubicBezTo>
                    <a:cubicBezTo>
                      <a:pt x="2126" y="827"/>
                      <a:pt x="1889" y="157"/>
                      <a:pt x="1404" y="23"/>
                    </a:cubicBezTo>
                    <a:cubicBezTo>
                      <a:pt x="1348" y="8"/>
                      <a:pt x="1291" y="1"/>
                      <a:pt x="12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0" name="Google Shape;9240;p70"/>
              <p:cNvSpPr/>
              <p:nvPr/>
            </p:nvSpPr>
            <p:spPr>
              <a:xfrm>
                <a:off x="3074500" y="1543225"/>
                <a:ext cx="263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940" extrusionOk="0">
                    <a:moveTo>
                      <a:pt x="528" y="1"/>
                    </a:moveTo>
                    <a:cubicBezTo>
                      <a:pt x="335" y="1"/>
                      <a:pt x="153" y="121"/>
                      <a:pt x="87" y="315"/>
                    </a:cubicBezTo>
                    <a:cubicBezTo>
                      <a:pt x="0" y="555"/>
                      <a:pt x="129" y="828"/>
                      <a:pt x="371" y="912"/>
                    </a:cubicBezTo>
                    <a:cubicBezTo>
                      <a:pt x="423" y="930"/>
                      <a:pt x="475" y="939"/>
                      <a:pt x="527" y="939"/>
                    </a:cubicBezTo>
                    <a:cubicBezTo>
                      <a:pt x="720" y="939"/>
                      <a:pt x="902" y="818"/>
                      <a:pt x="968" y="625"/>
                    </a:cubicBezTo>
                    <a:cubicBezTo>
                      <a:pt x="1055" y="382"/>
                      <a:pt x="926" y="111"/>
                      <a:pt x="684" y="28"/>
                    </a:cubicBezTo>
                    <a:cubicBezTo>
                      <a:pt x="632" y="9"/>
                      <a:pt x="580" y="1"/>
                      <a:pt x="5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1" name="Google Shape;9241;p70"/>
              <p:cNvSpPr/>
              <p:nvPr/>
            </p:nvSpPr>
            <p:spPr>
              <a:xfrm>
                <a:off x="3058450" y="1361225"/>
                <a:ext cx="126325" cy="193450"/>
              </a:xfrm>
              <a:custGeom>
                <a:avLst/>
                <a:gdLst/>
                <a:ahLst/>
                <a:cxnLst/>
                <a:rect l="l" t="t" r="r" b="b"/>
                <a:pathLst>
                  <a:path w="5053" h="7738" extrusionOk="0">
                    <a:moveTo>
                      <a:pt x="3363" y="0"/>
                    </a:moveTo>
                    <a:cubicBezTo>
                      <a:pt x="2749" y="0"/>
                      <a:pt x="2174" y="385"/>
                      <a:pt x="1956" y="997"/>
                    </a:cubicBezTo>
                    <a:lnTo>
                      <a:pt x="280" y="5743"/>
                    </a:lnTo>
                    <a:cubicBezTo>
                      <a:pt x="1" y="6521"/>
                      <a:pt x="411" y="7375"/>
                      <a:pt x="1189" y="7651"/>
                    </a:cubicBezTo>
                    <a:cubicBezTo>
                      <a:pt x="1354" y="7709"/>
                      <a:pt x="1522" y="7737"/>
                      <a:pt x="1687" y="7737"/>
                    </a:cubicBezTo>
                    <a:cubicBezTo>
                      <a:pt x="2303" y="7737"/>
                      <a:pt x="2880" y="7353"/>
                      <a:pt x="3097" y="6741"/>
                    </a:cubicBezTo>
                    <a:lnTo>
                      <a:pt x="4774" y="1993"/>
                    </a:lnTo>
                    <a:cubicBezTo>
                      <a:pt x="5053" y="1218"/>
                      <a:pt x="4640" y="361"/>
                      <a:pt x="3864" y="88"/>
                    </a:cubicBezTo>
                    <a:cubicBezTo>
                      <a:pt x="3699" y="28"/>
                      <a:pt x="3529" y="0"/>
                      <a:pt x="33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2" name="Google Shape;9242;p70"/>
              <p:cNvSpPr/>
              <p:nvPr/>
            </p:nvSpPr>
            <p:spPr>
              <a:xfrm>
                <a:off x="3063900" y="1491725"/>
                <a:ext cx="76600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1723" extrusionOk="0">
                    <a:moveTo>
                      <a:pt x="243" y="1"/>
                    </a:moveTo>
                    <a:lnTo>
                      <a:pt x="56" y="520"/>
                    </a:lnTo>
                    <a:cubicBezTo>
                      <a:pt x="34" y="590"/>
                      <a:pt x="14" y="659"/>
                      <a:pt x="0" y="729"/>
                    </a:cubicBezTo>
                    <a:cubicBezTo>
                      <a:pt x="332" y="1039"/>
                      <a:pt x="779" y="1307"/>
                      <a:pt x="1297" y="1493"/>
                    </a:cubicBezTo>
                    <a:cubicBezTo>
                      <a:pt x="1741" y="1651"/>
                      <a:pt x="2187" y="1723"/>
                      <a:pt x="2588" y="1723"/>
                    </a:cubicBezTo>
                    <a:cubicBezTo>
                      <a:pt x="2656" y="1723"/>
                      <a:pt x="2722" y="1721"/>
                      <a:pt x="2787" y="1717"/>
                    </a:cubicBezTo>
                    <a:cubicBezTo>
                      <a:pt x="2818" y="1653"/>
                      <a:pt x="2849" y="1586"/>
                      <a:pt x="2876" y="1516"/>
                    </a:cubicBezTo>
                    <a:lnTo>
                      <a:pt x="3063" y="997"/>
                    </a:lnTo>
                    <a:lnTo>
                      <a:pt x="3063" y="997"/>
                    </a:lnTo>
                    <a:cubicBezTo>
                      <a:pt x="2984" y="1003"/>
                      <a:pt x="2903" y="1006"/>
                      <a:pt x="2820" y="1006"/>
                    </a:cubicBezTo>
                    <a:cubicBezTo>
                      <a:pt x="2424" y="1006"/>
                      <a:pt x="1990" y="933"/>
                      <a:pt x="1551" y="777"/>
                    </a:cubicBezTo>
                    <a:cubicBezTo>
                      <a:pt x="1027" y="590"/>
                      <a:pt x="578" y="313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3" name="Google Shape;9243;p70"/>
              <p:cNvSpPr/>
              <p:nvPr/>
            </p:nvSpPr>
            <p:spPr>
              <a:xfrm>
                <a:off x="3092700" y="1409150"/>
                <a:ext cx="77025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1723" extrusionOk="0">
                    <a:moveTo>
                      <a:pt x="254" y="1"/>
                    </a:moveTo>
                    <a:lnTo>
                      <a:pt x="0" y="718"/>
                    </a:lnTo>
                    <a:cubicBezTo>
                      <a:pt x="332" y="1033"/>
                      <a:pt x="782" y="1309"/>
                      <a:pt x="1314" y="1493"/>
                    </a:cubicBezTo>
                    <a:cubicBezTo>
                      <a:pt x="1757" y="1650"/>
                      <a:pt x="2197" y="1722"/>
                      <a:pt x="2595" y="1722"/>
                    </a:cubicBezTo>
                    <a:cubicBezTo>
                      <a:pt x="2673" y="1722"/>
                      <a:pt x="2749" y="1719"/>
                      <a:pt x="2824" y="1714"/>
                    </a:cubicBezTo>
                    <a:lnTo>
                      <a:pt x="3080" y="994"/>
                    </a:lnTo>
                    <a:lnTo>
                      <a:pt x="3080" y="994"/>
                    </a:lnTo>
                    <a:cubicBezTo>
                      <a:pt x="3001" y="1000"/>
                      <a:pt x="2920" y="1003"/>
                      <a:pt x="2837" y="1003"/>
                    </a:cubicBezTo>
                    <a:cubicBezTo>
                      <a:pt x="2441" y="1003"/>
                      <a:pt x="2007" y="931"/>
                      <a:pt x="1568" y="774"/>
                    </a:cubicBezTo>
                    <a:cubicBezTo>
                      <a:pt x="1038" y="587"/>
                      <a:pt x="589" y="311"/>
                      <a:pt x="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4" name="Google Shape;9244;p70"/>
              <p:cNvSpPr/>
              <p:nvPr/>
            </p:nvSpPr>
            <p:spPr>
              <a:xfrm>
                <a:off x="3061950" y="1371850"/>
                <a:ext cx="1208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7309" extrusionOk="0">
                    <a:moveTo>
                      <a:pt x="4271" y="0"/>
                    </a:moveTo>
                    <a:cubicBezTo>
                      <a:pt x="4260" y="117"/>
                      <a:pt x="4235" y="237"/>
                      <a:pt x="4193" y="355"/>
                    </a:cubicBezTo>
                    <a:lnTo>
                      <a:pt x="2516" y="5103"/>
                    </a:lnTo>
                    <a:cubicBezTo>
                      <a:pt x="2299" y="5714"/>
                      <a:pt x="1723" y="6100"/>
                      <a:pt x="1108" y="6100"/>
                    </a:cubicBezTo>
                    <a:cubicBezTo>
                      <a:pt x="942" y="6100"/>
                      <a:pt x="774" y="6072"/>
                      <a:pt x="608" y="6012"/>
                    </a:cubicBezTo>
                    <a:cubicBezTo>
                      <a:pt x="396" y="5940"/>
                      <a:pt x="212" y="5817"/>
                      <a:pt x="61" y="5669"/>
                    </a:cubicBezTo>
                    <a:lnTo>
                      <a:pt x="61" y="5669"/>
                    </a:lnTo>
                    <a:cubicBezTo>
                      <a:pt x="0" y="6339"/>
                      <a:pt x="391" y="6989"/>
                      <a:pt x="1052" y="7223"/>
                    </a:cubicBezTo>
                    <a:cubicBezTo>
                      <a:pt x="1216" y="7281"/>
                      <a:pt x="1384" y="7308"/>
                      <a:pt x="1548" y="7308"/>
                    </a:cubicBezTo>
                    <a:cubicBezTo>
                      <a:pt x="2165" y="7308"/>
                      <a:pt x="2742" y="6925"/>
                      <a:pt x="2960" y="6311"/>
                    </a:cubicBezTo>
                    <a:lnTo>
                      <a:pt x="4637" y="1565"/>
                    </a:lnTo>
                    <a:cubicBezTo>
                      <a:pt x="4835" y="999"/>
                      <a:pt x="4673" y="394"/>
                      <a:pt x="4271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5" name="Google Shape;9245;p70"/>
              <p:cNvSpPr/>
              <p:nvPr/>
            </p:nvSpPr>
            <p:spPr>
              <a:xfrm>
                <a:off x="3112300" y="1362150"/>
                <a:ext cx="69825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922" extrusionOk="0">
                    <a:moveTo>
                      <a:pt x="1108" y="1"/>
                    </a:moveTo>
                    <a:cubicBezTo>
                      <a:pt x="660" y="1"/>
                      <a:pt x="286" y="194"/>
                      <a:pt x="168" y="528"/>
                    </a:cubicBezTo>
                    <a:cubicBezTo>
                      <a:pt x="0" y="1002"/>
                      <a:pt x="419" y="1577"/>
                      <a:pt x="1097" y="1817"/>
                    </a:cubicBezTo>
                    <a:cubicBezTo>
                      <a:pt x="1296" y="1888"/>
                      <a:pt x="1496" y="1922"/>
                      <a:pt x="1684" y="1922"/>
                    </a:cubicBezTo>
                    <a:cubicBezTo>
                      <a:pt x="2132" y="1922"/>
                      <a:pt x="2507" y="1728"/>
                      <a:pt x="2626" y="1395"/>
                    </a:cubicBezTo>
                    <a:cubicBezTo>
                      <a:pt x="2793" y="924"/>
                      <a:pt x="2380" y="349"/>
                      <a:pt x="1699" y="107"/>
                    </a:cubicBezTo>
                    <a:cubicBezTo>
                      <a:pt x="1498" y="35"/>
                      <a:pt x="1297" y="1"/>
                      <a:pt x="11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6" name="Google Shape;9246;p70"/>
              <p:cNvSpPr/>
              <p:nvPr/>
            </p:nvSpPr>
            <p:spPr>
              <a:xfrm>
                <a:off x="3139350" y="1637250"/>
                <a:ext cx="26325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36" extrusionOk="0">
                    <a:moveTo>
                      <a:pt x="528" y="0"/>
                    </a:moveTo>
                    <a:cubicBezTo>
                      <a:pt x="335" y="0"/>
                      <a:pt x="153" y="121"/>
                      <a:pt x="87" y="312"/>
                    </a:cubicBezTo>
                    <a:cubicBezTo>
                      <a:pt x="1" y="555"/>
                      <a:pt x="129" y="825"/>
                      <a:pt x="372" y="909"/>
                    </a:cubicBezTo>
                    <a:cubicBezTo>
                      <a:pt x="423" y="927"/>
                      <a:pt x="476" y="936"/>
                      <a:pt x="528" y="936"/>
                    </a:cubicBezTo>
                    <a:cubicBezTo>
                      <a:pt x="721" y="936"/>
                      <a:pt x="903" y="816"/>
                      <a:pt x="969" y="624"/>
                    </a:cubicBezTo>
                    <a:cubicBezTo>
                      <a:pt x="1053" y="379"/>
                      <a:pt x="927" y="111"/>
                      <a:pt x="684" y="27"/>
                    </a:cubicBezTo>
                    <a:cubicBezTo>
                      <a:pt x="633" y="9"/>
                      <a:pt x="580" y="0"/>
                      <a:pt x="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7" name="Google Shape;9247;p70"/>
              <p:cNvSpPr/>
              <p:nvPr/>
            </p:nvSpPr>
            <p:spPr>
              <a:xfrm>
                <a:off x="3123175" y="1455175"/>
                <a:ext cx="126400" cy="193400"/>
              </a:xfrm>
              <a:custGeom>
                <a:avLst/>
                <a:gdLst/>
                <a:ahLst/>
                <a:cxnLst/>
                <a:rect l="l" t="t" r="r" b="b"/>
                <a:pathLst>
                  <a:path w="5056" h="7736" extrusionOk="0">
                    <a:moveTo>
                      <a:pt x="3366" y="0"/>
                    </a:moveTo>
                    <a:cubicBezTo>
                      <a:pt x="2751" y="0"/>
                      <a:pt x="2174" y="386"/>
                      <a:pt x="1959" y="997"/>
                    </a:cubicBezTo>
                    <a:lnTo>
                      <a:pt x="280" y="5745"/>
                    </a:lnTo>
                    <a:cubicBezTo>
                      <a:pt x="1" y="6521"/>
                      <a:pt x="413" y="7377"/>
                      <a:pt x="1192" y="7651"/>
                    </a:cubicBezTo>
                    <a:cubicBezTo>
                      <a:pt x="1357" y="7708"/>
                      <a:pt x="1525" y="7736"/>
                      <a:pt x="1690" y="7736"/>
                    </a:cubicBezTo>
                    <a:cubicBezTo>
                      <a:pt x="2307" y="7736"/>
                      <a:pt x="2884" y="7353"/>
                      <a:pt x="3097" y="6741"/>
                    </a:cubicBezTo>
                    <a:lnTo>
                      <a:pt x="4777" y="1996"/>
                    </a:lnTo>
                    <a:cubicBezTo>
                      <a:pt x="5056" y="1217"/>
                      <a:pt x="4643" y="364"/>
                      <a:pt x="3864" y="88"/>
                    </a:cubicBezTo>
                    <a:cubicBezTo>
                      <a:pt x="3700" y="28"/>
                      <a:pt x="3531" y="0"/>
                      <a:pt x="33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8" name="Google Shape;9248;p70"/>
              <p:cNvSpPr/>
              <p:nvPr/>
            </p:nvSpPr>
            <p:spPr>
              <a:xfrm>
                <a:off x="3128750" y="1585675"/>
                <a:ext cx="76600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1723" extrusionOk="0">
                    <a:moveTo>
                      <a:pt x="243" y="1"/>
                    </a:moveTo>
                    <a:lnTo>
                      <a:pt x="57" y="520"/>
                    </a:lnTo>
                    <a:cubicBezTo>
                      <a:pt x="34" y="589"/>
                      <a:pt x="15" y="659"/>
                      <a:pt x="1" y="729"/>
                    </a:cubicBezTo>
                    <a:cubicBezTo>
                      <a:pt x="333" y="1041"/>
                      <a:pt x="779" y="1309"/>
                      <a:pt x="1298" y="1493"/>
                    </a:cubicBezTo>
                    <a:cubicBezTo>
                      <a:pt x="1744" y="1651"/>
                      <a:pt x="2188" y="1723"/>
                      <a:pt x="2589" y="1723"/>
                    </a:cubicBezTo>
                    <a:cubicBezTo>
                      <a:pt x="2656" y="1723"/>
                      <a:pt x="2723" y="1721"/>
                      <a:pt x="2788" y="1717"/>
                    </a:cubicBezTo>
                    <a:cubicBezTo>
                      <a:pt x="2818" y="1655"/>
                      <a:pt x="2849" y="1588"/>
                      <a:pt x="2877" y="1518"/>
                    </a:cubicBezTo>
                    <a:lnTo>
                      <a:pt x="3064" y="1000"/>
                    </a:lnTo>
                    <a:lnTo>
                      <a:pt x="3064" y="1000"/>
                    </a:lnTo>
                    <a:cubicBezTo>
                      <a:pt x="2989" y="1005"/>
                      <a:pt x="2912" y="1008"/>
                      <a:pt x="2834" y="1008"/>
                    </a:cubicBezTo>
                    <a:cubicBezTo>
                      <a:pt x="2434" y="1008"/>
                      <a:pt x="1995" y="935"/>
                      <a:pt x="1552" y="779"/>
                    </a:cubicBezTo>
                    <a:cubicBezTo>
                      <a:pt x="1025" y="589"/>
                      <a:pt x="573" y="310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9" name="Google Shape;9249;p70"/>
              <p:cNvSpPr/>
              <p:nvPr/>
            </p:nvSpPr>
            <p:spPr>
              <a:xfrm>
                <a:off x="3157500" y="1503100"/>
                <a:ext cx="76950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1722" extrusionOk="0">
                    <a:moveTo>
                      <a:pt x="254" y="1"/>
                    </a:moveTo>
                    <a:lnTo>
                      <a:pt x="0" y="720"/>
                    </a:lnTo>
                    <a:cubicBezTo>
                      <a:pt x="329" y="1033"/>
                      <a:pt x="781" y="1309"/>
                      <a:pt x="1314" y="1493"/>
                    </a:cubicBezTo>
                    <a:cubicBezTo>
                      <a:pt x="1761" y="1648"/>
                      <a:pt x="2203" y="1722"/>
                      <a:pt x="2600" y="1722"/>
                    </a:cubicBezTo>
                    <a:cubicBezTo>
                      <a:pt x="2676" y="1722"/>
                      <a:pt x="2751" y="1719"/>
                      <a:pt x="2823" y="1714"/>
                    </a:cubicBezTo>
                    <a:lnTo>
                      <a:pt x="3077" y="997"/>
                    </a:lnTo>
                    <a:lnTo>
                      <a:pt x="3077" y="997"/>
                    </a:lnTo>
                    <a:cubicBezTo>
                      <a:pt x="3003" y="1002"/>
                      <a:pt x="2926" y="1005"/>
                      <a:pt x="2848" y="1005"/>
                    </a:cubicBezTo>
                    <a:cubicBezTo>
                      <a:pt x="2450" y="1005"/>
                      <a:pt x="2011" y="933"/>
                      <a:pt x="1568" y="776"/>
                    </a:cubicBezTo>
                    <a:cubicBezTo>
                      <a:pt x="1038" y="587"/>
                      <a:pt x="589" y="313"/>
                      <a:pt x="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0" name="Google Shape;9250;p70"/>
              <p:cNvSpPr/>
              <p:nvPr/>
            </p:nvSpPr>
            <p:spPr>
              <a:xfrm>
                <a:off x="3126675" y="1465800"/>
                <a:ext cx="120950" cy="1827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310" extrusionOk="0">
                    <a:moveTo>
                      <a:pt x="4274" y="0"/>
                    </a:moveTo>
                    <a:cubicBezTo>
                      <a:pt x="4263" y="120"/>
                      <a:pt x="4238" y="237"/>
                      <a:pt x="4196" y="357"/>
                    </a:cubicBezTo>
                    <a:lnTo>
                      <a:pt x="2519" y="5103"/>
                    </a:lnTo>
                    <a:cubicBezTo>
                      <a:pt x="2302" y="5715"/>
                      <a:pt x="1727" y="6100"/>
                      <a:pt x="1112" y="6100"/>
                    </a:cubicBezTo>
                    <a:cubicBezTo>
                      <a:pt x="946" y="6100"/>
                      <a:pt x="777" y="6072"/>
                      <a:pt x="611" y="6012"/>
                    </a:cubicBezTo>
                    <a:cubicBezTo>
                      <a:pt x="399" y="5940"/>
                      <a:pt x="215" y="5817"/>
                      <a:pt x="64" y="5672"/>
                    </a:cubicBezTo>
                    <a:lnTo>
                      <a:pt x="64" y="5672"/>
                    </a:lnTo>
                    <a:cubicBezTo>
                      <a:pt x="0" y="6341"/>
                      <a:pt x="391" y="6989"/>
                      <a:pt x="1055" y="7223"/>
                    </a:cubicBezTo>
                    <a:cubicBezTo>
                      <a:pt x="1220" y="7282"/>
                      <a:pt x="1389" y="7309"/>
                      <a:pt x="1555" y="7309"/>
                    </a:cubicBezTo>
                    <a:cubicBezTo>
                      <a:pt x="2170" y="7309"/>
                      <a:pt x="2747" y="6927"/>
                      <a:pt x="2963" y="6313"/>
                    </a:cubicBezTo>
                    <a:lnTo>
                      <a:pt x="4639" y="1568"/>
                    </a:lnTo>
                    <a:cubicBezTo>
                      <a:pt x="4838" y="1002"/>
                      <a:pt x="4678" y="396"/>
                      <a:pt x="4274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1" name="Google Shape;9251;p70"/>
              <p:cNvSpPr/>
              <p:nvPr/>
            </p:nvSpPr>
            <p:spPr>
              <a:xfrm>
                <a:off x="3177150" y="1456150"/>
                <a:ext cx="69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1921" extrusionOk="0">
                    <a:moveTo>
                      <a:pt x="1112" y="0"/>
                    </a:moveTo>
                    <a:cubicBezTo>
                      <a:pt x="662" y="0"/>
                      <a:pt x="286" y="193"/>
                      <a:pt x="168" y="526"/>
                    </a:cubicBezTo>
                    <a:cubicBezTo>
                      <a:pt x="1" y="1000"/>
                      <a:pt x="419" y="1575"/>
                      <a:pt x="1097" y="1817"/>
                    </a:cubicBezTo>
                    <a:cubicBezTo>
                      <a:pt x="1296" y="1888"/>
                      <a:pt x="1494" y="1921"/>
                      <a:pt x="1681" y="1921"/>
                    </a:cubicBezTo>
                    <a:cubicBezTo>
                      <a:pt x="2131" y="1921"/>
                      <a:pt x="2508" y="1727"/>
                      <a:pt x="2626" y="1393"/>
                    </a:cubicBezTo>
                    <a:cubicBezTo>
                      <a:pt x="2793" y="925"/>
                      <a:pt x="2375" y="344"/>
                      <a:pt x="1700" y="104"/>
                    </a:cubicBezTo>
                    <a:cubicBezTo>
                      <a:pt x="1500" y="34"/>
                      <a:pt x="1299" y="0"/>
                      <a:pt x="1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2" name="Google Shape;9252;p70"/>
              <p:cNvSpPr/>
              <p:nvPr/>
            </p:nvSpPr>
            <p:spPr>
              <a:xfrm>
                <a:off x="3241250" y="1761700"/>
                <a:ext cx="249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97" h="940" extrusionOk="0">
                    <a:moveTo>
                      <a:pt x="501" y="0"/>
                    </a:moveTo>
                    <a:cubicBezTo>
                      <a:pt x="269" y="0"/>
                      <a:pt x="65" y="175"/>
                      <a:pt x="34" y="409"/>
                    </a:cubicBezTo>
                    <a:cubicBezTo>
                      <a:pt x="1" y="665"/>
                      <a:pt x="182" y="902"/>
                      <a:pt x="439" y="936"/>
                    </a:cubicBezTo>
                    <a:cubicBezTo>
                      <a:pt x="459" y="938"/>
                      <a:pt x="480" y="940"/>
                      <a:pt x="500" y="940"/>
                    </a:cubicBezTo>
                    <a:cubicBezTo>
                      <a:pt x="734" y="940"/>
                      <a:pt x="938" y="765"/>
                      <a:pt x="966" y="531"/>
                    </a:cubicBezTo>
                    <a:cubicBezTo>
                      <a:pt x="997" y="272"/>
                      <a:pt x="815" y="40"/>
                      <a:pt x="561" y="4"/>
                    </a:cubicBezTo>
                    <a:cubicBezTo>
                      <a:pt x="541" y="1"/>
                      <a:pt x="521" y="0"/>
                      <a:pt x="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3" name="Google Shape;9253;p70"/>
              <p:cNvSpPr/>
              <p:nvPr/>
            </p:nvSpPr>
            <p:spPr>
              <a:xfrm>
                <a:off x="3218725" y="1571625"/>
                <a:ext cx="95500" cy="199625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7985" extrusionOk="0">
                    <a:moveTo>
                      <a:pt x="2229" y="1"/>
                    </a:moveTo>
                    <a:cubicBezTo>
                      <a:pt x="1487" y="1"/>
                      <a:pt x="843" y="552"/>
                      <a:pt x="748" y="1305"/>
                    </a:cubicBezTo>
                    <a:lnTo>
                      <a:pt x="107" y="6299"/>
                    </a:lnTo>
                    <a:cubicBezTo>
                      <a:pt x="1" y="7119"/>
                      <a:pt x="581" y="7869"/>
                      <a:pt x="1401" y="7972"/>
                    </a:cubicBezTo>
                    <a:cubicBezTo>
                      <a:pt x="1466" y="7981"/>
                      <a:pt x="1531" y="7985"/>
                      <a:pt x="1595" y="7985"/>
                    </a:cubicBezTo>
                    <a:cubicBezTo>
                      <a:pt x="2338" y="7985"/>
                      <a:pt x="2977" y="7433"/>
                      <a:pt x="3075" y="6681"/>
                    </a:cubicBezTo>
                    <a:lnTo>
                      <a:pt x="3717" y="1687"/>
                    </a:lnTo>
                    <a:cubicBezTo>
                      <a:pt x="3820" y="867"/>
                      <a:pt x="3242" y="116"/>
                      <a:pt x="2422" y="13"/>
                    </a:cubicBezTo>
                    <a:cubicBezTo>
                      <a:pt x="2357" y="5"/>
                      <a:pt x="2292" y="1"/>
                      <a:pt x="22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4" name="Google Shape;9254;p70"/>
              <p:cNvSpPr/>
              <p:nvPr/>
            </p:nvSpPr>
            <p:spPr>
              <a:xfrm>
                <a:off x="3221175" y="1715350"/>
                <a:ext cx="762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273" extrusionOk="0">
                    <a:moveTo>
                      <a:pt x="81" y="0"/>
                    </a:moveTo>
                    <a:lnTo>
                      <a:pt x="11" y="547"/>
                    </a:lnTo>
                    <a:cubicBezTo>
                      <a:pt x="0" y="619"/>
                      <a:pt x="0" y="695"/>
                      <a:pt x="0" y="764"/>
                    </a:cubicBezTo>
                    <a:cubicBezTo>
                      <a:pt x="388" y="993"/>
                      <a:pt x="885" y="1169"/>
                      <a:pt x="1431" y="1239"/>
                    </a:cubicBezTo>
                    <a:cubicBezTo>
                      <a:pt x="1609" y="1261"/>
                      <a:pt x="1785" y="1272"/>
                      <a:pt x="1955" y="1272"/>
                    </a:cubicBezTo>
                    <a:cubicBezTo>
                      <a:pt x="2308" y="1272"/>
                      <a:pt x="2640" y="1226"/>
                      <a:pt x="2935" y="1141"/>
                    </a:cubicBezTo>
                    <a:cubicBezTo>
                      <a:pt x="2955" y="1071"/>
                      <a:pt x="2969" y="1002"/>
                      <a:pt x="2980" y="926"/>
                    </a:cubicBezTo>
                    <a:lnTo>
                      <a:pt x="3049" y="379"/>
                    </a:lnTo>
                    <a:lnTo>
                      <a:pt x="3049" y="379"/>
                    </a:lnTo>
                    <a:cubicBezTo>
                      <a:pt x="2752" y="466"/>
                      <a:pt x="2416" y="516"/>
                      <a:pt x="2058" y="516"/>
                    </a:cubicBezTo>
                    <a:cubicBezTo>
                      <a:pt x="1886" y="516"/>
                      <a:pt x="1709" y="504"/>
                      <a:pt x="1529" y="480"/>
                    </a:cubicBezTo>
                    <a:cubicBezTo>
                      <a:pt x="971" y="416"/>
                      <a:pt x="472" y="240"/>
                      <a:pt x="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5" name="Google Shape;9255;p70"/>
              <p:cNvSpPr/>
              <p:nvPr/>
            </p:nvSpPr>
            <p:spPr>
              <a:xfrm>
                <a:off x="3231900" y="1628425"/>
                <a:ext cx="76675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1278" extrusionOk="0">
                    <a:moveTo>
                      <a:pt x="98" y="1"/>
                    </a:moveTo>
                    <a:lnTo>
                      <a:pt x="1" y="757"/>
                    </a:lnTo>
                    <a:cubicBezTo>
                      <a:pt x="394" y="994"/>
                      <a:pt x="891" y="1167"/>
                      <a:pt x="1449" y="1242"/>
                    </a:cubicBezTo>
                    <a:cubicBezTo>
                      <a:pt x="1628" y="1266"/>
                      <a:pt x="1804" y="1277"/>
                      <a:pt x="1976" y="1277"/>
                    </a:cubicBezTo>
                    <a:cubicBezTo>
                      <a:pt x="2334" y="1277"/>
                      <a:pt x="2671" y="1228"/>
                      <a:pt x="2969" y="1139"/>
                    </a:cubicBezTo>
                    <a:lnTo>
                      <a:pt x="3067" y="383"/>
                    </a:lnTo>
                    <a:lnTo>
                      <a:pt x="3067" y="383"/>
                    </a:lnTo>
                    <a:cubicBezTo>
                      <a:pt x="2769" y="470"/>
                      <a:pt x="2433" y="520"/>
                      <a:pt x="2076" y="520"/>
                    </a:cubicBezTo>
                    <a:cubicBezTo>
                      <a:pt x="1904" y="520"/>
                      <a:pt x="1727" y="508"/>
                      <a:pt x="1546" y="484"/>
                    </a:cubicBezTo>
                    <a:cubicBezTo>
                      <a:pt x="991" y="414"/>
                      <a:pt x="489" y="238"/>
                      <a:pt x="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6" name="Google Shape;9256;p70"/>
              <p:cNvSpPr/>
              <p:nvPr/>
            </p:nvSpPr>
            <p:spPr>
              <a:xfrm>
                <a:off x="3221375" y="1577525"/>
                <a:ext cx="9215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7757" extrusionOk="0">
                    <a:moveTo>
                      <a:pt x="2921" y="0"/>
                    </a:moveTo>
                    <a:lnTo>
                      <a:pt x="2921" y="0"/>
                    </a:lnTo>
                    <a:cubicBezTo>
                      <a:pt x="2935" y="118"/>
                      <a:pt x="2935" y="240"/>
                      <a:pt x="2921" y="366"/>
                    </a:cubicBezTo>
                    <a:lnTo>
                      <a:pt x="2280" y="5360"/>
                    </a:lnTo>
                    <a:cubicBezTo>
                      <a:pt x="2185" y="6116"/>
                      <a:pt x="1539" y="6666"/>
                      <a:pt x="796" y="6666"/>
                    </a:cubicBezTo>
                    <a:cubicBezTo>
                      <a:pt x="733" y="6666"/>
                      <a:pt x="670" y="6662"/>
                      <a:pt x="606" y="6654"/>
                    </a:cubicBezTo>
                    <a:cubicBezTo>
                      <a:pt x="383" y="6626"/>
                      <a:pt x="176" y="6545"/>
                      <a:pt x="1" y="6434"/>
                    </a:cubicBezTo>
                    <a:lnTo>
                      <a:pt x="1" y="6434"/>
                    </a:lnTo>
                    <a:cubicBezTo>
                      <a:pt x="76" y="7100"/>
                      <a:pt x="600" y="7653"/>
                      <a:pt x="1292" y="7745"/>
                    </a:cubicBezTo>
                    <a:cubicBezTo>
                      <a:pt x="1356" y="7753"/>
                      <a:pt x="1419" y="7757"/>
                      <a:pt x="1482" y="7757"/>
                    </a:cubicBezTo>
                    <a:cubicBezTo>
                      <a:pt x="2225" y="7757"/>
                      <a:pt x="2871" y="7207"/>
                      <a:pt x="2966" y="6450"/>
                    </a:cubicBezTo>
                    <a:lnTo>
                      <a:pt x="3608" y="1457"/>
                    </a:lnTo>
                    <a:cubicBezTo>
                      <a:pt x="3686" y="854"/>
                      <a:pt x="3401" y="299"/>
                      <a:pt x="2921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7" name="Google Shape;9257;p70"/>
              <p:cNvSpPr/>
              <p:nvPr/>
            </p:nvSpPr>
            <p:spPr>
              <a:xfrm>
                <a:off x="3242575" y="1573075"/>
                <a:ext cx="67900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1833" extrusionOk="0">
                    <a:moveTo>
                      <a:pt x="1227" y="0"/>
                    </a:moveTo>
                    <a:cubicBezTo>
                      <a:pt x="618" y="0"/>
                      <a:pt x="119" y="309"/>
                      <a:pt x="62" y="750"/>
                    </a:cubicBezTo>
                    <a:cubicBezTo>
                      <a:pt x="1" y="1247"/>
                      <a:pt x="525" y="1727"/>
                      <a:pt x="1242" y="1816"/>
                    </a:cubicBezTo>
                    <a:cubicBezTo>
                      <a:pt x="1325" y="1827"/>
                      <a:pt x="1407" y="1832"/>
                      <a:pt x="1486" y="1832"/>
                    </a:cubicBezTo>
                    <a:cubicBezTo>
                      <a:pt x="2095" y="1832"/>
                      <a:pt x="2594" y="1524"/>
                      <a:pt x="2651" y="1085"/>
                    </a:cubicBezTo>
                    <a:cubicBezTo>
                      <a:pt x="2715" y="586"/>
                      <a:pt x="2191" y="111"/>
                      <a:pt x="1471" y="17"/>
                    </a:cubicBezTo>
                    <a:cubicBezTo>
                      <a:pt x="1388" y="6"/>
                      <a:pt x="1307" y="0"/>
                      <a:pt x="12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8" name="Google Shape;9258;p70"/>
              <p:cNvSpPr/>
              <p:nvPr/>
            </p:nvSpPr>
            <p:spPr>
              <a:xfrm>
                <a:off x="3360525" y="1878200"/>
                <a:ext cx="247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38" extrusionOk="0">
                    <a:moveTo>
                      <a:pt x="495" y="0"/>
                    </a:moveTo>
                    <a:cubicBezTo>
                      <a:pt x="478" y="0"/>
                      <a:pt x="461" y="1"/>
                      <a:pt x="444" y="3"/>
                    </a:cubicBezTo>
                    <a:cubicBezTo>
                      <a:pt x="184" y="31"/>
                      <a:pt x="0" y="260"/>
                      <a:pt x="28" y="519"/>
                    </a:cubicBezTo>
                    <a:cubicBezTo>
                      <a:pt x="54" y="761"/>
                      <a:pt x="255" y="938"/>
                      <a:pt x="492" y="938"/>
                    </a:cubicBezTo>
                    <a:cubicBezTo>
                      <a:pt x="509" y="938"/>
                      <a:pt x="527" y="937"/>
                      <a:pt x="544" y="935"/>
                    </a:cubicBezTo>
                    <a:cubicBezTo>
                      <a:pt x="801" y="907"/>
                      <a:pt x="988" y="675"/>
                      <a:pt x="960" y="419"/>
                    </a:cubicBezTo>
                    <a:cubicBezTo>
                      <a:pt x="934" y="177"/>
                      <a:pt x="728" y="0"/>
                      <a:pt x="4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9" name="Google Shape;9259;p70"/>
              <p:cNvSpPr/>
              <p:nvPr/>
            </p:nvSpPr>
            <p:spPr>
              <a:xfrm>
                <a:off x="3314825" y="1687900"/>
                <a:ext cx="92725" cy="19987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7995" extrusionOk="0">
                    <a:moveTo>
                      <a:pt x="1580" y="1"/>
                    </a:moveTo>
                    <a:cubicBezTo>
                      <a:pt x="1525" y="1"/>
                      <a:pt x="1469" y="4"/>
                      <a:pt x="1413" y="10"/>
                    </a:cubicBezTo>
                    <a:cubicBezTo>
                      <a:pt x="592" y="99"/>
                      <a:pt x="1" y="839"/>
                      <a:pt x="90" y="1659"/>
                    </a:cubicBezTo>
                    <a:lnTo>
                      <a:pt x="645" y="6664"/>
                    </a:lnTo>
                    <a:cubicBezTo>
                      <a:pt x="731" y="7429"/>
                      <a:pt x="1380" y="7995"/>
                      <a:pt x="2131" y="7995"/>
                    </a:cubicBezTo>
                    <a:cubicBezTo>
                      <a:pt x="2185" y="7995"/>
                      <a:pt x="2239" y="7992"/>
                      <a:pt x="2294" y="7986"/>
                    </a:cubicBezTo>
                    <a:cubicBezTo>
                      <a:pt x="3114" y="7894"/>
                      <a:pt x="3709" y="7155"/>
                      <a:pt x="3616" y="6334"/>
                    </a:cubicBezTo>
                    <a:lnTo>
                      <a:pt x="3061" y="1332"/>
                    </a:lnTo>
                    <a:cubicBezTo>
                      <a:pt x="2978" y="568"/>
                      <a:pt x="2331" y="1"/>
                      <a:pt x="15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0" name="Google Shape;9260;p70"/>
              <p:cNvSpPr/>
              <p:nvPr/>
            </p:nvSpPr>
            <p:spPr>
              <a:xfrm>
                <a:off x="3329400" y="1832375"/>
                <a:ext cx="7612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246" extrusionOk="0">
                    <a:moveTo>
                      <a:pt x="2975" y="0"/>
                    </a:moveTo>
                    <a:cubicBezTo>
                      <a:pt x="2576" y="232"/>
                      <a:pt x="2079" y="399"/>
                      <a:pt x="1521" y="458"/>
                    </a:cubicBezTo>
                    <a:cubicBezTo>
                      <a:pt x="1359" y="477"/>
                      <a:pt x="1199" y="487"/>
                      <a:pt x="1044" y="487"/>
                    </a:cubicBezTo>
                    <a:cubicBezTo>
                      <a:pt x="664" y="487"/>
                      <a:pt x="310" y="431"/>
                      <a:pt x="1" y="332"/>
                    </a:cubicBezTo>
                    <a:lnTo>
                      <a:pt x="1" y="332"/>
                    </a:lnTo>
                    <a:lnTo>
                      <a:pt x="60" y="885"/>
                    </a:lnTo>
                    <a:cubicBezTo>
                      <a:pt x="65" y="957"/>
                      <a:pt x="85" y="1027"/>
                      <a:pt x="99" y="1097"/>
                    </a:cubicBezTo>
                    <a:cubicBezTo>
                      <a:pt x="408" y="1192"/>
                      <a:pt x="761" y="1245"/>
                      <a:pt x="1138" y="1245"/>
                    </a:cubicBezTo>
                    <a:cubicBezTo>
                      <a:pt x="1289" y="1245"/>
                      <a:pt x="1443" y="1237"/>
                      <a:pt x="1599" y="1219"/>
                    </a:cubicBezTo>
                    <a:cubicBezTo>
                      <a:pt x="2152" y="1161"/>
                      <a:pt x="2643" y="996"/>
                      <a:pt x="3042" y="767"/>
                    </a:cubicBezTo>
                    <a:cubicBezTo>
                      <a:pt x="3045" y="698"/>
                      <a:pt x="3045" y="625"/>
                      <a:pt x="3033" y="553"/>
                    </a:cubicBezTo>
                    <a:lnTo>
                      <a:pt x="29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1" name="Google Shape;9261;p70"/>
              <p:cNvSpPr/>
              <p:nvPr/>
            </p:nvSpPr>
            <p:spPr>
              <a:xfrm>
                <a:off x="3319775" y="1745400"/>
                <a:ext cx="7647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240" extrusionOk="0">
                    <a:moveTo>
                      <a:pt x="2975" y="0"/>
                    </a:moveTo>
                    <a:cubicBezTo>
                      <a:pt x="2579" y="229"/>
                      <a:pt x="2079" y="399"/>
                      <a:pt x="1521" y="458"/>
                    </a:cubicBezTo>
                    <a:cubicBezTo>
                      <a:pt x="1366" y="475"/>
                      <a:pt x="1214" y="483"/>
                      <a:pt x="1066" y="483"/>
                    </a:cubicBezTo>
                    <a:cubicBezTo>
                      <a:pt x="680" y="483"/>
                      <a:pt x="319" y="428"/>
                      <a:pt x="1" y="327"/>
                    </a:cubicBezTo>
                    <a:lnTo>
                      <a:pt x="1" y="327"/>
                    </a:lnTo>
                    <a:lnTo>
                      <a:pt x="85" y="1086"/>
                    </a:lnTo>
                    <a:cubicBezTo>
                      <a:pt x="397" y="1186"/>
                      <a:pt x="756" y="1240"/>
                      <a:pt x="1140" y="1240"/>
                    </a:cubicBezTo>
                    <a:cubicBezTo>
                      <a:pt x="1292" y="1240"/>
                      <a:pt x="1447" y="1231"/>
                      <a:pt x="1605" y="1214"/>
                    </a:cubicBezTo>
                    <a:cubicBezTo>
                      <a:pt x="2160" y="1155"/>
                      <a:pt x="2662" y="988"/>
                      <a:pt x="3059" y="756"/>
                    </a:cubicBezTo>
                    <a:lnTo>
                      <a:pt x="29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2" name="Google Shape;9262;p70"/>
              <p:cNvSpPr/>
              <p:nvPr/>
            </p:nvSpPr>
            <p:spPr>
              <a:xfrm>
                <a:off x="3333050" y="1689875"/>
                <a:ext cx="74500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7918" extrusionOk="0">
                    <a:moveTo>
                      <a:pt x="1325" y="1"/>
                    </a:moveTo>
                    <a:lnTo>
                      <a:pt x="1325" y="1"/>
                    </a:lnTo>
                    <a:cubicBezTo>
                      <a:pt x="1367" y="112"/>
                      <a:pt x="1395" y="229"/>
                      <a:pt x="1409" y="355"/>
                    </a:cubicBezTo>
                    <a:lnTo>
                      <a:pt x="1964" y="5360"/>
                    </a:lnTo>
                    <a:cubicBezTo>
                      <a:pt x="2053" y="6180"/>
                      <a:pt x="1462" y="6919"/>
                      <a:pt x="642" y="7009"/>
                    </a:cubicBezTo>
                    <a:cubicBezTo>
                      <a:pt x="587" y="7015"/>
                      <a:pt x="533" y="7018"/>
                      <a:pt x="479" y="7018"/>
                    </a:cubicBezTo>
                    <a:cubicBezTo>
                      <a:pt x="312" y="7018"/>
                      <a:pt x="150" y="6989"/>
                      <a:pt x="0" y="6939"/>
                    </a:cubicBezTo>
                    <a:lnTo>
                      <a:pt x="0" y="6939"/>
                    </a:lnTo>
                    <a:cubicBezTo>
                      <a:pt x="217" y="7519"/>
                      <a:pt x="774" y="7918"/>
                      <a:pt x="1408" y="7918"/>
                    </a:cubicBezTo>
                    <a:cubicBezTo>
                      <a:pt x="1460" y="7918"/>
                      <a:pt x="1512" y="7915"/>
                      <a:pt x="1565" y="7910"/>
                    </a:cubicBezTo>
                    <a:cubicBezTo>
                      <a:pt x="2385" y="7818"/>
                      <a:pt x="2980" y="7078"/>
                      <a:pt x="2887" y="6261"/>
                    </a:cubicBezTo>
                    <a:lnTo>
                      <a:pt x="2332" y="1256"/>
                    </a:lnTo>
                    <a:cubicBezTo>
                      <a:pt x="2271" y="656"/>
                      <a:pt x="1858" y="182"/>
                      <a:pt x="1325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3" name="Google Shape;9263;p70"/>
              <p:cNvSpPr/>
              <p:nvPr/>
            </p:nvSpPr>
            <p:spPr>
              <a:xfrm>
                <a:off x="3319375" y="1689350"/>
                <a:ext cx="676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825" extrusionOk="0">
                    <a:moveTo>
                      <a:pt x="1451" y="0"/>
                    </a:moveTo>
                    <a:cubicBezTo>
                      <a:pt x="1386" y="0"/>
                      <a:pt x="1320" y="4"/>
                      <a:pt x="1253" y="11"/>
                    </a:cubicBezTo>
                    <a:cubicBezTo>
                      <a:pt x="536" y="89"/>
                      <a:pt x="0" y="555"/>
                      <a:pt x="56" y="1054"/>
                    </a:cubicBezTo>
                    <a:cubicBezTo>
                      <a:pt x="106" y="1506"/>
                      <a:pt x="616" y="1825"/>
                      <a:pt x="1240" y="1825"/>
                    </a:cubicBezTo>
                    <a:cubicBezTo>
                      <a:pt x="1309" y="1825"/>
                      <a:pt x="1379" y="1821"/>
                      <a:pt x="1451" y="1813"/>
                    </a:cubicBezTo>
                    <a:cubicBezTo>
                      <a:pt x="2165" y="1737"/>
                      <a:pt x="2704" y="1269"/>
                      <a:pt x="2648" y="772"/>
                    </a:cubicBezTo>
                    <a:cubicBezTo>
                      <a:pt x="2600" y="320"/>
                      <a:pt x="2080" y="0"/>
                      <a:pt x="14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4" name="Google Shape;9264;p70"/>
              <p:cNvSpPr/>
              <p:nvPr/>
            </p:nvSpPr>
            <p:spPr>
              <a:xfrm>
                <a:off x="3346225" y="1623500"/>
                <a:ext cx="96050" cy="90200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3608" extrusionOk="0">
                    <a:moveTo>
                      <a:pt x="445" y="0"/>
                    </a:moveTo>
                    <a:cubicBezTo>
                      <a:pt x="422" y="0"/>
                      <a:pt x="400" y="8"/>
                      <a:pt x="382" y="19"/>
                    </a:cubicBezTo>
                    <a:cubicBezTo>
                      <a:pt x="360" y="36"/>
                      <a:pt x="341" y="67"/>
                      <a:pt x="341" y="100"/>
                    </a:cubicBezTo>
                    <a:cubicBezTo>
                      <a:pt x="321" y="1230"/>
                      <a:pt x="207" y="2368"/>
                      <a:pt x="11" y="3484"/>
                    </a:cubicBezTo>
                    <a:cubicBezTo>
                      <a:pt x="0" y="3540"/>
                      <a:pt x="39" y="3593"/>
                      <a:pt x="95" y="3604"/>
                    </a:cubicBezTo>
                    <a:cubicBezTo>
                      <a:pt x="98" y="3607"/>
                      <a:pt x="104" y="3607"/>
                      <a:pt x="112" y="3607"/>
                    </a:cubicBezTo>
                    <a:cubicBezTo>
                      <a:pt x="159" y="3607"/>
                      <a:pt x="201" y="3574"/>
                      <a:pt x="212" y="3526"/>
                    </a:cubicBezTo>
                    <a:cubicBezTo>
                      <a:pt x="402" y="2444"/>
                      <a:pt x="514" y="1342"/>
                      <a:pt x="544" y="243"/>
                    </a:cubicBezTo>
                    <a:cubicBezTo>
                      <a:pt x="1406" y="495"/>
                      <a:pt x="2297" y="619"/>
                      <a:pt x="3245" y="619"/>
                    </a:cubicBezTo>
                    <a:cubicBezTo>
                      <a:pt x="3409" y="619"/>
                      <a:pt x="3574" y="615"/>
                      <a:pt x="3741" y="608"/>
                    </a:cubicBezTo>
                    <a:cubicBezTo>
                      <a:pt x="3797" y="605"/>
                      <a:pt x="3842" y="555"/>
                      <a:pt x="3839" y="499"/>
                    </a:cubicBezTo>
                    <a:cubicBezTo>
                      <a:pt x="3836" y="445"/>
                      <a:pt x="3797" y="401"/>
                      <a:pt x="3736" y="401"/>
                    </a:cubicBezTo>
                    <a:cubicBezTo>
                      <a:pt x="3734" y="401"/>
                      <a:pt x="3732" y="402"/>
                      <a:pt x="3730" y="402"/>
                    </a:cubicBezTo>
                    <a:cubicBezTo>
                      <a:pt x="3568" y="409"/>
                      <a:pt x="3408" y="412"/>
                      <a:pt x="3249" y="412"/>
                    </a:cubicBezTo>
                    <a:cubicBezTo>
                      <a:pt x="2275" y="412"/>
                      <a:pt x="1362" y="279"/>
                      <a:pt x="475" y="5"/>
                    </a:cubicBezTo>
                    <a:cubicBezTo>
                      <a:pt x="465" y="2"/>
                      <a:pt x="455" y="0"/>
                      <a:pt x="445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5" name="Google Shape;9265;p70"/>
              <p:cNvSpPr/>
              <p:nvPr/>
            </p:nvSpPr>
            <p:spPr>
              <a:xfrm>
                <a:off x="3273050" y="1521000"/>
                <a:ext cx="33575" cy="762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3051" extrusionOk="0">
                    <a:moveTo>
                      <a:pt x="1160" y="0"/>
                    </a:moveTo>
                    <a:cubicBezTo>
                      <a:pt x="1145" y="0"/>
                      <a:pt x="1129" y="3"/>
                      <a:pt x="1114" y="10"/>
                    </a:cubicBezTo>
                    <a:cubicBezTo>
                      <a:pt x="1064" y="38"/>
                      <a:pt x="1047" y="99"/>
                      <a:pt x="1072" y="150"/>
                    </a:cubicBezTo>
                    <a:cubicBezTo>
                      <a:pt x="1133" y="272"/>
                      <a:pt x="1103" y="437"/>
                      <a:pt x="1069" y="579"/>
                    </a:cubicBezTo>
                    <a:cubicBezTo>
                      <a:pt x="866" y="1411"/>
                      <a:pt x="517" y="2186"/>
                      <a:pt x="31" y="2892"/>
                    </a:cubicBezTo>
                    <a:cubicBezTo>
                      <a:pt x="1" y="2937"/>
                      <a:pt x="12" y="3003"/>
                      <a:pt x="59" y="3034"/>
                    </a:cubicBezTo>
                    <a:cubicBezTo>
                      <a:pt x="82" y="3045"/>
                      <a:pt x="98" y="3051"/>
                      <a:pt x="121" y="3051"/>
                    </a:cubicBezTo>
                    <a:cubicBezTo>
                      <a:pt x="154" y="3051"/>
                      <a:pt x="185" y="3034"/>
                      <a:pt x="199" y="3003"/>
                    </a:cubicBezTo>
                    <a:cubicBezTo>
                      <a:pt x="695" y="2278"/>
                      <a:pt x="1058" y="1480"/>
                      <a:pt x="1267" y="624"/>
                    </a:cubicBezTo>
                    <a:cubicBezTo>
                      <a:pt x="1312" y="434"/>
                      <a:pt x="1343" y="230"/>
                      <a:pt x="1253" y="52"/>
                    </a:cubicBezTo>
                    <a:cubicBezTo>
                      <a:pt x="1234" y="18"/>
                      <a:pt x="1197" y="0"/>
                      <a:pt x="1160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6" name="Google Shape;9266;p70"/>
              <p:cNvSpPr/>
              <p:nvPr/>
            </p:nvSpPr>
            <p:spPr>
              <a:xfrm>
                <a:off x="3284850" y="1497650"/>
                <a:ext cx="8942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1837" extrusionOk="0">
                    <a:moveTo>
                      <a:pt x="119" y="0"/>
                    </a:moveTo>
                    <a:cubicBezTo>
                      <a:pt x="90" y="0"/>
                      <a:pt x="60" y="13"/>
                      <a:pt x="39" y="37"/>
                    </a:cubicBezTo>
                    <a:cubicBezTo>
                      <a:pt x="0" y="79"/>
                      <a:pt x="11" y="146"/>
                      <a:pt x="53" y="182"/>
                    </a:cubicBezTo>
                    <a:cubicBezTo>
                      <a:pt x="1035" y="978"/>
                      <a:pt x="2207" y="1549"/>
                      <a:pt x="3437" y="1834"/>
                    </a:cubicBezTo>
                    <a:cubicBezTo>
                      <a:pt x="3448" y="1837"/>
                      <a:pt x="3457" y="1837"/>
                      <a:pt x="3462" y="1837"/>
                    </a:cubicBezTo>
                    <a:cubicBezTo>
                      <a:pt x="3513" y="1837"/>
                      <a:pt x="3554" y="1806"/>
                      <a:pt x="3563" y="1761"/>
                    </a:cubicBezTo>
                    <a:cubicBezTo>
                      <a:pt x="3577" y="1706"/>
                      <a:pt x="3543" y="1653"/>
                      <a:pt x="3488" y="1639"/>
                    </a:cubicBezTo>
                    <a:cubicBezTo>
                      <a:pt x="2285" y="1357"/>
                      <a:pt x="1144" y="799"/>
                      <a:pt x="182" y="23"/>
                    </a:cubicBezTo>
                    <a:cubicBezTo>
                      <a:pt x="164" y="8"/>
                      <a:pt x="142" y="0"/>
                      <a:pt x="119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7" name="Google Shape;9267;p70"/>
              <p:cNvSpPr/>
              <p:nvPr/>
            </p:nvSpPr>
            <p:spPr>
              <a:xfrm>
                <a:off x="3233300" y="1399750"/>
                <a:ext cx="7815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1253" extrusionOk="0">
                    <a:moveTo>
                      <a:pt x="120" y="0"/>
                    </a:moveTo>
                    <a:cubicBezTo>
                      <a:pt x="89" y="0"/>
                      <a:pt x="57" y="15"/>
                      <a:pt x="37" y="42"/>
                    </a:cubicBezTo>
                    <a:cubicBezTo>
                      <a:pt x="1" y="87"/>
                      <a:pt x="12" y="151"/>
                      <a:pt x="56" y="184"/>
                    </a:cubicBezTo>
                    <a:cubicBezTo>
                      <a:pt x="905" y="826"/>
                      <a:pt x="1953" y="1203"/>
                      <a:pt x="3014" y="1253"/>
                    </a:cubicBezTo>
                    <a:lnTo>
                      <a:pt x="3022" y="1253"/>
                    </a:lnTo>
                    <a:cubicBezTo>
                      <a:pt x="3078" y="1253"/>
                      <a:pt x="3122" y="1208"/>
                      <a:pt x="3122" y="1155"/>
                    </a:cubicBezTo>
                    <a:cubicBezTo>
                      <a:pt x="3125" y="1099"/>
                      <a:pt x="3081" y="1049"/>
                      <a:pt x="3025" y="1046"/>
                    </a:cubicBezTo>
                    <a:cubicBezTo>
                      <a:pt x="2004" y="1002"/>
                      <a:pt x="991" y="634"/>
                      <a:pt x="179" y="20"/>
                    </a:cubicBezTo>
                    <a:cubicBezTo>
                      <a:pt x="162" y="7"/>
                      <a:pt x="141" y="0"/>
                      <a:pt x="120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8" name="Google Shape;9268;p70"/>
              <p:cNvSpPr/>
              <p:nvPr/>
            </p:nvSpPr>
            <p:spPr>
              <a:xfrm>
                <a:off x="3172000" y="1294575"/>
                <a:ext cx="864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457" h="1013" extrusionOk="0">
                    <a:moveTo>
                      <a:pt x="115" y="0"/>
                    </a:moveTo>
                    <a:cubicBezTo>
                      <a:pt x="92" y="0"/>
                      <a:pt x="69" y="8"/>
                      <a:pt x="51" y="25"/>
                    </a:cubicBezTo>
                    <a:cubicBezTo>
                      <a:pt x="9" y="59"/>
                      <a:pt x="0" y="126"/>
                      <a:pt x="39" y="168"/>
                    </a:cubicBezTo>
                    <a:cubicBezTo>
                      <a:pt x="137" y="279"/>
                      <a:pt x="271" y="332"/>
                      <a:pt x="410" y="382"/>
                    </a:cubicBezTo>
                    <a:cubicBezTo>
                      <a:pt x="1353" y="717"/>
                      <a:pt x="2344" y="929"/>
                      <a:pt x="3343" y="1013"/>
                    </a:cubicBezTo>
                    <a:lnTo>
                      <a:pt x="3354" y="1013"/>
                    </a:lnTo>
                    <a:cubicBezTo>
                      <a:pt x="3404" y="1013"/>
                      <a:pt x="3446" y="971"/>
                      <a:pt x="3454" y="921"/>
                    </a:cubicBezTo>
                    <a:cubicBezTo>
                      <a:pt x="3457" y="865"/>
                      <a:pt x="3415" y="818"/>
                      <a:pt x="3359" y="809"/>
                    </a:cubicBezTo>
                    <a:cubicBezTo>
                      <a:pt x="2377" y="726"/>
                      <a:pt x="1406" y="516"/>
                      <a:pt x="475" y="190"/>
                    </a:cubicBezTo>
                    <a:cubicBezTo>
                      <a:pt x="363" y="151"/>
                      <a:pt x="260" y="109"/>
                      <a:pt x="193" y="37"/>
                    </a:cubicBezTo>
                    <a:cubicBezTo>
                      <a:pt x="174" y="13"/>
                      <a:pt x="145" y="0"/>
                      <a:pt x="115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9" name="Google Shape;9269;p70"/>
              <p:cNvSpPr/>
              <p:nvPr/>
            </p:nvSpPr>
            <p:spPr>
              <a:xfrm>
                <a:off x="3118500" y="1205450"/>
                <a:ext cx="11057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53" extrusionOk="0">
                    <a:moveTo>
                      <a:pt x="116" y="1"/>
                    </a:moveTo>
                    <a:cubicBezTo>
                      <a:pt x="75" y="1"/>
                      <a:pt x="37" y="22"/>
                      <a:pt x="20" y="64"/>
                    </a:cubicBezTo>
                    <a:cubicBezTo>
                      <a:pt x="1" y="120"/>
                      <a:pt x="26" y="181"/>
                      <a:pt x="76" y="201"/>
                    </a:cubicBezTo>
                    <a:cubicBezTo>
                      <a:pt x="1423" y="775"/>
                      <a:pt x="2849" y="1096"/>
                      <a:pt x="4314" y="1152"/>
                    </a:cubicBezTo>
                    <a:lnTo>
                      <a:pt x="4316" y="1152"/>
                    </a:lnTo>
                    <a:cubicBezTo>
                      <a:pt x="4369" y="1152"/>
                      <a:pt x="4414" y="1110"/>
                      <a:pt x="4420" y="1052"/>
                    </a:cubicBezTo>
                    <a:cubicBezTo>
                      <a:pt x="4422" y="996"/>
                      <a:pt x="4378" y="951"/>
                      <a:pt x="4322" y="948"/>
                    </a:cubicBezTo>
                    <a:cubicBezTo>
                      <a:pt x="2885" y="893"/>
                      <a:pt x="1482" y="575"/>
                      <a:pt x="157" y="8"/>
                    </a:cubicBezTo>
                    <a:cubicBezTo>
                      <a:pt x="143" y="3"/>
                      <a:pt x="130" y="1"/>
                      <a:pt x="116" y="1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0" name="Google Shape;9270;p70"/>
              <p:cNvSpPr/>
              <p:nvPr/>
            </p:nvSpPr>
            <p:spPr>
              <a:xfrm>
                <a:off x="3142275" y="1299725"/>
                <a:ext cx="38400" cy="900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3603" extrusionOk="0">
                    <a:moveTo>
                      <a:pt x="1423" y="0"/>
                    </a:moveTo>
                    <a:cubicBezTo>
                      <a:pt x="1377" y="0"/>
                      <a:pt x="1335" y="32"/>
                      <a:pt x="1323" y="79"/>
                    </a:cubicBezTo>
                    <a:cubicBezTo>
                      <a:pt x="1019" y="1239"/>
                      <a:pt x="710" y="2436"/>
                      <a:pt x="32" y="3443"/>
                    </a:cubicBezTo>
                    <a:cubicBezTo>
                      <a:pt x="1" y="3491"/>
                      <a:pt x="12" y="3555"/>
                      <a:pt x="60" y="3586"/>
                    </a:cubicBezTo>
                    <a:cubicBezTo>
                      <a:pt x="79" y="3597"/>
                      <a:pt x="96" y="3602"/>
                      <a:pt x="115" y="3602"/>
                    </a:cubicBezTo>
                    <a:cubicBezTo>
                      <a:pt x="152" y="3602"/>
                      <a:pt x="182" y="3586"/>
                      <a:pt x="202" y="3555"/>
                    </a:cubicBezTo>
                    <a:cubicBezTo>
                      <a:pt x="899" y="2520"/>
                      <a:pt x="1214" y="1306"/>
                      <a:pt x="1521" y="129"/>
                    </a:cubicBezTo>
                    <a:cubicBezTo>
                      <a:pt x="1535" y="73"/>
                      <a:pt x="1505" y="17"/>
                      <a:pt x="1449" y="3"/>
                    </a:cubicBezTo>
                    <a:cubicBezTo>
                      <a:pt x="1440" y="1"/>
                      <a:pt x="1432" y="0"/>
                      <a:pt x="1423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1" name="Google Shape;9271;p70"/>
              <p:cNvSpPr/>
              <p:nvPr/>
            </p:nvSpPr>
            <p:spPr>
              <a:xfrm>
                <a:off x="3212600" y="1377200"/>
                <a:ext cx="15150" cy="10655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62" extrusionOk="0">
                    <a:moveTo>
                      <a:pt x="381" y="1"/>
                    </a:moveTo>
                    <a:cubicBezTo>
                      <a:pt x="378" y="1"/>
                      <a:pt x="374" y="1"/>
                      <a:pt x="371" y="1"/>
                    </a:cubicBezTo>
                    <a:cubicBezTo>
                      <a:pt x="312" y="9"/>
                      <a:pt x="271" y="57"/>
                      <a:pt x="279" y="113"/>
                    </a:cubicBezTo>
                    <a:cubicBezTo>
                      <a:pt x="399" y="1463"/>
                      <a:pt x="310" y="2813"/>
                      <a:pt x="14" y="4136"/>
                    </a:cubicBezTo>
                    <a:cubicBezTo>
                      <a:pt x="0" y="4191"/>
                      <a:pt x="34" y="4242"/>
                      <a:pt x="89" y="4256"/>
                    </a:cubicBezTo>
                    <a:cubicBezTo>
                      <a:pt x="98" y="4261"/>
                      <a:pt x="103" y="4261"/>
                      <a:pt x="112" y="4261"/>
                    </a:cubicBezTo>
                    <a:cubicBezTo>
                      <a:pt x="156" y="4261"/>
                      <a:pt x="198" y="4228"/>
                      <a:pt x="212" y="4180"/>
                    </a:cubicBezTo>
                    <a:cubicBezTo>
                      <a:pt x="516" y="2838"/>
                      <a:pt x="605" y="1463"/>
                      <a:pt x="483" y="96"/>
                    </a:cubicBezTo>
                    <a:cubicBezTo>
                      <a:pt x="477" y="41"/>
                      <a:pt x="433" y="1"/>
                      <a:pt x="381" y="1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2" name="Google Shape;9272;p70"/>
              <p:cNvSpPr/>
              <p:nvPr/>
            </p:nvSpPr>
            <p:spPr>
              <a:xfrm>
                <a:off x="3085300" y="1191950"/>
                <a:ext cx="33375" cy="1014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4058" extrusionOk="0">
                    <a:moveTo>
                      <a:pt x="1159" y="0"/>
                    </a:moveTo>
                    <a:cubicBezTo>
                      <a:pt x="1154" y="0"/>
                      <a:pt x="1149" y="1"/>
                      <a:pt x="1144" y="1"/>
                    </a:cubicBezTo>
                    <a:cubicBezTo>
                      <a:pt x="1083" y="10"/>
                      <a:pt x="1041" y="57"/>
                      <a:pt x="1050" y="113"/>
                    </a:cubicBezTo>
                    <a:cubicBezTo>
                      <a:pt x="1125" y="1000"/>
                      <a:pt x="1013" y="1912"/>
                      <a:pt x="729" y="2755"/>
                    </a:cubicBezTo>
                    <a:cubicBezTo>
                      <a:pt x="617" y="3087"/>
                      <a:pt x="422" y="3570"/>
                      <a:pt x="48" y="3879"/>
                    </a:cubicBezTo>
                    <a:cubicBezTo>
                      <a:pt x="3" y="3916"/>
                      <a:pt x="1" y="3977"/>
                      <a:pt x="34" y="4022"/>
                    </a:cubicBezTo>
                    <a:cubicBezTo>
                      <a:pt x="51" y="4044"/>
                      <a:pt x="84" y="4058"/>
                      <a:pt x="112" y="4058"/>
                    </a:cubicBezTo>
                    <a:cubicBezTo>
                      <a:pt x="135" y="4058"/>
                      <a:pt x="160" y="4049"/>
                      <a:pt x="179" y="4041"/>
                    </a:cubicBezTo>
                    <a:cubicBezTo>
                      <a:pt x="592" y="3698"/>
                      <a:pt x="801" y="3182"/>
                      <a:pt x="924" y="2822"/>
                    </a:cubicBezTo>
                    <a:cubicBezTo>
                      <a:pt x="1220" y="1954"/>
                      <a:pt x="1334" y="1011"/>
                      <a:pt x="1256" y="96"/>
                    </a:cubicBezTo>
                    <a:cubicBezTo>
                      <a:pt x="1248" y="40"/>
                      <a:pt x="1208" y="0"/>
                      <a:pt x="1159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3" name="Google Shape;9273;p70"/>
              <p:cNvSpPr/>
              <p:nvPr/>
            </p:nvSpPr>
            <p:spPr>
              <a:xfrm>
                <a:off x="2944200" y="998225"/>
                <a:ext cx="239125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9233" extrusionOk="0">
                    <a:moveTo>
                      <a:pt x="7600" y="2673"/>
                    </a:moveTo>
                    <a:cubicBezTo>
                      <a:pt x="7624" y="2673"/>
                      <a:pt x="7648" y="2676"/>
                      <a:pt x="7673" y="2681"/>
                    </a:cubicBezTo>
                    <a:cubicBezTo>
                      <a:pt x="7751" y="2701"/>
                      <a:pt x="7815" y="2751"/>
                      <a:pt x="7857" y="2821"/>
                    </a:cubicBezTo>
                    <a:cubicBezTo>
                      <a:pt x="7896" y="2893"/>
                      <a:pt x="7910" y="2974"/>
                      <a:pt x="7890" y="3050"/>
                    </a:cubicBezTo>
                    <a:cubicBezTo>
                      <a:pt x="7868" y="3131"/>
                      <a:pt x="7821" y="3192"/>
                      <a:pt x="7751" y="3234"/>
                    </a:cubicBezTo>
                    <a:cubicBezTo>
                      <a:pt x="7697" y="3261"/>
                      <a:pt x="7645" y="3276"/>
                      <a:pt x="7591" y="3276"/>
                    </a:cubicBezTo>
                    <a:cubicBezTo>
                      <a:pt x="7568" y="3276"/>
                      <a:pt x="7544" y="3273"/>
                      <a:pt x="7519" y="3267"/>
                    </a:cubicBezTo>
                    <a:lnTo>
                      <a:pt x="7226" y="3192"/>
                    </a:lnTo>
                    <a:lnTo>
                      <a:pt x="7307" y="2899"/>
                    </a:lnTo>
                    <a:cubicBezTo>
                      <a:pt x="7343" y="2762"/>
                      <a:pt x="7465" y="2673"/>
                      <a:pt x="7600" y="2673"/>
                    </a:cubicBezTo>
                    <a:close/>
                    <a:moveTo>
                      <a:pt x="1964" y="6019"/>
                    </a:moveTo>
                    <a:cubicBezTo>
                      <a:pt x="1991" y="6019"/>
                      <a:pt x="2019" y="6023"/>
                      <a:pt x="2046" y="6032"/>
                    </a:cubicBezTo>
                    <a:lnTo>
                      <a:pt x="2339" y="6104"/>
                    </a:lnTo>
                    <a:lnTo>
                      <a:pt x="2263" y="6397"/>
                    </a:lnTo>
                    <a:cubicBezTo>
                      <a:pt x="2244" y="6478"/>
                      <a:pt x="2194" y="6540"/>
                      <a:pt x="2124" y="6582"/>
                    </a:cubicBezTo>
                    <a:cubicBezTo>
                      <a:pt x="2073" y="6609"/>
                      <a:pt x="2022" y="6624"/>
                      <a:pt x="1967" y="6624"/>
                    </a:cubicBezTo>
                    <a:cubicBezTo>
                      <a:pt x="1944" y="6624"/>
                      <a:pt x="1920" y="6621"/>
                      <a:pt x="1895" y="6615"/>
                    </a:cubicBezTo>
                    <a:cubicBezTo>
                      <a:pt x="1817" y="6593"/>
                      <a:pt x="1753" y="6545"/>
                      <a:pt x="1711" y="6476"/>
                    </a:cubicBezTo>
                    <a:cubicBezTo>
                      <a:pt x="1672" y="6400"/>
                      <a:pt x="1658" y="6322"/>
                      <a:pt x="1678" y="6244"/>
                    </a:cubicBezTo>
                    <a:cubicBezTo>
                      <a:pt x="1700" y="6169"/>
                      <a:pt x="1747" y="6102"/>
                      <a:pt x="1817" y="6060"/>
                    </a:cubicBezTo>
                    <a:cubicBezTo>
                      <a:pt x="1823" y="6060"/>
                      <a:pt x="1823" y="6060"/>
                      <a:pt x="1825" y="6057"/>
                    </a:cubicBezTo>
                    <a:cubicBezTo>
                      <a:pt x="1868" y="6032"/>
                      <a:pt x="1916" y="6019"/>
                      <a:pt x="1964" y="6019"/>
                    </a:cubicBezTo>
                    <a:close/>
                    <a:moveTo>
                      <a:pt x="4983" y="0"/>
                    </a:moveTo>
                    <a:cubicBezTo>
                      <a:pt x="4739" y="0"/>
                      <a:pt x="4499" y="65"/>
                      <a:pt x="4283" y="193"/>
                    </a:cubicBezTo>
                    <a:cubicBezTo>
                      <a:pt x="3965" y="383"/>
                      <a:pt x="3742" y="681"/>
                      <a:pt x="3653" y="1038"/>
                    </a:cubicBezTo>
                    <a:lnTo>
                      <a:pt x="3363" y="2176"/>
                    </a:lnTo>
                    <a:lnTo>
                      <a:pt x="2222" y="1889"/>
                    </a:lnTo>
                    <a:cubicBezTo>
                      <a:pt x="2108" y="1860"/>
                      <a:pt x="1992" y="1845"/>
                      <a:pt x="1878" y="1845"/>
                    </a:cubicBezTo>
                    <a:cubicBezTo>
                      <a:pt x="1636" y="1845"/>
                      <a:pt x="1398" y="1910"/>
                      <a:pt x="1184" y="2037"/>
                    </a:cubicBezTo>
                    <a:cubicBezTo>
                      <a:pt x="866" y="2227"/>
                      <a:pt x="643" y="2525"/>
                      <a:pt x="553" y="2882"/>
                    </a:cubicBezTo>
                    <a:cubicBezTo>
                      <a:pt x="461" y="3237"/>
                      <a:pt x="514" y="3605"/>
                      <a:pt x="701" y="3920"/>
                    </a:cubicBezTo>
                    <a:cubicBezTo>
                      <a:pt x="891" y="4238"/>
                      <a:pt x="1189" y="4461"/>
                      <a:pt x="1546" y="4553"/>
                    </a:cubicBezTo>
                    <a:lnTo>
                      <a:pt x="1608" y="4570"/>
                    </a:lnTo>
                    <a:cubicBezTo>
                      <a:pt x="1418" y="4609"/>
                      <a:pt x="1228" y="4679"/>
                      <a:pt x="1058" y="4782"/>
                    </a:cubicBezTo>
                    <a:cubicBezTo>
                      <a:pt x="648" y="5028"/>
                      <a:pt x="358" y="5418"/>
                      <a:pt x="241" y="5879"/>
                    </a:cubicBezTo>
                    <a:cubicBezTo>
                      <a:pt x="1" y="6833"/>
                      <a:pt x="578" y="7806"/>
                      <a:pt x="1533" y="8046"/>
                    </a:cubicBezTo>
                    <a:cubicBezTo>
                      <a:pt x="1681" y="8085"/>
                      <a:pt x="1830" y="8104"/>
                      <a:pt x="1979" y="8104"/>
                    </a:cubicBezTo>
                    <a:cubicBezTo>
                      <a:pt x="2294" y="8104"/>
                      <a:pt x="2605" y="8018"/>
                      <a:pt x="2886" y="7851"/>
                    </a:cubicBezTo>
                    <a:cubicBezTo>
                      <a:pt x="3050" y="7753"/>
                      <a:pt x="3195" y="7633"/>
                      <a:pt x="3318" y="7494"/>
                    </a:cubicBezTo>
                    <a:lnTo>
                      <a:pt x="3318" y="7494"/>
                    </a:lnTo>
                    <a:lnTo>
                      <a:pt x="3310" y="7516"/>
                    </a:lnTo>
                    <a:cubicBezTo>
                      <a:pt x="3220" y="7873"/>
                      <a:pt x="3273" y="8239"/>
                      <a:pt x="3460" y="8557"/>
                    </a:cubicBezTo>
                    <a:cubicBezTo>
                      <a:pt x="3650" y="8875"/>
                      <a:pt x="3948" y="9098"/>
                      <a:pt x="4306" y="9187"/>
                    </a:cubicBezTo>
                    <a:cubicBezTo>
                      <a:pt x="4420" y="9217"/>
                      <a:pt x="4536" y="9232"/>
                      <a:pt x="4650" y="9232"/>
                    </a:cubicBezTo>
                    <a:cubicBezTo>
                      <a:pt x="4884" y="9232"/>
                      <a:pt x="5114" y="9170"/>
                      <a:pt x="5324" y="9051"/>
                    </a:cubicBezTo>
                    <a:cubicBezTo>
                      <a:pt x="5329" y="9048"/>
                      <a:pt x="5341" y="9045"/>
                      <a:pt x="5343" y="9039"/>
                    </a:cubicBezTo>
                    <a:cubicBezTo>
                      <a:pt x="5661" y="8852"/>
                      <a:pt x="5885" y="8551"/>
                      <a:pt x="5974" y="8197"/>
                    </a:cubicBezTo>
                    <a:lnTo>
                      <a:pt x="6264" y="7056"/>
                    </a:lnTo>
                    <a:lnTo>
                      <a:pt x="7405" y="7346"/>
                    </a:lnTo>
                    <a:cubicBezTo>
                      <a:pt x="7518" y="7375"/>
                      <a:pt x="7633" y="7389"/>
                      <a:pt x="7748" y="7389"/>
                    </a:cubicBezTo>
                    <a:cubicBezTo>
                      <a:pt x="7991" y="7389"/>
                      <a:pt x="8230" y="7324"/>
                      <a:pt x="8443" y="7195"/>
                    </a:cubicBezTo>
                    <a:cubicBezTo>
                      <a:pt x="8761" y="7008"/>
                      <a:pt x="8984" y="6707"/>
                      <a:pt x="9076" y="6353"/>
                    </a:cubicBezTo>
                    <a:cubicBezTo>
                      <a:pt x="9165" y="5993"/>
                      <a:pt x="9112" y="5627"/>
                      <a:pt x="8925" y="5309"/>
                    </a:cubicBezTo>
                    <a:cubicBezTo>
                      <a:pt x="8741" y="5000"/>
                      <a:pt x="8448" y="4779"/>
                      <a:pt x="8102" y="4684"/>
                    </a:cubicBezTo>
                    <a:cubicBezTo>
                      <a:pt x="8242" y="4643"/>
                      <a:pt x="8379" y="4584"/>
                      <a:pt x="8507" y="4506"/>
                    </a:cubicBezTo>
                    <a:cubicBezTo>
                      <a:pt x="8914" y="4263"/>
                      <a:pt x="9204" y="3873"/>
                      <a:pt x="9322" y="3412"/>
                    </a:cubicBezTo>
                    <a:cubicBezTo>
                      <a:pt x="9564" y="2455"/>
                      <a:pt x="8984" y="1485"/>
                      <a:pt x="8033" y="1242"/>
                    </a:cubicBezTo>
                    <a:cubicBezTo>
                      <a:pt x="7886" y="1205"/>
                      <a:pt x="7737" y="1186"/>
                      <a:pt x="7590" y="1186"/>
                    </a:cubicBezTo>
                    <a:cubicBezTo>
                      <a:pt x="7272" y="1186"/>
                      <a:pt x="6960" y="1271"/>
                      <a:pt x="6680" y="1437"/>
                    </a:cubicBezTo>
                    <a:cubicBezTo>
                      <a:pt x="6543" y="1521"/>
                      <a:pt x="6420" y="1616"/>
                      <a:pt x="6314" y="1727"/>
                    </a:cubicBezTo>
                    <a:lnTo>
                      <a:pt x="6317" y="1713"/>
                    </a:lnTo>
                    <a:cubicBezTo>
                      <a:pt x="6406" y="1359"/>
                      <a:pt x="6353" y="991"/>
                      <a:pt x="6166" y="676"/>
                    </a:cubicBezTo>
                    <a:cubicBezTo>
                      <a:pt x="5979" y="358"/>
                      <a:pt x="5678" y="134"/>
                      <a:pt x="5324" y="42"/>
                    </a:cubicBezTo>
                    <a:cubicBezTo>
                      <a:pt x="5211" y="14"/>
                      <a:pt x="5097" y="0"/>
                      <a:pt x="4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4" name="Google Shape;9274;p70"/>
              <p:cNvSpPr/>
              <p:nvPr/>
            </p:nvSpPr>
            <p:spPr>
              <a:xfrm>
                <a:off x="2958150" y="1010725"/>
                <a:ext cx="2113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230" extrusionOk="0">
                    <a:moveTo>
                      <a:pt x="4422" y="485"/>
                    </a:moveTo>
                    <a:cubicBezTo>
                      <a:pt x="4456" y="485"/>
                      <a:pt x="4490" y="490"/>
                      <a:pt x="4523" y="499"/>
                    </a:cubicBezTo>
                    <a:cubicBezTo>
                      <a:pt x="4732" y="552"/>
                      <a:pt x="4861" y="767"/>
                      <a:pt x="4810" y="982"/>
                    </a:cubicBezTo>
                    <a:lnTo>
                      <a:pt x="4412" y="2547"/>
                    </a:lnTo>
                    <a:lnTo>
                      <a:pt x="3647" y="2352"/>
                    </a:lnTo>
                    <a:lnTo>
                      <a:pt x="4046" y="781"/>
                    </a:lnTo>
                    <a:cubicBezTo>
                      <a:pt x="4071" y="681"/>
                      <a:pt x="4138" y="594"/>
                      <a:pt x="4227" y="541"/>
                    </a:cubicBezTo>
                    <a:cubicBezTo>
                      <a:pt x="4289" y="504"/>
                      <a:pt x="4355" y="485"/>
                      <a:pt x="4422" y="485"/>
                    </a:cubicBezTo>
                    <a:close/>
                    <a:moveTo>
                      <a:pt x="7041" y="1671"/>
                    </a:moveTo>
                    <a:cubicBezTo>
                      <a:pt x="7106" y="1671"/>
                      <a:pt x="7172" y="1679"/>
                      <a:pt x="7238" y="1696"/>
                    </a:cubicBezTo>
                    <a:cubicBezTo>
                      <a:pt x="7662" y="1805"/>
                      <a:pt x="7921" y="2243"/>
                      <a:pt x="7812" y="2672"/>
                    </a:cubicBezTo>
                    <a:cubicBezTo>
                      <a:pt x="7759" y="2879"/>
                      <a:pt x="7628" y="3055"/>
                      <a:pt x="7447" y="3163"/>
                    </a:cubicBezTo>
                    <a:cubicBezTo>
                      <a:pt x="7321" y="3239"/>
                      <a:pt x="7176" y="3278"/>
                      <a:pt x="7030" y="3278"/>
                    </a:cubicBezTo>
                    <a:cubicBezTo>
                      <a:pt x="6966" y="3278"/>
                      <a:pt x="6902" y="3271"/>
                      <a:pt x="6839" y="3255"/>
                    </a:cubicBezTo>
                    <a:lnTo>
                      <a:pt x="6099" y="3066"/>
                    </a:lnTo>
                    <a:cubicBezTo>
                      <a:pt x="6097" y="3055"/>
                      <a:pt x="6094" y="3049"/>
                      <a:pt x="6091" y="3041"/>
                    </a:cubicBezTo>
                    <a:cubicBezTo>
                      <a:pt x="6083" y="3035"/>
                      <a:pt x="6080" y="3027"/>
                      <a:pt x="6071" y="3021"/>
                    </a:cubicBezTo>
                    <a:lnTo>
                      <a:pt x="6261" y="2279"/>
                    </a:lnTo>
                    <a:cubicBezTo>
                      <a:pt x="6353" y="1915"/>
                      <a:pt x="6682" y="1671"/>
                      <a:pt x="7041" y="1671"/>
                    </a:cubicBezTo>
                    <a:close/>
                    <a:moveTo>
                      <a:pt x="1331" y="2329"/>
                    </a:moveTo>
                    <a:cubicBezTo>
                      <a:pt x="1363" y="2329"/>
                      <a:pt x="1395" y="2332"/>
                      <a:pt x="1426" y="2340"/>
                    </a:cubicBezTo>
                    <a:lnTo>
                      <a:pt x="2955" y="2728"/>
                    </a:lnTo>
                    <a:lnTo>
                      <a:pt x="2760" y="3493"/>
                    </a:lnTo>
                    <a:lnTo>
                      <a:pt x="1231" y="3105"/>
                    </a:lnTo>
                    <a:cubicBezTo>
                      <a:pt x="1022" y="3052"/>
                      <a:pt x="894" y="2837"/>
                      <a:pt x="947" y="2628"/>
                    </a:cubicBezTo>
                    <a:cubicBezTo>
                      <a:pt x="994" y="2450"/>
                      <a:pt x="1154" y="2329"/>
                      <a:pt x="1331" y="2329"/>
                    </a:cubicBezTo>
                    <a:close/>
                    <a:moveTo>
                      <a:pt x="3430" y="2787"/>
                    </a:moveTo>
                    <a:lnTo>
                      <a:pt x="4278" y="2999"/>
                    </a:lnTo>
                    <a:lnTo>
                      <a:pt x="4063" y="3847"/>
                    </a:lnTo>
                    <a:lnTo>
                      <a:pt x="3218" y="3635"/>
                    </a:lnTo>
                    <a:lnTo>
                      <a:pt x="3430" y="2787"/>
                    </a:lnTo>
                    <a:close/>
                    <a:moveTo>
                      <a:pt x="4741" y="3122"/>
                    </a:moveTo>
                    <a:lnTo>
                      <a:pt x="5550" y="3328"/>
                    </a:lnTo>
                    <a:cubicBezTo>
                      <a:pt x="5555" y="3342"/>
                      <a:pt x="5567" y="3359"/>
                      <a:pt x="5580" y="3373"/>
                    </a:cubicBezTo>
                    <a:lnTo>
                      <a:pt x="5374" y="4182"/>
                    </a:lnTo>
                    <a:lnTo>
                      <a:pt x="4529" y="3970"/>
                    </a:lnTo>
                    <a:lnTo>
                      <a:pt x="4741" y="3122"/>
                    </a:lnTo>
                    <a:close/>
                    <a:moveTo>
                      <a:pt x="3098" y="4101"/>
                    </a:moveTo>
                    <a:lnTo>
                      <a:pt x="3946" y="4316"/>
                    </a:lnTo>
                    <a:lnTo>
                      <a:pt x="3734" y="5161"/>
                    </a:lnTo>
                    <a:lnTo>
                      <a:pt x="2897" y="4949"/>
                    </a:lnTo>
                    <a:cubicBezTo>
                      <a:pt x="2891" y="4946"/>
                      <a:pt x="2891" y="4946"/>
                      <a:pt x="2891" y="4941"/>
                    </a:cubicBezTo>
                    <a:cubicBezTo>
                      <a:pt x="2888" y="4938"/>
                      <a:pt x="2886" y="4938"/>
                      <a:pt x="2886" y="4938"/>
                    </a:cubicBezTo>
                    <a:lnTo>
                      <a:pt x="3098" y="4101"/>
                    </a:lnTo>
                    <a:close/>
                    <a:moveTo>
                      <a:pt x="4406" y="4433"/>
                    </a:moveTo>
                    <a:lnTo>
                      <a:pt x="5254" y="4645"/>
                    </a:lnTo>
                    <a:lnTo>
                      <a:pt x="5039" y="5493"/>
                    </a:lnTo>
                    <a:lnTo>
                      <a:pt x="4194" y="5281"/>
                    </a:lnTo>
                    <a:lnTo>
                      <a:pt x="4406" y="4433"/>
                    </a:lnTo>
                    <a:close/>
                    <a:moveTo>
                      <a:pt x="5731" y="4740"/>
                    </a:moveTo>
                    <a:lnTo>
                      <a:pt x="7282" y="5130"/>
                    </a:lnTo>
                    <a:cubicBezTo>
                      <a:pt x="7491" y="5183"/>
                      <a:pt x="7620" y="5398"/>
                      <a:pt x="7570" y="5610"/>
                    </a:cubicBezTo>
                    <a:cubicBezTo>
                      <a:pt x="7544" y="5713"/>
                      <a:pt x="7478" y="5800"/>
                      <a:pt x="7388" y="5853"/>
                    </a:cubicBezTo>
                    <a:cubicBezTo>
                      <a:pt x="7325" y="5891"/>
                      <a:pt x="7257" y="5909"/>
                      <a:pt x="7188" y="5909"/>
                    </a:cubicBezTo>
                    <a:cubicBezTo>
                      <a:pt x="7155" y="5909"/>
                      <a:pt x="7123" y="5905"/>
                      <a:pt x="7090" y="5897"/>
                    </a:cubicBezTo>
                    <a:lnTo>
                      <a:pt x="5536" y="5504"/>
                    </a:lnTo>
                    <a:lnTo>
                      <a:pt x="5731" y="4740"/>
                    </a:lnTo>
                    <a:close/>
                    <a:moveTo>
                      <a:pt x="1420" y="5017"/>
                    </a:moveTo>
                    <a:cubicBezTo>
                      <a:pt x="1484" y="5017"/>
                      <a:pt x="1549" y="5025"/>
                      <a:pt x="1613" y="5041"/>
                    </a:cubicBezTo>
                    <a:lnTo>
                      <a:pt x="2383" y="5236"/>
                    </a:lnTo>
                    <a:cubicBezTo>
                      <a:pt x="2386" y="5239"/>
                      <a:pt x="2386" y="5242"/>
                      <a:pt x="2389" y="5245"/>
                    </a:cubicBezTo>
                    <a:lnTo>
                      <a:pt x="2194" y="6017"/>
                    </a:lnTo>
                    <a:cubicBezTo>
                      <a:pt x="2143" y="6221"/>
                      <a:pt x="2010" y="6400"/>
                      <a:pt x="1828" y="6508"/>
                    </a:cubicBezTo>
                    <a:cubicBezTo>
                      <a:pt x="1702" y="6583"/>
                      <a:pt x="1559" y="6622"/>
                      <a:pt x="1417" y="6622"/>
                    </a:cubicBezTo>
                    <a:cubicBezTo>
                      <a:pt x="1352" y="6622"/>
                      <a:pt x="1287" y="6614"/>
                      <a:pt x="1223" y="6598"/>
                    </a:cubicBezTo>
                    <a:cubicBezTo>
                      <a:pt x="793" y="6492"/>
                      <a:pt x="531" y="6051"/>
                      <a:pt x="640" y="5621"/>
                    </a:cubicBezTo>
                    <a:cubicBezTo>
                      <a:pt x="696" y="5409"/>
                      <a:pt x="832" y="5236"/>
                      <a:pt x="1005" y="5130"/>
                    </a:cubicBezTo>
                    <a:cubicBezTo>
                      <a:pt x="1130" y="5058"/>
                      <a:pt x="1272" y="5017"/>
                      <a:pt x="1420" y="5017"/>
                    </a:cubicBezTo>
                    <a:close/>
                    <a:moveTo>
                      <a:pt x="4085" y="5744"/>
                    </a:moveTo>
                    <a:lnTo>
                      <a:pt x="4850" y="5939"/>
                    </a:lnTo>
                    <a:lnTo>
                      <a:pt x="4467" y="7454"/>
                    </a:lnTo>
                    <a:cubicBezTo>
                      <a:pt x="4420" y="7631"/>
                      <a:pt x="4261" y="7751"/>
                      <a:pt x="4084" y="7751"/>
                    </a:cubicBezTo>
                    <a:cubicBezTo>
                      <a:pt x="4052" y="7751"/>
                      <a:pt x="4020" y="7747"/>
                      <a:pt x="3987" y="7739"/>
                    </a:cubicBezTo>
                    <a:cubicBezTo>
                      <a:pt x="3773" y="7686"/>
                      <a:pt x="3650" y="7471"/>
                      <a:pt x="3700" y="7259"/>
                    </a:cubicBezTo>
                    <a:lnTo>
                      <a:pt x="4085" y="5744"/>
                    </a:lnTo>
                    <a:close/>
                    <a:moveTo>
                      <a:pt x="4429" y="0"/>
                    </a:moveTo>
                    <a:cubicBezTo>
                      <a:pt x="4273" y="0"/>
                      <a:pt x="4119" y="43"/>
                      <a:pt x="3979" y="125"/>
                    </a:cubicBezTo>
                    <a:cubicBezTo>
                      <a:pt x="3781" y="245"/>
                      <a:pt x="3639" y="438"/>
                      <a:pt x="3580" y="664"/>
                    </a:cubicBezTo>
                    <a:lnTo>
                      <a:pt x="3170" y="2271"/>
                    </a:lnTo>
                    <a:cubicBezTo>
                      <a:pt x="3165" y="2273"/>
                      <a:pt x="3156" y="2279"/>
                      <a:pt x="3148" y="2282"/>
                    </a:cubicBezTo>
                    <a:lnTo>
                      <a:pt x="1544" y="1875"/>
                    </a:lnTo>
                    <a:cubicBezTo>
                      <a:pt x="1470" y="1855"/>
                      <a:pt x="1397" y="1845"/>
                      <a:pt x="1324" y="1845"/>
                    </a:cubicBezTo>
                    <a:cubicBezTo>
                      <a:pt x="1169" y="1845"/>
                      <a:pt x="1018" y="1889"/>
                      <a:pt x="880" y="1972"/>
                    </a:cubicBezTo>
                    <a:cubicBezTo>
                      <a:pt x="682" y="2089"/>
                      <a:pt x="539" y="2282"/>
                      <a:pt x="478" y="2508"/>
                    </a:cubicBezTo>
                    <a:cubicBezTo>
                      <a:pt x="419" y="2734"/>
                      <a:pt x="456" y="2968"/>
                      <a:pt x="576" y="3169"/>
                    </a:cubicBezTo>
                    <a:cubicBezTo>
                      <a:pt x="696" y="3370"/>
                      <a:pt x="888" y="3512"/>
                      <a:pt x="1114" y="3571"/>
                    </a:cubicBezTo>
                    <a:lnTo>
                      <a:pt x="2640" y="3959"/>
                    </a:lnTo>
                    <a:lnTo>
                      <a:pt x="2439" y="4756"/>
                    </a:lnTo>
                    <a:lnTo>
                      <a:pt x="1733" y="4575"/>
                    </a:lnTo>
                    <a:cubicBezTo>
                      <a:pt x="1628" y="4548"/>
                      <a:pt x="1523" y="4536"/>
                      <a:pt x="1419" y="4536"/>
                    </a:cubicBezTo>
                    <a:cubicBezTo>
                      <a:pt x="847" y="4536"/>
                      <a:pt x="323" y="4921"/>
                      <a:pt x="177" y="5504"/>
                    </a:cubicBezTo>
                    <a:cubicBezTo>
                      <a:pt x="1" y="6188"/>
                      <a:pt x="417" y="6888"/>
                      <a:pt x="1103" y="7064"/>
                    </a:cubicBezTo>
                    <a:cubicBezTo>
                      <a:pt x="1207" y="7089"/>
                      <a:pt x="1313" y="7102"/>
                      <a:pt x="1418" y="7102"/>
                    </a:cubicBezTo>
                    <a:cubicBezTo>
                      <a:pt x="1647" y="7102"/>
                      <a:pt x="1874" y="7041"/>
                      <a:pt x="2076" y="6918"/>
                    </a:cubicBezTo>
                    <a:cubicBezTo>
                      <a:pt x="2369" y="6746"/>
                      <a:pt x="2579" y="6467"/>
                      <a:pt x="2662" y="6132"/>
                    </a:cubicBezTo>
                    <a:lnTo>
                      <a:pt x="2844" y="5426"/>
                    </a:lnTo>
                    <a:lnTo>
                      <a:pt x="3630" y="5624"/>
                    </a:lnTo>
                    <a:lnTo>
                      <a:pt x="3248" y="7139"/>
                    </a:lnTo>
                    <a:cubicBezTo>
                      <a:pt x="3190" y="7365"/>
                      <a:pt x="3223" y="7599"/>
                      <a:pt x="3346" y="7800"/>
                    </a:cubicBezTo>
                    <a:cubicBezTo>
                      <a:pt x="3463" y="8001"/>
                      <a:pt x="3656" y="8143"/>
                      <a:pt x="3881" y="8202"/>
                    </a:cubicBezTo>
                    <a:cubicBezTo>
                      <a:pt x="3955" y="8221"/>
                      <a:pt x="4028" y="8230"/>
                      <a:pt x="4101" y="8230"/>
                    </a:cubicBezTo>
                    <a:cubicBezTo>
                      <a:pt x="4255" y="8230"/>
                      <a:pt x="4407" y="8188"/>
                      <a:pt x="4545" y="8104"/>
                    </a:cubicBezTo>
                    <a:cubicBezTo>
                      <a:pt x="4744" y="7987"/>
                      <a:pt x="4886" y="7794"/>
                      <a:pt x="4947" y="7568"/>
                    </a:cubicBezTo>
                    <a:lnTo>
                      <a:pt x="5346" y="5989"/>
                    </a:lnTo>
                    <a:cubicBezTo>
                      <a:pt x="5346" y="5989"/>
                      <a:pt x="5352" y="5989"/>
                      <a:pt x="5352" y="5984"/>
                    </a:cubicBezTo>
                    <a:cubicBezTo>
                      <a:pt x="5368" y="5976"/>
                      <a:pt x="5382" y="5964"/>
                      <a:pt x="5394" y="5950"/>
                    </a:cubicBezTo>
                    <a:lnTo>
                      <a:pt x="6975" y="6358"/>
                    </a:lnTo>
                    <a:cubicBezTo>
                      <a:pt x="7048" y="6376"/>
                      <a:pt x="7121" y="6386"/>
                      <a:pt x="7193" y="6386"/>
                    </a:cubicBezTo>
                    <a:cubicBezTo>
                      <a:pt x="7348" y="6386"/>
                      <a:pt x="7501" y="6344"/>
                      <a:pt x="7639" y="6260"/>
                    </a:cubicBezTo>
                    <a:cubicBezTo>
                      <a:pt x="7837" y="6143"/>
                      <a:pt x="7980" y="5950"/>
                      <a:pt x="8038" y="5724"/>
                    </a:cubicBezTo>
                    <a:cubicBezTo>
                      <a:pt x="8100" y="5496"/>
                      <a:pt x="8063" y="5264"/>
                      <a:pt x="7941" y="5060"/>
                    </a:cubicBezTo>
                    <a:cubicBezTo>
                      <a:pt x="7823" y="4862"/>
                      <a:pt x="7631" y="4720"/>
                      <a:pt x="7405" y="4659"/>
                    </a:cubicBezTo>
                    <a:lnTo>
                      <a:pt x="5854" y="4265"/>
                    </a:lnTo>
                    <a:lnTo>
                      <a:pt x="6038" y="3537"/>
                    </a:lnTo>
                    <a:lnTo>
                      <a:pt x="6724" y="3710"/>
                    </a:lnTo>
                    <a:cubicBezTo>
                      <a:pt x="6830" y="3737"/>
                      <a:pt x="6938" y="3750"/>
                      <a:pt x="7044" y="3750"/>
                    </a:cubicBezTo>
                    <a:cubicBezTo>
                      <a:pt x="7272" y="3750"/>
                      <a:pt x="7497" y="3690"/>
                      <a:pt x="7698" y="3568"/>
                    </a:cubicBezTo>
                    <a:cubicBezTo>
                      <a:pt x="7991" y="3395"/>
                      <a:pt x="8200" y="3116"/>
                      <a:pt x="8284" y="2781"/>
                    </a:cubicBezTo>
                    <a:cubicBezTo>
                      <a:pt x="8454" y="2103"/>
                      <a:pt x="8035" y="1406"/>
                      <a:pt x="7352" y="1233"/>
                    </a:cubicBezTo>
                    <a:cubicBezTo>
                      <a:pt x="7246" y="1206"/>
                      <a:pt x="7140" y="1193"/>
                      <a:pt x="7035" y="1193"/>
                    </a:cubicBezTo>
                    <a:cubicBezTo>
                      <a:pt x="6464" y="1193"/>
                      <a:pt x="5941" y="1579"/>
                      <a:pt x="5792" y="2159"/>
                    </a:cubicBezTo>
                    <a:lnTo>
                      <a:pt x="5620" y="2845"/>
                    </a:lnTo>
                    <a:lnTo>
                      <a:pt x="4880" y="2658"/>
                    </a:lnTo>
                    <a:lnTo>
                      <a:pt x="5276" y="1093"/>
                    </a:lnTo>
                    <a:cubicBezTo>
                      <a:pt x="5338" y="865"/>
                      <a:pt x="5301" y="633"/>
                      <a:pt x="5179" y="429"/>
                    </a:cubicBezTo>
                    <a:cubicBezTo>
                      <a:pt x="5059" y="229"/>
                      <a:pt x="4869" y="89"/>
                      <a:pt x="4643" y="28"/>
                    </a:cubicBezTo>
                    <a:cubicBezTo>
                      <a:pt x="4572" y="9"/>
                      <a:pt x="4500" y="0"/>
                      <a:pt x="4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5" name="Google Shape;9275;p70"/>
            <p:cNvGrpSpPr/>
            <p:nvPr/>
          </p:nvGrpSpPr>
          <p:grpSpPr>
            <a:xfrm rot="10800000">
              <a:off x="6503965" y="-229041"/>
              <a:ext cx="2347242" cy="3844164"/>
              <a:chOff x="1451675" y="1542375"/>
              <a:chExt cx="620750" cy="1016625"/>
            </a:xfrm>
          </p:grpSpPr>
          <p:sp>
            <p:nvSpPr>
              <p:cNvPr id="9276" name="Google Shape;9276;p70"/>
              <p:cNvSpPr/>
              <p:nvPr/>
            </p:nvSpPr>
            <p:spPr>
              <a:xfrm>
                <a:off x="1984525" y="2321775"/>
                <a:ext cx="33575" cy="10402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4161" extrusionOk="0">
                    <a:moveTo>
                      <a:pt x="1239" y="0"/>
                    </a:moveTo>
                    <a:cubicBezTo>
                      <a:pt x="882" y="288"/>
                      <a:pt x="737" y="762"/>
                      <a:pt x="628" y="1208"/>
                    </a:cubicBezTo>
                    <a:cubicBezTo>
                      <a:pt x="469" y="1858"/>
                      <a:pt x="344" y="2522"/>
                      <a:pt x="226" y="3181"/>
                    </a:cubicBezTo>
                    <a:cubicBezTo>
                      <a:pt x="207" y="3326"/>
                      <a:pt x="0" y="3953"/>
                      <a:pt x="106" y="4084"/>
                    </a:cubicBezTo>
                    <a:cubicBezTo>
                      <a:pt x="149" y="4138"/>
                      <a:pt x="189" y="4160"/>
                      <a:pt x="226" y="4160"/>
                    </a:cubicBezTo>
                    <a:cubicBezTo>
                      <a:pt x="321" y="4160"/>
                      <a:pt x="394" y="4011"/>
                      <a:pt x="430" y="3870"/>
                    </a:cubicBezTo>
                    <a:cubicBezTo>
                      <a:pt x="712" y="2743"/>
                      <a:pt x="988" y="1615"/>
                      <a:pt x="1267" y="488"/>
                    </a:cubicBezTo>
                    <a:cubicBezTo>
                      <a:pt x="1306" y="324"/>
                      <a:pt x="1342" y="137"/>
                      <a:pt x="1239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7" name="Google Shape;9277;p70"/>
              <p:cNvSpPr/>
              <p:nvPr/>
            </p:nvSpPr>
            <p:spPr>
              <a:xfrm>
                <a:off x="1984525" y="2326300"/>
                <a:ext cx="264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984" extrusionOk="0">
                    <a:moveTo>
                      <a:pt x="1058" y="1"/>
                    </a:moveTo>
                    <a:lnTo>
                      <a:pt x="1058" y="1"/>
                    </a:lnTo>
                    <a:cubicBezTo>
                      <a:pt x="826" y="285"/>
                      <a:pt x="715" y="664"/>
                      <a:pt x="625" y="1027"/>
                    </a:cubicBezTo>
                    <a:cubicBezTo>
                      <a:pt x="463" y="1680"/>
                      <a:pt x="338" y="2338"/>
                      <a:pt x="226" y="3002"/>
                    </a:cubicBezTo>
                    <a:cubicBezTo>
                      <a:pt x="201" y="3147"/>
                      <a:pt x="0" y="3775"/>
                      <a:pt x="104" y="3906"/>
                    </a:cubicBezTo>
                    <a:cubicBezTo>
                      <a:pt x="148" y="3961"/>
                      <a:pt x="189" y="3983"/>
                      <a:pt x="227" y="3983"/>
                    </a:cubicBezTo>
                    <a:cubicBezTo>
                      <a:pt x="256" y="3983"/>
                      <a:pt x="283" y="3970"/>
                      <a:pt x="307" y="3948"/>
                    </a:cubicBezTo>
                    <a:cubicBezTo>
                      <a:pt x="463" y="2668"/>
                      <a:pt x="681" y="1273"/>
                      <a:pt x="1058" y="1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8" name="Google Shape;9278;p70"/>
              <p:cNvSpPr/>
              <p:nvPr/>
            </p:nvSpPr>
            <p:spPr>
              <a:xfrm>
                <a:off x="1991150" y="2281100"/>
                <a:ext cx="37750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357" extrusionOk="0">
                    <a:moveTo>
                      <a:pt x="1002" y="1"/>
                    </a:moveTo>
                    <a:cubicBezTo>
                      <a:pt x="483" y="349"/>
                      <a:pt x="145" y="946"/>
                      <a:pt x="73" y="1566"/>
                    </a:cubicBezTo>
                    <a:cubicBezTo>
                      <a:pt x="0" y="2188"/>
                      <a:pt x="171" y="2827"/>
                      <a:pt x="505" y="3357"/>
                    </a:cubicBezTo>
                    <a:cubicBezTo>
                      <a:pt x="896" y="2869"/>
                      <a:pt x="1256" y="2358"/>
                      <a:pt x="1381" y="1742"/>
                    </a:cubicBezTo>
                    <a:cubicBezTo>
                      <a:pt x="1510" y="1128"/>
                      <a:pt x="1406" y="483"/>
                      <a:pt x="10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9" name="Google Shape;9279;p70"/>
              <p:cNvSpPr/>
              <p:nvPr/>
            </p:nvSpPr>
            <p:spPr>
              <a:xfrm>
                <a:off x="1991075" y="2314175"/>
                <a:ext cx="35875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034" extrusionOk="0">
                    <a:moveTo>
                      <a:pt x="779" y="0"/>
                    </a:moveTo>
                    <a:cubicBezTo>
                      <a:pt x="698" y="181"/>
                      <a:pt x="584" y="343"/>
                      <a:pt x="444" y="483"/>
                    </a:cubicBezTo>
                    <a:cubicBezTo>
                      <a:pt x="406" y="516"/>
                      <a:pt x="357" y="550"/>
                      <a:pt x="313" y="550"/>
                    </a:cubicBezTo>
                    <a:cubicBezTo>
                      <a:pt x="298" y="550"/>
                      <a:pt x="284" y="547"/>
                      <a:pt x="271" y="539"/>
                    </a:cubicBezTo>
                    <a:cubicBezTo>
                      <a:pt x="252" y="525"/>
                      <a:pt x="241" y="502"/>
                      <a:pt x="227" y="477"/>
                    </a:cubicBezTo>
                    <a:cubicBezTo>
                      <a:pt x="171" y="371"/>
                      <a:pt x="129" y="254"/>
                      <a:pt x="98" y="140"/>
                    </a:cubicBezTo>
                    <a:cubicBezTo>
                      <a:pt x="90" y="176"/>
                      <a:pt x="87" y="212"/>
                      <a:pt x="82" y="251"/>
                    </a:cubicBezTo>
                    <a:cubicBezTo>
                      <a:pt x="1" y="865"/>
                      <a:pt x="174" y="1504"/>
                      <a:pt x="508" y="2034"/>
                    </a:cubicBezTo>
                    <a:cubicBezTo>
                      <a:pt x="905" y="1546"/>
                      <a:pt x="1262" y="1035"/>
                      <a:pt x="1387" y="421"/>
                    </a:cubicBezTo>
                    <a:cubicBezTo>
                      <a:pt x="1412" y="310"/>
                      <a:pt x="1426" y="198"/>
                      <a:pt x="1435" y="87"/>
                    </a:cubicBezTo>
                    <a:lnTo>
                      <a:pt x="1435" y="87"/>
                    </a:lnTo>
                    <a:cubicBezTo>
                      <a:pt x="1384" y="254"/>
                      <a:pt x="1315" y="419"/>
                      <a:pt x="1189" y="539"/>
                    </a:cubicBezTo>
                    <a:cubicBezTo>
                      <a:pt x="1158" y="566"/>
                      <a:pt x="1122" y="594"/>
                      <a:pt x="1080" y="597"/>
                    </a:cubicBezTo>
                    <a:cubicBezTo>
                      <a:pt x="1079" y="597"/>
                      <a:pt x="1078" y="597"/>
                      <a:pt x="1077" y="597"/>
                    </a:cubicBezTo>
                    <a:cubicBezTo>
                      <a:pt x="1001" y="597"/>
                      <a:pt x="949" y="509"/>
                      <a:pt x="921" y="433"/>
                    </a:cubicBezTo>
                    <a:cubicBezTo>
                      <a:pt x="865" y="282"/>
                      <a:pt x="810" y="154"/>
                      <a:pt x="779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0" name="Google Shape;9280;p70"/>
              <p:cNvSpPr/>
              <p:nvPr/>
            </p:nvSpPr>
            <p:spPr>
              <a:xfrm>
                <a:off x="1991150" y="2314025"/>
                <a:ext cx="1955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85" extrusionOk="0">
                    <a:moveTo>
                      <a:pt x="770" y="1"/>
                    </a:moveTo>
                    <a:cubicBezTo>
                      <a:pt x="692" y="179"/>
                      <a:pt x="575" y="341"/>
                      <a:pt x="436" y="480"/>
                    </a:cubicBezTo>
                    <a:cubicBezTo>
                      <a:pt x="400" y="514"/>
                      <a:pt x="352" y="549"/>
                      <a:pt x="307" y="549"/>
                    </a:cubicBezTo>
                    <a:cubicBezTo>
                      <a:pt x="293" y="549"/>
                      <a:pt x="279" y="545"/>
                      <a:pt x="265" y="536"/>
                    </a:cubicBezTo>
                    <a:cubicBezTo>
                      <a:pt x="246" y="522"/>
                      <a:pt x="235" y="503"/>
                      <a:pt x="221" y="478"/>
                    </a:cubicBezTo>
                    <a:cubicBezTo>
                      <a:pt x="165" y="369"/>
                      <a:pt x="123" y="254"/>
                      <a:pt x="92" y="140"/>
                    </a:cubicBezTo>
                    <a:cubicBezTo>
                      <a:pt x="84" y="173"/>
                      <a:pt x="81" y="213"/>
                      <a:pt x="73" y="252"/>
                    </a:cubicBezTo>
                    <a:cubicBezTo>
                      <a:pt x="0" y="851"/>
                      <a:pt x="162" y="1468"/>
                      <a:pt x="475" y="1984"/>
                    </a:cubicBezTo>
                    <a:cubicBezTo>
                      <a:pt x="528" y="1328"/>
                      <a:pt x="631" y="676"/>
                      <a:pt x="782" y="37"/>
                    </a:cubicBezTo>
                    <a:cubicBezTo>
                      <a:pt x="779" y="31"/>
                      <a:pt x="779" y="26"/>
                      <a:pt x="779" y="23"/>
                    </a:cubicBezTo>
                    <a:cubicBezTo>
                      <a:pt x="776" y="12"/>
                      <a:pt x="776" y="6"/>
                      <a:pt x="770" y="1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1" name="Google Shape;9281;p70"/>
              <p:cNvSpPr/>
              <p:nvPr/>
            </p:nvSpPr>
            <p:spPr>
              <a:xfrm>
                <a:off x="2010600" y="2281025"/>
                <a:ext cx="1705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915" extrusionOk="0">
                    <a:moveTo>
                      <a:pt x="224" y="1"/>
                    </a:moveTo>
                    <a:cubicBezTo>
                      <a:pt x="213" y="7"/>
                      <a:pt x="204" y="15"/>
                      <a:pt x="199" y="18"/>
                    </a:cubicBezTo>
                    <a:cubicBezTo>
                      <a:pt x="129" y="458"/>
                      <a:pt x="62" y="896"/>
                      <a:pt x="1" y="1340"/>
                    </a:cubicBezTo>
                    <a:cubicBezTo>
                      <a:pt x="1" y="1348"/>
                      <a:pt x="1" y="1351"/>
                      <a:pt x="4" y="1357"/>
                    </a:cubicBezTo>
                    <a:cubicBezTo>
                      <a:pt x="34" y="1496"/>
                      <a:pt x="87" y="1616"/>
                      <a:pt x="137" y="1753"/>
                    </a:cubicBezTo>
                    <a:cubicBezTo>
                      <a:pt x="165" y="1826"/>
                      <a:pt x="210" y="1915"/>
                      <a:pt x="289" y="1915"/>
                    </a:cubicBezTo>
                    <a:cubicBezTo>
                      <a:pt x="292" y="1915"/>
                      <a:pt x="294" y="1915"/>
                      <a:pt x="296" y="1915"/>
                    </a:cubicBezTo>
                    <a:cubicBezTo>
                      <a:pt x="338" y="1912"/>
                      <a:pt x="375" y="1887"/>
                      <a:pt x="405" y="1856"/>
                    </a:cubicBezTo>
                    <a:cubicBezTo>
                      <a:pt x="531" y="1739"/>
                      <a:pt x="601" y="1574"/>
                      <a:pt x="648" y="1407"/>
                    </a:cubicBezTo>
                    <a:cubicBezTo>
                      <a:pt x="681" y="902"/>
                      <a:pt x="550" y="394"/>
                      <a:pt x="2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2" name="Google Shape;9282;p70"/>
              <p:cNvSpPr/>
              <p:nvPr/>
            </p:nvSpPr>
            <p:spPr>
              <a:xfrm>
                <a:off x="1993300" y="2281525"/>
                <a:ext cx="22225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1849" extrusionOk="0">
                    <a:moveTo>
                      <a:pt x="888" y="0"/>
                    </a:moveTo>
                    <a:lnTo>
                      <a:pt x="888" y="0"/>
                    </a:lnTo>
                    <a:cubicBezTo>
                      <a:pt x="414" y="330"/>
                      <a:pt x="96" y="865"/>
                      <a:pt x="1" y="1437"/>
                    </a:cubicBezTo>
                    <a:cubicBezTo>
                      <a:pt x="34" y="1554"/>
                      <a:pt x="76" y="1669"/>
                      <a:pt x="132" y="1778"/>
                    </a:cubicBezTo>
                    <a:cubicBezTo>
                      <a:pt x="140" y="1797"/>
                      <a:pt x="154" y="1822"/>
                      <a:pt x="177" y="1836"/>
                    </a:cubicBezTo>
                    <a:cubicBezTo>
                      <a:pt x="191" y="1845"/>
                      <a:pt x="205" y="1849"/>
                      <a:pt x="220" y="1849"/>
                    </a:cubicBezTo>
                    <a:cubicBezTo>
                      <a:pt x="266" y="1849"/>
                      <a:pt x="313" y="1814"/>
                      <a:pt x="347" y="1780"/>
                    </a:cubicBezTo>
                    <a:cubicBezTo>
                      <a:pt x="486" y="1641"/>
                      <a:pt x="601" y="1482"/>
                      <a:pt x="682" y="1301"/>
                    </a:cubicBezTo>
                    <a:cubicBezTo>
                      <a:pt x="684" y="1309"/>
                      <a:pt x="684" y="1317"/>
                      <a:pt x="690" y="1323"/>
                    </a:cubicBezTo>
                    <a:cubicBezTo>
                      <a:pt x="751" y="885"/>
                      <a:pt x="818" y="441"/>
                      <a:pt x="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3" name="Google Shape;9283;p70"/>
              <p:cNvSpPr/>
              <p:nvPr/>
            </p:nvSpPr>
            <p:spPr>
              <a:xfrm>
                <a:off x="1705750" y="2284300"/>
                <a:ext cx="1884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1959" extrusionOk="0">
                    <a:moveTo>
                      <a:pt x="425" y="0"/>
                    </a:moveTo>
                    <a:cubicBezTo>
                      <a:pt x="269" y="0"/>
                      <a:pt x="120" y="33"/>
                      <a:pt x="1" y="132"/>
                    </a:cubicBezTo>
                    <a:cubicBezTo>
                      <a:pt x="525" y="740"/>
                      <a:pt x="1359" y="972"/>
                      <a:pt x="2149" y="1139"/>
                    </a:cubicBezTo>
                    <a:cubicBezTo>
                      <a:pt x="3298" y="1388"/>
                      <a:pt x="4459" y="1569"/>
                      <a:pt x="5614" y="1728"/>
                    </a:cubicBezTo>
                    <a:cubicBezTo>
                      <a:pt x="5816" y="1756"/>
                      <a:pt x="6530" y="1959"/>
                      <a:pt x="6942" y="1959"/>
                    </a:cubicBezTo>
                    <a:cubicBezTo>
                      <a:pt x="7059" y="1959"/>
                      <a:pt x="7152" y="1942"/>
                      <a:pt x="7201" y="1901"/>
                    </a:cubicBezTo>
                    <a:cubicBezTo>
                      <a:pt x="7536" y="1616"/>
                      <a:pt x="7156" y="1415"/>
                      <a:pt x="6813" y="1343"/>
                    </a:cubicBezTo>
                    <a:cubicBezTo>
                      <a:pt x="4830" y="916"/>
                      <a:pt x="2841" y="486"/>
                      <a:pt x="854" y="57"/>
                    </a:cubicBezTo>
                    <a:cubicBezTo>
                      <a:pt x="716" y="28"/>
                      <a:pt x="567" y="0"/>
                      <a:pt x="425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4" name="Google Shape;9284;p70"/>
              <p:cNvSpPr/>
              <p:nvPr/>
            </p:nvSpPr>
            <p:spPr>
              <a:xfrm>
                <a:off x="1713900" y="2295200"/>
                <a:ext cx="1761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15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2" y="385"/>
                      <a:pt x="1184" y="564"/>
                      <a:pt x="1823" y="703"/>
                    </a:cubicBezTo>
                    <a:cubicBezTo>
                      <a:pt x="2969" y="952"/>
                      <a:pt x="4133" y="1133"/>
                      <a:pt x="5296" y="1295"/>
                    </a:cubicBezTo>
                    <a:cubicBezTo>
                      <a:pt x="5496" y="1323"/>
                      <a:pt x="6213" y="1525"/>
                      <a:pt x="6624" y="1525"/>
                    </a:cubicBezTo>
                    <a:cubicBezTo>
                      <a:pt x="6741" y="1525"/>
                      <a:pt x="6832" y="1509"/>
                      <a:pt x="6881" y="1468"/>
                    </a:cubicBezTo>
                    <a:cubicBezTo>
                      <a:pt x="7045" y="1328"/>
                      <a:pt x="7034" y="1208"/>
                      <a:pt x="6945" y="1111"/>
                    </a:cubicBezTo>
                    <a:cubicBezTo>
                      <a:pt x="4702" y="901"/>
                      <a:pt x="2250" y="594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5" name="Google Shape;9285;p70"/>
              <p:cNvSpPr/>
              <p:nvPr/>
            </p:nvSpPr>
            <p:spPr>
              <a:xfrm>
                <a:off x="1503975" y="1976575"/>
                <a:ext cx="98375" cy="52175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2087" extrusionOk="0">
                    <a:moveTo>
                      <a:pt x="129" y="0"/>
                    </a:moveTo>
                    <a:cubicBezTo>
                      <a:pt x="85" y="0"/>
                      <a:pt x="42" y="8"/>
                      <a:pt x="1" y="27"/>
                    </a:cubicBezTo>
                    <a:cubicBezTo>
                      <a:pt x="199" y="442"/>
                      <a:pt x="626" y="693"/>
                      <a:pt x="1033" y="903"/>
                    </a:cubicBezTo>
                    <a:cubicBezTo>
                      <a:pt x="1633" y="1210"/>
                      <a:pt x="2244" y="1480"/>
                      <a:pt x="2860" y="1745"/>
                    </a:cubicBezTo>
                    <a:cubicBezTo>
                      <a:pt x="2984" y="1798"/>
                      <a:pt x="3461" y="2086"/>
                      <a:pt x="3660" y="2086"/>
                    </a:cubicBezTo>
                    <a:cubicBezTo>
                      <a:pt x="3680" y="2086"/>
                      <a:pt x="3697" y="2084"/>
                      <a:pt x="3711" y="2077"/>
                    </a:cubicBezTo>
                    <a:cubicBezTo>
                      <a:pt x="3934" y="1968"/>
                      <a:pt x="3756" y="1804"/>
                      <a:pt x="3580" y="1712"/>
                    </a:cubicBezTo>
                    <a:cubicBezTo>
                      <a:pt x="2548" y="1182"/>
                      <a:pt x="1516" y="646"/>
                      <a:pt x="483" y="113"/>
                    </a:cubicBezTo>
                    <a:cubicBezTo>
                      <a:pt x="373" y="58"/>
                      <a:pt x="248" y="0"/>
                      <a:pt x="129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6" name="Google Shape;9286;p70"/>
              <p:cNvSpPr/>
              <p:nvPr/>
            </p:nvSpPr>
            <p:spPr>
              <a:xfrm>
                <a:off x="1507325" y="1982600"/>
                <a:ext cx="9250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18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4" y="291"/>
                      <a:pt x="567" y="489"/>
                      <a:pt x="899" y="662"/>
                    </a:cubicBezTo>
                    <a:cubicBezTo>
                      <a:pt x="1496" y="969"/>
                      <a:pt x="2110" y="1242"/>
                      <a:pt x="2726" y="1507"/>
                    </a:cubicBezTo>
                    <a:cubicBezTo>
                      <a:pt x="2850" y="1563"/>
                      <a:pt x="3326" y="1848"/>
                      <a:pt x="3526" y="1848"/>
                    </a:cubicBezTo>
                    <a:cubicBezTo>
                      <a:pt x="3546" y="1848"/>
                      <a:pt x="3563" y="1845"/>
                      <a:pt x="3577" y="1839"/>
                    </a:cubicBezTo>
                    <a:cubicBezTo>
                      <a:pt x="3689" y="1786"/>
                      <a:pt x="3700" y="1722"/>
                      <a:pt x="3664" y="1655"/>
                    </a:cubicBezTo>
                    <a:cubicBezTo>
                      <a:pt x="2458" y="1197"/>
                      <a:pt x="1153" y="664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7" name="Google Shape;9287;p70"/>
              <p:cNvSpPr/>
              <p:nvPr/>
            </p:nvSpPr>
            <p:spPr>
              <a:xfrm>
                <a:off x="1903975" y="2192375"/>
                <a:ext cx="260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5955" extrusionOk="0">
                    <a:moveTo>
                      <a:pt x="287" y="0"/>
                    </a:moveTo>
                    <a:cubicBezTo>
                      <a:pt x="259" y="0"/>
                      <a:pt x="232" y="8"/>
                      <a:pt x="209" y="26"/>
                    </a:cubicBezTo>
                    <a:cubicBezTo>
                      <a:pt x="0" y="188"/>
                      <a:pt x="126" y="1625"/>
                      <a:pt x="126" y="1912"/>
                    </a:cubicBezTo>
                    <a:cubicBezTo>
                      <a:pt x="120" y="2568"/>
                      <a:pt x="140" y="3221"/>
                      <a:pt x="179" y="3876"/>
                    </a:cubicBezTo>
                    <a:cubicBezTo>
                      <a:pt x="204" y="4303"/>
                      <a:pt x="109" y="5369"/>
                      <a:pt x="374" y="5726"/>
                    </a:cubicBezTo>
                    <a:cubicBezTo>
                      <a:pt x="491" y="5886"/>
                      <a:pt x="606" y="5954"/>
                      <a:pt x="705" y="5954"/>
                    </a:cubicBezTo>
                    <a:cubicBezTo>
                      <a:pt x="906" y="5954"/>
                      <a:pt x="1042" y="5674"/>
                      <a:pt x="1005" y="5299"/>
                    </a:cubicBezTo>
                    <a:cubicBezTo>
                      <a:pt x="834" y="3639"/>
                      <a:pt x="667" y="1979"/>
                      <a:pt x="500" y="319"/>
                    </a:cubicBezTo>
                    <a:cubicBezTo>
                      <a:pt x="488" y="235"/>
                      <a:pt x="477" y="143"/>
                      <a:pt x="430" y="76"/>
                    </a:cubicBezTo>
                    <a:cubicBezTo>
                      <a:pt x="397" y="30"/>
                      <a:pt x="340" y="0"/>
                      <a:pt x="287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8" name="Google Shape;9288;p70"/>
              <p:cNvSpPr/>
              <p:nvPr/>
            </p:nvSpPr>
            <p:spPr>
              <a:xfrm>
                <a:off x="1911650" y="2192400"/>
                <a:ext cx="18350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59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" y="1984"/>
                      <a:pt x="151" y="3967"/>
                      <a:pt x="343" y="5942"/>
                    </a:cubicBezTo>
                    <a:cubicBezTo>
                      <a:pt x="361" y="5947"/>
                      <a:pt x="379" y="5949"/>
                      <a:pt x="396" y="5949"/>
                    </a:cubicBezTo>
                    <a:cubicBezTo>
                      <a:pt x="597" y="5949"/>
                      <a:pt x="733" y="5670"/>
                      <a:pt x="695" y="5292"/>
                    </a:cubicBezTo>
                    <a:cubicBezTo>
                      <a:pt x="527" y="3632"/>
                      <a:pt x="360" y="1973"/>
                      <a:pt x="190" y="313"/>
                    </a:cubicBezTo>
                    <a:cubicBezTo>
                      <a:pt x="179" y="229"/>
                      <a:pt x="170" y="142"/>
                      <a:pt x="120" y="73"/>
                    </a:cubicBezTo>
                    <a:cubicBezTo>
                      <a:pt x="92" y="34"/>
                      <a:pt x="45" y="6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9" name="Google Shape;9289;p70"/>
              <p:cNvSpPr/>
              <p:nvPr/>
            </p:nvSpPr>
            <p:spPr>
              <a:xfrm>
                <a:off x="1451675" y="1542375"/>
                <a:ext cx="620750" cy="1016625"/>
              </a:xfrm>
              <a:custGeom>
                <a:avLst/>
                <a:gdLst/>
                <a:ahLst/>
                <a:cxnLst/>
                <a:rect l="l" t="t" r="r" b="b"/>
                <a:pathLst>
                  <a:path w="24830" h="40665" extrusionOk="0">
                    <a:moveTo>
                      <a:pt x="1060" y="0"/>
                    </a:moveTo>
                    <a:lnTo>
                      <a:pt x="1060" y="0"/>
                    </a:lnTo>
                    <a:cubicBezTo>
                      <a:pt x="0" y="4506"/>
                      <a:pt x="148" y="9360"/>
                      <a:pt x="1914" y="13640"/>
                    </a:cubicBezTo>
                    <a:cubicBezTo>
                      <a:pt x="3432" y="17317"/>
                      <a:pt x="6063" y="20413"/>
                      <a:pt x="8707" y="23387"/>
                    </a:cubicBezTo>
                    <a:cubicBezTo>
                      <a:pt x="10632" y="25546"/>
                      <a:pt x="12596" y="27681"/>
                      <a:pt x="14705" y="29661"/>
                    </a:cubicBezTo>
                    <a:cubicBezTo>
                      <a:pt x="18131" y="32878"/>
                      <a:pt x="22123" y="35961"/>
                      <a:pt x="23471" y="40458"/>
                    </a:cubicBezTo>
                    <a:cubicBezTo>
                      <a:pt x="23515" y="40604"/>
                      <a:pt x="23645" y="40665"/>
                      <a:pt x="23805" y="40665"/>
                    </a:cubicBezTo>
                    <a:cubicBezTo>
                      <a:pt x="24120" y="40665"/>
                      <a:pt x="24551" y="40429"/>
                      <a:pt x="24662" y="40151"/>
                    </a:cubicBezTo>
                    <a:cubicBezTo>
                      <a:pt x="24830" y="39730"/>
                      <a:pt x="24620" y="39255"/>
                      <a:pt x="24405" y="38854"/>
                    </a:cubicBezTo>
                    <a:cubicBezTo>
                      <a:pt x="22327" y="34990"/>
                      <a:pt x="19258" y="31754"/>
                      <a:pt x="16072" y="28735"/>
                    </a:cubicBezTo>
                    <a:cubicBezTo>
                      <a:pt x="12889" y="25714"/>
                      <a:pt x="9544" y="22840"/>
                      <a:pt x="6738" y="19465"/>
                    </a:cubicBezTo>
                    <a:cubicBezTo>
                      <a:pt x="3931" y="16089"/>
                      <a:pt x="1658" y="12128"/>
                      <a:pt x="1044" y="7784"/>
                    </a:cubicBezTo>
                    <a:cubicBezTo>
                      <a:pt x="678" y="5175"/>
                      <a:pt x="821" y="2623"/>
                      <a:pt x="1060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0" name="Google Shape;9290;p70"/>
              <p:cNvSpPr/>
              <p:nvPr/>
            </p:nvSpPr>
            <p:spPr>
              <a:xfrm>
                <a:off x="1451750" y="1547675"/>
                <a:ext cx="615875" cy="101120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40448" extrusionOk="0">
                    <a:moveTo>
                      <a:pt x="1004" y="0"/>
                    </a:moveTo>
                    <a:lnTo>
                      <a:pt x="1004" y="0"/>
                    </a:lnTo>
                    <a:cubicBezTo>
                      <a:pt x="0" y="4442"/>
                      <a:pt x="168" y="9209"/>
                      <a:pt x="1908" y="13419"/>
                    </a:cubicBezTo>
                    <a:cubicBezTo>
                      <a:pt x="3429" y="17099"/>
                      <a:pt x="6054" y="20198"/>
                      <a:pt x="8702" y="23170"/>
                    </a:cubicBezTo>
                    <a:cubicBezTo>
                      <a:pt x="10626" y="25332"/>
                      <a:pt x="12591" y="27463"/>
                      <a:pt x="14700" y="29444"/>
                    </a:cubicBezTo>
                    <a:cubicBezTo>
                      <a:pt x="18125" y="32658"/>
                      <a:pt x="22118" y="35740"/>
                      <a:pt x="23462" y="40240"/>
                    </a:cubicBezTo>
                    <a:cubicBezTo>
                      <a:pt x="23506" y="40387"/>
                      <a:pt x="23635" y="40448"/>
                      <a:pt x="23795" y="40448"/>
                    </a:cubicBezTo>
                    <a:cubicBezTo>
                      <a:pt x="24096" y="40448"/>
                      <a:pt x="24503" y="40230"/>
                      <a:pt x="24634" y="39964"/>
                    </a:cubicBezTo>
                    <a:cubicBezTo>
                      <a:pt x="22860" y="36555"/>
                      <a:pt x="20371" y="34078"/>
                      <a:pt x="17766" y="31265"/>
                    </a:cubicBezTo>
                    <a:cubicBezTo>
                      <a:pt x="14005" y="27212"/>
                      <a:pt x="9840" y="23543"/>
                      <a:pt x="6255" y="19334"/>
                    </a:cubicBezTo>
                    <a:cubicBezTo>
                      <a:pt x="4478" y="17247"/>
                      <a:pt x="2832" y="14995"/>
                      <a:pt x="1847" y="12440"/>
                    </a:cubicBezTo>
                    <a:cubicBezTo>
                      <a:pt x="332" y="8512"/>
                      <a:pt x="480" y="4227"/>
                      <a:pt x="1004" y="0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1" name="Google Shape;9291;p70"/>
              <p:cNvSpPr/>
              <p:nvPr/>
            </p:nvSpPr>
            <p:spPr>
              <a:xfrm>
                <a:off x="1464650" y="1962300"/>
                <a:ext cx="7870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3148" h="1612" extrusionOk="0">
                    <a:moveTo>
                      <a:pt x="826" y="1"/>
                    </a:moveTo>
                    <a:cubicBezTo>
                      <a:pt x="542" y="1"/>
                      <a:pt x="261" y="60"/>
                      <a:pt x="0" y="190"/>
                    </a:cubicBezTo>
                    <a:cubicBezTo>
                      <a:pt x="218" y="776"/>
                      <a:pt x="720" y="1239"/>
                      <a:pt x="1306" y="1454"/>
                    </a:cubicBezTo>
                    <a:cubicBezTo>
                      <a:pt x="1592" y="1561"/>
                      <a:pt x="1896" y="1612"/>
                      <a:pt x="2200" y="1612"/>
                    </a:cubicBezTo>
                    <a:cubicBezTo>
                      <a:pt x="2520" y="1612"/>
                      <a:pt x="2842" y="1556"/>
                      <a:pt x="3147" y="1451"/>
                    </a:cubicBezTo>
                    <a:cubicBezTo>
                      <a:pt x="2762" y="958"/>
                      <a:pt x="2352" y="489"/>
                      <a:pt x="1783" y="221"/>
                    </a:cubicBezTo>
                    <a:cubicBezTo>
                      <a:pt x="1479" y="79"/>
                      <a:pt x="1151" y="1"/>
                      <a:pt x="8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2" name="Google Shape;9292;p70"/>
              <p:cNvSpPr/>
              <p:nvPr/>
            </p:nvSpPr>
            <p:spPr>
              <a:xfrm>
                <a:off x="1494775" y="1964750"/>
                <a:ext cx="485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514" extrusionOk="0">
                    <a:moveTo>
                      <a:pt x="260" y="0"/>
                    </a:moveTo>
                    <a:lnTo>
                      <a:pt x="260" y="0"/>
                    </a:lnTo>
                    <a:cubicBezTo>
                      <a:pt x="411" y="84"/>
                      <a:pt x="553" y="193"/>
                      <a:pt x="642" y="343"/>
                    </a:cubicBezTo>
                    <a:cubicBezTo>
                      <a:pt x="662" y="377"/>
                      <a:pt x="678" y="419"/>
                      <a:pt x="673" y="461"/>
                    </a:cubicBezTo>
                    <a:cubicBezTo>
                      <a:pt x="656" y="541"/>
                      <a:pt x="558" y="569"/>
                      <a:pt x="475" y="581"/>
                    </a:cubicBezTo>
                    <a:cubicBezTo>
                      <a:pt x="331" y="596"/>
                      <a:pt x="203" y="618"/>
                      <a:pt x="65" y="618"/>
                    </a:cubicBezTo>
                    <a:cubicBezTo>
                      <a:pt x="50" y="618"/>
                      <a:pt x="35" y="617"/>
                      <a:pt x="20" y="617"/>
                    </a:cubicBezTo>
                    <a:lnTo>
                      <a:pt x="20" y="617"/>
                    </a:lnTo>
                    <a:cubicBezTo>
                      <a:pt x="176" y="737"/>
                      <a:pt x="310" y="890"/>
                      <a:pt x="411" y="1058"/>
                    </a:cubicBezTo>
                    <a:cubicBezTo>
                      <a:pt x="447" y="1113"/>
                      <a:pt x="475" y="1194"/>
                      <a:pt x="425" y="1239"/>
                    </a:cubicBezTo>
                    <a:cubicBezTo>
                      <a:pt x="408" y="1256"/>
                      <a:pt x="383" y="1264"/>
                      <a:pt x="358" y="1267"/>
                    </a:cubicBezTo>
                    <a:cubicBezTo>
                      <a:pt x="240" y="1295"/>
                      <a:pt x="120" y="1309"/>
                      <a:pt x="0" y="1314"/>
                    </a:cubicBezTo>
                    <a:lnTo>
                      <a:pt x="104" y="1356"/>
                    </a:lnTo>
                    <a:cubicBezTo>
                      <a:pt x="388" y="1463"/>
                      <a:pt x="690" y="1514"/>
                      <a:pt x="994" y="1514"/>
                    </a:cubicBezTo>
                    <a:cubicBezTo>
                      <a:pt x="1315" y="1514"/>
                      <a:pt x="1637" y="1458"/>
                      <a:pt x="1942" y="1353"/>
                    </a:cubicBezTo>
                    <a:cubicBezTo>
                      <a:pt x="1557" y="860"/>
                      <a:pt x="1147" y="391"/>
                      <a:pt x="578" y="123"/>
                    </a:cubicBezTo>
                    <a:cubicBezTo>
                      <a:pt x="475" y="73"/>
                      <a:pt x="369" y="31"/>
                      <a:pt x="260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3" name="Google Shape;9293;p70"/>
              <p:cNvSpPr/>
              <p:nvPr/>
            </p:nvSpPr>
            <p:spPr>
              <a:xfrm>
                <a:off x="1494775" y="1980150"/>
                <a:ext cx="471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896" extrusionOk="0">
                    <a:moveTo>
                      <a:pt x="20" y="1"/>
                    </a:moveTo>
                    <a:cubicBezTo>
                      <a:pt x="176" y="121"/>
                      <a:pt x="310" y="274"/>
                      <a:pt x="411" y="442"/>
                    </a:cubicBezTo>
                    <a:cubicBezTo>
                      <a:pt x="444" y="497"/>
                      <a:pt x="472" y="578"/>
                      <a:pt x="425" y="623"/>
                    </a:cubicBezTo>
                    <a:cubicBezTo>
                      <a:pt x="408" y="640"/>
                      <a:pt x="383" y="648"/>
                      <a:pt x="358" y="651"/>
                    </a:cubicBezTo>
                    <a:cubicBezTo>
                      <a:pt x="240" y="679"/>
                      <a:pt x="120" y="693"/>
                      <a:pt x="0" y="698"/>
                    </a:cubicBezTo>
                    <a:lnTo>
                      <a:pt x="104" y="740"/>
                    </a:lnTo>
                    <a:cubicBezTo>
                      <a:pt x="389" y="845"/>
                      <a:pt x="692" y="896"/>
                      <a:pt x="996" y="896"/>
                    </a:cubicBezTo>
                    <a:cubicBezTo>
                      <a:pt x="1296" y="896"/>
                      <a:pt x="1597" y="847"/>
                      <a:pt x="1884" y="754"/>
                    </a:cubicBezTo>
                    <a:cubicBezTo>
                      <a:pt x="1259" y="550"/>
                      <a:pt x="648" y="299"/>
                      <a:pt x="59" y="1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4" name="Google Shape;9294;p70"/>
              <p:cNvSpPr/>
              <p:nvPr/>
            </p:nvSpPr>
            <p:spPr>
              <a:xfrm>
                <a:off x="1464650" y="1962250"/>
                <a:ext cx="472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720" extrusionOk="0">
                    <a:moveTo>
                      <a:pt x="824" y="0"/>
                    </a:moveTo>
                    <a:cubicBezTo>
                      <a:pt x="541" y="0"/>
                      <a:pt x="260" y="61"/>
                      <a:pt x="0" y="192"/>
                    </a:cubicBezTo>
                    <a:cubicBezTo>
                      <a:pt x="3" y="201"/>
                      <a:pt x="9" y="209"/>
                      <a:pt x="11" y="220"/>
                    </a:cubicBezTo>
                    <a:cubicBezTo>
                      <a:pt x="422" y="390"/>
                      <a:pt x="834" y="552"/>
                      <a:pt x="1250" y="717"/>
                    </a:cubicBezTo>
                    <a:cubicBezTo>
                      <a:pt x="1251" y="719"/>
                      <a:pt x="1253" y="719"/>
                      <a:pt x="1254" y="719"/>
                    </a:cubicBezTo>
                    <a:cubicBezTo>
                      <a:pt x="1258" y="719"/>
                      <a:pt x="1262" y="717"/>
                      <a:pt x="1264" y="717"/>
                    </a:cubicBezTo>
                    <a:cubicBezTo>
                      <a:pt x="1406" y="717"/>
                      <a:pt x="1535" y="697"/>
                      <a:pt x="1680" y="681"/>
                    </a:cubicBezTo>
                    <a:cubicBezTo>
                      <a:pt x="1758" y="669"/>
                      <a:pt x="1861" y="641"/>
                      <a:pt x="1878" y="561"/>
                    </a:cubicBezTo>
                    <a:cubicBezTo>
                      <a:pt x="1889" y="519"/>
                      <a:pt x="1867" y="477"/>
                      <a:pt x="1847" y="443"/>
                    </a:cubicBezTo>
                    <a:cubicBezTo>
                      <a:pt x="1763" y="293"/>
                      <a:pt x="1618" y="187"/>
                      <a:pt x="1465" y="100"/>
                    </a:cubicBezTo>
                    <a:cubicBezTo>
                      <a:pt x="1255" y="35"/>
                      <a:pt x="1039" y="0"/>
                      <a:pt x="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5" name="Google Shape;9295;p70"/>
              <p:cNvSpPr/>
              <p:nvPr/>
            </p:nvSpPr>
            <p:spPr>
              <a:xfrm>
                <a:off x="1464850" y="1967825"/>
                <a:ext cx="4167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197" extrusionOk="0">
                    <a:moveTo>
                      <a:pt x="1" y="0"/>
                    </a:moveTo>
                    <a:cubicBezTo>
                      <a:pt x="210" y="536"/>
                      <a:pt x="659" y="968"/>
                      <a:pt x="1192" y="1197"/>
                    </a:cubicBezTo>
                    <a:cubicBezTo>
                      <a:pt x="1312" y="1191"/>
                      <a:pt x="1435" y="1177"/>
                      <a:pt x="1552" y="1147"/>
                    </a:cubicBezTo>
                    <a:cubicBezTo>
                      <a:pt x="1577" y="1141"/>
                      <a:pt x="1602" y="1135"/>
                      <a:pt x="1619" y="1119"/>
                    </a:cubicBezTo>
                    <a:cubicBezTo>
                      <a:pt x="1666" y="1074"/>
                      <a:pt x="1638" y="996"/>
                      <a:pt x="1605" y="937"/>
                    </a:cubicBezTo>
                    <a:cubicBezTo>
                      <a:pt x="1502" y="770"/>
                      <a:pt x="1370" y="619"/>
                      <a:pt x="1214" y="499"/>
                    </a:cubicBezTo>
                    <a:lnTo>
                      <a:pt x="1239" y="499"/>
                    </a:lnTo>
                    <a:cubicBezTo>
                      <a:pt x="824" y="335"/>
                      <a:pt x="411" y="167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6" name="Google Shape;9296;p70"/>
              <p:cNvSpPr/>
              <p:nvPr/>
            </p:nvSpPr>
            <p:spPr>
              <a:xfrm>
                <a:off x="1815325" y="2052525"/>
                <a:ext cx="207225" cy="197225"/>
              </a:xfrm>
              <a:custGeom>
                <a:avLst/>
                <a:gdLst/>
                <a:ahLst/>
                <a:cxnLst/>
                <a:rect l="l" t="t" r="r" b="b"/>
                <a:pathLst>
                  <a:path w="8289" h="7889" extrusionOk="0">
                    <a:moveTo>
                      <a:pt x="1924" y="0"/>
                    </a:moveTo>
                    <a:cubicBezTo>
                      <a:pt x="1485" y="0"/>
                      <a:pt x="1074" y="323"/>
                      <a:pt x="910" y="730"/>
                    </a:cubicBezTo>
                    <a:cubicBezTo>
                      <a:pt x="740" y="1151"/>
                      <a:pt x="804" y="1650"/>
                      <a:pt x="1007" y="2063"/>
                    </a:cubicBezTo>
                    <a:cubicBezTo>
                      <a:pt x="1130" y="2309"/>
                      <a:pt x="1303" y="2560"/>
                      <a:pt x="1275" y="2833"/>
                    </a:cubicBezTo>
                    <a:cubicBezTo>
                      <a:pt x="1272" y="2872"/>
                      <a:pt x="1261" y="2909"/>
                      <a:pt x="1256" y="2950"/>
                    </a:cubicBezTo>
                    <a:cubicBezTo>
                      <a:pt x="1233" y="3031"/>
                      <a:pt x="1206" y="3109"/>
                      <a:pt x="1189" y="3188"/>
                    </a:cubicBezTo>
                    <a:cubicBezTo>
                      <a:pt x="1189" y="3193"/>
                      <a:pt x="1189" y="3193"/>
                      <a:pt x="1186" y="3196"/>
                    </a:cubicBezTo>
                    <a:cubicBezTo>
                      <a:pt x="1180" y="3213"/>
                      <a:pt x="1178" y="3235"/>
                      <a:pt x="1175" y="3252"/>
                    </a:cubicBezTo>
                    <a:cubicBezTo>
                      <a:pt x="1175" y="3257"/>
                      <a:pt x="1172" y="3266"/>
                      <a:pt x="1172" y="3268"/>
                    </a:cubicBezTo>
                    <a:cubicBezTo>
                      <a:pt x="1169" y="3285"/>
                      <a:pt x="1169" y="3299"/>
                      <a:pt x="1169" y="3319"/>
                    </a:cubicBezTo>
                    <a:lnTo>
                      <a:pt x="1169" y="3338"/>
                    </a:lnTo>
                    <a:cubicBezTo>
                      <a:pt x="1172" y="3361"/>
                      <a:pt x="1172" y="3380"/>
                      <a:pt x="1175" y="3405"/>
                    </a:cubicBezTo>
                    <a:cubicBezTo>
                      <a:pt x="1228" y="3634"/>
                      <a:pt x="1482" y="3745"/>
                      <a:pt x="1708" y="3810"/>
                    </a:cubicBezTo>
                    <a:cubicBezTo>
                      <a:pt x="1764" y="3824"/>
                      <a:pt x="1825" y="3838"/>
                      <a:pt x="1886" y="3852"/>
                    </a:cubicBezTo>
                    <a:cubicBezTo>
                      <a:pt x="1485" y="3941"/>
                      <a:pt x="1105" y="4100"/>
                      <a:pt x="773" y="4351"/>
                    </a:cubicBezTo>
                    <a:cubicBezTo>
                      <a:pt x="742" y="4373"/>
                      <a:pt x="715" y="4398"/>
                      <a:pt x="684" y="4423"/>
                    </a:cubicBezTo>
                    <a:lnTo>
                      <a:pt x="681" y="4426"/>
                    </a:lnTo>
                    <a:cubicBezTo>
                      <a:pt x="653" y="4451"/>
                      <a:pt x="625" y="4479"/>
                      <a:pt x="595" y="4504"/>
                    </a:cubicBezTo>
                    <a:cubicBezTo>
                      <a:pt x="232" y="4859"/>
                      <a:pt x="0" y="5378"/>
                      <a:pt x="171" y="5846"/>
                    </a:cubicBezTo>
                    <a:cubicBezTo>
                      <a:pt x="265" y="6100"/>
                      <a:pt x="466" y="6307"/>
                      <a:pt x="684" y="6471"/>
                    </a:cubicBezTo>
                    <a:cubicBezTo>
                      <a:pt x="985" y="6700"/>
                      <a:pt x="1374" y="6871"/>
                      <a:pt x="1745" y="6871"/>
                    </a:cubicBezTo>
                    <a:cubicBezTo>
                      <a:pt x="1930" y="6871"/>
                      <a:pt x="2111" y="6828"/>
                      <a:pt x="2274" y="6728"/>
                    </a:cubicBezTo>
                    <a:cubicBezTo>
                      <a:pt x="2478" y="6602"/>
                      <a:pt x="2628" y="6396"/>
                      <a:pt x="2768" y="6198"/>
                    </a:cubicBezTo>
                    <a:lnTo>
                      <a:pt x="2768" y="6195"/>
                    </a:lnTo>
                    <a:cubicBezTo>
                      <a:pt x="2849" y="6083"/>
                      <a:pt x="2924" y="5972"/>
                      <a:pt x="3005" y="5863"/>
                    </a:cubicBezTo>
                    <a:cubicBezTo>
                      <a:pt x="3117" y="5707"/>
                      <a:pt x="3231" y="5545"/>
                      <a:pt x="3343" y="5389"/>
                    </a:cubicBezTo>
                    <a:cubicBezTo>
                      <a:pt x="3362" y="5364"/>
                      <a:pt x="3379" y="5341"/>
                      <a:pt x="3396" y="5319"/>
                    </a:cubicBezTo>
                    <a:lnTo>
                      <a:pt x="3396" y="5319"/>
                    </a:lnTo>
                    <a:lnTo>
                      <a:pt x="3365" y="5475"/>
                    </a:lnTo>
                    <a:cubicBezTo>
                      <a:pt x="3334" y="5643"/>
                      <a:pt x="3301" y="5810"/>
                      <a:pt x="3267" y="5975"/>
                    </a:cubicBezTo>
                    <a:cubicBezTo>
                      <a:pt x="3242" y="6100"/>
                      <a:pt x="3217" y="6228"/>
                      <a:pt x="3214" y="6360"/>
                    </a:cubicBezTo>
                    <a:cubicBezTo>
                      <a:pt x="3211" y="6421"/>
                      <a:pt x="3217" y="6485"/>
                      <a:pt x="3228" y="6546"/>
                    </a:cubicBezTo>
                    <a:cubicBezTo>
                      <a:pt x="3239" y="6611"/>
                      <a:pt x="3262" y="6669"/>
                      <a:pt x="3290" y="6725"/>
                    </a:cubicBezTo>
                    <a:lnTo>
                      <a:pt x="3320" y="6778"/>
                    </a:lnTo>
                    <a:cubicBezTo>
                      <a:pt x="3515" y="7079"/>
                      <a:pt x="3934" y="7169"/>
                      <a:pt x="4232" y="7381"/>
                    </a:cubicBezTo>
                    <a:cubicBezTo>
                      <a:pt x="4503" y="7568"/>
                      <a:pt x="4726" y="7883"/>
                      <a:pt x="5050" y="7888"/>
                    </a:cubicBezTo>
                    <a:cubicBezTo>
                      <a:pt x="5052" y="7888"/>
                      <a:pt x="5055" y="7888"/>
                      <a:pt x="5057" y="7888"/>
                    </a:cubicBezTo>
                    <a:cubicBezTo>
                      <a:pt x="5427" y="7888"/>
                      <a:pt x="5664" y="7481"/>
                      <a:pt x="5736" y="7118"/>
                    </a:cubicBezTo>
                    <a:cubicBezTo>
                      <a:pt x="5837" y="6641"/>
                      <a:pt x="5795" y="6136"/>
                      <a:pt x="5636" y="5670"/>
                    </a:cubicBezTo>
                    <a:cubicBezTo>
                      <a:pt x="5633" y="5665"/>
                      <a:pt x="5627" y="5657"/>
                      <a:pt x="5627" y="5651"/>
                    </a:cubicBezTo>
                    <a:cubicBezTo>
                      <a:pt x="5605" y="5581"/>
                      <a:pt x="5577" y="5514"/>
                      <a:pt x="5549" y="5447"/>
                    </a:cubicBezTo>
                    <a:cubicBezTo>
                      <a:pt x="5544" y="5442"/>
                      <a:pt x="5541" y="5433"/>
                      <a:pt x="5541" y="5431"/>
                    </a:cubicBezTo>
                    <a:cubicBezTo>
                      <a:pt x="5499" y="5336"/>
                      <a:pt x="5454" y="5249"/>
                      <a:pt x="5401" y="5160"/>
                    </a:cubicBezTo>
                    <a:lnTo>
                      <a:pt x="5401" y="5160"/>
                    </a:lnTo>
                    <a:cubicBezTo>
                      <a:pt x="5485" y="5210"/>
                      <a:pt x="5572" y="5258"/>
                      <a:pt x="5655" y="5302"/>
                    </a:cubicBezTo>
                    <a:cubicBezTo>
                      <a:pt x="5675" y="5313"/>
                      <a:pt x="5692" y="5322"/>
                      <a:pt x="5708" y="5330"/>
                    </a:cubicBezTo>
                    <a:cubicBezTo>
                      <a:pt x="5918" y="5439"/>
                      <a:pt x="6130" y="5537"/>
                      <a:pt x="6350" y="5623"/>
                    </a:cubicBezTo>
                    <a:cubicBezTo>
                      <a:pt x="6358" y="5626"/>
                      <a:pt x="6364" y="5629"/>
                      <a:pt x="6367" y="5629"/>
                    </a:cubicBezTo>
                    <a:lnTo>
                      <a:pt x="6372" y="5629"/>
                    </a:lnTo>
                    <a:cubicBezTo>
                      <a:pt x="6500" y="5679"/>
                      <a:pt x="6643" y="5723"/>
                      <a:pt x="6780" y="5723"/>
                    </a:cubicBezTo>
                    <a:cubicBezTo>
                      <a:pt x="6870" y="5723"/>
                      <a:pt x="6957" y="5704"/>
                      <a:pt x="7033" y="5654"/>
                    </a:cubicBezTo>
                    <a:cubicBezTo>
                      <a:pt x="7321" y="5467"/>
                      <a:pt x="7265" y="4984"/>
                      <a:pt x="7547" y="4789"/>
                    </a:cubicBezTo>
                    <a:cubicBezTo>
                      <a:pt x="7644" y="4719"/>
                      <a:pt x="7770" y="4702"/>
                      <a:pt x="7882" y="4658"/>
                    </a:cubicBezTo>
                    <a:cubicBezTo>
                      <a:pt x="8038" y="4594"/>
                      <a:pt x="8174" y="4468"/>
                      <a:pt x="8233" y="4309"/>
                    </a:cubicBezTo>
                    <a:cubicBezTo>
                      <a:pt x="8289" y="4147"/>
                      <a:pt x="8250" y="3952"/>
                      <a:pt x="8121" y="3840"/>
                    </a:cubicBezTo>
                    <a:cubicBezTo>
                      <a:pt x="7982" y="3723"/>
                      <a:pt x="7770" y="3718"/>
                      <a:pt x="7619" y="3612"/>
                    </a:cubicBezTo>
                    <a:cubicBezTo>
                      <a:pt x="7457" y="3494"/>
                      <a:pt x="7399" y="3282"/>
                      <a:pt x="7282" y="3126"/>
                    </a:cubicBezTo>
                    <a:cubicBezTo>
                      <a:pt x="7068" y="2848"/>
                      <a:pt x="6705" y="2783"/>
                      <a:pt x="6341" y="2783"/>
                    </a:cubicBezTo>
                    <a:cubicBezTo>
                      <a:pt x="6325" y="2783"/>
                      <a:pt x="6310" y="2783"/>
                      <a:pt x="6294" y="2783"/>
                    </a:cubicBezTo>
                    <a:lnTo>
                      <a:pt x="6283" y="2783"/>
                    </a:lnTo>
                    <a:cubicBezTo>
                      <a:pt x="6236" y="2783"/>
                      <a:pt x="6185" y="2789"/>
                      <a:pt x="6138" y="2791"/>
                    </a:cubicBezTo>
                    <a:cubicBezTo>
                      <a:pt x="6130" y="2791"/>
                      <a:pt x="6127" y="2791"/>
                      <a:pt x="6118" y="2794"/>
                    </a:cubicBezTo>
                    <a:cubicBezTo>
                      <a:pt x="6110" y="2794"/>
                      <a:pt x="6099" y="2797"/>
                      <a:pt x="6088" y="2797"/>
                    </a:cubicBezTo>
                    <a:cubicBezTo>
                      <a:pt x="6375" y="2482"/>
                      <a:pt x="6626" y="2136"/>
                      <a:pt x="6838" y="1770"/>
                    </a:cubicBezTo>
                    <a:cubicBezTo>
                      <a:pt x="7017" y="1463"/>
                      <a:pt x="7170" y="1123"/>
                      <a:pt x="7134" y="774"/>
                    </a:cubicBezTo>
                    <a:cubicBezTo>
                      <a:pt x="7115" y="433"/>
                      <a:pt x="6840" y="101"/>
                      <a:pt x="6502" y="101"/>
                    </a:cubicBezTo>
                    <a:cubicBezTo>
                      <a:pt x="6492" y="101"/>
                      <a:pt x="6482" y="102"/>
                      <a:pt x="6473" y="102"/>
                    </a:cubicBezTo>
                    <a:cubicBezTo>
                      <a:pt x="6316" y="113"/>
                      <a:pt x="6171" y="189"/>
                      <a:pt x="6026" y="250"/>
                    </a:cubicBezTo>
                    <a:cubicBezTo>
                      <a:pt x="5544" y="440"/>
                      <a:pt x="4986" y="434"/>
                      <a:pt x="4562" y="727"/>
                    </a:cubicBezTo>
                    <a:cubicBezTo>
                      <a:pt x="4188" y="984"/>
                      <a:pt x="3995" y="1436"/>
                      <a:pt x="3953" y="1890"/>
                    </a:cubicBezTo>
                    <a:cubicBezTo>
                      <a:pt x="3923" y="1790"/>
                      <a:pt x="3895" y="1703"/>
                      <a:pt x="3878" y="1625"/>
                    </a:cubicBezTo>
                    <a:cubicBezTo>
                      <a:pt x="3836" y="1469"/>
                      <a:pt x="3792" y="1313"/>
                      <a:pt x="3725" y="1162"/>
                    </a:cubicBezTo>
                    <a:cubicBezTo>
                      <a:pt x="3711" y="1134"/>
                      <a:pt x="3697" y="1104"/>
                      <a:pt x="3683" y="1076"/>
                    </a:cubicBezTo>
                    <a:cubicBezTo>
                      <a:pt x="3655" y="1017"/>
                      <a:pt x="3619" y="964"/>
                      <a:pt x="3580" y="911"/>
                    </a:cubicBezTo>
                    <a:lnTo>
                      <a:pt x="3580" y="908"/>
                    </a:lnTo>
                    <a:cubicBezTo>
                      <a:pt x="3557" y="878"/>
                      <a:pt x="3532" y="844"/>
                      <a:pt x="3504" y="813"/>
                    </a:cubicBezTo>
                    <a:cubicBezTo>
                      <a:pt x="3490" y="797"/>
                      <a:pt x="3476" y="783"/>
                      <a:pt x="3462" y="769"/>
                    </a:cubicBezTo>
                    <a:cubicBezTo>
                      <a:pt x="3449" y="755"/>
                      <a:pt x="3437" y="744"/>
                      <a:pt x="3426" y="730"/>
                    </a:cubicBezTo>
                    <a:cubicBezTo>
                      <a:pt x="3407" y="710"/>
                      <a:pt x="3384" y="691"/>
                      <a:pt x="3362" y="671"/>
                    </a:cubicBezTo>
                    <a:cubicBezTo>
                      <a:pt x="3354" y="663"/>
                      <a:pt x="3351" y="660"/>
                      <a:pt x="3343" y="657"/>
                    </a:cubicBezTo>
                    <a:cubicBezTo>
                      <a:pt x="3161" y="507"/>
                      <a:pt x="2952" y="392"/>
                      <a:pt x="2748" y="281"/>
                    </a:cubicBezTo>
                    <a:cubicBezTo>
                      <a:pt x="2503" y="147"/>
                      <a:pt x="2249" y="16"/>
                      <a:pt x="1973" y="2"/>
                    </a:cubicBezTo>
                    <a:cubicBezTo>
                      <a:pt x="1956" y="1"/>
                      <a:pt x="1940" y="0"/>
                      <a:pt x="19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7" name="Google Shape;9297;p70"/>
              <p:cNvSpPr/>
              <p:nvPr/>
            </p:nvSpPr>
            <p:spPr>
              <a:xfrm>
                <a:off x="1845600" y="2066825"/>
                <a:ext cx="80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3398" extrusionOk="0">
                    <a:moveTo>
                      <a:pt x="1003" y="0"/>
                    </a:moveTo>
                    <a:cubicBezTo>
                      <a:pt x="631" y="0"/>
                      <a:pt x="288" y="272"/>
                      <a:pt x="145" y="621"/>
                    </a:cubicBezTo>
                    <a:cubicBezTo>
                      <a:pt x="0" y="984"/>
                      <a:pt x="56" y="1402"/>
                      <a:pt x="226" y="1751"/>
                    </a:cubicBezTo>
                    <a:cubicBezTo>
                      <a:pt x="329" y="1960"/>
                      <a:pt x="480" y="2175"/>
                      <a:pt x="455" y="2406"/>
                    </a:cubicBezTo>
                    <a:cubicBezTo>
                      <a:pt x="441" y="2571"/>
                      <a:pt x="340" y="2727"/>
                      <a:pt x="377" y="2889"/>
                    </a:cubicBezTo>
                    <a:cubicBezTo>
                      <a:pt x="421" y="3084"/>
                      <a:pt x="636" y="3179"/>
                      <a:pt x="829" y="3229"/>
                    </a:cubicBezTo>
                    <a:cubicBezTo>
                      <a:pt x="1114" y="3304"/>
                      <a:pt x="1575" y="3397"/>
                      <a:pt x="1996" y="3397"/>
                    </a:cubicBezTo>
                    <a:cubicBezTo>
                      <a:pt x="2286" y="3397"/>
                      <a:pt x="2558" y="3353"/>
                      <a:pt x="2740" y="3227"/>
                    </a:cubicBezTo>
                    <a:cubicBezTo>
                      <a:pt x="3214" y="2892"/>
                      <a:pt x="2779" y="1815"/>
                      <a:pt x="2664" y="1374"/>
                    </a:cubicBezTo>
                    <a:cubicBezTo>
                      <a:pt x="2609" y="1162"/>
                      <a:pt x="2542" y="947"/>
                      <a:pt x="2413" y="769"/>
                    </a:cubicBezTo>
                    <a:cubicBezTo>
                      <a:pt x="2238" y="529"/>
                      <a:pt x="1964" y="381"/>
                      <a:pt x="1702" y="239"/>
                    </a:cubicBezTo>
                    <a:cubicBezTo>
                      <a:pt x="1495" y="127"/>
                      <a:pt x="1278" y="15"/>
                      <a:pt x="1046" y="2"/>
                    </a:cubicBezTo>
                    <a:cubicBezTo>
                      <a:pt x="1032" y="1"/>
                      <a:pt x="1017" y="0"/>
                      <a:pt x="1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8" name="Google Shape;9298;p70"/>
              <p:cNvSpPr/>
              <p:nvPr/>
            </p:nvSpPr>
            <p:spPr>
              <a:xfrm>
                <a:off x="1870550" y="2116575"/>
                <a:ext cx="42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062" extrusionOk="0">
                    <a:moveTo>
                      <a:pt x="79" y="0"/>
                    </a:moveTo>
                    <a:cubicBezTo>
                      <a:pt x="63" y="0"/>
                      <a:pt x="47" y="6"/>
                      <a:pt x="34" y="17"/>
                    </a:cubicBezTo>
                    <a:cubicBezTo>
                      <a:pt x="6" y="40"/>
                      <a:pt x="1" y="82"/>
                      <a:pt x="26" y="109"/>
                    </a:cubicBezTo>
                    <a:cubicBezTo>
                      <a:pt x="442" y="570"/>
                      <a:pt x="1000" y="905"/>
                      <a:pt x="1599" y="1058"/>
                    </a:cubicBezTo>
                    <a:cubicBezTo>
                      <a:pt x="1606" y="1060"/>
                      <a:pt x="1612" y="1062"/>
                      <a:pt x="1618" y="1062"/>
                    </a:cubicBezTo>
                    <a:cubicBezTo>
                      <a:pt x="1626" y="1062"/>
                      <a:pt x="1634" y="1060"/>
                      <a:pt x="1641" y="1055"/>
                    </a:cubicBezTo>
                    <a:cubicBezTo>
                      <a:pt x="1661" y="1044"/>
                      <a:pt x="1672" y="1030"/>
                      <a:pt x="1683" y="1011"/>
                    </a:cubicBezTo>
                    <a:cubicBezTo>
                      <a:pt x="1689" y="974"/>
                      <a:pt x="1669" y="941"/>
                      <a:pt x="1633" y="930"/>
                    </a:cubicBezTo>
                    <a:cubicBezTo>
                      <a:pt x="1058" y="787"/>
                      <a:pt x="525" y="464"/>
                      <a:pt x="126" y="23"/>
                    </a:cubicBezTo>
                    <a:cubicBezTo>
                      <a:pt x="114" y="8"/>
                      <a:pt x="97" y="0"/>
                      <a:pt x="79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9" name="Google Shape;9299;p70"/>
              <p:cNvSpPr/>
              <p:nvPr/>
            </p:nvSpPr>
            <p:spPr>
              <a:xfrm>
                <a:off x="1890925" y="2109650"/>
                <a:ext cx="1857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329" extrusionOk="0">
                    <a:moveTo>
                      <a:pt x="77" y="1"/>
                    </a:moveTo>
                    <a:cubicBezTo>
                      <a:pt x="62" y="1"/>
                      <a:pt x="46" y="5"/>
                      <a:pt x="34" y="15"/>
                    </a:cubicBezTo>
                    <a:cubicBezTo>
                      <a:pt x="6" y="38"/>
                      <a:pt x="0" y="80"/>
                      <a:pt x="23" y="107"/>
                    </a:cubicBezTo>
                    <a:cubicBezTo>
                      <a:pt x="302" y="442"/>
                      <a:pt x="500" y="852"/>
                      <a:pt x="603" y="1276"/>
                    </a:cubicBezTo>
                    <a:cubicBezTo>
                      <a:pt x="613" y="1307"/>
                      <a:pt x="639" y="1328"/>
                      <a:pt x="669" y="1328"/>
                    </a:cubicBezTo>
                    <a:cubicBezTo>
                      <a:pt x="674" y="1328"/>
                      <a:pt x="679" y="1328"/>
                      <a:pt x="684" y="1327"/>
                    </a:cubicBezTo>
                    <a:cubicBezTo>
                      <a:pt x="687" y="1321"/>
                      <a:pt x="692" y="1321"/>
                      <a:pt x="698" y="1318"/>
                    </a:cubicBezTo>
                    <a:cubicBezTo>
                      <a:pt x="726" y="1304"/>
                      <a:pt x="743" y="1274"/>
                      <a:pt x="731" y="1248"/>
                    </a:cubicBezTo>
                    <a:cubicBezTo>
                      <a:pt x="628" y="802"/>
                      <a:pt x="419" y="381"/>
                      <a:pt x="129" y="24"/>
                    </a:cubicBezTo>
                    <a:cubicBezTo>
                      <a:pt x="115" y="8"/>
                      <a:pt x="96" y="1"/>
                      <a:pt x="77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0" name="Google Shape;9300;p70"/>
              <p:cNvSpPr/>
              <p:nvPr/>
            </p:nvSpPr>
            <p:spPr>
              <a:xfrm>
                <a:off x="1863175" y="2088525"/>
                <a:ext cx="54275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288" extrusionOk="0">
                    <a:moveTo>
                      <a:pt x="678" y="0"/>
                    </a:moveTo>
                    <a:cubicBezTo>
                      <a:pt x="426" y="0"/>
                      <a:pt x="192" y="180"/>
                      <a:pt x="98" y="417"/>
                    </a:cubicBezTo>
                    <a:cubicBezTo>
                      <a:pt x="0" y="660"/>
                      <a:pt x="39" y="944"/>
                      <a:pt x="154" y="1176"/>
                    </a:cubicBezTo>
                    <a:cubicBezTo>
                      <a:pt x="223" y="1321"/>
                      <a:pt x="324" y="1463"/>
                      <a:pt x="307" y="1619"/>
                    </a:cubicBezTo>
                    <a:cubicBezTo>
                      <a:pt x="293" y="1731"/>
                      <a:pt x="226" y="1837"/>
                      <a:pt x="251" y="1943"/>
                    </a:cubicBezTo>
                    <a:cubicBezTo>
                      <a:pt x="279" y="2074"/>
                      <a:pt x="427" y="2138"/>
                      <a:pt x="555" y="2174"/>
                    </a:cubicBezTo>
                    <a:cubicBezTo>
                      <a:pt x="748" y="2224"/>
                      <a:pt x="1060" y="2288"/>
                      <a:pt x="1347" y="2288"/>
                    </a:cubicBezTo>
                    <a:cubicBezTo>
                      <a:pt x="1542" y="2288"/>
                      <a:pt x="1725" y="2258"/>
                      <a:pt x="1850" y="2174"/>
                    </a:cubicBezTo>
                    <a:cubicBezTo>
                      <a:pt x="2171" y="1951"/>
                      <a:pt x="1872" y="1223"/>
                      <a:pt x="1797" y="930"/>
                    </a:cubicBezTo>
                    <a:cubicBezTo>
                      <a:pt x="1758" y="785"/>
                      <a:pt x="1713" y="640"/>
                      <a:pt x="1627" y="520"/>
                    </a:cubicBezTo>
                    <a:cubicBezTo>
                      <a:pt x="1507" y="355"/>
                      <a:pt x="1325" y="255"/>
                      <a:pt x="1147" y="163"/>
                    </a:cubicBezTo>
                    <a:cubicBezTo>
                      <a:pt x="1004" y="85"/>
                      <a:pt x="862" y="12"/>
                      <a:pt x="706" y="1"/>
                    </a:cubicBezTo>
                    <a:cubicBezTo>
                      <a:pt x="697" y="1"/>
                      <a:pt x="687" y="0"/>
                      <a:pt x="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1" name="Google Shape;9301;p70"/>
              <p:cNvSpPr/>
              <p:nvPr/>
            </p:nvSpPr>
            <p:spPr>
              <a:xfrm>
                <a:off x="1829550" y="2146125"/>
                <a:ext cx="8685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2653" extrusionOk="0">
                    <a:moveTo>
                      <a:pt x="2640" y="0"/>
                    </a:moveTo>
                    <a:cubicBezTo>
                      <a:pt x="2468" y="0"/>
                      <a:pt x="2311" y="12"/>
                      <a:pt x="2221" y="15"/>
                    </a:cubicBezTo>
                    <a:cubicBezTo>
                      <a:pt x="1669" y="41"/>
                      <a:pt x="1119" y="180"/>
                      <a:pt x="676" y="515"/>
                    </a:cubicBezTo>
                    <a:cubicBezTo>
                      <a:pt x="288" y="811"/>
                      <a:pt x="0" y="1324"/>
                      <a:pt x="168" y="1781"/>
                    </a:cubicBezTo>
                    <a:cubicBezTo>
                      <a:pt x="246" y="1996"/>
                      <a:pt x="419" y="2166"/>
                      <a:pt x="603" y="2311"/>
                    </a:cubicBezTo>
                    <a:cubicBezTo>
                      <a:pt x="858" y="2507"/>
                      <a:pt x="1189" y="2653"/>
                      <a:pt x="1502" y="2653"/>
                    </a:cubicBezTo>
                    <a:cubicBezTo>
                      <a:pt x="1659" y="2653"/>
                      <a:pt x="1811" y="2616"/>
                      <a:pt x="1948" y="2532"/>
                    </a:cubicBezTo>
                    <a:cubicBezTo>
                      <a:pt x="2126" y="2423"/>
                      <a:pt x="2249" y="2247"/>
                      <a:pt x="2372" y="2080"/>
                    </a:cubicBezTo>
                    <a:cubicBezTo>
                      <a:pt x="2534" y="1851"/>
                      <a:pt x="2698" y="1625"/>
                      <a:pt x="2860" y="1396"/>
                    </a:cubicBezTo>
                    <a:lnTo>
                      <a:pt x="3256" y="841"/>
                    </a:lnTo>
                    <a:cubicBezTo>
                      <a:pt x="3365" y="693"/>
                      <a:pt x="3474" y="526"/>
                      <a:pt x="3463" y="345"/>
                    </a:cubicBezTo>
                    <a:cubicBezTo>
                      <a:pt x="3442" y="53"/>
                      <a:pt x="3006" y="0"/>
                      <a:pt x="2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2" name="Google Shape;9302;p70"/>
              <p:cNvSpPr/>
              <p:nvPr/>
            </p:nvSpPr>
            <p:spPr>
              <a:xfrm>
                <a:off x="1863225" y="2149500"/>
                <a:ext cx="4620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765" extrusionOk="0">
                    <a:moveTo>
                      <a:pt x="1778" y="0"/>
                    </a:moveTo>
                    <a:cubicBezTo>
                      <a:pt x="1142" y="12"/>
                      <a:pt x="525" y="240"/>
                      <a:pt x="37" y="645"/>
                    </a:cubicBezTo>
                    <a:cubicBezTo>
                      <a:pt x="7" y="670"/>
                      <a:pt x="1" y="712"/>
                      <a:pt x="26" y="740"/>
                    </a:cubicBezTo>
                    <a:cubicBezTo>
                      <a:pt x="40" y="757"/>
                      <a:pt x="59" y="764"/>
                      <a:pt x="78" y="764"/>
                    </a:cubicBezTo>
                    <a:cubicBezTo>
                      <a:pt x="93" y="764"/>
                      <a:pt x="109" y="760"/>
                      <a:pt x="121" y="751"/>
                    </a:cubicBezTo>
                    <a:cubicBezTo>
                      <a:pt x="584" y="363"/>
                      <a:pt x="1178" y="145"/>
                      <a:pt x="1781" y="132"/>
                    </a:cubicBezTo>
                    <a:cubicBezTo>
                      <a:pt x="1792" y="132"/>
                      <a:pt x="1800" y="129"/>
                      <a:pt x="1809" y="126"/>
                    </a:cubicBezTo>
                    <a:cubicBezTo>
                      <a:pt x="1834" y="115"/>
                      <a:pt x="1848" y="95"/>
                      <a:pt x="1842" y="62"/>
                    </a:cubicBezTo>
                    <a:cubicBezTo>
                      <a:pt x="1842" y="28"/>
                      <a:pt x="1812" y="0"/>
                      <a:pt x="1778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3" name="Google Shape;9303;p70"/>
              <p:cNvSpPr/>
              <p:nvPr/>
            </p:nvSpPr>
            <p:spPr>
              <a:xfrm>
                <a:off x="1879475" y="2156450"/>
                <a:ext cx="297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75" extrusionOk="0">
                    <a:moveTo>
                      <a:pt x="1112" y="1"/>
                    </a:moveTo>
                    <a:cubicBezTo>
                      <a:pt x="1090" y="1"/>
                      <a:pt x="1069" y="12"/>
                      <a:pt x="1058" y="32"/>
                    </a:cubicBezTo>
                    <a:cubicBezTo>
                      <a:pt x="799" y="467"/>
                      <a:pt x="447" y="855"/>
                      <a:pt x="34" y="1151"/>
                    </a:cubicBezTo>
                    <a:cubicBezTo>
                      <a:pt x="7" y="1176"/>
                      <a:pt x="1" y="1218"/>
                      <a:pt x="20" y="1246"/>
                    </a:cubicBezTo>
                    <a:cubicBezTo>
                      <a:pt x="34" y="1265"/>
                      <a:pt x="54" y="1275"/>
                      <a:pt x="74" y="1275"/>
                    </a:cubicBezTo>
                    <a:cubicBezTo>
                      <a:pt x="83" y="1275"/>
                      <a:pt x="93" y="1272"/>
                      <a:pt x="101" y="1268"/>
                    </a:cubicBezTo>
                    <a:cubicBezTo>
                      <a:pt x="104" y="1262"/>
                      <a:pt x="110" y="1262"/>
                      <a:pt x="113" y="1260"/>
                    </a:cubicBezTo>
                    <a:cubicBezTo>
                      <a:pt x="537" y="953"/>
                      <a:pt x="905" y="551"/>
                      <a:pt x="1173" y="102"/>
                    </a:cubicBezTo>
                    <a:cubicBezTo>
                      <a:pt x="1189" y="71"/>
                      <a:pt x="1178" y="29"/>
                      <a:pt x="1148" y="13"/>
                    </a:cubicBezTo>
                    <a:cubicBezTo>
                      <a:pt x="1137" y="5"/>
                      <a:pt x="1124" y="1"/>
                      <a:pt x="1112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4" name="Google Shape;9304;p70"/>
              <p:cNvSpPr/>
              <p:nvPr/>
            </p:nvSpPr>
            <p:spPr>
              <a:xfrm>
                <a:off x="1851300" y="2149425"/>
                <a:ext cx="57425" cy="437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750" extrusionOk="0">
                    <a:moveTo>
                      <a:pt x="1741" y="0"/>
                    </a:moveTo>
                    <a:cubicBezTo>
                      <a:pt x="1629" y="0"/>
                      <a:pt x="1528" y="7"/>
                      <a:pt x="1468" y="9"/>
                    </a:cubicBezTo>
                    <a:cubicBezTo>
                      <a:pt x="1106" y="23"/>
                      <a:pt x="740" y="115"/>
                      <a:pt x="447" y="338"/>
                    </a:cubicBezTo>
                    <a:cubicBezTo>
                      <a:pt x="193" y="533"/>
                      <a:pt x="1" y="871"/>
                      <a:pt x="112" y="1175"/>
                    </a:cubicBezTo>
                    <a:cubicBezTo>
                      <a:pt x="165" y="1317"/>
                      <a:pt x="277" y="1429"/>
                      <a:pt x="400" y="1524"/>
                    </a:cubicBezTo>
                    <a:cubicBezTo>
                      <a:pt x="569" y="1654"/>
                      <a:pt x="786" y="1749"/>
                      <a:pt x="992" y="1749"/>
                    </a:cubicBezTo>
                    <a:cubicBezTo>
                      <a:pt x="1095" y="1749"/>
                      <a:pt x="1196" y="1725"/>
                      <a:pt x="1287" y="1669"/>
                    </a:cubicBezTo>
                    <a:cubicBezTo>
                      <a:pt x="1404" y="1599"/>
                      <a:pt x="1488" y="1485"/>
                      <a:pt x="1566" y="1373"/>
                    </a:cubicBezTo>
                    <a:cubicBezTo>
                      <a:pt x="1675" y="1223"/>
                      <a:pt x="1784" y="1075"/>
                      <a:pt x="1892" y="921"/>
                    </a:cubicBezTo>
                    <a:lnTo>
                      <a:pt x="2152" y="553"/>
                    </a:lnTo>
                    <a:cubicBezTo>
                      <a:pt x="2222" y="455"/>
                      <a:pt x="2297" y="344"/>
                      <a:pt x="2289" y="227"/>
                    </a:cubicBezTo>
                    <a:cubicBezTo>
                      <a:pt x="2275" y="33"/>
                      <a:pt x="1984" y="0"/>
                      <a:pt x="17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5" name="Google Shape;9305;p70"/>
              <p:cNvSpPr/>
              <p:nvPr/>
            </p:nvSpPr>
            <p:spPr>
              <a:xfrm>
                <a:off x="1913325" y="2068925"/>
                <a:ext cx="69000" cy="7682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3073" extrusionOk="0">
                    <a:moveTo>
                      <a:pt x="2178" y="1"/>
                    </a:moveTo>
                    <a:cubicBezTo>
                      <a:pt x="2170" y="1"/>
                      <a:pt x="2162" y="1"/>
                      <a:pt x="2154" y="1"/>
                    </a:cubicBezTo>
                    <a:cubicBezTo>
                      <a:pt x="2023" y="7"/>
                      <a:pt x="1900" y="74"/>
                      <a:pt x="1777" y="124"/>
                    </a:cubicBezTo>
                    <a:cubicBezTo>
                      <a:pt x="1373" y="283"/>
                      <a:pt x="896" y="280"/>
                      <a:pt x="536" y="528"/>
                    </a:cubicBezTo>
                    <a:cubicBezTo>
                      <a:pt x="165" y="788"/>
                      <a:pt x="0" y="1276"/>
                      <a:pt x="17" y="1734"/>
                    </a:cubicBezTo>
                    <a:cubicBezTo>
                      <a:pt x="31" y="2071"/>
                      <a:pt x="137" y="2908"/>
                      <a:pt x="471" y="3042"/>
                    </a:cubicBezTo>
                    <a:cubicBezTo>
                      <a:pt x="526" y="3063"/>
                      <a:pt x="583" y="3073"/>
                      <a:pt x="642" y="3073"/>
                    </a:cubicBezTo>
                    <a:cubicBezTo>
                      <a:pt x="999" y="3073"/>
                      <a:pt x="1415" y="2721"/>
                      <a:pt x="1624" y="2515"/>
                    </a:cubicBezTo>
                    <a:cubicBezTo>
                      <a:pt x="1958" y="2191"/>
                      <a:pt x="2246" y="1817"/>
                      <a:pt x="2480" y="1416"/>
                    </a:cubicBezTo>
                    <a:cubicBezTo>
                      <a:pt x="2628" y="1159"/>
                      <a:pt x="2759" y="869"/>
                      <a:pt x="2731" y="573"/>
                    </a:cubicBezTo>
                    <a:cubicBezTo>
                      <a:pt x="2699" y="285"/>
                      <a:pt x="2466" y="1"/>
                      <a:pt x="2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6" name="Google Shape;9306;p70"/>
              <p:cNvSpPr/>
              <p:nvPr/>
            </p:nvSpPr>
            <p:spPr>
              <a:xfrm>
                <a:off x="1914300" y="2101400"/>
                <a:ext cx="197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1437" extrusionOk="0">
                    <a:moveTo>
                      <a:pt x="717" y="0"/>
                    </a:moveTo>
                    <a:cubicBezTo>
                      <a:pt x="698" y="0"/>
                      <a:pt x="678" y="9"/>
                      <a:pt x="664" y="25"/>
                    </a:cubicBezTo>
                    <a:cubicBezTo>
                      <a:pt x="338" y="404"/>
                      <a:pt x="106" y="864"/>
                      <a:pt x="6" y="1358"/>
                    </a:cubicBezTo>
                    <a:cubicBezTo>
                      <a:pt x="0" y="1394"/>
                      <a:pt x="22" y="1428"/>
                      <a:pt x="59" y="1436"/>
                    </a:cubicBezTo>
                    <a:cubicBezTo>
                      <a:pt x="73" y="1436"/>
                      <a:pt x="87" y="1436"/>
                      <a:pt x="101" y="1428"/>
                    </a:cubicBezTo>
                    <a:cubicBezTo>
                      <a:pt x="117" y="1419"/>
                      <a:pt x="131" y="1406"/>
                      <a:pt x="134" y="1392"/>
                    </a:cubicBezTo>
                    <a:cubicBezTo>
                      <a:pt x="232" y="917"/>
                      <a:pt x="452" y="477"/>
                      <a:pt x="767" y="111"/>
                    </a:cubicBezTo>
                    <a:cubicBezTo>
                      <a:pt x="790" y="83"/>
                      <a:pt x="787" y="41"/>
                      <a:pt x="759" y="16"/>
                    </a:cubicBezTo>
                    <a:cubicBezTo>
                      <a:pt x="747" y="5"/>
                      <a:pt x="732" y="0"/>
                      <a:pt x="717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7" name="Google Shape;9307;p70"/>
              <p:cNvSpPr/>
              <p:nvPr/>
            </p:nvSpPr>
            <p:spPr>
              <a:xfrm>
                <a:off x="1919725" y="2113750"/>
                <a:ext cx="26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1030" extrusionOk="0">
                    <a:moveTo>
                      <a:pt x="981" y="0"/>
                    </a:moveTo>
                    <a:cubicBezTo>
                      <a:pt x="959" y="0"/>
                      <a:pt x="938" y="11"/>
                      <a:pt x="927" y="33"/>
                    </a:cubicBezTo>
                    <a:cubicBezTo>
                      <a:pt x="709" y="390"/>
                      <a:pt x="405" y="691"/>
                      <a:pt x="43" y="903"/>
                    </a:cubicBezTo>
                    <a:cubicBezTo>
                      <a:pt x="12" y="920"/>
                      <a:pt x="1" y="962"/>
                      <a:pt x="20" y="995"/>
                    </a:cubicBezTo>
                    <a:cubicBezTo>
                      <a:pt x="32" y="1017"/>
                      <a:pt x="53" y="1029"/>
                      <a:pt x="75" y="1029"/>
                    </a:cubicBezTo>
                    <a:cubicBezTo>
                      <a:pt x="85" y="1029"/>
                      <a:pt x="94" y="1027"/>
                      <a:pt x="104" y="1023"/>
                    </a:cubicBezTo>
                    <a:cubicBezTo>
                      <a:pt x="107" y="1023"/>
                      <a:pt x="107" y="1023"/>
                      <a:pt x="109" y="1018"/>
                    </a:cubicBezTo>
                    <a:cubicBezTo>
                      <a:pt x="489" y="794"/>
                      <a:pt x="810" y="479"/>
                      <a:pt x="1036" y="102"/>
                    </a:cubicBezTo>
                    <a:cubicBezTo>
                      <a:pt x="1058" y="69"/>
                      <a:pt x="1047" y="27"/>
                      <a:pt x="1016" y="10"/>
                    </a:cubicBezTo>
                    <a:cubicBezTo>
                      <a:pt x="1005" y="3"/>
                      <a:pt x="993" y="0"/>
                      <a:pt x="981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8" name="Google Shape;9308;p70"/>
              <p:cNvSpPr/>
              <p:nvPr/>
            </p:nvSpPr>
            <p:spPr>
              <a:xfrm>
                <a:off x="1914975" y="2087425"/>
                <a:ext cx="5130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2372" extrusionOk="0">
                    <a:moveTo>
                      <a:pt x="1589" y="0"/>
                    </a:moveTo>
                    <a:cubicBezTo>
                      <a:pt x="1585" y="0"/>
                      <a:pt x="1581" y="0"/>
                      <a:pt x="1577" y="1"/>
                    </a:cubicBezTo>
                    <a:cubicBezTo>
                      <a:pt x="1480" y="3"/>
                      <a:pt x="1387" y="54"/>
                      <a:pt x="1298" y="87"/>
                    </a:cubicBezTo>
                    <a:cubicBezTo>
                      <a:pt x="1000" y="201"/>
                      <a:pt x="645" y="185"/>
                      <a:pt x="383" y="374"/>
                    </a:cubicBezTo>
                    <a:cubicBezTo>
                      <a:pt x="107" y="570"/>
                      <a:pt x="1" y="949"/>
                      <a:pt x="23" y="1309"/>
                    </a:cubicBezTo>
                    <a:cubicBezTo>
                      <a:pt x="43" y="1574"/>
                      <a:pt x="143" y="2232"/>
                      <a:pt x="400" y="2344"/>
                    </a:cubicBezTo>
                    <a:cubicBezTo>
                      <a:pt x="444" y="2363"/>
                      <a:pt x="491" y="2372"/>
                      <a:pt x="539" y="2372"/>
                    </a:cubicBezTo>
                    <a:cubicBezTo>
                      <a:pt x="802" y="2372"/>
                      <a:pt x="1096" y="2112"/>
                      <a:pt x="1245" y="1959"/>
                    </a:cubicBezTo>
                    <a:cubicBezTo>
                      <a:pt x="1482" y="1713"/>
                      <a:pt x="1689" y="1429"/>
                      <a:pt x="1851" y="1119"/>
                    </a:cubicBezTo>
                    <a:cubicBezTo>
                      <a:pt x="1957" y="921"/>
                      <a:pt x="2051" y="698"/>
                      <a:pt x="2018" y="464"/>
                    </a:cubicBezTo>
                    <a:cubicBezTo>
                      <a:pt x="1988" y="233"/>
                      <a:pt x="1807" y="0"/>
                      <a:pt x="1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9" name="Google Shape;9309;p70"/>
              <p:cNvSpPr/>
              <p:nvPr/>
            </p:nvSpPr>
            <p:spPr>
              <a:xfrm>
                <a:off x="1897400" y="2153325"/>
                <a:ext cx="59175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3229" extrusionOk="0">
                    <a:moveTo>
                      <a:pt x="768" y="0"/>
                    </a:moveTo>
                    <a:cubicBezTo>
                      <a:pt x="614" y="0"/>
                      <a:pt x="482" y="86"/>
                      <a:pt x="397" y="305"/>
                    </a:cubicBezTo>
                    <a:cubicBezTo>
                      <a:pt x="238" y="712"/>
                      <a:pt x="168" y="1184"/>
                      <a:pt x="82" y="1608"/>
                    </a:cubicBezTo>
                    <a:cubicBezTo>
                      <a:pt x="40" y="1820"/>
                      <a:pt x="1" y="2054"/>
                      <a:pt x="101" y="2247"/>
                    </a:cubicBezTo>
                    <a:cubicBezTo>
                      <a:pt x="252" y="2540"/>
                      <a:pt x="637" y="2612"/>
                      <a:pt x="905" y="2802"/>
                    </a:cubicBezTo>
                    <a:cubicBezTo>
                      <a:pt x="1131" y="2961"/>
                      <a:pt x="1321" y="3226"/>
                      <a:pt x="1599" y="3229"/>
                    </a:cubicBezTo>
                    <a:cubicBezTo>
                      <a:pt x="1602" y="3229"/>
                      <a:pt x="1605" y="3229"/>
                      <a:pt x="1607" y="3229"/>
                    </a:cubicBezTo>
                    <a:cubicBezTo>
                      <a:pt x="1918" y="3229"/>
                      <a:pt x="2116" y="2886"/>
                      <a:pt x="2183" y="2579"/>
                    </a:cubicBezTo>
                    <a:cubicBezTo>
                      <a:pt x="2367" y="1700"/>
                      <a:pt x="1990" y="726"/>
                      <a:pt x="1256" y="202"/>
                    </a:cubicBezTo>
                    <a:cubicBezTo>
                      <a:pt x="1088" y="82"/>
                      <a:pt x="918" y="0"/>
                      <a:pt x="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0" name="Google Shape;9310;p70"/>
              <p:cNvSpPr/>
              <p:nvPr/>
            </p:nvSpPr>
            <p:spPr>
              <a:xfrm>
                <a:off x="1917625" y="2153350"/>
                <a:ext cx="2710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2099" extrusionOk="0">
                    <a:moveTo>
                      <a:pt x="76" y="1"/>
                    </a:moveTo>
                    <a:cubicBezTo>
                      <a:pt x="61" y="1"/>
                      <a:pt x="47" y="6"/>
                      <a:pt x="34" y="17"/>
                    </a:cubicBezTo>
                    <a:cubicBezTo>
                      <a:pt x="7" y="42"/>
                      <a:pt x="1" y="84"/>
                      <a:pt x="26" y="111"/>
                    </a:cubicBezTo>
                    <a:cubicBezTo>
                      <a:pt x="475" y="633"/>
                      <a:pt x="788" y="1261"/>
                      <a:pt x="927" y="1936"/>
                    </a:cubicBezTo>
                    <a:cubicBezTo>
                      <a:pt x="916" y="1950"/>
                      <a:pt x="916" y="1969"/>
                      <a:pt x="922" y="1986"/>
                    </a:cubicBezTo>
                    <a:lnTo>
                      <a:pt x="950" y="2056"/>
                    </a:lnTo>
                    <a:cubicBezTo>
                      <a:pt x="961" y="2081"/>
                      <a:pt x="987" y="2098"/>
                      <a:pt x="1012" y="2098"/>
                    </a:cubicBezTo>
                    <a:cubicBezTo>
                      <a:pt x="1018" y="2098"/>
                      <a:pt x="1024" y="2097"/>
                      <a:pt x="1030" y="2095"/>
                    </a:cubicBezTo>
                    <a:cubicBezTo>
                      <a:pt x="1033" y="2095"/>
                      <a:pt x="1039" y="2095"/>
                      <a:pt x="1042" y="2092"/>
                    </a:cubicBezTo>
                    <a:cubicBezTo>
                      <a:pt x="1069" y="2078"/>
                      <a:pt x="1083" y="2050"/>
                      <a:pt x="1081" y="2022"/>
                    </a:cubicBezTo>
                    <a:cubicBezTo>
                      <a:pt x="950" y="1283"/>
                      <a:pt x="620" y="588"/>
                      <a:pt x="127" y="25"/>
                    </a:cubicBezTo>
                    <a:cubicBezTo>
                      <a:pt x="114" y="9"/>
                      <a:pt x="95" y="1"/>
                      <a:pt x="76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1" name="Google Shape;9311;p70"/>
              <p:cNvSpPr/>
              <p:nvPr/>
            </p:nvSpPr>
            <p:spPr>
              <a:xfrm>
                <a:off x="1911575" y="2157300"/>
                <a:ext cx="122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742" extrusionOk="0">
                    <a:moveTo>
                      <a:pt x="112" y="1"/>
                    </a:moveTo>
                    <a:cubicBezTo>
                      <a:pt x="76" y="1"/>
                      <a:pt x="45" y="29"/>
                      <a:pt x="42" y="65"/>
                    </a:cubicBezTo>
                    <a:cubicBezTo>
                      <a:pt x="0" y="629"/>
                      <a:pt x="109" y="1195"/>
                      <a:pt x="352" y="1703"/>
                    </a:cubicBezTo>
                    <a:cubicBezTo>
                      <a:pt x="362" y="1729"/>
                      <a:pt x="386" y="1742"/>
                      <a:pt x="411" y="1742"/>
                    </a:cubicBezTo>
                    <a:cubicBezTo>
                      <a:pt x="420" y="1742"/>
                      <a:pt x="430" y="1740"/>
                      <a:pt x="438" y="1736"/>
                    </a:cubicBezTo>
                    <a:cubicBezTo>
                      <a:pt x="475" y="1717"/>
                      <a:pt x="488" y="1680"/>
                      <a:pt x="469" y="1644"/>
                    </a:cubicBezTo>
                    <a:cubicBezTo>
                      <a:pt x="237" y="1156"/>
                      <a:pt x="137" y="612"/>
                      <a:pt x="173" y="71"/>
                    </a:cubicBezTo>
                    <a:cubicBezTo>
                      <a:pt x="173" y="37"/>
                      <a:pt x="145" y="4"/>
                      <a:pt x="112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2" name="Google Shape;9312;p70"/>
              <p:cNvSpPr/>
              <p:nvPr/>
            </p:nvSpPr>
            <p:spPr>
              <a:xfrm>
                <a:off x="1903000" y="2156725"/>
                <a:ext cx="40475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2214" extrusionOk="0">
                    <a:moveTo>
                      <a:pt x="524" y="0"/>
                    </a:moveTo>
                    <a:cubicBezTo>
                      <a:pt x="420" y="0"/>
                      <a:pt x="331" y="58"/>
                      <a:pt x="274" y="205"/>
                    </a:cubicBezTo>
                    <a:cubicBezTo>
                      <a:pt x="162" y="490"/>
                      <a:pt x="112" y="811"/>
                      <a:pt x="56" y="1104"/>
                    </a:cubicBezTo>
                    <a:cubicBezTo>
                      <a:pt x="28" y="1249"/>
                      <a:pt x="0" y="1410"/>
                      <a:pt x="70" y="1542"/>
                    </a:cubicBezTo>
                    <a:cubicBezTo>
                      <a:pt x="176" y="1742"/>
                      <a:pt x="433" y="1790"/>
                      <a:pt x="619" y="1921"/>
                    </a:cubicBezTo>
                    <a:cubicBezTo>
                      <a:pt x="776" y="2030"/>
                      <a:pt x="904" y="2214"/>
                      <a:pt x="1094" y="2214"/>
                    </a:cubicBezTo>
                    <a:cubicBezTo>
                      <a:pt x="1096" y="2214"/>
                      <a:pt x="1099" y="2214"/>
                      <a:pt x="1101" y="2214"/>
                    </a:cubicBezTo>
                    <a:cubicBezTo>
                      <a:pt x="1312" y="2214"/>
                      <a:pt x="1449" y="1974"/>
                      <a:pt x="1493" y="1765"/>
                    </a:cubicBezTo>
                    <a:cubicBezTo>
                      <a:pt x="1618" y="1165"/>
                      <a:pt x="1362" y="498"/>
                      <a:pt x="862" y="141"/>
                    </a:cubicBezTo>
                    <a:cubicBezTo>
                      <a:pt x="745" y="58"/>
                      <a:pt x="627" y="0"/>
                      <a:pt x="5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3" name="Google Shape;9313;p70"/>
              <p:cNvSpPr/>
              <p:nvPr/>
            </p:nvSpPr>
            <p:spPr>
              <a:xfrm>
                <a:off x="1912900" y="2125875"/>
                <a:ext cx="93125" cy="6237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2495" extrusionOk="0">
                    <a:moveTo>
                      <a:pt x="2063" y="0"/>
                    </a:moveTo>
                    <a:cubicBezTo>
                      <a:pt x="1963" y="0"/>
                      <a:pt x="1862" y="6"/>
                      <a:pt x="1766" y="14"/>
                    </a:cubicBezTo>
                    <a:cubicBezTo>
                      <a:pt x="1150" y="67"/>
                      <a:pt x="0" y="295"/>
                      <a:pt x="382" y="1183"/>
                    </a:cubicBezTo>
                    <a:cubicBezTo>
                      <a:pt x="505" y="1464"/>
                      <a:pt x="756" y="1674"/>
                      <a:pt x="1010" y="1844"/>
                    </a:cubicBezTo>
                    <a:cubicBezTo>
                      <a:pt x="1353" y="2075"/>
                      <a:pt x="1719" y="2268"/>
                      <a:pt x="2101" y="2416"/>
                    </a:cubicBezTo>
                    <a:cubicBezTo>
                      <a:pt x="2210" y="2458"/>
                      <a:pt x="2334" y="2495"/>
                      <a:pt x="2451" y="2495"/>
                    </a:cubicBezTo>
                    <a:cubicBezTo>
                      <a:pt x="2527" y="2495"/>
                      <a:pt x="2600" y="2479"/>
                      <a:pt x="2665" y="2438"/>
                    </a:cubicBezTo>
                    <a:cubicBezTo>
                      <a:pt x="2904" y="2276"/>
                      <a:pt x="2857" y="1869"/>
                      <a:pt x="3097" y="1704"/>
                    </a:cubicBezTo>
                    <a:cubicBezTo>
                      <a:pt x="3181" y="1646"/>
                      <a:pt x="3284" y="1632"/>
                      <a:pt x="3379" y="1593"/>
                    </a:cubicBezTo>
                    <a:cubicBezTo>
                      <a:pt x="3510" y="1537"/>
                      <a:pt x="3624" y="1434"/>
                      <a:pt x="3674" y="1297"/>
                    </a:cubicBezTo>
                    <a:cubicBezTo>
                      <a:pt x="3725" y="1160"/>
                      <a:pt x="3688" y="998"/>
                      <a:pt x="3580" y="901"/>
                    </a:cubicBezTo>
                    <a:cubicBezTo>
                      <a:pt x="3462" y="798"/>
                      <a:pt x="3284" y="795"/>
                      <a:pt x="3156" y="705"/>
                    </a:cubicBezTo>
                    <a:cubicBezTo>
                      <a:pt x="3019" y="608"/>
                      <a:pt x="2969" y="429"/>
                      <a:pt x="2868" y="293"/>
                    </a:cubicBezTo>
                    <a:cubicBezTo>
                      <a:pt x="2687" y="56"/>
                      <a:pt x="2375" y="0"/>
                      <a:pt x="20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4" name="Google Shape;9314;p70"/>
              <p:cNvSpPr/>
              <p:nvPr/>
            </p:nvSpPr>
            <p:spPr>
              <a:xfrm>
                <a:off x="1918125" y="2142725"/>
                <a:ext cx="3810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879" extrusionOk="0">
                    <a:moveTo>
                      <a:pt x="72" y="0"/>
                    </a:moveTo>
                    <a:cubicBezTo>
                      <a:pt x="61" y="0"/>
                      <a:pt x="51" y="3"/>
                      <a:pt x="42" y="9"/>
                    </a:cubicBezTo>
                    <a:cubicBezTo>
                      <a:pt x="9" y="31"/>
                      <a:pt x="1" y="68"/>
                      <a:pt x="17" y="101"/>
                    </a:cubicBezTo>
                    <a:cubicBezTo>
                      <a:pt x="295" y="572"/>
                      <a:pt x="838" y="879"/>
                      <a:pt x="1386" y="879"/>
                    </a:cubicBezTo>
                    <a:cubicBezTo>
                      <a:pt x="1409" y="879"/>
                      <a:pt x="1433" y="878"/>
                      <a:pt x="1457" y="877"/>
                    </a:cubicBezTo>
                    <a:cubicBezTo>
                      <a:pt x="1465" y="877"/>
                      <a:pt x="1474" y="874"/>
                      <a:pt x="1482" y="871"/>
                    </a:cubicBezTo>
                    <a:cubicBezTo>
                      <a:pt x="1507" y="860"/>
                      <a:pt x="1521" y="835"/>
                      <a:pt x="1524" y="813"/>
                    </a:cubicBezTo>
                    <a:cubicBezTo>
                      <a:pt x="1521" y="775"/>
                      <a:pt x="1490" y="748"/>
                      <a:pt x="1459" y="748"/>
                    </a:cubicBezTo>
                    <a:cubicBezTo>
                      <a:pt x="1457" y="748"/>
                      <a:pt x="1456" y="748"/>
                      <a:pt x="1454" y="748"/>
                    </a:cubicBezTo>
                    <a:cubicBezTo>
                      <a:pt x="1433" y="749"/>
                      <a:pt x="1411" y="750"/>
                      <a:pt x="1390" y="750"/>
                    </a:cubicBezTo>
                    <a:cubicBezTo>
                      <a:pt x="884" y="750"/>
                      <a:pt x="386" y="468"/>
                      <a:pt x="132" y="34"/>
                    </a:cubicBezTo>
                    <a:cubicBezTo>
                      <a:pt x="118" y="13"/>
                      <a:pt x="95" y="0"/>
                      <a:pt x="72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5" name="Google Shape;9315;p70"/>
              <p:cNvSpPr/>
              <p:nvPr/>
            </p:nvSpPr>
            <p:spPr>
              <a:xfrm>
                <a:off x="1923350" y="2141675"/>
                <a:ext cx="3330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300" extrusionOk="0">
                    <a:moveTo>
                      <a:pt x="65" y="1"/>
                    </a:moveTo>
                    <a:cubicBezTo>
                      <a:pt x="29" y="1"/>
                      <a:pt x="1" y="34"/>
                      <a:pt x="1" y="68"/>
                    </a:cubicBezTo>
                    <a:cubicBezTo>
                      <a:pt x="1" y="107"/>
                      <a:pt x="31" y="135"/>
                      <a:pt x="65" y="135"/>
                    </a:cubicBezTo>
                    <a:cubicBezTo>
                      <a:pt x="464" y="138"/>
                      <a:pt x="857" y="191"/>
                      <a:pt x="1242" y="297"/>
                    </a:cubicBezTo>
                    <a:cubicBezTo>
                      <a:pt x="1248" y="299"/>
                      <a:pt x="1254" y="300"/>
                      <a:pt x="1259" y="300"/>
                    </a:cubicBezTo>
                    <a:cubicBezTo>
                      <a:pt x="1269" y="300"/>
                      <a:pt x="1278" y="296"/>
                      <a:pt x="1287" y="291"/>
                    </a:cubicBezTo>
                    <a:cubicBezTo>
                      <a:pt x="1304" y="283"/>
                      <a:pt x="1318" y="269"/>
                      <a:pt x="1320" y="246"/>
                    </a:cubicBezTo>
                    <a:cubicBezTo>
                      <a:pt x="1331" y="210"/>
                      <a:pt x="1312" y="177"/>
                      <a:pt x="1276" y="166"/>
                    </a:cubicBezTo>
                    <a:cubicBezTo>
                      <a:pt x="880" y="57"/>
                      <a:pt x="475" y="7"/>
                      <a:pt x="65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6" name="Google Shape;9316;p70"/>
              <p:cNvSpPr/>
              <p:nvPr/>
            </p:nvSpPr>
            <p:spPr>
              <a:xfrm>
                <a:off x="1913600" y="2129675"/>
                <a:ext cx="68425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32" extrusionOk="0">
                    <a:moveTo>
                      <a:pt x="1529" y="1"/>
                    </a:moveTo>
                    <a:cubicBezTo>
                      <a:pt x="1452" y="1"/>
                      <a:pt x="1374" y="6"/>
                      <a:pt x="1300" y="12"/>
                    </a:cubicBezTo>
                    <a:cubicBezTo>
                      <a:pt x="843" y="51"/>
                      <a:pt x="0" y="219"/>
                      <a:pt x="279" y="866"/>
                    </a:cubicBezTo>
                    <a:cubicBezTo>
                      <a:pt x="368" y="1075"/>
                      <a:pt x="553" y="1226"/>
                      <a:pt x="739" y="1354"/>
                    </a:cubicBezTo>
                    <a:cubicBezTo>
                      <a:pt x="991" y="1522"/>
                      <a:pt x="1258" y="1664"/>
                      <a:pt x="1540" y="1773"/>
                    </a:cubicBezTo>
                    <a:cubicBezTo>
                      <a:pt x="1622" y="1804"/>
                      <a:pt x="1710" y="1832"/>
                      <a:pt x="1794" y="1832"/>
                    </a:cubicBezTo>
                    <a:cubicBezTo>
                      <a:pt x="1851" y="1832"/>
                      <a:pt x="1906" y="1819"/>
                      <a:pt x="1956" y="1787"/>
                    </a:cubicBezTo>
                    <a:cubicBezTo>
                      <a:pt x="2134" y="1669"/>
                      <a:pt x="2098" y="1368"/>
                      <a:pt x="2277" y="1245"/>
                    </a:cubicBezTo>
                    <a:cubicBezTo>
                      <a:pt x="2338" y="1204"/>
                      <a:pt x="2416" y="1190"/>
                      <a:pt x="2483" y="1162"/>
                    </a:cubicBezTo>
                    <a:cubicBezTo>
                      <a:pt x="2581" y="1125"/>
                      <a:pt x="2667" y="1044"/>
                      <a:pt x="2701" y="947"/>
                    </a:cubicBezTo>
                    <a:cubicBezTo>
                      <a:pt x="2737" y="846"/>
                      <a:pt x="2712" y="724"/>
                      <a:pt x="2631" y="657"/>
                    </a:cubicBezTo>
                    <a:cubicBezTo>
                      <a:pt x="2544" y="584"/>
                      <a:pt x="2413" y="581"/>
                      <a:pt x="2318" y="514"/>
                    </a:cubicBezTo>
                    <a:cubicBezTo>
                      <a:pt x="2218" y="442"/>
                      <a:pt x="2182" y="311"/>
                      <a:pt x="2109" y="213"/>
                    </a:cubicBezTo>
                    <a:cubicBezTo>
                      <a:pt x="1976" y="43"/>
                      <a:pt x="1754" y="1"/>
                      <a:pt x="15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7" name="Google Shape;9317;p70"/>
              <p:cNvSpPr/>
              <p:nvPr/>
            </p:nvSpPr>
            <p:spPr>
              <a:xfrm>
                <a:off x="1854300" y="2079325"/>
                <a:ext cx="7187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94" extrusionOk="0">
                    <a:moveTo>
                      <a:pt x="1792" y="1"/>
                    </a:moveTo>
                    <a:cubicBezTo>
                      <a:pt x="1965" y="534"/>
                      <a:pt x="1990" y="1111"/>
                      <a:pt x="1859" y="1652"/>
                    </a:cubicBezTo>
                    <a:cubicBezTo>
                      <a:pt x="1842" y="1722"/>
                      <a:pt x="1820" y="1795"/>
                      <a:pt x="1772" y="1848"/>
                    </a:cubicBezTo>
                    <a:cubicBezTo>
                      <a:pt x="1719" y="1904"/>
                      <a:pt x="1650" y="1929"/>
                      <a:pt x="1580" y="1954"/>
                    </a:cubicBezTo>
                    <a:cubicBezTo>
                      <a:pt x="1312" y="2039"/>
                      <a:pt x="1034" y="2080"/>
                      <a:pt x="755" y="2080"/>
                    </a:cubicBezTo>
                    <a:cubicBezTo>
                      <a:pt x="531" y="2080"/>
                      <a:pt x="308" y="2053"/>
                      <a:pt x="90" y="2001"/>
                    </a:cubicBezTo>
                    <a:cubicBezTo>
                      <a:pt x="59" y="2129"/>
                      <a:pt x="1" y="2255"/>
                      <a:pt x="29" y="2381"/>
                    </a:cubicBezTo>
                    <a:cubicBezTo>
                      <a:pt x="71" y="2576"/>
                      <a:pt x="285" y="2671"/>
                      <a:pt x="481" y="2724"/>
                    </a:cubicBezTo>
                    <a:cubicBezTo>
                      <a:pt x="766" y="2800"/>
                      <a:pt x="1226" y="2894"/>
                      <a:pt x="1647" y="2894"/>
                    </a:cubicBezTo>
                    <a:cubicBezTo>
                      <a:pt x="1938" y="2894"/>
                      <a:pt x="2211" y="2849"/>
                      <a:pt x="2394" y="2721"/>
                    </a:cubicBezTo>
                    <a:cubicBezTo>
                      <a:pt x="2874" y="2389"/>
                      <a:pt x="2434" y="1307"/>
                      <a:pt x="2319" y="869"/>
                    </a:cubicBezTo>
                    <a:cubicBezTo>
                      <a:pt x="2263" y="662"/>
                      <a:pt x="2196" y="447"/>
                      <a:pt x="2068" y="269"/>
                    </a:cubicBezTo>
                    <a:cubicBezTo>
                      <a:pt x="1990" y="163"/>
                      <a:pt x="1895" y="76"/>
                      <a:pt x="1792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8" name="Google Shape;9318;p70"/>
              <p:cNvSpPr/>
              <p:nvPr/>
            </p:nvSpPr>
            <p:spPr>
              <a:xfrm>
                <a:off x="1897400" y="2153325"/>
                <a:ext cx="53750" cy="60025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2401" extrusionOk="0">
                    <a:moveTo>
                      <a:pt x="768" y="0"/>
                    </a:moveTo>
                    <a:cubicBezTo>
                      <a:pt x="614" y="0"/>
                      <a:pt x="482" y="86"/>
                      <a:pt x="397" y="305"/>
                    </a:cubicBezTo>
                    <a:cubicBezTo>
                      <a:pt x="238" y="712"/>
                      <a:pt x="168" y="1184"/>
                      <a:pt x="82" y="1608"/>
                    </a:cubicBezTo>
                    <a:cubicBezTo>
                      <a:pt x="40" y="1820"/>
                      <a:pt x="1" y="2054"/>
                      <a:pt x="101" y="2247"/>
                    </a:cubicBezTo>
                    <a:cubicBezTo>
                      <a:pt x="135" y="2305"/>
                      <a:pt x="177" y="2355"/>
                      <a:pt x="221" y="2400"/>
                    </a:cubicBezTo>
                    <a:cubicBezTo>
                      <a:pt x="252" y="2096"/>
                      <a:pt x="299" y="1792"/>
                      <a:pt x="369" y="1496"/>
                    </a:cubicBezTo>
                    <a:cubicBezTo>
                      <a:pt x="414" y="1301"/>
                      <a:pt x="475" y="1092"/>
                      <a:pt x="637" y="969"/>
                    </a:cubicBezTo>
                    <a:cubicBezTo>
                      <a:pt x="734" y="896"/>
                      <a:pt x="855" y="863"/>
                      <a:pt x="978" y="863"/>
                    </a:cubicBezTo>
                    <a:cubicBezTo>
                      <a:pt x="1028" y="863"/>
                      <a:pt x="1079" y="869"/>
                      <a:pt x="1128" y="880"/>
                    </a:cubicBezTo>
                    <a:cubicBezTo>
                      <a:pt x="1295" y="913"/>
                      <a:pt x="1449" y="1002"/>
                      <a:pt x="1591" y="1094"/>
                    </a:cubicBezTo>
                    <a:cubicBezTo>
                      <a:pt x="1792" y="1228"/>
                      <a:pt x="1979" y="1373"/>
                      <a:pt x="2149" y="1538"/>
                    </a:cubicBezTo>
                    <a:cubicBezTo>
                      <a:pt x="2012" y="1008"/>
                      <a:pt x="1700" y="523"/>
                      <a:pt x="1256" y="202"/>
                    </a:cubicBezTo>
                    <a:cubicBezTo>
                      <a:pt x="1088" y="82"/>
                      <a:pt x="918" y="0"/>
                      <a:pt x="768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9" name="Google Shape;9319;p70"/>
              <p:cNvSpPr/>
              <p:nvPr/>
            </p:nvSpPr>
            <p:spPr>
              <a:xfrm>
                <a:off x="1912900" y="2125875"/>
                <a:ext cx="68850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2422" extrusionOk="0">
                    <a:moveTo>
                      <a:pt x="2071" y="1"/>
                    </a:moveTo>
                    <a:cubicBezTo>
                      <a:pt x="1968" y="1"/>
                      <a:pt x="1865" y="8"/>
                      <a:pt x="1766" y="16"/>
                    </a:cubicBezTo>
                    <a:cubicBezTo>
                      <a:pt x="1150" y="69"/>
                      <a:pt x="0" y="301"/>
                      <a:pt x="380" y="1185"/>
                    </a:cubicBezTo>
                    <a:cubicBezTo>
                      <a:pt x="502" y="1467"/>
                      <a:pt x="754" y="1676"/>
                      <a:pt x="1007" y="1849"/>
                    </a:cubicBezTo>
                    <a:cubicBezTo>
                      <a:pt x="1345" y="2078"/>
                      <a:pt x="1716" y="2271"/>
                      <a:pt x="2095" y="2421"/>
                    </a:cubicBezTo>
                    <a:cubicBezTo>
                      <a:pt x="1920" y="2262"/>
                      <a:pt x="1766" y="2086"/>
                      <a:pt x="1638" y="1891"/>
                    </a:cubicBezTo>
                    <a:cubicBezTo>
                      <a:pt x="1451" y="1593"/>
                      <a:pt x="1314" y="1210"/>
                      <a:pt x="1473" y="901"/>
                    </a:cubicBezTo>
                    <a:cubicBezTo>
                      <a:pt x="1593" y="669"/>
                      <a:pt x="1844" y="546"/>
                      <a:pt x="2081" y="446"/>
                    </a:cubicBezTo>
                    <a:cubicBezTo>
                      <a:pt x="2305" y="351"/>
                      <a:pt x="2528" y="265"/>
                      <a:pt x="2754" y="181"/>
                    </a:cubicBezTo>
                    <a:cubicBezTo>
                      <a:pt x="2573" y="40"/>
                      <a:pt x="2323" y="1"/>
                      <a:pt x="2071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0" name="Google Shape;9320;p70"/>
              <p:cNvSpPr/>
              <p:nvPr/>
            </p:nvSpPr>
            <p:spPr>
              <a:xfrm>
                <a:off x="1913450" y="2086525"/>
                <a:ext cx="546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372" extrusionOk="0">
                    <a:moveTo>
                      <a:pt x="347" y="0"/>
                    </a:moveTo>
                    <a:cubicBezTo>
                      <a:pt x="107" y="274"/>
                      <a:pt x="1" y="664"/>
                      <a:pt x="15" y="1032"/>
                    </a:cubicBezTo>
                    <a:cubicBezTo>
                      <a:pt x="28" y="1373"/>
                      <a:pt x="132" y="2210"/>
                      <a:pt x="472" y="2341"/>
                    </a:cubicBezTo>
                    <a:cubicBezTo>
                      <a:pt x="526" y="2362"/>
                      <a:pt x="584" y="2372"/>
                      <a:pt x="642" y="2372"/>
                    </a:cubicBezTo>
                    <a:cubicBezTo>
                      <a:pt x="998" y="2372"/>
                      <a:pt x="1416" y="2022"/>
                      <a:pt x="1627" y="1814"/>
                    </a:cubicBezTo>
                    <a:cubicBezTo>
                      <a:pt x="1828" y="1613"/>
                      <a:pt x="2012" y="1392"/>
                      <a:pt x="2185" y="1164"/>
                    </a:cubicBezTo>
                    <a:lnTo>
                      <a:pt x="2185" y="1164"/>
                    </a:lnTo>
                    <a:cubicBezTo>
                      <a:pt x="1967" y="1214"/>
                      <a:pt x="1744" y="1253"/>
                      <a:pt x="1524" y="1267"/>
                    </a:cubicBezTo>
                    <a:cubicBezTo>
                      <a:pt x="1475" y="1270"/>
                      <a:pt x="1425" y="1271"/>
                      <a:pt x="1375" y="1271"/>
                    </a:cubicBezTo>
                    <a:cubicBezTo>
                      <a:pt x="1120" y="1271"/>
                      <a:pt x="859" y="1227"/>
                      <a:pt x="684" y="1055"/>
                    </a:cubicBezTo>
                    <a:cubicBezTo>
                      <a:pt x="503" y="876"/>
                      <a:pt x="453" y="608"/>
                      <a:pt x="405" y="360"/>
                    </a:cubicBezTo>
                    <a:cubicBezTo>
                      <a:pt x="386" y="243"/>
                      <a:pt x="363" y="120"/>
                      <a:pt x="347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1" name="Google Shape;9321;p70"/>
              <p:cNvSpPr/>
              <p:nvPr/>
            </p:nvSpPr>
            <p:spPr>
              <a:xfrm>
                <a:off x="1842800" y="2146250"/>
                <a:ext cx="736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078" extrusionOk="0">
                    <a:moveTo>
                      <a:pt x="2119" y="0"/>
                    </a:moveTo>
                    <a:cubicBezTo>
                      <a:pt x="1943" y="0"/>
                      <a:pt x="1783" y="12"/>
                      <a:pt x="1691" y="16"/>
                    </a:cubicBezTo>
                    <a:cubicBezTo>
                      <a:pt x="1144" y="36"/>
                      <a:pt x="589" y="175"/>
                      <a:pt x="146" y="513"/>
                    </a:cubicBezTo>
                    <a:cubicBezTo>
                      <a:pt x="93" y="552"/>
                      <a:pt x="45" y="594"/>
                      <a:pt x="1" y="638"/>
                    </a:cubicBezTo>
                    <a:cubicBezTo>
                      <a:pt x="84" y="627"/>
                      <a:pt x="168" y="619"/>
                      <a:pt x="254" y="607"/>
                    </a:cubicBezTo>
                    <a:cubicBezTo>
                      <a:pt x="442" y="584"/>
                      <a:pt x="631" y="561"/>
                      <a:pt x="818" y="561"/>
                    </a:cubicBezTo>
                    <a:cubicBezTo>
                      <a:pt x="944" y="561"/>
                      <a:pt x="1069" y="571"/>
                      <a:pt x="1192" y="599"/>
                    </a:cubicBezTo>
                    <a:cubicBezTo>
                      <a:pt x="1499" y="669"/>
                      <a:pt x="1792" y="875"/>
                      <a:pt x="1884" y="1177"/>
                    </a:cubicBezTo>
                    <a:cubicBezTo>
                      <a:pt x="1937" y="1358"/>
                      <a:pt x="1912" y="1548"/>
                      <a:pt x="1889" y="1737"/>
                    </a:cubicBezTo>
                    <a:cubicBezTo>
                      <a:pt x="1875" y="1852"/>
                      <a:pt x="1859" y="1963"/>
                      <a:pt x="1845" y="2078"/>
                    </a:cubicBezTo>
                    <a:cubicBezTo>
                      <a:pt x="2009" y="1852"/>
                      <a:pt x="2168" y="1623"/>
                      <a:pt x="2333" y="1394"/>
                    </a:cubicBezTo>
                    <a:lnTo>
                      <a:pt x="2729" y="842"/>
                    </a:lnTo>
                    <a:cubicBezTo>
                      <a:pt x="2838" y="691"/>
                      <a:pt x="2947" y="524"/>
                      <a:pt x="2935" y="342"/>
                    </a:cubicBezTo>
                    <a:cubicBezTo>
                      <a:pt x="2913" y="53"/>
                      <a:pt x="2483" y="0"/>
                      <a:pt x="2119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2" name="Google Shape;9322;p70"/>
              <p:cNvSpPr/>
              <p:nvPr/>
            </p:nvSpPr>
            <p:spPr>
              <a:xfrm>
                <a:off x="1894275" y="2131225"/>
                <a:ext cx="379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1332" extrusionOk="0">
                    <a:moveTo>
                      <a:pt x="760" y="1"/>
                    </a:moveTo>
                    <a:cubicBezTo>
                      <a:pt x="664" y="1"/>
                      <a:pt x="567" y="21"/>
                      <a:pt x="475" y="65"/>
                    </a:cubicBezTo>
                    <a:cubicBezTo>
                      <a:pt x="145" y="221"/>
                      <a:pt x="0" y="620"/>
                      <a:pt x="159" y="952"/>
                    </a:cubicBezTo>
                    <a:cubicBezTo>
                      <a:pt x="272" y="1190"/>
                      <a:pt x="511" y="1332"/>
                      <a:pt x="760" y="1332"/>
                    </a:cubicBezTo>
                    <a:cubicBezTo>
                      <a:pt x="855" y="1332"/>
                      <a:pt x="952" y="1311"/>
                      <a:pt x="1044" y="1267"/>
                    </a:cubicBezTo>
                    <a:cubicBezTo>
                      <a:pt x="1376" y="1111"/>
                      <a:pt x="1518" y="715"/>
                      <a:pt x="1362" y="383"/>
                    </a:cubicBezTo>
                    <a:cubicBezTo>
                      <a:pt x="1249" y="141"/>
                      <a:pt x="1009" y="1"/>
                      <a:pt x="7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3" name="Google Shape;9323;p70"/>
              <p:cNvSpPr/>
              <p:nvPr/>
            </p:nvSpPr>
            <p:spPr>
              <a:xfrm>
                <a:off x="1902575" y="2138625"/>
                <a:ext cx="211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739" extrusionOk="0">
                    <a:moveTo>
                      <a:pt x="422" y="0"/>
                    </a:moveTo>
                    <a:cubicBezTo>
                      <a:pt x="370" y="0"/>
                      <a:pt x="317" y="11"/>
                      <a:pt x="265" y="34"/>
                    </a:cubicBezTo>
                    <a:cubicBezTo>
                      <a:pt x="81" y="120"/>
                      <a:pt x="0" y="341"/>
                      <a:pt x="87" y="525"/>
                    </a:cubicBezTo>
                    <a:cubicBezTo>
                      <a:pt x="152" y="660"/>
                      <a:pt x="284" y="738"/>
                      <a:pt x="422" y="738"/>
                    </a:cubicBezTo>
                    <a:cubicBezTo>
                      <a:pt x="475" y="738"/>
                      <a:pt x="529" y="727"/>
                      <a:pt x="581" y="703"/>
                    </a:cubicBezTo>
                    <a:cubicBezTo>
                      <a:pt x="765" y="617"/>
                      <a:pt x="846" y="396"/>
                      <a:pt x="756" y="212"/>
                    </a:cubicBezTo>
                    <a:cubicBezTo>
                      <a:pt x="693" y="78"/>
                      <a:pt x="562" y="0"/>
                      <a:pt x="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4" name="Google Shape;9324;p70"/>
              <p:cNvSpPr/>
              <p:nvPr/>
            </p:nvSpPr>
            <p:spPr>
              <a:xfrm>
                <a:off x="1581250" y="1871775"/>
                <a:ext cx="62100" cy="137675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5507" extrusionOk="0">
                    <a:moveTo>
                      <a:pt x="2368" y="0"/>
                    </a:moveTo>
                    <a:cubicBezTo>
                      <a:pt x="2361" y="0"/>
                      <a:pt x="2354" y="1"/>
                      <a:pt x="2347" y="3"/>
                    </a:cubicBezTo>
                    <a:cubicBezTo>
                      <a:pt x="2135" y="62"/>
                      <a:pt x="1608" y="1393"/>
                      <a:pt x="1485" y="1649"/>
                    </a:cubicBezTo>
                    <a:cubicBezTo>
                      <a:pt x="1203" y="2227"/>
                      <a:pt x="935" y="2815"/>
                      <a:pt x="684" y="3415"/>
                    </a:cubicBezTo>
                    <a:cubicBezTo>
                      <a:pt x="520" y="3806"/>
                      <a:pt x="1" y="4721"/>
                      <a:pt x="29" y="5145"/>
                    </a:cubicBezTo>
                    <a:cubicBezTo>
                      <a:pt x="43" y="5397"/>
                      <a:pt x="123" y="5506"/>
                      <a:pt x="224" y="5506"/>
                    </a:cubicBezTo>
                    <a:cubicBezTo>
                      <a:pt x="357" y="5506"/>
                      <a:pt x="527" y="5321"/>
                      <a:pt x="642" y="5025"/>
                    </a:cubicBezTo>
                    <a:cubicBezTo>
                      <a:pt x="1231" y="3477"/>
                      <a:pt x="1828" y="1928"/>
                      <a:pt x="2420" y="380"/>
                    </a:cubicBezTo>
                    <a:cubicBezTo>
                      <a:pt x="2450" y="302"/>
                      <a:pt x="2484" y="218"/>
                      <a:pt x="2475" y="137"/>
                    </a:cubicBezTo>
                    <a:cubicBezTo>
                      <a:pt x="2470" y="68"/>
                      <a:pt x="2426" y="0"/>
                      <a:pt x="2368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5" name="Google Shape;9325;p70"/>
              <p:cNvSpPr/>
              <p:nvPr/>
            </p:nvSpPr>
            <p:spPr>
              <a:xfrm>
                <a:off x="1584250" y="1872325"/>
                <a:ext cx="58975" cy="13702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5481" extrusionOk="0">
                    <a:moveTo>
                      <a:pt x="2302" y="1"/>
                    </a:moveTo>
                    <a:cubicBezTo>
                      <a:pt x="1479" y="1783"/>
                      <a:pt x="712" y="3597"/>
                      <a:pt x="1" y="5435"/>
                    </a:cubicBezTo>
                    <a:cubicBezTo>
                      <a:pt x="31" y="5466"/>
                      <a:pt x="66" y="5481"/>
                      <a:pt x="104" y="5481"/>
                    </a:cubicBezTo>
                    <a:cubicBezTo>
                      <a:pt x="237" y="5481"/>
                      <a:pt x="405" y="5299"/>
                      <a:pt x="522" y="5003"/>
                    </a:cubicBezTo>
                    <a:cubicBezTo>
                      <a:pt x="1114" y="3455"/>
                      <a:pt x="1711" y="1906"/>
                      <a:pt x="2300" y="358"/>
                    </a:cubicBezTo>
                    <a:cubicBezTo>
                      <a:pt x="2327" y="280"/>
                      <a:pt x="2358" y="196"/>
                      <a:pt x="2355" y="115"/>
                    </a:cubicBezTo>
                    <a:cubicBezTo>
                      <a:pt x="2353" y="71"/>
                      <a:pt x="2336" y="26"/>
                      <a:pt x="2302" y="1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6" name="Google Shape;9326;p70"/>
              <p:cNvSpPr/>
              <p:nvPr/>
            </p:nvSpPr>
            <p:spPr>
              <a:xfrm>
                <a:off x="1574425" y="1786975"/>
                <a:ext cx="153800" cy="154450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6178" extrusionOk="0">
                    <a:moveTo>
                      <a:pt x="2068" y="0"/>
                    </a:moveTo>
                    <a:cubicBezTo>
                      <a:pt x="1798" y="0"/>
                      <a:pt x="1528" y="158"/>
                      <a:pt x="1376" y="388"/>
                    </a:cubicBezTo>
                    <a:cubicBezTo>
                      <a:pt x="1186" y="670"/>
                      <a:pt x="1158" y="1032"/>
                      <a:pt x="1239" y="1362"/>
                    </a:cubicBezTo>
                    <a:cubicBezTo>
                      <a:pt x="1287" y="1560"/>
                      <a:pt x="1379" y="1766"/>
                      <a:pt x="1312" y="1956"/>
                    </a:cubicBezTo>
                    <a:cubicBezTo>
                      <a:pt x="1300" y="1984"/>
                      <a:pt x="1292" y="2012"/>
                      <a:pt x="1278" y="2037"/>
                    </a:cubicBezTo>
                    <a:cubicBezTo>
                      <a:pt x="1250" y="2092"/>
                      <a:pt x="1217" y="2143"/>
                      <a:pt x="1194" y="2198"/>
                    </a:cubicBezTo>
                    <a:cubicBezTo>
                      <a:pt x="1194" y="2201"/>
                      <a:pt x="1189" y="2201"/>
                      <a:pt x="1189" y="2201"/>
                    </a:cubicBezTo>
                    <a:cubicBezTo>
                      <a:pt x="1183" y="2215"/>
                      <a:pt x="1180" y="2226"/>
                      <a:pt x="1172" y="2240"/>
                    </a:cubicBezTo>
                    <a:cubicBezTo>
                      <a:pt x="1169" y="2243"/>
                      <a:pt x="1169" y="2249"/>
                      <a:pt x="1169" y="2254"/>
                    </a:cubicBezTo>
                    <a:cubicBezTo>
                      <a:pt x="1167" y="2263"/>
                      <a:pt x="1161" y="2274"/>
                      <a:pt x="1158" y="2288"/>
                    </a:cubicBezTo>
                    <a:cubicBezTo>
                      <a:pt x="1155" y="2296"/>
                      <a:pt x="1155" y="2299"/>
                      <a:pt x="1155" y="2302"/>
                    </a:cubicBezTo>
                    <a:cubicBezTo>
                      <a:pt x="1153" y="2318"/>
                      <a:pt x="1153" y="2332"/>
                      <a:pt x="1153" y="2352"/>
                    </a:cubicBezTo>
                    <a:cubicBezTo>
                      <a:pt x="1155" y="2522"/>
                      <a:pt x="1320" y="2645"/>
                      <a:pt x="1473" y="2720"/>
                    </a:cubicBezTo>
                    <a:cubicBezTo>
                      <a:pt x="1507" y="2737"/>
                      <a:pt x="1549" y="2759"/>
                      <a:pt x="1593" y="2779"/>
                    </a:cubicBezTo>
                    <a:cubicBezTo>
                      <a:pt x="1295" y="2784"/>
                      <a:pt x="994" y="2835"/>
                      <a:pt x="715" y="2968"/>
                    </a:cubicBezTo>
                    <a:cubicBezTo>
                      <a:pt x="692" y="2982"/>
                      <a:pt x="667" y="2994"/>
                      <a:pt x="642" y="3007"/>
                    </a:cubicBezTo>
                    <a:lnTo>
                      <a:pt x="639" y="3007"/>
                    </a:lnTo>
                    <a:lnTo>
                      <a:pt x="567" y="3049"/>
                    </a:lnTo>
                    <a:cubicBezTo>
                      <a:pt x="249" y="3247"/>
                      <a:pt x="0" y="3585"/>
                      <a:pt x="53" y="3948"/>
                    </a:cubicBezTo>
                    <a:cubicBezTo>
                      <a:pt x="81" y="4146"/>
                      <a:pt x="196" y="4324"/>
                      <a:pt x="324" y="4475"/>
                    </a:cubicBezTo>
                    <a:cubicBezTo>
                      <a:pt x="546" y="4731"/>
                      <a:pt x="869" y="4945"/>
                      <a:pt x="1192" y="4945"/>
                    </a:cubicBezTo>
                    <a:cubicBezTo>
                      <a:pt x="1271" y="4945"/>
                      <a:pt x="1349" y="4932"/>
                      <a:pt x="1426" y="4905"/>
                    </a:cubicBezTo>
                    <a:cubicBezTo>
                      <a:pt x="1593" y="4843"/>
                      <a:pt x="1733" y="4718"/>
                      <a:pt x="1867" y="4598"/>
                    </a:cubicBezTo>
                    <a:cubicBezTo>
                      <a:pt x="1939" y="4531"/>
                      <a:pt x="2012" y="4461"/>
                      <a:pt x="2090" y="4394"/>
                    </a:cubicBezTo>
                    <a:cubicBezTo>
                      <a:pt x="2193" y="4296"/>
                      <a:pt x="2299" y="4202"/>
                      <a:pt x="2408" y="4104"/>
                    </a:cubicBezTo>
                    <a:cubicBezTo>
                      <a:pt x="2425" y="4090"/>
                      <a:pt x="2439" y="4076"/>
                      <a:pt x="2455" y="4062"/>
                    </a:cubicBezTo>
                    <a:lnTo>
                      <a:pt x="2455" y="4062"/>
                    </a:lnTo>
                    <a:cubicBezTo>
                      <a:pt x="2439" y="4098"/>
                      <a:pt x="2425" y="4137"/>
                      <a:pt x="2408" y="4171"/>
                    </a:cubicBezTo>
                    <a:cubicBezTo>
                      <a:pt x="2358" y="4285"/>
                      <a:pt x="2310" y="4405"/>
                      <a:pt x="2260" y="4514"/>
                    </a:cubicBezTo>
                    <a:cubicBezTo>
                      <a:pt x="2221" y="4600"/>
                      <a:pt x="2188" y="4690"/>
                      <a:pt x="2163" y="4782"/>
                    </a:cubicBezTo>
                    <a:cubicBezTo>
                      <a:pt x="2151" y="4826"/>
                      <a:pt x="2146" y="4877"/>
                      <a:pt x="2146" y="4921"/>
                    </a:cubicBezTo>
                    <a:cubicBezTo>
                      <a:pt x="2143" y="4966"/>
                      <a:pt x="2149" y="5016"/>
                      <a:pt x="2163" y="5061"/>
                    </a:cubicBezTo>
                    <a:cubicBezTo>
                      <a:pt x="2165" y="5075"/>
                      <a:pt x="2174" y="5089"/>
                      <a:pt x="2176" y="5103"/>
                    </a:cubicBezTo>
                    <a:cubicBezTo>
                      <a:pt x="2271" y="5351"/>
                      <a:pt x="2556" y="5476"/>
                      <a:pt x="2743" y="5677"/>
                    </a:cubicBezTo>
                    <a:cubicBezTo>
                      <a:pt x="2905" y="5856"/>
                      <a:pt x="3016" y="6118"/>
                      <a:pt x="3251" y="6168"/>
                    </a:cubicBezTo>
                    <a:cubicBezTo>
                      <a:pt x="3278" y="6175"/>
                      <a:pt x="3304" y="6177"/>
                      <a:pt x="3330" y="6177"/>
                    </a:cubicBezTo>
                    <a:cubicBezTo>
                      <a:pt x="3564" y="6177"/>
                      <a:pt x="3764" y="5945"/>
                      <a:pt x="3864" y="5719"/>
                    </a:cubicBezTo>
                    <a:cubicBezTo>
                      <a:pt x="4012" y="5387"/>
                      <a:pt x="4057" y="5022"/>
                      <a:pt x="4015" y="4662"/>
                    </a:cubicBezTo>
                    <a:cubicBezTo>
                      <a:pt x="4015" y="4656"/>
                      <a:pt x="4012" y="4653"/>
                      <a:pt x="4012" y="4645"/>
                    </a:cubicBezTo>
                    <a:cubicBezTo>
                      <a:pt x="4004" y="4592"/>
                      <a:pt x="3993" y="4542"/>
                      <a:pt x="3987" y="4489"/>
                    </a:cubicBezTo>
                    <a:cubicBezTo>
                      <a:pt x="3984" y="4481"/>
                      <a:pt x="3984" y="4478"/>
                      <a:pt x="3984" y="4475"/>
                    </a:cubicBezTo>
                    <a:cubicBezTo>
                      <a:pt x="3965" y="4402"/>
                      <a:pt x="3948" y="4327"/>
                      <a:pt x="3923" y="4263"/>
                    </a:cubicBezTo>
                    <a:lnTo>
                      <a:pt x="3923" y="4263"/>
                    </a:lnTo>
                    <a:cubicBezTo>
                      <a:pt x="3976" y="4310"/>
                      <a:pt x="4032" y="4361"/>
                      <a:pt x="4085" y="4405"/>
                    </a:cubicBezTo>
                    <a:cubicBezTo>
                      <a:pt x="4096" y="4416"/>
                      <a:pt x="4104" y="4425"/>
                      <a:pt x="4115" y="4433"/>
                    </a:cubicBezTo>
                    <a:cubicBezTo>
                      <a:pt x="4249" y="4545"/>
                      <a:pt x="4389" y="4645"/>
                      <a:pt x="4534" y="4743"/>
                    </a:cubicBezTo>
                    <a:cubicBezTo>
                      <a:pt x="4537" y="4746"/>
                      <a:pt x="4542" y="4751"/>
                      <a:pt x="4548" y="4754"/>
                    </a:cubicBezTo>
                    <a:cubicBezTo>
                      <a:pt x="4656" y="4826"/>
                      <a:pt x="4783" y="4893"/>
                      <a:pt x="4906" y="4893"/>
                    </a:cubicBezTo>
                    <a:cubicBezTo>
                      <a:pt x="4944" y="4893"/>
                      <a:pt x="4982" y="4886"/>
                      <a:pt x="5019" y="4871"/>
                    </a:cubicBezTo>
                    <a:cubicBezTo>
                      <a:pt x="5254" y="4782"/>
                      <a:pt x="5287" y="4425"/>
                      <a:pt x="5521" y="4327"/>
                    </a:cubicBezTo>
                    <a:cubicBezTo>
                      <a:pt x="5602" y="4294"/>
                      <a:pt x="5692" y="4299"/>
                      <a:pt x="5778" y="4282"/>
                    </a:cubicBezTo>
                    <a:cubicBezTo>
                      <a:pt x="5901" y="4263"/>
                      <a:pt x="6021" y="4193"/>
                      <a:pt x="6085" y="4087"/>
                    </a:cubicBezTo>
                    <a:cubicBezTo>
                      <a:pt x="6149" y="3978"/>
                      <a:pt x="6152" y="3836"/>
                      <a:pt x="6077" y="3736"/>
                    </a:cubicBezTo>
                    <a:cubicBezTo>
                      <a:pt x="5996" y="3627"/>
                      <a:pt x="5842" y="3593"/>
                      <a:pt x="5750" y="3490"/>
                    </a:cubicBezTo>
                    <a:cubicBezTo>
                      <a:pt x="5653" y="3384"/>
                      <a:pt x="5644" y="3222"/>
                      <a:pt x="5583" y="3091"/>
                    </a:cubicBezTo>
                    <a:cubicBezTo>
                      <a:pt x="5468" y="2848"/>
                      <a:pt x="5201" y="2748"/>
                      <a:pt x="4927" y="2692"/>
                    </a:cubicBezTo>
                    <a:cubicBezTo>
                      <a:pt x="4924" y="2692"/>
                      <a:pt x="4924" y="2692"/>
                      <a:pt x="4922" y="2689"/>
                    </a:cubicBezTo>
                    <a:cubicBezTo>
                      <a:pt x="4885" y="2681"/>
                      <a:pt x="4852" y="2676"/>
                      <a:pt x="4816" y="2673"/>
                    </a:cubicBezTo>
                    <a:cubicBezTo>
                      <a:pt x="4813" y="2673"/>
                      <a:pt x="4810" y="2670"/>
                      <a:pt x="4802" y="2670"/>
                    </a:cubicBezTo>
                    <a:cubicBezTo>
                      <a:pt x="4796" y="2664"/>
                      <a:pt x="4785" y="2664"/>
                      <a:pt x="4779" y="2664"/>
                    </a:cubicBezTo>
                    <a:cubicBezTo>
                      <a:pt x="5030" y="2480"/>
                      <a:pt x="5268" y="2271"/>
                      <a:pt x="5477" y="2042"/>
                    </a:cubicBezTo>
                    <a:cubicBezTo>
                      <a:pt x="5650" y="1850"/>
                      <a:pt x="5814" y="1629"/>
                      <a:pt x="5842" y="1373"/>
                    </a:cubicBezTo>
                    <a:cubicBezTo>
                      <a:pt x="5884" y="1122"/>
                      <a:pt x="5728" y="829"/>
                      <a:pt x="5471" y="790"/>
                    </a:cubicBezTo>
                    <a:cubicBezTo>
                      <a:pt x="5449" y="786"/>
                      <a:pt x="5428" y="785"/>
                      <a:pt x="5406" y="785"/>
                    </a:cubicBezTo>
                    <a:cubicBezTo>
                      <a:pt x="5313" y="785"/>
                      <a:pt x="5221" y="810"/>
                      <a:pt x="5131" y="823"/>
                    </a:cubicBezTo>
                    <a:cubicBezTo>
                      <a:pt x="4757" y="887"/>
                      <a:pt x="4355" y="801"/>
                      <a:pt x="4007" y="943"/>
                    </a:cubicBezTo>
                    <a:cubicBezTo>
                      <a:pt x="3700" y="1069"/>
                      <a:pt x="3490" y="1364"/>
                      <a:pt x="3390" y="1685"/>
                    </a:cubicBezTo>
                    <a:cubicBezTo>
                      <a:pt x="3384" y="1610"/>
                      <a:pt x="3376" y="1540"/>
                      <a:pt x="3373" y="1484"/>
                    </a:cubicBezTo>
                    <a:cubicBezTo>
                      <a:pt x="3365" y="1364"/>
                      <a:pt x="3359" y="1242"/>
                      <a:pt x="3334" y="1127"/>
                    </a:cubicBezTo>
                    <a:cubicBezTo>
                      <a:pt x="3329" y="1102"/>
                      <a:pt x="3323" y="1080"/>
                      <a:pt x="3317" y="1057"/>
                    </a:cubicBezTo>
                    <a:cubicBezTo>
                      <a:pt x="3304" y="1013"/>
                      <a:pt x="3290" y="968"/>
                      <a:pt x="3267" y="921"/>
                    </a:cubicBezTo>
                    <a:cubicBezTo>
                      <a:pt x="3253" y="893"/>
                      <a:pt x="3245" y="871"/>
                      <a:pt x="3231" y="845"/>
                    </a:cubicBezTo>
                    <a:cubicBezTo>
                      <a:pt x="3223" y="831"/>
                      <a:pt x="3211" y="818"/>
                      <a:pt x="3206" y="806"/>
                    </a:cubicBezTo>
                    <a:lnTo>
                      <a:pt x="3184" y="776"/>
                    </a:lnTo>
                    <a:cubicBezTo>
                      <a:pt x="3170" y="759"/>
                      <a:pt x="3161" y="739"/>
                      <a:pt x="3147" y="723"/>
                    </a:cubicBezTo>
                    <a:cubicBezTo>
                      <a:pt x="3142" y="720"/>
                      <a:pt x="3139" y="712"/>
                      <a:pt x="3136" y="709"/>
                    </a:cubicBezTo>
                    <a:cubicBezTo>
                      <a:pt x="3030" y="572"/>
                      <a:pt x="2896" y="458"/>
                      <a:pt x="2762" y="346"/>
                    </a:cubicBezTo>
                    <a:cubicBezTo>
                      <a:pt x="2609" y="212"/>
                      <a:pt x="2444" y="81"/>
                      <a:pt x="2249" y="25"/>
                    </a:cubicBezTo>
                    <a:cubicBezTo>
                      <a:pt x="2190" y="8"/>
                      <a:pt x="2129" y="0"/>
                      <a:pt x="20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7" name="Google Shape;9327;p70"/>
              <p:cNvSpPr/>
              <p:nvPr/>
            </p:nvSpPr>
            <p:spPr>
              <a:xfrm>
                <a:off x="1610625" y="1798700"/>
                <a:ext cx="51075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2640" extrusionOk="0">
                    <a:moveTo>
                      <a:pt x="778" y="0"/>
                    </a:moveTo>
                    <a:cubicBezTo>
                      <a:pt x="548" y="0"/>
                      <a:pt x="315" y="131"/>
                      <a:pt x="184" y="326"/>
                    </a:cubicBezTo>
                    <a:cubicBezTo>
                      <a:pt x="25" y="563"/>
                      <a:pt x="0" y="870"/>
                      <a:pt x="70" y="1149"/>
                    </a:cubicBezTo>
                    <a:cubicBezTo>
                      <a:pt x="112" y="1317"/>
                      <a:pt x="184" y="1492"/>
                      <a:pt x="131" y="1657"/>
                    </a:cubicBezTo>
                    <a:cubicBezTo>
                      <a:pt x="98" y="1771"/>
                      <a:pt x="0" y="1869"/>
                      <a:pt x="0" y="1986"/>
                    </a:cubicBezTo>
                    <a:cubicBezTo>
                      <a:pt x="0" y="2134"/>
                      <a:pt x="140" y="2234"/>
                      <a:pt x="271" y="2301"/>
                    </a:cubicBezTo>
                    <a:cubicBezTo>
                      <a:pt x="534" y="2433"/>
                      <a:pt x="1020" y="2640"/>
                      <a:pt x="1395" y="2640"/>
                    </a:cubicBezTo>
                    <a:cubicBezTo>
                      <a:pt x="1488" y="2640"/>
                      <a:pt x="1575" y="2627"/>
                      <a:pt x="1649" y="2597"/>
                    </a:cubicBezTo>
                    <a:cubicBezTo>
                      <a:pt x="2042" y="2432"/>
                      <a:pt x="1897" y="1590"/>
                      <a:pt x="1878" y="1258"/>
                    </a:cubicBezTo>
                    <a:cubicBezTo>
                      <a:pt x="1869" y="1099"/>
                      <a:pt x="1856" y="932"/>
                      <a:pt x="1789" y="784"/>
                    </a:cubicBezTo>
                    <a:cubicBezTo>
                      <a:pt x="1699" y="583"/>
                      <a:pt x="1526" y="435"/>
                      <a:pt x="1359" y="293"/>
                    </a:cubicBezTo>
                    <a:cubicBezTo>
                      <a:pt x="1231" y="181"/>
                      <a:pt x="1091" y="67"/>
                      <a:pt x="927" y="19"/>
                    </a:cubicBezTo>
                    <a:cubicBezTo>
                      <a:pt x="878" y="6"/>
                      <a:pt x="828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8" name="Google Shape;9328;p70"/>
              <p:cNvSpPr/>
              <p:nvPr/>
            </p:nvSpPr>
            <p:spPr>
              <a:xfrm>
                <a:off x="1625000" y="1834775"/>
                <a:ext cx="268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03" extrusionOk="0">
                    <a:moveTo>
                      <a:pt x="58" y="0"/>
                    </a:moveTo>
                    <a:cubicBezTo>
                      <a:pt x="49" y="0"/>
                      <a:pt x="40" y="3"/>
                      <a:pt x="31" y="7"/>
                    </a:cubicBezTo>
                    <a:cubicBezTo>
                      <a:pt x="6" y="21"/>
                      <a:pt x="0" y="49"/>
                      <a:pt x="14" y="74"/>
                    </a:cubicBezTo>
                    <a:cubicBezTo>
                      <a:pt x="240" y="468"/>
                      <a:pt x="589" y="794"/>
                      <a:pt x="999" y="998"/>
                    </a:cubicBezTo>
                    <a:cubicBezTo>
                      <a:pt x="1004" y="1001"/>
                      <a:pt x="1010" y="1002"/>
                      <a:pt x="1016" y="1002"/>
                    </a:cubicBezTo>
                    <a:cubicBezTo>
                      <a:pt x="1020" y="1002"/>
                      <a:pt x="1025" y="1002"/>
                      <a:pt x="1029" y="1001"/>
                    </a:cubicBezTo>
                    <a:cubicBezTo>
                      <a:pt x="1043" y="998"/>
                      <a:pt x="1055" y="989"/>
                      <a:pt x="1060" y="973"/>
                    </a:cubicBezTo>
                    <a:cubicBezTo>
                      <a:pt x="1074" y="945"/>
                      <a:pt x="1063" y="920"/>
                      <a:pt x="1041" y="906"/>
                    </a:cubicBezTo>
                    <a:cubicBezTo>
                      <a:pt x="650" y="716"/>
                      <a:pt x="315" y="401"/>
                      <a:pt x="98" y="24"/>
                    </a:cubicBezTo>
                    <a:cubicBezTo>
                      <a:pt x="89" y="8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9" name="Google Shape;9329;p70"/>
              <p:cNvSpPr/>
              <p:nvPr/>
            </p:nvSpPr>
            <p:spPr>
              <a:xfrm>
                <a:off x="1640675" y="1832875"/>
                <a:ext cx="8750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052" extrusionOk="0">
                    <a:moveTo>
                      <a:pt x="57" y="1"/>
                    </a:moveTo>
                    <a:cubicBezTo>
                      <a:pt x="50" y="1"/>
                      <a:pt x="43" y="2"/>
                      <a:pt x="37" y="5"/>
                    </a:cubicBezTo>
                    <a:cubicBezTo>
                      <a:pt x="12" y="19"/>
                      <a:pt x="1" y="47"/>
                      <a:pt x="15" y="72"/>
                    </a:cubicBezTo>
                    <a:cubicBezTo>
                      <a:pt x="163" y="362"/>
                      <a:pt x="246" y="683"/>
                      <a:pt x="252" y="1004"/>
                    </a:cubicBezTo>
                    <a:cubicBezTo>
                      <a:pt x="252" y="1032"/>
                      <a:pt x="274" y="1052"/>
                      <a:pt x="302" y="1052"/>
                    </a:cubicBezTo>
                    <a:cubicBezTo>
                      <a:pt x="305" y="1052"/>
                      <a:pt x="308" y="1049"/>
                      <a:pt x="310" y="1049"/>
                    </a:cubicBezTo>
                    <a:cubicBezTo>
                      <a:pt x="333" y="1043"/>
                      <a:pt x="349" y="1024"/>
                      <a:pt x="349" y="999"/>
                    </a:cubicBezTo>
                    <a:cubicBezTo>
                      <a:pt x="344" y="661"/>
                      <a:pt x="255" y="326"/>
                      <a:pt x="101" y="28"/>
                    </a:cubicBezTo>
                    <a:cubicBezTo>
                      <a:pt x="91" y="10"/>
                      <a:pt x="74" y="1"/>
                      <a:pt x="57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0" name="Google Shape;9330;p70"/>
              <p:cNvSpPr/>
              <p:nvPr/>
            </p:nvSpPr>
            <p:spPr>
              <a:xfrm>
                <a:off x="1621225" y="1815750"/>
                <a:ext cx="3447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78" extrusionOk="0">
                    <a:moveTo>
                      <a:pt x="523" y="1"/>
                    </a:moveTo>
                    <a:cubicBezTo>
                      <a:pt x="369" y="1"/>
                      <a:pt x="215" y="92"/>
                      <a:pt x="126" y="222"/>
                    </a:cubicBezTo>
                    <a:cubicBezTo>
                      <a:pt x="17" y="378"/>
                      <a:pt x="0" y="587"/>
                      <a:pt x="51" y="774"/>
                    </a:cubicBezTo>
                    <a:cubicBezTo>
                      <a:pt x="78" y="886"/>
                      <a:pt x="126" y="1003"/>
                      <a:pt x="92" y="1114"/>
                    </a:cubicBezTo>
                    <a:cubicBezTo>
                      <a:pt x="67" y="1190"/>
                      <a:pt x="0" y="1257"/>
                      <a:pt x="0" y="1338"/>
                    </a:cubicBezTo>
                    <a:cubicBezTo>
                      <a:pt x="0" y="1438"/>
                      <a:pt x="98" y="1505"/>
                      <a:pt x="187" y="1550"/>
                    </a:cubicBezTo>
                    <a:cubicBezTo>
                      <a:pt x="362" y="1639"/>
                      <a:pt x="692" y="1778"/>
                      <a:pt x="946" y="1778"/>
                    </a:cubicBezTo>
                    <a:cubicBezTo>
                      <a:pt x="1007" y="1778"/>
                      <a:pt x="1064" y="1770"/>
                      <a:pt x="1113" y="1750"/>
                    </a:cubicBezTo>
                    <a:cubicBezTo>
                      <a:pt x="1379" y="1639"/>
                      <a:pt x="1278" y="1073"/>
                      <a:pt x="1267" y="849"/>
                    </a:cubicBezTo>
                    <a:cubicBezTo>
                      <a:pt x="1264" y="735"/>
                      <a:pt x="1250" y="629"/>
                      <a:pt x="1208" y="526"/>
                    </a:cubicBezTo>
                    <a:cubicBezTo>
                      <a:pt x="1150" y="392"/>
                      <a:pt x="1030" y="291"/>
                      <a:pt x="918" y="197"/>
                    </a:cubicBezTo>
                    <a:cubicBezTo>
                      <a:pt x="826" y="121"/>
                      <a:pt x="737" y="46"/>
                      <a:pt x="625" y="15"/>
                    </a:cubicBezTo>
                    <a:cubicBezTo>
                      <a:pt x="592" y="6"/>
                      <a:pt x="557" y="1"/>
                      <a:pt x="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1" name="Google Shape;9331;p70"/>
              <p:cNvSpPr/>
              <p:nvPr/>
            </p:nvSpPr>
            <p:spPr>
              <a:xfrm>
                <a:off x="1586200" y="1857375"/>
                <a:ext cx="671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840" extrusionOk="0">
                    <a:moveTo>
                      <a:pt x="1372" y="1"/>
                    </a:moveTo>
                    <a:cubicBezTo>
                      <a:pt x="1109" y="1"/>
                      <a:pt x="849" y="47"/>
                      <a:pt x="612" y="161"/>
                    </a:cubicBezTo>
                    <a:cubicBezTo>
                      <a:pt x="285" y="314"/>
                      <a:pt x="1" y="638"/>
                      <a:pt x="54" y="992"/>
                    </a:cubicBezTo>
                    <a:cubicBezTo>
                      <a:pt x="76" y="1160"/>
                      <a:pt x="171" y="1310"/>
                      <a:pt x="285" y="1439"/>
                    </a:cubicBezTo>
                    <a:cubicBezTo>
                      <a:pt x="475" y="1659"/>
                      <a:pt x="749" y="1840"/>
                      <a:pt x="1024" y="1840"/>
                    </a:cubicBezTo>
                    <a:cubicBezTo>
                      <a:pt x="1090" y="1840"/>
                      <a:pt x="1155" y="1829"/>
                      <a:pt x="1220" y="1807"/>
                    </a:cubicBezTo>
                    <a:cubicBezTo>
                      <a:pt x="1365" y="1754"/>
                      <a:pt x="1479" y="1648"/>
                      <a:pt x="1594" y="1547"/>
                    </a:cubicBezTo>
                    <a:cubicBezTo>
                      <a:pt x="1747" y="1408"/>
                      <a:pt x="1901" y="1268"/>
                      <a:pt x="2051" y="1129"/>
                    </a:cubicBezTo>
                    <a:cubicBezTo>
                      <a:pt x="2174" y="1017"/>
                      <a:pt x="2297" y="903"/>
                      <a:pt x="2420" y="791"/>
                    </a:cubicBezTo>
                    <a:cubicBezTo>
                      <a:pt x="2523" y="699"/>
                      <a:pt x="2626" y="599"/>
                      <a:pt x="2643" y="462"/>
                    </a:cubicBezTo>
                    <a:cubicBezTo>
                      <a:pt x="2685" y="150"/>
                      <a:pt x="2007" y="72"/>
                      <a:pt x="1800" y="38"/>
                    </a:cubicBezTo>
                    <a:cubicBezTo>
                      <a:pt x="1659" y="15"/>
                      <a:pt x="1515" y="1"/>
                      <a:pt x="13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2" name="Google Shape;9332;p70"/>
              <p:cNvSpPr/>
              <p:nvPr/>
            </p:nvSpPr>
            <p:spPr>
              <a:xfrm>
                <a:off x="1612150" y="1863000"/>
                <a:ext cx="3575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28" extrusionOk="0">
                    <a:moveTo>
                      <a:pt x="1000" y="0"/>
                    </a:moveTo>
                    <a:cubicBezTo>
                      <a:pt x="665" y="0"/>
                      <a:pt x="332" y="80"/>
                      <a:pt x="37" y="234"/>
                    </a:cubicBezTo>
                    <a:cubicBezTo>
                      <a:pt x="12" y="248"/>
                      <a:pt x="1" y="276"/>
                      <a:pt x="15" y="301"/>
                    </a:cubicBezTo>
                    <a:cubicBezTo>
                      <a:pt x="24" y="318"/>
                      <a:pt x="40" y="328"/>
                      <a:pt x="57" y="328"/>
                    </a:cubicBezTo>
                    <a:cubicBezTo>
                      <a:pt x="65" y="328"/>
                      <a:pt x="73" y="325"/>
                      <a:pt x="82" y="321"/>
                    </a:cubicBezTo>
                    <a:cubicBezTo>
                      <a:pt x="364" y="174"/>
                      <a:pt x="680" y="99"/>
                      <a:pt x="997" y="99"/>
                    </a:cubicBezTo>
                    <a:cubicBezTo>
                      <a:pt x="1121" y="99"/>
                      <a:pt x="1245" y="110"/>
                      <a:pt x="1368" y="134"/>
                    </a:cubicBezTo>
                    <a:cubicBezTo>
                      <a:pt x="1372" y="135"/>
                      <a:pt x="1375" y="136"/>
                      <a:pt x="1379" y="136"/>
                    </a:cubicBezTo>
                    <a:cubicBezTo>
                      <a:pt x="1382" y="136"/>
                      <a:pt x="1386" y="135"/>
                      <a:pt x="1390" y="134"/>
                    </a:cubicBezTo>
                    <a:cubicBezTo>
                      <a:pt x="1410" y="131"/>
                      <a:pt x="1423" y="112"/>
                      <a:pt x="1423" y="92"/>
                    </a:cubicBezTo>
                    <a:cubicBezTo>
                      <a:pt x="1429" y="67"/>
                      <a:pt x="1410" y="42"/>
                      <a:pt x="1387" y="36"/>
                    </a:cubicBezTo>
                    <a:cubicBezTo>
                      <a:pt x="1259" y="12"/>
                      <a:pt x="1129" y="0"/>
                      <a:pt x="1000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3" name="Google Shape;9333;p70"/>
              <p:cNvSpPr/>
              <p:nvPr/>
            </p:nvSpPr>
            <p:spPr>
              <a:xfrm>
                <a:off x="1620800" y="1868975"/>
                <a:ext cx="258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754" extrusionOk="0">
                    <a:moveTo>
                      <a:pt x="979" y="0"/>
                    </a:moveTo>
                    <a:cubicBezTo>
                      <a:pt x="966" y="0"/>
                      <a:pt x="953" y="6"/>
                      <a:pt x="944" y="18"/>
                    </a:cubicBezTo>
                    <a:cubicBezTo>
                      <a:pt x="692" y="288"/>
                      <a:pt x="374" y="511"/>
                      <a:pt x="37" y="662"/>
                    </a:cubicBezTo>
                    <a:cubicBezTo>
                      <a:pt x="12" y="673"/>
                      <a:pt x="1" y="701"/>
                      <a:pt x="12" y="723"/>
                    </a:cubicBezTo>
                    <a:cubicBezTo>
                      <a:pt x="21" y="741"/>
                      <a:pt x="37" y="754"/>
                      <a:pt x="54" y="754"/>
                    </a:cubicBezTo>
                    <a:cubicBezTo>
                      <a:pt x="59" y="754"/>
                      <a:pt x="63" y="753"/>
                      <a:pt x="68" y="751"/>
                    </a:cubicBezTo>
                    <a:cubicBezTo>
                      <a:pt x="69" y="751"/>
                      <a:pt x="71" y="750"/>
                      <a:pt x="74" y="750"/>
                    </a:cubicBezTo>
                    <a:cubicBezTo>
                      <a:pt x="75" y="750"/>
                      <a:pt x="77" y="750"/>
                      <a:pt x="79" y="751"/>
                    </a:cubicBezTo>
                    <a:cubicBezTo>
                      <a:pt x="430" y="595"/>
                      <a:pt x="754" y="366"/>
                      <a:pt x="1016" y="82"/>
                    </a:cubicBezTo>
                    <a:cubicBezTo>
                      <a:pt x="1033" y="62"/>
                      <a:pt x="1033" y="32"/>
                      <a:pt x="1013" y="12"/>
                    </a:cubicBezTo>
                    <a:cubicBezTo>
                      <a:pt x="1003" y="4"/>
                      <a:pt x="991" y="0"/>
                      <a:pt x="979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4" name="Google Shape;9334;p70"/>
              <p:cNvSpPr/>
              <p:nvPr/>
            </p:nvSpPr>
            <p:spPr>
              <a:xfrm>
                <a:off x="1603025" y="1860325"/>
                <a:ext cx="442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213" extrusionOk="0">
                    <a:moveTo>
                      <a:pt x="923" y="0"/>
                    </a:moveTo>
                    <a:cubicBezTo>
                      <a:pt x="746" y="0"/>
                      <a:pt x="569" y="30"/>
                      <a:pt x="405" y="107"/>
                    </a:cubicBezTo>
                    <a:cubicBezTo>
                      <a:pt x="193" y="210"/>
                      <a:pt x="0" y="425"/>
                      <a:pt x="36" y="657"/>
                    </a:cubicBezTo>
                    <a:cubicBezTo>
                      <a:pt x="53" y="768"/>
                      <a:pt x="115" y="866"/>
                      <a:pt x="190" y="949"/>
                    </a:cubicBezTo>
                    <a:cubicBezTo>
                      <a:pt x="313" y="1091"/>
                      <a:pt x="495" y="1212"/>
                      <a:pt x="675" y="1212"/>
                    </a:cubicBezTo>
                    <a:cubicBezTo>
                      <a:pt x="719" y="1212"/>
                      <a:pt x="763" y="1205"/>
                      <a:pt x="806" y="1189"/>
                    </a:cubicBezTo>
                    <a:cubicBezTo>
                      <a:pt x="901" y="1153"/>
                      <a:pt x="977" y="1083"/>
                      <a:pt x="1049" y="1019"/>
                    </a:cubicBezTo>
                    <a:cubicBezTo>
                      <a:pt x="1152" y="927"/>
                      <a:pt x="1253" y="832"/>
                      <a:pt x="1350" y="743"/>
                    </a:cubicBezTo>
                    <a:cubicBezTo>
                      <a:pt x="1431" y="671"/>
                      <a:pt x="1515" y="592"/>
                      <a:pt x="1593" y="520"/>
                    </a:cubicBezTo>
                    <a:cubicBezTo>
                      <a:pt x="1660" y="461"/>
                      <a:pt x="1730" y="394"/>
                      <a:pt x="1741" y="302"/>
                    </a:cubicBezTo>
                    <a:cubicBezTo>
                      <a:pt x="1769" y="96"/>
                      <a:pt x="1320" y="46"/>
                      <a:pt x="1186" y="20"/>
                    </a:cubicBezTo>
                    <a:cubicBezTo>
                      <a:pt x="1099" y="8"/>
                      <a:pt x="1011" y="0"/>
                      <a:pt x="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5" name="Google Shape;9335;p70"/>
              <p:cNvSpPr/>
              <p:nvPr/>
            </p:nvSpPr>
            <p:spPr>
              <a:xfrm>
                <a:off x="1654550" y="1814975"/>
                <a:ext cx="5617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1990" extrusionOk="0">
                    <a:moveTo>
                      <a:pt x="1844" y="1"/>
                    </a:moveTo>
                    <a:cubicBezTo>
                      <a:pt x="1766" y="1"/>
                      <a:pt x="1687" y="22"/>
                      <a:pt x="1608" y="35"/>
                    </a:cubicBezTo>
                    <a:cubicBezTo>
                      <a:pt x="1295" y="88"/>
                      <a:pt x="952" y="16"/>
                      <a:pt x="656" y="136"/>
                    </a:cubicBezTo>
                    <a:cubicBezTo>
                      <a:pt x="347" y="267"/>
                      <a:pt x="157" y="593"/>
                      <a:pt x="99" y="925"/>
                    </a:cubicBezTo>
                    <a:cubicBezTo>
                      <a:pt x="54" y="1173"/>
                      <a:pt x="1" y="1790"/>
                      <a:pt x="224" y="1932"/>
                    </a:cubicBezTo>
                    <a:cubicBezTo>
                      <a:pt x="286" y="1972"/>
                      <a:pt x="359" y="1989"/>
                      <a:pt x="438" y="1989"/>
                    </a:cubicBezTo>
                    <a:cubicBezTo>
                      <a:pt x="680" y="1989"/>
                      <a:pt x="973" y="1832"/>
                      <a:pt x="1131" y="1731"/>
                    </a:cubicBezTo>
                    <a:cubicBezTo>
                      <a:pt x="1415" y="1544"/>
                      <a:pt x="1680" y="1321"/>
                      <a:pt x="1912" y="1070"/>
                    </a:cubicBezTo>
                    <a:cubicBezTo>
                      <a:pt x="2057" y="905"/>
                      <a:pt x="2196" y="719"/>
                      <a:pt x="2222" y="504"/>
                    </a:cubicBezTo>
                    <a:cubicBezTo>
                      <a:pt x="2247" y="286"/>
                      <a:pt x="2113" y="35"/>
                      <a:pt x="1898" y="4"/>
                    </a:cubicBezTo>
                    <a:cubicBezTo>
                      <a:pt x="1880" y="2"/>
                      <a:pt x="1862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6" name="Google Shape;9336;p70"/>
              <p:cNvSpPr/>
              <p:nvPr/>
            </p:nvSpPr>
            <p:spPr>
              <a:xfrm>
                <a:off x="1653650" y="1832950"/>
                <a:ext cx="19350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941" extrusionOk="0">
                    <a:moveTo>
                      <a:pt x="721" y="0"/>
                    </a:moveTo>
                    <a:cubicBezTo>
                      <a:pt x="711" y="0"/>
                      <a:pt x="701" y="4"/>
                      <a:pt x="692" y="11"/>
                    </a:cubicBezTo>
                    <a:cubicBezTo>
                      <a:pt x="394" y="237"/>
                      <a:pt x="162" y="532"/>
                      <a:pt x="12" y="873"/>
                    </a:cubicBezTo>
                    <a:cubicBezTo>
                      <a:pt x="1" y="895"/>
                      <a:pt x="12" y="923"/>
                      <a:pt x="37" y="934"/>
                    </a:cubicBezTo>
                    <a:cubicBezTo>
                      <a:pt x="43" y="939"/>
                      <a:pt x="48" y="941"/>
                      <a:pt x="54" y="941"/>
                    </a:cubicBezTo>
                    <a:cubicBezTo>
                      <a:pt x="58" y="941"/>
                      <a:pt x="63" y="939"/>
                      <a:pt x="68" y="937"/>
                    </a:cubicBezTo>
                    <a:cubicBezTo>
                      <a:pt x="79" y="934"/>
                      <a:pt x="93" y="923"/>
                      <a:pt x="98" y="909"/>
                    </a:cubicBezTo>
                    <a:cubicBezTo>
                      <a:pt x="243" y="585"/>
                      <a:pt x="467" y="301"/>
                      <a:pt x="748" y="86"/>
                    </a:cubicBezTo>
                    <a:cubicBezTo>
                      <a:pt x="773" y="72"/>
                      <a:pt x="773" y="44"/>
                      <a:pt x="759" y="22"/>
                    </a:cubicBezTo>
                    <a:cubicBezTo>
                      <a:pt x="750" y="7"/>
                      <a:pt x="735" y="0"/>
                      <a:pt x="721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7" name="Google Shape;9337;p70"/>
              <p:cNvSpPr/>
              <p:nvPr/>
            </p:nvSpPr>
            <p:spPr>
              <a:xfrm>
                <a:off x="1657275" y="1843850"/>
                <a:ext cx="2247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606" extrusionOk="0">
                    <a:moveTo>
                      <a:pt x="845" y="1"/>
                    </a:moveTo>
                    <a:cubicBezTo>
                      <a:pt x="832" y="1"/>
                      <a:pt x="819" y="6"/>
                      <a:pt x="810" y="18"/>
                    </a:cubicBezTo>
                    <a:cubicBezTo>
                      <a:pt x="600" y="239"/>
                      <a:pt x="335" y="412"/>
                      <a:pt x="43" y="509"/>
                    </a:cubicBezTo>
                    <a:cubicBezTo>
                      <a:pt x="17" y="518"/>
                      <a:pt x="1" y="546"/>
                      <a:pt x="9" y="571"/>
                    </a:cubicBezTo>
                    <a:cubicBezTo>
                      <a:pt x="16" y="592"/>
                      <a:pt x="35" y="605"/>
                      <a:pt x="55" y="605"/>
                    </a:cubicBezTo>
                    <a:cubicBezTo>
                      <a:pt x="58" y="605"/>
                      <a:pt x="62" y="605"/>
                      <a:pt x="65" y="604"/>
                    </a:cubicBezTo>
                    <a:cubicBezTo>
                      <a:pt x="65" y="599"/>
                      <a:pt x="70" y="599"/>
                      <a:pt x="73" y="599"/>
                    </a:cubicBezTo>
                    <a:cubicBezTo>
                      <a:pt x="383" y="498"/>
                      <a:pt x="659" y="320"/>
                      <a:pt x="882" y="82"/>
                    </a:cubicBezTo>
                    <a:cubicBezTo>
                      <a:pt x="899" y="63"/>
                      <a:pt x="899" y="32"/>
                      <a:pt x="879" y="13"/>
                    </a:cubicBezTo>
                    <a:cubicBezTo>
                      <a:pt x="869" y="5"/>
                      <a:pt x="857" y="1"/>
                      <a:pt x="845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8" name="Google Shape;9338;p70"/>
              <p:cNvSpPr/>
              <p:nvPr/>
            </p:nvSpPr>
            <p:spPr>
              <a:xfrm>
                <a:off x="1655600" y="1826300"/>
                <a:ext cx="409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560" extrusionOk="0">
                    <a:moveTo>
                      <a:pt x="1333" y="0"/>
                    </a:moveTo>
                    <a:cubicBezTo>
                      <a:pt x="1276" y="0"/>
                      <a:pt x="1218" y="17"/>
                      <a:pt x="1161" y="26"/>
                    </a:cubicBezTo>
                    <a:cubicBezTo>
                      <a:pt x="1093" y="37"/>
                      <a:pt x="1023" y="39"/>
                      <a:pt x="953" y="39"/>
                    </a:cubicBezTo>
                    <a:cubicBezTo>
                      <a:pt x="903" y="39"/>
                      <a:pt x="853" y="38"/>
                      <a:pt x="804" y="38"/>
                    </a:cubicBezTo>
                    <a:cubicBezTo>
                      <a:pt x="685" y="38"/>
                      <a:pt x="568" y="45"/>
                      <a:pt x="461" y="93"/>
                    </a:cubicBezTo>
                    <a:cubicBezTo>
                      <a:pt x="235" y="193"/>
                      <a:pt x="98" y="447"/>
                      <a:pt x="59" y="709"/>
                    </a:cubicBezTo>
                    <a:cubicBezTo>
                      <a:pt x="31" y="902"/>
                      <a:pt x="1" y="1393"/>
                      <a:pt x="168" y="1510"/>
                    </a:cubicBezTo>
                    <a:cubicBezTo>
                      <a:pt x="216" y="1545"/>
                      <a:pt x="274" y="1559"/>
                      <a:pt x="335" y="1559"/>
                    </a:cubicBezTo>
                    <a:cubicBezTo>
                      <a:pt x="511" y="1559"/>
                      <a:pt x="718" y="1441"/>
                      <a:pt x="832" y="1365"/>
                    </a:cubicBezTo>
                    <a:cubicBezTo>
                      <a:pt x="1041" y="1220"/>
                      <a:pt x="1234" y="1050"/>
                      <a:pt x="1398" y="851"/>
                    </a:cubicBezTo>
                    <a:cubicBezTo>
                      <a:pt x="1502" y="726"/>
                      <a:pt x="1605" y="575"/>
                      <a:pt x="1619" y="405"/>
                    </a:cubicBezTo>
                    <a:cubicBezTo>
                      <a:pt x="1636" y="232"/>
                      <a:pt x="1535" y="31"/>
                      <a:pt x="1373" y="3"/>
                    </a:cubicBezTo>
                    <a:cubicBezTo>
                      <a:pt x="1360" y="1"/>
                      <a:pt x="1347" y="0"/>
                      <a:pt x="1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9" name="Google Shape;9339;p70"/>
              <p:cNvSpPr/>
              <p:nvPr/>
            </p:nvSpPr>
            <p:spPr>
              <a:xfrm>
                <a:off x="1631125" y="1867750"/>
                <a:ext cx="43825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2466" extrusionOk="0">
                    <a:moveTo>
                      <a:pt x="806" y="1"/>
                    </a:moveTo>
                    <a:cubicBezTo>
                      <a:pt x="715" y="1"/>
                      <a:pt x="627" y="49"/>
                      <a:pt x="550" y="167"/>
                    </a:cubicBezTo>
                    <a:cubicBezTo>
                      <a:pt x="372" y="443"/>
                      <a:pt x="252" y="770"/>
                      <a:pt x="126" y="1063"/>
                    </a:cubicBezTo>
                    <a:cubicBezTo>
                      <a:pt x="62" y="1210"/>
                      <a:pt x="1" y="1369"/>
                      <a:pt x="42" y="1523"/>
                    </a:cubicBezTo>
                    <a:cubicBezTo>
                      <a:pt x="104" y="1757"/>
                      <a:pt x="369" y="1866"/>
                      <a:pt x="533" y="2042"/>
                    </a:cubicBezTo>
                    <a:cubicBezTo>
                      <a:pt x="673" y="2192"/>
                      <a:pt x="768" y="2413"/>
                      <a:pt x="966" y="2457"/>
                    </a:cubicBezTo>
                    <a:cubicBezTo>
                      <a:pt x="989" y="2463"/>
                      <a:pt x="1012" y="2465"/>
                      <a:pt x="1034" y="2465"/>
                    </a:cubicBezTo>
                    <a:cubicBezTo>
                      <a:pt x="1231" y="2465"/>
                      <a:pt x="1400" y="2268"/>
                      <a:pt x="1485" y="2078"/>
                    </a:cubicBezTo>
                    <a:cubicBezTo>
                      <a:pt x="1753" y="1475"/>
                      <a:pt x="1633" y="717"/>
                      <a:pt x="1186" y="228"/>
                    </a:cubicBezTo>
                    <a:cubicBezTo>
                      <a:pt x="1066" y="95"/>
                      <a:pt x="932" y="1"/>
                      <a:pt x="8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0" name="Google Shape;9340;p70"/>
              <p:cNvSpPr/>
              <p:nvPr/>
            </p:nvSpPr>
            <p:spPr>
              <a:xfrm>
                <a:off x="1653100" y="1868525"/>
                <a:ext cx="123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1654" extrusionOk="0">
                    <a:moveTo>
                      <a:pt x="56" y="1"/>
                    </a:moveTo>
                    <a:cubicBezTo>
                      <a:pt x="48" y="1"/>
                      <a:pt x="39" y="3"/>
                      <a:pt x="31" y="8"/>
                    </a:cubicBezTo>
                    <a:cubicBezTo>
                      <a:pt x="9" y="22"/>
                      <a:pt x="0" y="50"/>
                      <a:pt x="14" y="72"/>
                    </a:cubicBezTo>
                    <a:cubicBezTo>
                      <a:pt x="260" y="515"/>
                      <a:pt x="385" y="1015"/>
                      <a:pt x="383" y="1520"/>
                    </a:cubicBezTo>
                    <a:cubicBezTo>
                      <a:pt x="377" y="1531"/>
                      <a:pt x="369" y="1545"/>
                      <a:pt x="371" y="1559"/>
                    </a:cubicBezTo>
                    <a:lnTo>
                      <a:pt x="383" y="1615"/>
                    </a:lnTo>
                    <a:cubicBezTo>
                      <a:pt x="385" y="1633"/>
                      <a:pt x="408" y="1654"/>
                      <a:pt x="431" y="1654"/>
                    </a:cubicBezTo>
                    <a:cubicBezTo>
                      <a:pt x="433" y="1654"/>
                      <a:pt x="434" y="1654"/>
                      <a:pt x="436" y="1654"/>
                    </a:cubicBezTo>
                    <a:cubicBezTo>
                      <a:pt x="436" y="1654"/>
                      <a:pt x="438" y="1648"/>
                      <a:pt x="441" y="1648"/>
                    </a:cubicBezTo>
                    <a:cubicBezTo>
                      <a:pt x="463" y="1645"/>
                      <a:pt x="477" y="1629"/>
                      <a:pt x="475" y="1606"/>
                    </a:cubicBezTo>
                    <a:cubicBezTo>
                      <a:pt x="494" y="1054"/>
                      <a:pt x="366" y="510"/>
                      <a:pt x="98" y="24"/>
                    </a:cubicBezTo>
                    <a:cubicBezTo>
                      <a:pt x="89" y="10"/>
                      <a:pt x="73" y="1"/>
                      <a:pt x="56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1" name="Google Shape;9341;p70"/>
              <p:cNvSpPr/>
              <p:nvPr/>
            </p:nvSpPr>
            <p:spPr>
              <a:xfrm>
                <a:off x="1645850" y="1870625"/>
                <a:ext cx="56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299" extrusionOk="0">
                    <a:moveTo>
                      <a:pt x="173" y="1"/>
                    </a:moveTo>
                    <a:cubicBezTo>
                      <a:pt x="151" y="1"/>
                      <a:pt x="130" y="14"/>
                      <a:pt x="126" y="35"/>
                    </a:cubicBezTo>
                    <a:cubicBezTo>
                      <a:pt x="11" y="434"/>
                      <a:pt x="0" y="858"/>
                      <a:pt x="98" y="1263"/>
                    </a:cubicBezTo>
                    <a:cubicBezTo>
                      <a:pt x="102" y="1282"/>
                      <a:pt x="123" y="1298"/>
                      <a:pt x="144" y="1298"/>
                    </a:cubicBezTo>
                    <a:cubicBezTo>
                      <a:pt x="148" y="1298"/>
                      <a:pt x="152" y="1298"/>
                      <a:pt x="156" y="1296"/>
                    </a:cubicBezTo>
                    <a:cubicBezTo>
                      <a:pt x="181" y="1285"/>
                      <a:pt x="198" y="1263"/>
                      <a:pt x="187" y="1238"/>
                    </a:cubicBezTo>
                    <a:cubicBezTo>
                      <a:pt x="98" y="850"/>
                      <a:pt x="103" y="443"/>
                      <a:pt x="215" y="63"/>
                    </a:cubicBezTo>
                    <a:cubicBezTo>
                      <a:pt x="223" y="38"/>
                      <a:pt x="209" y="10"/>
                      <a:pt x="184" y="2"/>
                    </a:cubicBezTo>
                    <a:cubicBezTo>
                      <a:pt x="181" y="1"/>
                      <a:pt x="177" y="1"/>
                      <a:pt x="173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2" name="Google Shape;9342;p70"/>
              <p:cNvSpPr/>
              <p:nvPr/>
            </p:nvSpPr>
            <p:spPr>
              <a:xfrm>
                <a:off x="1637050" y="1870450"/>
                <a:ext cx="298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682" extrusionOk="0">
                    <a:moveTo>
                      <a:pt x="545" y="0"/>
                    </a:moveTo>
                    <a:cubicBezTo>
                      <a:pt x="483" y="0"/>
                      <a:pt x="424" y="33"/>
                      <a:pt x="372" y="115"/>
                    </a:cubicBezTo>
                    <a:cubicBezTo>
                      <a:pt x="255" y="293"/>
                      <a:pt x="171" y="519"/>
                      <a:pt x="84" y="717"/>
                    </a:cubicBezTo>
                    <a:cubicBezTo>
                      <a:pt x="42" y="818"/>
                      <a:pt x="1" y="927"/>
                      <a:pt x="23" y="1035"/>
                    </a:cubicBezTo>
                    <a:cubicBezTo>
                      <a:pt x="65" y="1195"/>
                      <a:pt x="246" y="1270"/>
                      <a:pt x="358" y="1390"/>
                    </a:cubicBezTo>
                    <a:cubicBezTo>
                      <a:pt x="453" y="1493"/>
                      <a:pt x="520" y="1646"/>
                      <a:pt x="656" y="1677"/>
                    </a:cubicBezTo>
                    <a:cubicBezTo>
                      <a:pt x="671" y="1680"/>
                      <a:pt x="686" y="1682"/>
                      <a:pt x="701" y="1682"/>
                    </a:cubicBezTo>
                    <a:cubicBezTo>
                      <a:pt x="837" y="1682"/>
                      <a:pt x="950" y="1549"/>
                      <a:pt x="1011" y="1418"/>
                    </a:cubicBezTo>
                    <a:cubicBezTo>
                      <a:pt x="1195" y="1008"/>
                      <a:pt x="1108" y="489"/>
                      <a:pt x="804" y="157"/>
                    </a:cubicBezTo>
                    <a:cubicBezTo>
                      <a:pt x="721" y="66"/>
                      <a:pt x="631" y="0"/>
                      <a:pt x="5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3" name="Google Shape;9343;p70"/>
              <p:cNvSpPr/>
              <p:nvPr/>
            </p:nvSpPr>
            <p:spPr>
              <a:xfrm>
                <a:off x="1653975" y="1854225"/>
                <a:ext cx="6275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1922" extrusionOk="0">
                    <a:moveTo>
                      <a:pt x="907" y="1"/>
                    </a:moveTo>
                    <a:cubicBezTo>
                      <a:pt x="476" y="1"/>
                      <a:pt x="1" y="121"/>
                      <a:pt x="105" y="652"/>
                    </a:cubicBezTo>
                    <a:cubicBezTo>
                      <a:pt x="147" y="875"/>
                      <a:pt x="294" y="1060"/>
                      <a:pt x="454" y="1224"/>
                    </a:cubicBezTo>
                    <a:cubicBezTo>
                      <a:pt x="663" y="1445"/>
                      <a:pt x="894" y="1634"/>
                      <a:pt x="1151" y="1802"/>
                    </a:cubicBezTo>
                    <a:cubicBezTo>
                      <a:pt x="1242" y="1862"/>
                      <a:pt x="1353" y="1921"/>
                      <a:pt x="1459" y="1921"/>
                    </a:cubicBezTo>
                    <a:cubicBezTo>
                      <a:pt x="1490" y="1921"/>
                      <a:pt x="1520" y="1916"/>
                      <a:pt x="1550" y="1905"/>
                    </a:cubicBezTo>
                    <a:cubicBezTo>
                      <a:pt x="1751" y="1827"/>
                      <a:pt x="1781" y="1528"/>
                      <a:pt x="1977" y="1445"/>
                    </a:cubicBezTo>
                    <a:cubicBezTo>
                      <a:pt x="2046" y="1417"/>
                      <a:pt x="2122" y="1419"/>
                      <a:pt x="2197" y="1406"/>
                    </a:cubicBezTo>
                    <a:cubicBezTo>
                      <a:pt x="2300" y="1389"/>
                      <a:pt x="2398" y="1327"/>
                      <a:pt x="2454" y="1238"/>
                    </a:cubicBezTo>
                    <a:cubicBezTo>
                      <a:pt x="2510" y="1146"/>
                      <a:pt x="2510" y="1026"/>
                      <a:pt x="2448" y="942"/>
                    </a:cubicBezTo>
                    <a:cubicBezTo>
                      <a:pt x="2378" y="848"/>
                      <a:pt x="2247" y="822"/>
                      <a:pt x="2172" y="736"/>
                    </a:cubicBezTo>
                    <a:cubicBezTo>
                      <a:pt x="2088" y="644"/>
                      <a:pt x="2080" y="510"/>
                      <a:pt x="2030" y="398"/>
                    </a:cubicBezTo>
                    <a:cubicBezTo>
                      <a:pt x="1904" y="136"/>
                      <a:pt x="1569" y="66"/>
                      <a:pt x="1279" y="27"/>
                    </a:cubicBezTo>
                    <a:cubicBezTo>
                      <a:pt x="1172" y="13"/>
                      <a:pt x="1042" y="1"/>
                      <a:pt x="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4" name="Google Shape;9344;p70"/>
              <p:cNvSpPr/>
              <p:nvPr/>
            </p:nvSpPr>
            <p:spPr>
              <a:xfrm>
                <a:off x="1655050" y="1860750"/>
                <a:ext cx="247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851" extrusionOk="0">
                    <a:moveTo>
                      <a:pt x="58" y="0"/>
                    </a:moveTo>
                    <a:cubicBezTo>
                      <a:pt x="52" y="0"/>
                      <a:pt x="47" y="1"/>
                      <a:pt x="42" y="3"/>
                    </a:cubicBezTo>
                    <a:cubicBezTo>
                      <a:pt x="20" y="15"/>
                      <a:pt x="0" y="43"/>
                      <a:pt x="12" y="68"/>
                    </a:cubicBezTo>
                    <a:cubicBezTo>
                      <a:pt x="148" y="467"/>
                      <a:pt x="514" y="782"/>
                      <a:pt x="929" y="849"/>
                    </a:cubicBezTo>
                    <a:cubicBezTo>
                      <a:pt x="931" y="850"/>
                      <a:pt x="934" y="851"/>
                      <a:pt x="937" y="851"/>
                    </a:cubicBezTo>
                    <a:cubicBezTo>
                      <a:pt x="940" y="851"/>
                      <a:pt x="943" y="850"/>
                      <a:pt x="946" y="849"/>
                    </a:cubicBezTo>
                    <a:cubicBezTo>
                      <a:pt x="963" y="843"/>
                      <a:pt x="977" y="829"/>
                      <a:pt x="985" y="807"/>
                    </a:cubicBezTo>
                    <a:cubicBezTo>
                      <a:pt x="988" y="779"/>
                      <a:pt x="974" y="754"/>
                      <a:pt x="946" y="751"/>
                    </a:cubicBezTo>
                    <a:cubicBezTo>
                      <a:pt x="564" y="690"/>
                      <a:pt x="229" y="402"/>
                      <a:pt x="106" y="34"/>
                    </a:cubicBezTo>
                    <a:cubicBezTo>
                      <a:pt x="97" y="16"/>
                      <a:pt x="78" y="0"/>
                      <a:pt x="58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5" name="Google Shape;9345;p70"/>
              <p:cNvSpPr/>
              <p:nvPr/>
            </p:nvSpPr>
            <p:spPr>
              <a:xfrm>
                <a:off x="1659025" y="1861050"/>
                <a:ext cx="235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396" extrusionOk="0">
                    <a:moveTo>
                      <a:pt x="52" y="1"/>
                    </a:moveTo>
                    <a:cubicBezTo>
                      <a:pt x="30" y="1"/>
                      <a:pt x="13" y="17"/>
                      <a:pt x="6" y="36"/>
                    </a:cubicBezTo>
                    <a:cubicBezTo>
                      <a:pt x="0" y="64"/>
                      <a:pt x="17" y="89"/>
                      <a:pt x="42" y="98"/>
                    </a:cubicBezTo>
                    <a:cubicBezTo>
                      <a:pt x="324" y="156"/>
                      <a:pt x="603" y="254"/>
                      <a:pt x="860" y="390"/>
                    </a:cubicBezTo>
                    <a:cubicBezTo>
                      <a:pt x="866" y="394"/>
                      <a:pt x="873" y="395"/>
                      <a:pt x="879" y="395"/>
                    </a:cubicBezTo>
                    <a:cubicBezTo>
                      <a:pt x="884" y="395"/>
                      <a:pt x="889" y="394"/>
                      <a:pt x="893" y="393"/>
                    </a:cubicBezTo>
                    <a:cubicBezTo>
                      <a:pt x="907" y="390"/>
                      <a:pt x="921" y="382"/>
                      <a:pt x="929" y="371"/>
                    </a:cubicBezTo>
                    <a:cubicBezTo>
                      <a:pt x="941" y="349"/>
                      <a:pt x="935" y="321"/>
                      <a:pt x="910" y="307"/>
                    </a:cubicBezTo>
                    <a:cubicBezTo>
                      <a:pt x="642" y="167"/>
                      <a:pt x="358" y="64"/>
                      <a:pt x="65" y="3"/>
                    </a:cubicBezTo>
                    <a:cubicBezTo>
                      <a:pt x="60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6" name="Google Shape;9346;p70"/>
              <p:cNvSpPr/>
              <p:nvPr/>
            </p:nvSpPr>
            <p:spPr>
              <a:xfrm>
                <a:off x="1653875" y="1855325"/>
                <a:ext cx="461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413" extrusionOk="0">
                    <a:moveTo>
                      <a:pt x="659" y="1"/>
                    </a:moveTo>
                    <a:cubicBezTo>
                      <a:pt x="344" y="1"/>
                      <a:pt x="1" y="92"/>
                      <a:pt x="81" y="480"/>
                    </a:cubicBezTo>
                    <a:cubicBezTo>
                      <a:pt x="112" y="642"/>
                      <a:pt x="223" y="778"/>
                      <a:pt x="335" y="901"/>
                    </a:cubicBezTo>
                    <a:cubicBezTo>
                      <a:pt x="488" y="1060"/>
                      <a:pt x="658" y="1205"/>
                      <a:pt x="848" y="1325"/>
                    </a:cubicBezTo>
                    <a:cubicBezTo>
                      <a:pt x="917" y="1372"/>
                      <a:pt x="995" y="1413"/>
                      <a:pt x="1072" y="1413"/>
                    </a:cubicBezTo>
                    <a:cubicBezTo>
                      <a:pt x="1095" y="1413"/>
                      <a:pt x="1118" y="1409"/>
                      <a:pt x="1141" y="1401"/>
                    </a:cubicBezTo>
                    <a:cubicBezTo>
                      <a:pt x="1286" y="1345"/>
                      <a:pt x="1308" y="1122"/>
                      <a:pt x="1453" y="1060"/>
                    </a:cubicBezTo>
                    <a:cubicBezTo>
                      <a:pt x="1506" y="1041"/>
                      <a:pt x="1562" y="1043"/>
                      <a:pt x="1615" y="1032"/>
                    </a:cubicBezTo>
                    <a:cubicBezTo>
                      <a:pt x="1691" y="1018"/>
                      <a:pt x="1763" y="977"/>
                      <a:pt x="1805" y="912"/>
                    </a:cubicBezTo>
                    <a:cubicBezTo>
                      <a:pt x="1844" y="845"/>
                      <a:pt x="1847" y="753"/>
                      <a:pt x="1799" y="692"/>
                    </a:cubicBezTo>
                    <a:cubicBezTo>
                      <a:pt x="1746" y="625"/>
                      <a:pt x="1652" y="600"/>
                      <a:pt x="1596" y="541"/>
                    </a:cubicBezTo>
                    <a:cubicBezTo>
                      <a:pt x="1537" y="474"/>
                      <a:pt x="1532" y="374"/>
                      <a:pt x="1493" y="293"/>
                    </a:cubicBezTo>
                    <a:cubicBezTo>
                      <a:pt x="1398" y="103"/>
                      <a:pt x="1155" y="50"/>
                      <a:pt x="940" y="22"/>
                    </a:cubicBezTo>
                    <a:cubicBezTo>
                      <a:pt x="860" y="10"/>
                      <a:pt x="761" y="1"/>
                      <a:pt x="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7" name="Google Shape;9347;p70"/>
              <p:cNvSpPr/>
              <p:nvPr/>
            </p:nvSpPr>
            <p:spPr>
              <a:xfrm>
                <a:off x="1610475" y="1812275"/>
                <a:ext cx="5115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2089" extrusionOk="0">
                    <a:moveTo>
                      <a:pt x="1638" y="1"/>
                    </a:moveTo>
                    <a:cubicBezTo>
                      <a:pt x="1680" y="408"/>
                      <a:pt x="1613" y="829"/>
                      <a:pt x="1432" y="1200"/>
                    </a:cubicBezTo>
                    <a:cubicBezTo>
                      <a:pt x="1407" y="1248"/>
                      <a:pt x="1382" y="1298"/>
                      <a:pt x="1337" y="1326"/>
                    </a:cubicBezTo>
                    <a:cubicBezTo>
                      <a:pt x="1295" y="1357"/>
                      <a:pt x="1237" y="1362"/>
                      <a:pt x="1184" y="1371"/>
                    </a:cubicBezTo>
                    <a:cubicBezTo>
                      <a:pt x="1118" y="1378"/>
                      <a:pt x="1052" y="1381"/>
                      <a:pt x="986" y="1381"/>
                    </a:cubicBezTo>
                    <a:cubicBezTo>
                      <a:pt x="683" y="1381"/>
                      <a:pt x="380" y="1308"/>
                      <a:pt x="107" y="1175"/>
                    </a:cubicBezTo>
                    <a:cubicBezTo>
                      <a:pt x="65" y="1262"/>
                      <a:pt x="1" y="1343"/>
                      <a:pt x="1" y="1440"/>
                    </a:cubicBezTo>
                    <a:cubicBezTo>
                      <a:pt x="1" y="1588"/>
                      <a:pt x="146" y="1689"/>
                      <a:pt x="274" y="1756"/>
                    </a:cubicBezTo>
                    <a:cubicBezTo>
                      <a:pt x="534" y="1884"/>
                      <a:pt x="1017" y="2089"/>
                      <a:pt x="1391" y="2089"/>
                    </a:cubicBezTo>
                    <a:cubicBezTo>
                      <a:pt x="1487" y="2089"/>
                      <a:pt x="1576" y="2075"/>
                      <a:pt x="1652" y="2043"/>
                    </a:cubicBezTo>
                    <a:cubicBezTo>
                      <a:pt x="2046" y="1878"/>
                      <a:pt x="1895" y="1036"/>
                      <a:pt x="1881" y="704"/>
                    </a:cubicBezTo>
                    <a:cubicBezTo>
                      <a:pt x="1875" y="545"/>
                      <a:pt x="1862" y="380"/>
                      <a:pt x="1795" y="235"/>
                    </a:cubicBezTo>
                    <a:cubicBezTo>
                      <a:pt x="1756" y="146"/>
                      <a:pt x="1700" y="71"/>
                      <a:pt x="1638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8" name="Google Shape;9348;p70"/>
              <p:cNvSpPr/>
              <p:nvPr/>
            </p:nvSpPr>
            <p:spPr>
              <a:xfrm>
                <a:off x="1630975" y="1867900"/>
                <a:ext cx="4070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643" extrusionOk="0">
                    <a:moveTo>
                      <a:pt x="807" y="1"/>
                    </a:moveTo>
                    <a:cubicBezTo>
                      <a:pt x="717" y="1"/>
                      <a:pt x="630" y="49"/>
                      <a:pt x="553" y="167"/>
                    </a:cubicBezTo>
                    <a:cubicBezTo>
                      <a:pt x="375" y="437"/>
                      <a:pt x="255" y="764"/>
                      <a:pt x="126" y="1057"/>
                    </a:cubicBezTo>
                    <a:cubicBezTo>
                      <a:pt x="65" y="1204"/>
                      <a:pt x="1" y="1363"/>
                      <a:pt x="43" y="1517"/>
                    </a:cubicBezTo>
                    <a:cubicBezTo>
                      <a:pt x="57" y="1567"/>
                      <a:pt x="79" y="1606"/>
                      <a:pt x="107" y="1642"/>
                    </a:cubicBezTo>
                    <a:cubicBezTo>
                      <a:pt x="177" y="1430"/>
                      <a:pt x="255" y="1221"/>
                      <a:pt x="350" y="1015"/>
                    </a:cubicBezTo>
                    <a:cubicBezTo>
                      <a:pt x="414" y="886"/>
                      <a:pt x="495" y="747"/>
                      <a:pt x="626" y="683"/>
                    </a:cubicBezTo>
                    <a:cubicBezTo>
                      <a:pt x="675" y="659"/>
                      <a:pt x="728" y="649"/>
                      <a:pt x="781" y="649"/>
                    </a:cubicBezTo>
                    <a:cubicBezTo>
                      <a:pt x="853" y="649"/>
                      <a:pt x="926" y="667"/>
                      <a:pt x="991" y="694"/>
                    </a:cubicBezTo>
                    <a:cubicBezTo>
                      <a:pt x="1108" y="747"/>
                      <a:pt x="1203" y="831"/>
                      <a:pt x="1293" y="920"/>
                    </a:cubicBezTo>
                    <a:cubicBezTo>
                      <a:pt x="1413" y="1043"/>
                      <a:pt x="1527" y="1179"/>
                      <a:pt x="1627" y="1324"/>
                    </a:cubicBezTo>
                    <a:cubicBezTo>
                      <a:pt x="1608" y="925"/>
                      <a:pt x="1460" y="527"/>
                      <a:pt x="1187" y="231"/>
                    </a:cubicBezTo>
                    <a:cubicBezTo>
                      <a:pt x="1066" y="96"/>
                      <a:pt x="933" y="1"/>
                      <a:pt x="807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9" name="Google Shape;9349;p70"/>
              <p:cNvSpPr/>
              <p:nvPr/>
            </p:nvSpPr>
            <p:spPr>
              <a:xfrm>
                <a:off x="1654000" y="1854175"/>
                <a:ext cx="491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04" extrusionOk="0">
                    <a:moveTo>
                      <a:pt x="911" y="1"/>
                    </a:moveTo>
                    <a:cubicBezTo>
                      <a:pt x="478" y="1"/>
                      <a:pt x="0" y="121"/>
                      <a:pt x="107" y="654"/>
                    </a:cubicBezTo>
                    <a:cubicBezTo>
                      <a:pt x="148" y="877"/>
                      <a:pt x="299" y="1062"/>
                      <a:pt x="455" y="1226"/>
                    </a:cubicBezTo>
                    <a:cubicBezTo>
                      <a:pt x="665" y="1447"/>
                      <a:pt x="899" y="1636"/>
                      <a:pt x="1150" y="1804"/>
                    </a:cubicBezTo>
                    <a:cubicBezTo>
                      <a:pt x="1047" y="1664"/>
                      <a:pt x="963" y="1516"/>
                      <a:pt x="902" y="1355"/>
                    </a:cubicBezTo>
                    <a:cubicBezTo>
                      <a:pt x="807" y="1112"/>
                      <a:pt x="765" y="811"/>
                      <a:pt x="932" y="615"/>
                    </a:cubicBezTo>
                    <a:cubicBezTo>
                      <a:pt x="1055" y="470"/>
                      <a:pt x="1253" y="420"/>
                      <a:pt x="1437" y="381"/>
                    </a:cubicBezTo>
                    <a:cubicBezTo>
                      <a:pt x="1613" y="347"/>
                      <a:pt x="1786" y="319"/>
                      <a:pt x="1965" y="297"/>
                    </a:cubicBezTo>
                    <a:cubicBezTo>
                      <a:pt x="1811" y="113"/>
                      <a:pt x="1529" y="57"/>
                      <a:pt x="1281" y="27"/>
                    </a:cubicBezTo>
                    <a:cubicBezTo>
                      <a:pt x="1174" y="12"/>
                      <a:pt x="1045" y="1"/>
                      <a:pt x="911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0" name="Google Shape;9350;p70"/>
              <p:cNvSpPr/>
              <p:nvPr/>
            </p:nvSpPr>
            <p:spPr>
              <a:xfrm>
                <a:off x="1654500" y="1820800"/>
                <a:ext cx="4082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760" extrusionOk="0">
                    <a:moveTo>
                      <a:pt x="494" y="0"/>
                    </a:moveTo>
                    <a:cubicBezTo>
                      <a:pt x="282" y="162"/>
                      <a:pt x="142" y="424"/>
                      <a:pt x="98" y="692"/>
                    </a:cubicBezTo>
                    <a:cubicBezTo>
                      <a:pt x="53" y="935"/>
                      <a:pt x="0" y="1554"/>
                      <a:pt x="220" y="1702"/>
                    </a:cubicBezTo>
                    <a:cubicBezTo>
                      <a:pt x="282" y="1743"/>
                      <a:pt x="356" y="1759"/>
                      <a:pt x="436" y="1759"/>
                    </a:cubicBezTo>
                    <a:cubicBezTo>
                      <a:pt x="677" y="1759"/>
                      <a:pt x="970" y="1604"/>
                      <a:pt x="1127" y="1501"/>
                    </a:cubicBezTo>
                    <a:cubicBezTo>
                      <a:pt x="1306" y="1389"/>
                      <a:pt x="1473" y="1256"/>
                      <a:pt x="1632" y="1116"/>
                    </a:cubicBezTo>
                    <a:lnTo>
                      <a:pt x="1632" y="1116"/>
                    </a:lnTo>
                    <a:cubicBezTo>
                      <a:pt x="1594" y="1118"/>
                      <a:pt x="1557" y="1119"/>
                      <a:pt x="1519" y="1119"/>
                    </a:cubicBezTo>
                    <a:cubicBezTo>
                      <a:pt x="1392" y="1119"/>
                      <a:pt x="1265" y="1109"/>
                      <a:pt x="1138" y="1094"/>
                    </a:cubicBezTo>
                    <a:cubicBezTo>
                      <a:pt x="929" y="1060"/>
                      <a:pt x="698" y="996"/>
                      <a:pt x="578" y="815"/>
                    </a:cubicBezTo>
                    <a:cubicBezTo>
                      <a:pt x="474" y="656"/>
                      <a:pt x="477" y="458"/>
                      <a:pt x="483" y="271"/>
                    </a:cubicBezTo>
                    <a:cubicBezTo>
                      <a:pt x="488" y="179"/>
                      <a:pt x="491" y="92"/>
                      <a:pt x="494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1" name="Google Shape;9351;p70"/>
              <p:cNvSpPr/>
              <p:nvPr/>
            </p:nvSpPr>
            <p:spPr>
              <a:xfrm>
                <a:off x="1598350" y="1857400"/>
                <a:ext cx="5485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550" extrusionOk="0">
                    <a:moveTo>
                      <a:pt x="882" y="1"/>
                    </a:moveTo>
                    <a:cubicBezTo>
                      <a:pt x="621" y="1"/>
                      <a:pt x="363" y="48"/>
                      <a:pt x="126" y="163"/>
                    </a:cubicBezTo>
                    <a:cubicBezTo>
                      <a:pt x="84" y="182"/>
                      <a:pt x="42" y="204"/>
                      <a:pt x="0" y="232"/>
                    </a:cubicBezTo>
                    <a:cubicBezTo>
                      <a:pt x="62" y="238"/>
                      <a:pt x="126" y="244"/>
                      <a:pt x="187" y="249"/>
                    </a:cubicBezTo>
                    <a:cubicBezTo>
                      <a:pt x="419" y="271"/>
                      <a:pt x="650" y="291"/>
                      <a:pt x="865" y="389"/>
                    </a:cubicBezTo>
                    <a:cubicBezTo>
                      <a:pt x="1074" y="486"/>
                      <a:pt x="1256" y="679"/>
                      <a:pt x="1272" y="907"/>
                    </a:cubicBezTo>
                    <a:cubicBezTo>
                      <a:pt x="1284" y="1047"/>
                      <a:pt x="1236" y="1184"/>
                      <a:pt x="1192" y="1312"/>
                    </a:cubicBezTo>
                    <a:cubicBezTo>
                      <a:pt x="1164" y="1393"/>
                      <a:pt x="1136" y="1471"/>
                      <a:pt x="1108" y="1549"/>
                    </a:cubicBezTo>
                    <a:cubicBezTo>
                      <a:pt x="1261" y="1410"/>
                      <a:pt x="1412" y="1270"/>
                      <a:pt x="1565" y="1136"/>
                    </a:cubicBezTo>
                    <a:cubicBezTo>
                      <a:pt x="1688" y="1022"/>
                      <a:pt x="1814" y="907"/>
                      <a:pt x="1934" y="796"/>
                    </a:cubicBezTo>
                    <a:cubicBezTo>
                      <a:pt x="2037" y="707"/>
                      <a:pt x="2140" y="603"/>
                      <a:pt x="2157" y="469"/>
                    </a:cubicBezTo>
                    <a:cubicBezTo>
                      <a:pt x="2193" y="151"/>
                      <a:pt x="1515" y="76"/>
                      <a:pt x="1312" y="40"/>
                    </a:cubicBezTo>
                    <a:cubicBezTo>
                      <a:pt x="1170" y="15"/>
                      <a:pt x="1025" y="1"/>
                      <a:pt x="882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2" name="Google Shape;9352;p70"/>
              <p:cNvSpPr/>
              <p:nvPr/>
            </p:nvSpPr>
            <p:spPr>
              <a:xfrm>
                <a:off x="1637550" y="1851350"/>
                <a:ext cx="2707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983" extrusionOk="0">
                    <a:moveTo>
                      <a:pt x="545" y="0"/>
                    </a:moveTo>
                    <a:cubicBezTo>
                      <a:pt x="507" y="0"/>
                      <a:pt x="469" y="5"/>
                      <a:pt x="430" y="14"/>
                    </a:cubicBezTo>
                    <a:cubicBezTo>
                      <a:pt x="165" y="75"/>
                      <a:pt x="0" y="338"/>
                      <a:pt x="64" y="603"/>
                    </a:cubicBezTo>
                    <a:cubicBezTo>
                      <a:pt x="117" y="829"/>
                      <a:pt x="316" y="982"/>
                      <a:pt x="538" y="982"/>
                    </a:cubicBezTo>
                    <a:cubicBezTo>
                      <a:pt x="576" y="982"/>
                      <a:pt x="614" y="978"/>
                      <a:pt x="653" y="968"/>
                    </a:cubicBezTo>
                    <a:cubicBezTo>
                      <a:pt x="918" y="907"/>
                      <a:pt x="1083" y="645"/>
                      <a:pt x="1018" y="379"/>
                    </a:cubicBezTo>
                    <a:cubicBezTo>
                      <a:pt x="966" y="153"/>
                      <a:pt x="767" y="0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3" name="Google Shape;9353;p70"/>
              <p:cNvSpPr/>
              <p:nvPr/>
            </p:nvSpPr>
            <p:spPr>
              <a:xfrm>
                <a:off x="1643675" y="1856850"/>
                <a:ext cx="148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41" extrusionOk="0">
                    <a:moveTo>
                      <a:pt x="294" y="0"/>
                    </a:moveTo>
                    <a:cubicBezTo>
                      <a:pt x="276" y="0"/>
                      <a:pt x="257" y="2"/>
                      <a:pt x="238" y="6"/>
                    </a:cubicBezTo>
                    <a:cubicBezTo>
                      <a:pt x="90" y="42"/>
                      <a:pt x="1" y="185"/>
                      <a:pt x="34" y="330"/>
                    </a:cubicBezTo>
                    <a:cubicBezTo>
                      <a:pt x="65" y="457"/>
                      <a:pt x="175" y="540"/>
                      <a:pt x="297" y="540"/>
                    </a:cubicBezTo>
                    <a:cubicBezTo>
                      <a:pt x="317" y="540"/>
                      <a:pt x="337" y="538"/>
                      <a:pt x="358" y="533"/>
                    </a:cubicBezTo>
                    <a:cubicBezTo>
                      <a:pt x="506" y="497"/>
                      <a:pt x="595" y="355"/>
                      <a:pt x="561" y="210"/>
                    </a:cubicBezTo>
                    <a:cubicBezTo>
                      <a:pt x="530" y="84"/>
                      <a:pt x="417" y="0"/>
                      <a:pt x="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4" name="Google Shape;9354;p70"/>
              <p:cNvSpPr/>
              <p:nvPr/>
            </p:nvSpPr>
            <p:spPr>
              <a:xfrm>
                <a:off x="1567375" y="2190025"/>
                <a:ext cx="215675" cy="205700"/>
              </a:xfrm>
              <a:custGeom>
                <a:avLst/>
                <a:gdLst/>
                <a:ahLst/>
                <a:cxnLst/>
                <a:rect l="l" t="t" r="r" b="b"/>
                <a:pathLst>
                  <a:path w="8627" h="8228" extrusionOk="0">
                    <a:moveTo>
                      <a:pt x="4291" y="1"/>
                    </a:moveTo>
                    <a:cubicBezTo>
                      <a:pt x="4087" y="1"/>
                      <a:pt x="3880" y="54"/>
                      <a:pt x="3703" y="157"/>
                    </a:cubicBezTo>
                    <a:cubicBezTo>
                      <a:pt x="3320" y="380"/>
                      <a:pt x="3072" y="795"/>
                      <a:pt x="2977" y="1231"/>
                    </a:cubicBezTo>
                    <a:cubicBezTo>
                      <a:pt x="2922" y="1496"/>
                      <a:pt x="2908" y="1789"/>
                      <a:pt x="2723" y="1984"/>
                    </a:cubicBezTo>
                    <a:cubicBezTo>
                      <a:pt x="2696" y="2012"/>
                      <a:pt x="2668" y="2037"/>
                      <a:pt x="2637" y="2062"/>
                    </a:cubicBezTo>
                    <a:cubicBezTo>
                      <a:pt x="2573" y="2109"/>
                      <a:pt x="2503" y="2151"/>
                      <a:pt x="2445" y="2204"/>
                    </a:cubicBezTo>
                    <a:lnTo>
                      <a:pt x="2442" y="2207"/>
                    </a:lnTo>
                    <a:cubicBezTo>
                      <a:pt x="2428" y="2221"/>
                      <a:pt x="2414" y="2232"/>
                      <a:pt x="2400" y="2246"/>
                    </a:cubicBezTo>
                    <a:lnTo>
                      <a:pt x="2386" y="2260"/>
                    </a:lnTo>
                    <a:cubicBezTo>
                      <a:pt x="2375" y="2271"/>
                      <a:pt x="2364" y="2285"/>
                      <a:pt x="2355" y="2293"/>
                    </a:cubicBezTo>
                    <a:cubicBezTo>
                      <a:pt x="2350" y="2302"/>
                      <a:pt x="2347" y="2305"/>
                      <a:pt x="2344" y="2307"/>
                    </a:cubicBezTo>
                    <a:cubicBezTo>
                      <a:pt x="2330" y="2327"/>
                      <a:pt x="2319" y="2344"/>
                      <a:pt x="2313" y="2363"/>
                    </a:cubicBezTo>
                    <a:cubicBezTo>
                      <a:pt x="2216" y="2570"/>
                      <a:pt x="2341" y="2810"/>
                      <a:pt x="2475" y="2991"/>
                    </a:cubicBezTo>
                    <a:cubicBezTo>
                      <a:pt x="2509" y="3033"/>
                      <a:pt x="2545" y="3083"/>
                      <a:pt x="2584" y="3130"/>
                    </a:cubicBezTo>
                    <a:cubicBezTo>
                      <a:pt x="2224" y="2960"/>
                      <a:pt x="1839" y="2849"/>
                      <a:pt x="1437" y="2846"/>
                    </a:cubicBezTo>
                    <a:cubicBezTo>
                      <a:pt x="1401" y="2846"/>
                      <a:pt x="1365" y="2846"/>
                      <a:pt x="1326" y="2849"/>
                    </a:cubicBezTo>
                    <a:lnTo>
                      <a:pt x="1323" y="2849"/>
                    </a:lnTo>
                    <a:cubicBezTo>
                      <a:pt x="1287" y="2851"/>
                      <a:pt x="1248" y="2857"/>
                      <a:pt x="1211" y="2860"/>
                    </a:cubicBezTo>
                    <a:cubicBezTo>
                      <a:pt x="718" y="2916"/>
                      <a:pt x="229" y="3169"/>
                      <a:pt x="79" y="3630"/>
                    </a:cubicBezTo>
                    <a:cubicBezTo>
                      <a:pt x="1" y="3881"/>
                      <a:pt x="31" y="4160"/>
                      <a:pt x="98" y="4414"/>
                    </a:cubicBezTo>
                    <a:cubicBezTo>
                      <a:pt x="238" y="4952"/>
                      <a:pt x="603" y="5502"/>
                      <a:pt x="1158" y="5566"/>
                    </a:cubicBezTo>
                    <a:cubicBezTo>
                      <a:pt x="1196" y="5570"/>
                      <a:pt x="1233" y="5572"/>
                      <a:pt x="1270" y="5572"/>
                    </a:cubicBezTo>
                    <a:cubicBezTo>
                      <a:pt x="1466" y="5572"/>
                      <a:pt x="1661" y="5516"/>
                      <a:pt x="1853" y="5457"/>
                    </a:cubicBezTo>
                    <a:lnTo>
                      <a:pt x="1856" y="5457"/>
                    </a:lnTo>
                    <a:cubicBezTo>
                      <a:pt x="1981" y="5424"/>
                      <a:pt x="2110" y="5385"/>
                      <a:pt x="2235" y="5345"/>
                    </a:cubicBezTo>
                    <a:cubicBezTo>
                      <a:pt x="2417" y="5292"/>
                      <a:pt x="2598" y="5242"/>
                      <a:pt x="2776" y="5186"/>
                    </a:cubicBezTo>
                    <a:cubicBezTo>
                      <a:pt x="2804" y="5178"/>
                      <a:pt x="2832" y="5167"/>
                      <a:pt x="2857" y="5161"/>
                    </a:cubicBezTo>
                    <a:lnTo>
                      <a:pt x="2857" y="5161"/>
                    </a:lnTo>
                    <a:cubicBezTo>
                      <a:pt x="2818" y="5195"/>
                      <a:pt x="2776" y="5228"/>
                      <a:pt x="2737" y="5262"/>
                    </a:cubicBezTo>
                    <a:cubicBezTo>
                      <a:pt x="2612" y="5371"/>
                      <a:pt x="2486" y="5479"/>
                      <a:pt x="2364" y="5588"/>
                    </a:cubicBezTo>
                    <a:cubicBezTo>
                      <a:pt x="2269" y="5666"/>
                      <a:pt x="2171" y="5756"/>
                      <a:pt x="2096" y="5850"/>
                    </a:cubicBezTo>
                    <a:cubicBezTo>
                      <a:pt x="2057" y="5901"/>
                      <a:pt x="2023" y="5954"/>
                      <a:pt x="1995" y="6007"/>
                    </a:cubicBezTo>
                    <a:cubicBezTo>
                      <a:pt x="1967" y="6060"/>
                      <a:pt x="1945" y="6115"/>
                      <a:pt x="1931" y="6177"/>
                    </a:cubicBezTo>
                    <a:cubicBezTo>
                      <a:pt x="1928" y="6196"/>
                      <a:pt x="1926" y="6216"/>
                      <a:pt x="1926" y="6235"/>
                    </a:cubicBezTo>
                    <a:cubicBezTo>
                      <a:pt x="1889" y="6584"/>
                      <a:pt x="2163" y="6902"/>
                      <a:pt x="2263" y="7243"/>
                    </a:cubicBezTo>
                    <a:cubicBezTo>
                      <a:pt x="2358" y="7549"/>
                      <a:pt x="2336" y="7920"/>
                      <a:pt x="2584" y="8121"/>
                    </a:cubicBezTo>
                    <a:cubicBezTo>
                      <a:pt x="2677" y="8196"/>
                      <a:pt x="2787" y="8228"/>
                      <a:pt x="2902" y="8228"/>
                    </a:cubicBezTo>
                    <a:cubicBezTo>
                      <a:pt x="3133" y="8228"/>
                      <a:pt x="3387" y="8100"/>
                      <a:pt x="3572" y="7943"/>
                    </a:cubicBezTo>
                    <a:cubicBezTo>
                      <a:pt x="3937" y="7636"/>
                      <a:pt x="4202" y="7226"/>
                      <a:pt x="4358" y="6779"/>
                    </a:cubicBezTo>
                    <a:cubicBezTo>
                      <a:pt x="4361" y="6774"/>
                      <a:pt x="4367" y="6765"/>
                      <a:pt x="4367" y="6757"/>
                    </a:cubicBezTo>
                    <a:cubicBezTo>
                      <a:pt x="4386" y="6693"/>
                      <a:pt x="4409" y="6626"/>
                      <a:pt x="4425" y="6556"/>
                    </a:cubicBezTo>
                    <a:cubicBezTo>
                      <a:pt x="4428" y="6548"/>
                      <a:pt x="4428" y="6542"/>
                      <a:pt x="4431" y="6534"/>
                    </a:cubicBezTo>
                    <a:cubicBezTo>
                      <a:pt x="4456" y="6442"/>
                      <a:pt x="4473" y="6344"/>
                      <a:pt x="4487" y="6247"/>
                    </a:cubicBezTo>
                    <a:cubicBezTo>
                      <a:pt x="4523" y="6336"/>
                      <a:pt x="4556" y="6422"/>
                      <a:pt x="4595" y="6512"/>
                    </a:cubicBezTo>
                    <a:lnTo>
                      <a:pt x="4618" y="6562"/>
                    </a:lnTo>
                    <a:cubicBezTo>
                      <a:pt x="4710" y="6771"/>
                      <a:pt x="4816" y="6975"/>
                      <a:pt x="4933" y="7170"/>
                    </a:cubicBezTo>
                    <a:cubicBezTo>
                      <a:pt x="4939" y="7176"/>
                      <a:pt x="4941" y="7181"/>
                      <a:pt x="4944" y="7187"/>
                    </a:cubicBezTo>
                    <a:lnTo>
                      <a:pt x="4944" y="7190"/>
                    </a:lnTo>
                    <a:cubicBezTo>
                      <a:pt x="5059" y="7382"/>
                      <a:pt x="5212" y="7588"/>
                      <a:pt x="5435" y="7605"/>
                    </a:cubicBezTo>
                    <a:cubicBezTo>
                      <a:pt x="5446" y="7606"/>
                      <a:pt x="5457" y="7607"/>
                      <a:pt x="5468" y="7607"/>
                    </a:cubicBezTo>
                    <a:cubicBezTo>
                      <a:pt x="5776" y="7607"/>
                      <a:pt x="6015" y="7250"/>
                      <a:pt x="6324" y="7250"/>
                    </a:cubicBezTo>
                    <a:cubicBezTo>
                      <a:pt x="6332" y="7250"/>
                      <a:pt x="6340" y="7250"/>
                      <a:pt x="6347" y="7251"/>
                    </a:cubicBezTo>
                    <a:cubicBezTo>
                      <a:pt x="6462" y="7257"/>
                      <a:pt x="6571" y="7315"/>
                      <a:pt x="6682" y="7349"/>
                    </a:cubicBezTo>
                    <a:cubicBezTo>
                      <a:pt x="6739" y="7365"/>
                      <a:pt x="6800" y="7373"/>
                      <a:pt x="6860" y="7373"/>
                    </a:cubicBezTo>
                    <a:cubicBezTo>
                      <a:pt x="6965" y="7373"/>
                      <a:pt x="7070" y="7348"/>
                      <a:pt x="7156" y="7293"/>
                    </a:cubicBezTo>
                    <a:cubicBezTo>
                      <a:pt x="7296" y="7201"/>
                      <a:pt x="7382" y="7031"/>
                      <a:pt x="7352" y="6872"/>
                    </a:cubicBezTo>
                    <a:cubicBezTo>
                      <a:pt x="7315" y="6693"/>
                      <a:pt x="7156" y="6565"/>
                      <a:pt x="7106" y="6392"/>
                    </a:cubicBezTo>
                    <a:cubicBezTo>
                      <a:pt x="7053" y="6208"/>
                      <a:pt x="7134" y="6012"/>
                      <a:pt x="7137" y="5820"/>
                    </a:cubicBezTo>
                    <a:cubicBezTo>
                      <a:pt x="7143" y="5465"/>
                      <a:pt x="6883" y="5189"/>
                      <a:pt x="6590" y="4966"/>
                    </a:cubicBezTo>
                    <a:lnTo>
                      <a:pt x="6585" y="4961"/>
                    </a:lnTo>
                    <a:lnTo>
                      <a:pt x="6467" y="4877"/>
                    </a:lnTo>
                    <a:cubicBezTo>
                      <a:pt x="6465" y="4871"/>
                      <a:pt x="6459" y="4868"/>
                      <a:pt x="6453" y="4866"/>
                    </a:cubicBezTo>
                    <a:cubicBezTo>
                      <a:pt x="6445" y="4857"/>
                      <a:pt x="6437" y="4852"/>
                      <a:pt x="6426" y="4849"/>
                    </a:cubicBezTo>
                    <a:cubicBezTo>
                      <a:pt x="6836" y="4779"/>
                      <a:pt x="7232" y="4662"/>
                      <a:pt x="7617" y="4514"/>
                    </a:cubicBezTo>
                    <a:cubicBezTo>
                      <a:pt x="7932" y="4389"/>
                      <a:pt x="8253" y="4221"/>
                      <a:pt x="8440" y="3931"/>
                    </a:cubicBezTo>
                    <a:cubicBezTo>
                      <a:pt x="8627" y="3641"/>
                      <a:pt x="8613" y="3200"/>
                      <a:pt x="8334" y="3010"/>
                    </a:cubicBezTo>
                    <a:cubicBezTo>
                      <a:pt x="8208" y="2921"/>
                      <a:pt x="8052" y="2899"/>
                      <a:pt x="7907" y="2851"/>
                    </a:cubicBezTo>
                    <a:cubicBezTo>
                      <a:pt x="7424" y="2712"/>
                      <a:pt x="7003" y="2372"/>
                      <a:pt x="6501" y="2344"/>
                    </a:cubicBezTo>
                    <a:cubicBezTo>
                      <a:pt x="6476" y="2342"/>
                      <a:pt x="6452" y="2341"/>
                      <a:pt x="6427" y="2341"/>
                    </a:cubicBezTo>
                    <a:cubicBezTo>
                      <a:pt x="6014" y="2341"/>
                      <a:pt x="5630" y="2560"/>
                      <a:pt x="5340" y="2871"/>
                    </a:cubicBezTo>
                    <a:cubicBezTo>
                      <a:pt x="5374" y="2776"/>
                      <a:pt x="5410" y="2690"/>
                      <a:pt x="5438" y="2623"/>
                    </a:cubicBezTo>
                    <a:cubicBezTo>
                      <a:pt x="5499" y="2478"/>
                      <a:pt x="5558" y="2330"/>
                      <a:pt x="5597" y="2176"/>
                    </a:cubicBezTo>
                    <a:lnTo>
                      <a:pt x="5619" y="2081"/>
                    </a:lnTo>
                    <a:cubicBezTo>
                      <a:pt x="5628" y="2020"/>
                      <a:pt x="5636" y="1961"/>
                      <a:pt x="5639" y="1895"/>
                    </a:cubicBezTo>
                    <a:lnTo>
                      <a:pt x="5639" y="1892"/>
                    </a:lnTo>
                    <a:cubicBezTo>
                      <a:pt x="5642" y="1853"/>
                      <a:pt x="5639" y="1814"/>
                      <a:pt x="5636" y="1775"/>
                    </a:cubicBezTo>
                    <a:cubicBezTo>
                      <a:pt x="5633" y="1755"/>
                      <a:pt x="5633" y="1736"/>
                      <a:pt x="5628" y="1713"/>
                    </a:cubicBezTo>
                    <a:cubicBezTo>
                      <a:pt x="5625" y="1694"/>
                      <a:pt x="5625" y="1677"/>
                      <a:pt x="5622" y="1660"/>
                    </a:cubicBezTo>
                    <a:cubicBezTo>
                      <a:pt x="5619" y="1632"/>
                      <a:pt x="5611" y="1604"/>
                      <a:pt x="5608" y="1577"/>
                    </a:cubicBezTo>
                    <a:cubicBezTo>
                      <a:pt x="5605" y="1568"/>
                      <a:pt x="5605" y="1563"/>
                      <a:pt x="5605" y="1554"/>
                    </a:cubicBezTo>
                    <a:cubicBezTo>
                      <a:pt x="5555" y="1331"/>
                      <a:pt x="5466" y="1119"/>
                      <a:pt x="5374" y="910"/>
                    </a:cubicBezTo>
                    <a:cubicBezTo>
                      <a:pt x="5265" y="667"/>
                      <a:pt x="5151" y="410"/>
                      <a:pt x="4953" y="235"/>
                    </a:cubicBezTo>
                    <a:cubicBezTo>
                      <a:pt x="4771" y="76"/>
                      <a:pt x="4533" y="1"/>
                      <a:pt x="42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5" name="Google Shape;9355;p70"/>
              <p:cNvSpPr/>
              <p:nvPr/>
            </p:nvSpPr>
            <p:spPr>
              <a:xfrm>
                <a:off x="1630150" y="2206250"/>
                <a:ext cx="73050" cy="91925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3677" extrusionOk="0">
                    <a:moveTo>
                      <a:pt x="1766" y="1"/>
                    </a:moveTo>
                    <a:cubicBezTo>
                      <a:pt x="1592" y="1"/>
                      <a:pt x="1416" y="46"/>
                      <a:pt x="1264" y="132"/>
                    </a:cubicBezTo>
                    <a:cubicBezTo>
                      <a:pt x="938" y="319"/>
                      <a:pt x="729" y="674"/>
                      <a:pt x="653" y="1042"/>
                    </a:cubicBezTo>
                    <a:cubicBezTo>
                      <a:pt x="606" y="1265"/>
                      <a:pt x="592" y="1516"/>
                      <a:pt x="436" y="1681"/>
                    </a:cubicBezTo>
                    <a:cubicBezTo>
                      <a:pt x="324" y="1795"/>
                      <a:pt x="154" y="1854"/>
                      <a:pt x="84" y="1999"/>
                    </a:cubicBezTo>
                    <a:cubicBezTo>
                      <a:pt x="0" y="2172"/>
                      <a:pt x="109" y="2378"/>
                      <a:pt x="224" y="2532"/>
                    </a:cubicBezTo>
                    <a:cubicBezTo>
                      <a:pt x="514" y="2919"/>
                      <a:pt x="1155" y="3645"/>
                      <a:pt x="1691" y="3675"/>
                    </a:cubicBezTo>
                    <a:cubicBezTo>
                      <a:pt x="1700" y="3676"/>
                      <a:pt x="1709" y="3676"/>
                      <a:pt x="1718" y="3676"/>
                    </a:cubicBezTo>
                    <a:cubicBezTo>
                      <a:pt x="2262" y="3676"/>
                      <a:pt x="2573" y="2614"/>
                      <a:pt x="2740" y="2219"/>
                    </a:cubicBezTo>
                    <a:cubicBezTo>
                      <a:pt x="2827" y="2024"/>
                      <a:pt x="2905" y="1817"/>
                      <a:pt x="2910" y="1605"/>
                    </a:cubicBezTo>
                    <a:cubicBezTo>
                      <a:pt x="2921" y="1315"/>
                      <a:pt x="2799" y="1039"/>
                      <a:pt x="2684" y="774"/>
                    </a:cubicBezTo>
                    <a:cubicBezTo>
                      <a:pt x="2595" y="565"/>
                      <a:pt x="2497" y="347"/>
                      <a:pt x="2327" y="199"/>
                    </a:cubicBezTo>
                    <a:cubicBezTo>
                      <a:pt x="2172" y="64"/>
                      <a:pt x="1970" y="1"/>
                      <a:pt x="17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6" name="Google Shape;9356;p70"/>
              <p:cNvSpPr/>
              <p:nvPr/>
            </p:nvSpPr>
            <p:spPr>
              <a:xfrm>
                <a:off x="1656225" y="2249100"/>
                <a:ext cx="190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765" extrusionOk="0">
                    <a:moveTo>
                      <a:pt x="67" y="0"/>
                    </a:moveTo>
                    <a:cubicBezTo>
                      <a:pt x="66" y="0"/>
                      <a:pt x="64" y="0"/>
                      <a:pt x="62" y="0"/>
                    </a:cubicBezTo>
                    <a:cubicBezTo>
                      <a:pt x="29" y="6"/>
                      <a:pt x="1" y="36"/>
                      <a:pt x="4" y="70"/>
                    </a:cubicBezTo>
                    <a:cubicBezTo>
                      <a:pt x="45" y="673"/>
                      <a:pt x="271" y="1264"/>
                      <a:pt x="637" y="1738"/>
                    </a:cubicBezTo>
                    <a:cubicBezTo>
                      <a:pt x="645" y="1752"/>
                      <a:pt x="659" y="1761"/>
                      <a:pt x="673" y="1763"/>
                    </a:cubicBezTo>
                    <a:cubicBezTo>
                      <a:pt x="677" y="1764"/>
                      <a:pt x="681" y="1764"/>
                      <a:pt x="685" y="1764"/>
                    </a:cubicBezTo>
                    <a:cubicBezTo>
                      <a:pt x="701" y="1764"/>
                      <a:pt x="716" y="1759"/>
                      <a:pt x="729" y="1744"/>
                    </a:cubicBezTo>
                    <a:cubicBezTo>
                      <a:pt x="757" y="1722"/>
                      <a:pt x="760" y="1682"/>
                      <a:pt x="740" y="1655"/>
                    </a:cubicBezTo>
                    <a:cubicBezTo>
                      <a:pt x="386" y="1200"/>
                      <a:pt x="171" y="636"/>
                      <a:pt x="132" y="62"/>
                    </a:cubicBezTo>
                    <a:cubicBezTo>
                      <a:pt x="129" y="27"/>
                      <a:pt x="101" y="0"/>
                      <a:pt x="67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7" name="Google Shape;9357;p70"/>
              <p:cNvSpPr/>
              <p:nvPr/>
            </p:nvSpPr>
            <p:spPr>
              <a:xfrm>
                <a:off x="1669275" y="2256075"/>
                <a:ext cx="1035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1398" extrusionOk="0">
                    <a:moveTo>
                      <a:pt x="335" y="0"/>
                    </a:moveTo>
                    <a:cubicBezTo>
                      <a:pt x="299" y="6"/>
                      <a:pt x="274" y="34"/>
                      <a:pt x="274" y="67"/>
                    </a:cubicBezTo>
                    <a:cubicBezTo>
                      <a:pt x="282" y="494"/>
                      <a:pt x="193" y="924"/>
                      <a:pt x="14" y="1309"/>
                    </a:cubicBezTo>
                    <a:cubicBezTo>
                      <a:pt x="1" y="1342"/>
                      <a:pt x="14" y="1378"/>
                      <a:pt x="45" y="1392"/>
                    </a:cubicBezTo>
                    <a:cubicBezTo>
                      <a:pt x="51" y="1392"/>
                      <a:pt x="56" y="1392"/>
                      <a:pt x="59" y="1395"/>
                    </a:cubicBezTo>
                    <a:cubicBezTo>
                      <a:pt x="65" y="1397"/>
                      <a:pt x="70" y="1398"/>
                      <a:pt x="76" y="1398"/>
                    </a:cubicBezTo>
                    <a:cubicBezTo>
                      <a:pt x="99" y="1398"/>
                      <a:pt x="122" y="1384"/>
                      <a:pt x="129" y="1362"/>
                    </a:cubicBezTo>
                    <a:cubicBezTo>
                      <a:pt x="319" y="957"/>
                      <a:pt x="413" y="511"/>
                      <a:pt x="402" y="64"/>
                    </a:cubicBezTo>
                    <a:cubicBezTo>
                      <a:pt x="402" y="31"/>
                      <a:pt x="369" y="0"/>
                      <a:pt x="335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8" name="Google Shape;9358;p70"/>
              <p:cNvSpPr/>
              <p:nvPr/>
            </p:nvSpPr>
            <p:spPr>
              <a:xfrm>
                <a:off x="1642975" y="2229750"/>
                <a:ext cx="4900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472" extrusionOk="0">
                    <a:moveTo>
                      <a:pt x="1182" y="1"/>
                    </a:moveTo>
                    <a:cubicBezTo>
                      <a:pt x="1067" y="1"/>
                      <a:pt x="951" y="31"/>
                      <a:pt x="852" y="88"/>
                    </a:cubicBezTo>
                    <a:cubicBezTo>
                      <a:pt x="631" y="213"/>
                      <a:pt x="492" y="456"/>
                      <a:pt x="439" y="702"/>
                    </a:cubicBezTo>
                    <a:cubicBezTo>
                      <a:pt x="408" y="852"/>
                      <a:pt x="397" y="1020"/>
                      <a:pt x="294" y="1131"/>
                    </a:cubicBezTo>
                    <a:cubicBezTo>
                      <a:pt x="216" y="1209"/>
                      <a:pt x="104" y="1246"/>
                      <a:pt x="57" y="1343"/>
                    </a:cubicBezTo>
                    <a:cubicBezTo>
                      <a:pt x="1" y="1463"/>
                      <a:pt x="73" y="1600"/>
                      <a:pt x="149" y="1703"/>
                    </a:cubicBezTo>
                    <a:cubicBezTo>
                      <a:pt x="350" y="1965"/>
                      <a:pt x="782" y="2454"/>
                      <a:pt x="1131" y="2470"/>
                    </a:cubicBezTo>
                    <a:cubicBezTo>
                      <a:pt x="1137" y="2471"/>
                      <a:pt x="1143" y="2471"/>
                      <a:pt x="1150" y="2471"/>
                    </a:cubicBezTo>
                    <a:cubicBezTo>
                      <a:pt x="1517" y="2471"/>
                      <a:pt x="1724" y="1757"/>
                      <a:pt x="1836" y="1491"/>
                    </a:cubicBezTo>
                    <a:cubicBezTo>
                      <a:pt x="1892" y="1357"/>
                      <a:pt x="1945" y="1218"/>
                      <a:pt x="1954" y="1076"/>
                    </a:cubicBezTo>
                    <a:cubicBezTo>
                      <a:pt x="1959" y="883"/>
                      <a:pt x="1878" y="696"/>
                      <a:pt x="1803" y="518"/>
                    </a:cubicBezTo>
                    <a:cubicBezTo>
                      <a:pt x="1744" y="378"/>
                      <a:pt x="1677" y="236"/>
                      <a:pt x="1563" y="135"/>
                    </a:cubicBezTo>
                    <a:cubicBezTo>
                      <a:pt x="1458" y="44"/>
                      <a:pt x="1321" y="1"/>
                      <a:pt x="1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9" name="Google Shape;9359;p70"/>
              <p:cNvSpPr/>
              <p:nvPr/>
            </p:nvSpPr>
            <p:spPr>
              <a:xfrm>
                <a:off x="1583200" y="2266450"/>
                <a:ext cx="919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2311" extrusionOk="0">
                    <a:moveTo>
                      <a:pt x="1202" y="1"/>
                    </a:moveTo>
                    <a:cubicBezTo>
                      <a:pt x="735" y="1"/>
                      <a:pt x="217" y="219"/>
                      <a:pt x="71" y="665"/>
                    </a:cubicBezTo>
                    <a:cubicBezTo>
                      <a:pt x="1" y="877"/>
                      <a:pt x="29" y="1111"/>
                      <a:pt x="90" y="1329"/>
                    </a:cubicBezTo>
                    <a:cubicBezTo>
                      <a:pt x="207" y="1784"/>
                      <a:pt x="517" y="2255"/>
                      <a:pt x="986" y="2305"/>
                    </a:cubicBezTo>
                    <a:cubicBezTo>
                      <a:pt x="1016" y="2309"/>
                      <a:pt x="1047" y="2310"/>
                      <a:pt x="1078" y="2310"/>
                    </a:cubicBezTo>
                    <a:cubicBezTo>
                      <a:pt x="1245" y="2310"/>
                      <a:pt x="1412" y="2263"/>
                      <a:pt x="1574" y="2216"/>
                    </a:cubicBezTo>
                    <a:cubicBezTo>
                      <a:pt x="1837" y="2141"/>
                      <a:pt x="2099" y="2063"/>
                      <a:pt x="2356" y="1987"/>
                    </a:cubicBezTo>
                    <a:cubicBezTo>
                      <a:pt x="2565" y="1923"/>
                      <a:pt x="2777" y="1864"/>
                      <a:pt x="2992" y="1800"/>
                    </a:cubicBezTo>
                    <a:cubicBezTo>
                      <a:pt x="3162" y="1747"/>
                      <a:pt x="3346" y="1689"/>
                      <a:pt x="3444" y="1544"/>
                    </a:cubicBezTo>
                    <a:cubicBezTo>
                      <a:pt x="3678" y="1195"/>
                      <a:pt x="2913" y="709"/>
                      <a:pt x="2690" y="548"/>
                    </a:cubicBezTo>
                    <a:cubicBezTo>
                      <a:pt x="2266" y="232"/>
                      <a:pt x="1758" y="9"/>
                      <a:pt x="1220" y="1"/>
                    </a:cubicBezTo>
                    <a:cubicBezTo>
                      <a:pt x="1214" y="1"/>
                      <a:pt x="1208" y="1"/>
                      <a:pt x="1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0" name="Google Shape;9360;p70"/>
              <p:cNvSpPr/>
              <p:nvPr/>
            </p:nvSpPr>
            <p:spPr>
              <a:xfrm>
                <a:off x="1621650" y="2282125"/>
                <a:ext cx="453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667" extrusionOk="0">
                    <a:moveTo>
                      <a:pt x="138" y="1"/>
                    </a:moveTo>
                    <a:cubicBezTo>
                      <a:pt x="113" y="1"/>
                      <a:pt x="89" y="1"/>
                      <a:pt x="64" y="2"/>
                    </a:cubicBezTo>
                    <a:cubicBezTo>
                      <a:pt x="28" y="2"/>
                      <a:pt x="0" y="32"/>
                      <a:pt x="0" y="69"/>
                    </a:cubicBezTo>
                    <a:cubicBezTo>
                      <a:pt x="0" y="102"/>
                      <a:pt x="34" y="130"/>
                      <a:pt x="67" y="130"/>
                    </a:cubicBezTo>
                    <a:cubicBezTo>
                      <a:pt x="91" y="129"/>
                      <a:pt x="115" y="129"/>
                      <a:pt x="139" y="129"/>
                    </a:cubicBezTo>
                    <a:cubicBezTo>
                      <a:pt x="700" y="129"/>
                      <a:pt x="1255" y="317"/>
                      <a:pt x="1705" y="654"/>
                    </a:cubicBezTo>
                    <a:cubicBezTo>
                      <a:pt x="1710" y="657"/>
                      <a:pt x="1719" y="663"/>
                      <a:pt x="1727" y="666"/>
                    </a:cubicBezTo>
                    <a:cubicBezTo>
                      <a:pt x="1731" y="666"/>
                      <a:pt x="1735" y="666"/>
                      <a:pt x="1739" y="666"/>
                    </a:cubicBezTo>
                    <a:cubicBezTo>
                      <a:pt x="1760" y="666"/>
                      <a:pt x="1780" y="659"/>
                      <a:pt x="1794" y="640"/>
                    </a:cubicBezTo>
                    <a:cubicBezTo>
                      <a:pt x="1813" y="613"/>
                      <a:pt x="1808" y="571"/>
                      <a:pt x="1780" y="548"/>
                    </a:cubicBezTo>
                    <a:cubicBezTo>
                      <a:pt x="1311" y="195"/>
                      <a:pt x="729" y="1"/>
                      <a:pt x="138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1" name="Google Shape;9361;p70"/>
              <p:cNvSpPr/>
              <p:nvPr/>
            </p:nvSpPr>
            <p:spPr>
              <a:xfrm>
                <a:off x="1622125" y="2300500"/>
                <a:ext cx="4040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79" extrusionOk="0">
                    <a:moveTo>
                      <a:pt x="1544" y="1"/>
                    </a:moveTo>
                    <a:cubicBezTo>
                      <a:pt x="1536" y="1"/>
                      <a:pt x="1528" y="3"/>
                      <a:pt x="1521" y="6"/>
                    </a:cubicBezTo>
                    <a:cubicBezTo>
                      <a:pt x="1105" y="165"/>
                      <a:pt x="656" y="249"/>
                      <a:pt x="211" y="249"/>
                    </a:cubicBezTo>
                    <a:cubicBezTo>
                      <a:pt x="164" y="249"/>
                      <a:pt x="117" y="248"/>
                      <a:pt x="70" y="246"/>
                    </a:cubicBezTo>
                    <a:cubicBezTo>
                      <a:pt x="34" y="246"/>
                      <a:pt x="6" y="276"/>
                      <a:pt x="3" y="310"/>
                    </a:cubicBezTo>
                    <a:cubicBezTo>
                      <a:pt x="1" y="346"/>
                      <a:pt x="26" y="369"/>
                      <a:pt x="54" y="377"/>
                    </a:cubicBezTo>
                    <a:cubicBezTo>
                      <a:pt x="55" y="378"/>
                      <a:pt x="56" y="379"/>
                      <a:pt x="57" y="379"/>
                    </a:cubicBezTo>
                    <a:cubicBezTo>
                      <a:pt x="58" y="379"/>
                      <a:pt x="60" y="377"/>
                      <a:pt x="62" y="371"/>
                    </a:cubicBezTo>
                    <a:cubicBezTo>
                      <a:pt x="110" y="373"/>
                      <a:pt x="159" y="374"/>
                      <a:pt x="207" y="374"/>
                    </a:cubicBezTo>
                    <a:cubicBezTo>
                      <a:pt x="670" y="374"/>
                      <a:pt x="1136" y="290"/>
                      <a:pt x="1566" y="123"/>
                    </a:cubicBezTo>
                    <a:cubicBezTo>
                      <a:pt x="1596" y="112"/>
                      <a:pt x="1616" y="73"/>
                      <a:pt x="1602" y="42"/>
                    </a:cubicBezTo>
                    <a:cubicBezTo>
                      <a:pt x="1593" y="17"/>
                      <a:pt x="1569" y="1"/>
                      <a:pt x="1544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2" name="Google Shape;9362;p70"/>
              <p:cNvSpPr/>
              <p:nvPr/>
            </p:nvSpPr>
            <p:spPr>
              <a:xfrm>
                <a:off x="1606575" y="2275175"/>
                <a:ext cx="60700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25" extrusionOk="0">
                    <a:moveTo>
                      <a:pt x="795" y="1"/>
                    </a:moveTo>
                    <a:cubicBezTo>
                      <a:pt x="482" y="1"/>
                      <a:pt x="139" y="143"/>
                      <a:pt x="48" y="441"/>
                    </a:cubicBezTo>
                    <a:cubicBezTo>
                      <a:pt x="1" y="584"/>
                      <a:pt x="20" y="737"/>
                      <a:pt x="56" y="879"/>
                    </a:cubicBezTo>
                    <a:cubicBezTo>
                      <a:pt x="134" y="1181"/>
                      <a:pt x="341" y="1488"/>
                      <a:pt x="651" y="1521"/>
                    </a:cubicBezTo>
                    <a:cubicBezTo>
                      <a:pt x="670" y="1523"/>
                      <a:pt x="690" y="1524"/>
                      <a:pt x="710" y="1524"/>
                    </a:cubicBezTo>
                    <a:cubicBezTo>
                      <a:pt x="822" y="1524"/>
                      <a:pt x="934" y="1493"/>
                      <a:pt x="1041" y="1462"/>
                    </a:cubicBezTo>
                    <a:cubicBezTo>
                      <a:pt x="1211" y="1409"/>
                      <a:pt x="1387" y="1362"/>
                      <a:pt x="1557" y="1309"/>
                    </a:cubicBezTo>
                    <a:cubicBezTo>
                      <a:pt x="1697" y="1267"/>
                      <a:pt x="1836" y="1228"/>
                      <a:pt x="1976" y="1186"/>
                    </a:cubicBezTo>
                    <a:cubicBezTo>
                      <a:pt x="2087" y="1156"/>
                      <a:pt x="2210" y="1114"/>
                      <a:pt x="2274" y="1016"/>
                    </a:cubicBezTo>
                    <a:cubicBezTo>
                      <a:pt x="2428" y="787"/>
                      <a:pt x="1925" y="469"/>
                      <a:pt x="1778" y="360"/>
                    </a:cubicBezTo>
                    <a:cubicBezTo>
                      <a:pt x="1493" y="154"/>
                      <a:pt x="1158" y="3"/>
                      <a:pt x="804" y="1"/>
                    </a:cubicBezTo>
                    <a:cubicBezTo>
                      <a:pt x="801" y="1"/>
                      <a:pt x="798" y="1"/>
                      <a:pt x="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3" name="Google Shape;9363;p70"/>
              <p:cNvSpPr/>
              <p:nvPr/>
            </p:nvSpPr>
            <p:spPr>
              <a:xfrm>
                <a:off x="1677725" y="2255800"/>
                <a:ext cx="8852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2191" extrusionOk="0">
                    <a:moveTo>
                      <a:pt x="1673" y="1"/>
                    </a:moveTo>
                    <a:cubicBezTo>
                      <a:pt x="1253" y="1"/>
                      <a:pt x="861" y="268"/>
                      <a:pt x="614" y="608"/>
                    </a:cubicBezTo>
                    <a:cubicBezTo>
                      <a:pt x="419" y="873"/>
                      <a:pt x="0" y="1576"/>
                      <a:pt x="181" y="1886"/>
                    </a:cubicBezTo>
                    <a:cubicBezTo>
                      <a:pt x="330" y="2131"/>
                      <a:pt x="714" y="2191"/>
                      <a:pt x="1040" y="2191"/>
                    </a:cubicBezTo>
                    <a:cubicBezTo>
                      <a:pt x="1168" y="2191"/>
                      <a:pt x="1286" y="2181"/>
                      <a:pt x="1378" y="2170"/>
                    </a:cubicBezTo>
                    <a:cubicBezTo>
                      <a:pt x="1827" y="2123"/>
                      <a:pt x="2271" y="2011"/>
                      <a:pt x="2689" y="1844"/>
                    </a:cubicBezTo>
                    <a:cubicBezTo>
                      <a:pt x="2957" y="1735"/>
                      <a:pt x="3231" y="1593"/>
                      <a:pt x="3387" y="1348"/>
                    </a:cubicBezTo>
                    <a:cubicBezTo>
                      <a:pt x="3540" y="1105"/>
                      <a:pt x="3526" y="731"/>
                      <a:pt x="3289" y="566"/>
                    </a:cubicBezTo>
                    <a:cubicBezTo>
                      <a:pt x="3180" y="494"/>
                      <a:pt x="3049" y="469"/>
                      <a:pt x="2927" y="435"/>
                    </a:cubicBezTo>
                    <a:cubicBezTo>
                      <a:pt x="2516" y="315"/>
                      <a:pt x="2157" y="28"/>
                      <a:pt x="1735" y="3"/>
                    </a:cubicBezTo>
                    <a:cubicBezTo>
                      <a:pt x="1715" y="2"/>
                      <a:pt x="1694" y="1"/>
                      <a:pt x="1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4" name="Google Shape;9364;p70"/>
              <p:cNvSpPr/>
              <p:nvPr/>
            </p:nvSpPr>
            <p:spPr>
              <a:xfrm>
                <a:off x="1679050" y="2273250"/>
                <a:ext cx="35450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43" extrusionOk="0">
                    <a:moveTo>
                      <a:pt x="1349" y="1"/>
                    </a:moveTo>
                    <a:cubicBezTo>
                      <a:pt x="1345" y="1"/>
                      <a:pt x="1341" y="1"/>
                      <a:pt x="1336" y="2"/>
                    </a:cubicBezTo>
                    <a:cubicBezTo>
                      <a:pt x="854" y="97"/>
                      <a:pt x="405" y="312"/>
                      <a:pt x="31" y="630"/>
                    </a:cubicBezTo>
                    <a:cubicBezTo>
                      <a:pt x="3" y="655"/>
                      <a:pt x="0" y="691"/>
                      <a:pt x="25" y="719"/>
                    </a:cubicBezTo>
                    <a:cubicBezTo>
                      <a:pt x="36" y="730"/>
                      <a:pt x="45" y="739"/>
                      <a:pt x="59" y="742"/>
                    </a:cubicBezTo>
                    <a:cubicBezTo>
                      <a:pt x="63" y="742"/>
                      <a:pt x="67" y="743"/>
                      <a:pt x="72" y="743"/>
                    </a:cubicBezTo>
                    <a:cubicBezTo>
                      <a:pt x="87" y="743"/>
                      <a:pt x="101" y="738"/>
                      <a:pt x="112" y="728"/>
                    </a:cubicBezTo>
                    <a:cubicBezTo>
                      <a:pt x="469" y="424"/>
                      <a:pt x="901" y="217"/>
                      <a:pt x="1356" y="128"/>
                    </a:cubicBezTo>
                    <a:cubicBezTo>
                      <a:pt x="1392" y="119"/>
                      <a:pt x="1417" y="89"/>
                      <a:pt x="1409" y="55"/>
                    </a:cubicBezTo>
                    <a:cubicBezTo>
                      <a:pt x="1404" y="24"/>
                      <a:pt x="1378" y="1"/>
                      <a:pt x="1349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5" name="Google Shape;9365;p70"/>
              <p:cNvSpPr/>
              <p:nvPr/>
            </p:nvSpPr>
            <p:spPr>
              <a:xfrm>
                <a:off x="1682100" y="2290050"/>
                <a:ext cx="342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91" extrusionOk="0">
                    <a:moveTo>
                      <a:pt x="1295" y="1"/>
                    </a:moveTo>
                    <a:cubicBezTo>
                      <a:pt x="1287" y="1"/>
                      <a:pt x="1280" y="2"/>
                      <a:pt x="1273" y="5"/>
                    </a:cubicBezTo>
                    <a:cubicBezTo>
                      <a:pt x="997" y="113"/>
                      <a:pt x="702" y="168"/>
                      <a:pt x="406" y="168"/>
                    </a:cubicBezTo>
                    <a:cubicBezTo>
                      <a:pt x="296" y="168"/>
                      <a:pt x="186" y="160"/>
                      <a:pt x="76" y="145"/>
                    </a:cubicBezTo>
                    <a:cubicBezTo>
                      <a:pt x="74" y="145"/>
                      <a:pt x="73" y="145"/>
                      <a:pt x="71" y="145"/>
                    </a:cubicBezTo>
                    <a:cubicBezTo>
                      <a:pt x="37" y="145"/>
                      <a:pt x="12" y="169"/>
                      <a:pt x="4" y="201"/>
                    </a:cubicBezTo>
                    <a:cubicBezTo>
                      <a:pt x="1" y="234"/>
                      <a:pt x="20" y="265"/>
                      <a:pt x="54" y="270"/>
                    </a:cubicBezTo>
                    <a:cubicBezTo>
                      <a:pt x="54" y="270"/>
                      <a:pt x="57" y="270"/>
                      <a:pt x="59" y="268"/>
                    </a:cubicBezTo>
                    <a:cubicBezTo>
                      <a:pt x="174" y="283"/>
                      <a:pt x="288" y="290"/>
                      <a:pt x="403" y="290"/>
                    </a:cubicBezTo>
                    <a:cubicBezTo>
                      <a:pt x="714" y="290"/>
                      <a:pt x="1024" y="235"/>
                      <a:pt x="1318" y="123"/>
                    </a:cubicBezTo>
                    <a:cubicBezTo>
                      <a:pt x="1348" y="111"/>
                      <a:pt x="1368" y="72"/>
                      <a:pt x="1354" y="42"/>
                    </a:cubicBezTo>
                    <a:cubicBezTo>
                      <a:pt x="1345" y="18"/>
                      <a:pt x="1320" y="1"/>
                      <a:pt x="1295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6" name="Google Shape;9366;p70"/>
              <p:cNvSpPr/>
              <p:nvPr/>
            </p:nvSpPr>
            <p:spPr>
              <a:xfrm>
                <a:off x="1678200" y="2265600"/>
                <a:ext cx="6525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749" extrusionOk="0">
                    <a:moveTo>
                      <a:pt x="1269" y="1"/>
                    </a:moveTo>
                    <a:cubicBezTo>
                      <a:pt x="950" y="1"/>
                      <a:pt x="653" y="219"/>
                      <a:pt x="464" y="501"/>
                    </a:cubicBezTo>
                    <a:cubicBezTo>
                      <a:pt x="316" y="713"/>
                      <a:pt x="1" y="1276"/>
                      <a:pt x="126" y="1513"/>
                    </a:cubicBezTo>
                    <a:cubicBezTo>
                      <a:pt x="226" y="1702"/>
                      <a:pt x="487" y="1748"/>
                      <a:pt x="719" y="1748"/>
                    </a:cubicBezTo>
                    <a:cubicBezTo>
                      <a:pt x="824" y="1748"/>
                      <a:pt x="924" y="1739"/>
                      <a:pt x="999" y="1728"/>
                    </a:cubicBezTo>
                    <a:cubicBezTo>
                      <a:pt x="1331" y="1681"/>
                      <a:pt x="1661" y="1589"/>
                      <a:pt x="1970" y="1449"/>
                    </a:cubicBezTo>
                    <a:cubicBezTo>
                      <a:pt x="2168" y="1360"/>
                      <a:pt x="2372" y="1243"/>
                      <a:pt x="2489" y="1048"/>
                    </a:cubicBezTo>
                    <a:cubicBezTo>
                      <a:pt x="2609" y="852"/>
                      <a:pt x="2601" y="557"/>
                      <a:pt x="2431" y="431"/>
                    </a:cubicBezTo>
                    <a:cubicBezTo>
                      <a:pt x="2352" y="370"/>
                      <a:pt x="2255" y="356"/>
                      <a:pt x="2166" y="328"/>
                    </a:cubicBezTo>
                    <a:cubicBezTo>
                      <a:pt x="1870" y="239"/>
                      <a:pt x="1608" y="15"/>
                      <a:pt x="1298" y="1"/>
                    </a:cubicBezTo>
                    <a:cubicBezTo>
                      <a:pt x="1288" y="1"/>
                      <a:pt x="1278" y="1"/>
                      <a:pt x="1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7" name="Google Shape;9367;p70"/>
              <p:cNvSpPr/>
              <p:nvPr/>
            </p:nvSpPr>
            <p:spPr>
              <a:xfrm>
                <a:off x="1622825" y="2302275"/>
                <a:ext cx="603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3131" extrusionOk="0">
                    <a:moveTo>
                      <a:pt x="1708" y="1"/>
                    </a:moveTo>
                    <a:cubicBezTo>
                      <a:pt x="1632" y="1"/>
                      <a:pt x="1547" y="26"/>
                      <a:pt x="1451" y="83"/>
                    </a:cubicBezTo>
                    <a:cubicBezTo>
                      <a:pt x="1086" y="298"/>
                      <a:pt x="745" y="616"/>
                      <a:pt x="430" y="892"/>
                    </a:cubicBezTo>
                    <a:cubicBezTo>
                      <a:pt x="268" y="1028"/>
                      <a:pt x="101" y="1185"/>
                      <a:pt x="62" y="1391"/>
                    </a:cubicBezTo>
                    <a:cubicBezTo>
                      <a:pt x="1" y="1704"/>
                      <a:pt x="252" y="1985"/>
                      <a:pt x="344" y="2292"/>
                    </a:cubicBezTo>
                    <a:cubicBezTo>
                      <a:pt x="422" y="2552"/>
                      <a:pt x="408" y="2870"/>
                      <a:pt x="617" y="3040"/>
                    </a:cubicBezTo>
                    <a:cubicBezTo>
                      <a:pt x="697" y="3104"/>
                      <a:pt x="789" y="3130"/>
                      <a:pt x="886" y="3130"/>
                    </a:cubicBezTo>
                    <a:cubicBezTo>
                      <a:pt x="1082" y="3130"/>
                      <a:pt x="1295" y="3022"/>
                      <a:pt x="1454" y="2889"/>
                    </a:cubicBezTo>
                    <a:cubicBezTo>
                      <a:pt x="2121" y="2329"/>
                      <a:pt x="2414" y="1358"/>
                      <a:pt x="2168" y="524"/>
                    </a:cubicBezTo>
                    <a:cubicBezTo>
                      <a:pt x="2082" y="228"/>
                      <a:pt x="1937" y="1"/>
                      <a:pt x="1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8" name="Google Shape;9368;p70"/>
              <p:cNvSpPr/>
              <p:nvPr/>
            </p:nvSpPr>
            <p:spPr>
              <a:xfrm>
                <a:off x="1658675" y="2305525"/>
                <a:ext cx="15775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190" extrusionOk="0">
                    <a:moveTo>
                      <a:pt x="531" y="0"/>
                    </a:moveTo>
                    <a:cubicBezTo>
                      <a:pt x="494" y="0"/>
                      <a:pt x="466" y="34"/>
                      <a:pt x="469" y="67"/>
                    </a:cubicBezTo>
                    <a:cubicBezTo>
                      <a:pt x="503" y="734"/>
                      <a:pt x="363" y="1403"/>
                      <a:pt x="65" y="2000"/>
                    </a:cubicBezTo>
                    <a:cubicBezTo>
                      <a:pt x="48" y="2006"/>
                      <a:pt x="37" y="2020"/>
                      <a:pt x="31" y="2037"/>
                    </a:cubicBezTo>
                    <a:lnTo>
                      <a:pt x="9" y="2106"/>
                    </a:lnTo>
                    <a:cubicBezTo>
                      <a:pt x="0" y="2137"/>
                      <a:pt x="14" y="2171"/>
                      <a:pt x="45" y="2185"/>
                    </a:cubicBezTo>
                    <a:cubicBezTo>
                      <a:pt x="48" y="2185"/>
                      <a:pt x="51" y="2187"/>
                      <a:pt x="56" y="2187"/>
                    </a:cubicBezTo>
                    <a:cubicBezTo>
                      <a:pt x="62" y="2189"/>
                      <a:pt x="67" y="2190"/>
                      <a:pt x="73" y="2190"/>
                    </a:cubicBezTo>
                    <a:cubicBezTo>
                      <a:pt x="95" y="2190"/>
                      <a:pt x="115" y="2177"/>
                      <a:pt x="129" y="2157"/>
                    </a:cubicBezTo>
                    <a:cubicBezTo>
                      <a:pt x="469" y="1515"/>
                      <a:pt x="631" y="790"/>
                      <a:pt x="595" y="62"/>
                    </a:cubicBezTo>
                    <a:cubicBezTo>
                      <a:pt x="595" y="25"/>
                      <a:pt x="564" y="0"/>
                      <a:pt x="531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9" name="Google Shape;9369;p70"/>
              <p:cNvSpPr/>
              <p:nvPr/>
            </p:nvSpPr>
            <p:spPr>
              <a:xfrm>
                <a:off x="1645500" y="2305475"/>
                <a:ext cx="2177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536" extrusionOk="0">
                    <a:moveTo>
                      <a:pt x="801" y="1"/>
                    </a:moveTo>
                    <a:cubicBezTo>
                      <a:pt x="784" y="1"/>
                      <a:pt x="767" y="8"/>
                      <a:pt x="753" y="22"/>
                    </a:cubicBezTo>
                    <a:cubicBezTo>
                      <a:pt x="382" y="426"/>
                      <a:pt x="126" y="923"/>
                      <a:pt x="6" y="1458"/>
                    </a:cubicBezTo>
                    <a:cubicBezTo>
                      <a:pt x="0" y="1492"/>
                      <a:pt x="20" y="1528"/>
                      <a:pt x="56" y="1534"/>
                    </a:cubicBezTo>
                    <a:cubicBezTo>
                      <a:pt x="61" y="1535"/>
                      <a:pt x="66" y="1536"/>
                      <a:pt x="70" y="1536"/>
                    </a:cubicBezTo>
                    <a:cubicBezTo>
                      <a:pt x="99" y="1536"/>
                      <a:pt x="127" y="1515"/>
                      <a:pt x="131" y="1486"/>
                    </a:cubicBezTo>
                    <a:cubicBezTo>
                      <a:pt x="249" y="973"/>
                      <a:pt x="491" y="496"/>
                      <a:pt x="848" y="108"/>
                    </a:cubicBezTo>
                    <a:cubicBezTo>
                      <a:pt x="871" y="80"/>
                      <a:pt x="868" y="41"/>
                      <a:pt x="843" y="16"/>
                    </a:cubicBezTo>
                    <a:cubicBezTo>
                      <a:pt x="830" y="6"/>
                      <a:pt x="816" y="1"/>
                      <a:pt x="801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0" name="Google Shape;9370;p70"/>
              <p:cNvSpPr/>
              <p:nvPr/>
            </p:nvSpPr>
            <p:spPr>
              <a:xfrm>
                <a:off x="1635525" y="2305075"/>
                <a:ext cx="411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2143" extrusionOk="0">
                    <a:moveTo>
                      <a:pt x="1168" y="0"/>
                    </a:moveTo>
                    <a:cubicBezTo>
                      <a:pt x="1116" y="0"/>
                      <a:pt x="1057" y="18"/>
                      <a:pt x="991" y="57"/>
                    </a:cubicBezTo>
                    <a:cubicBezTo>
                      <a:pt x="740" y="208"/>
                      <a:pt x="514" y="423"/>
                      <a:pt x="293" y="612"/>
                    </a:cubicBezTo>
                    <a:cubicBezTo>
                      <a:pt x="187" y="707"/>
                      <a:pt x="70" y="810"/>
                      <a:pt x="42" y="953"/>
                    </a:cubicBezTo>
                    <a:cubicBezTo>
                      <a:pt x="0" y="1170"/>
                      <a:pt x="173" y="1363"/>
                      <a:pt x="235" y="1572"/>
                    </a:cubicBezTo>
                    <a:cubicBezTo>
                      <a:pt x="288" y="1748"/>
                      <a:pt x="276" y="1965"/>
                      <a:pt x="419" y="2080"/>
                    </a:cubicBezTo>
                    <a:cubicBezTo>
                      <a:pt x="473" y="2124"/>
                      <a:pt x="536" y="2142"/>
                      <a:pt x="603" y="2142"/>
                    </a:cubicBezTo>
                    <a:cubicBezTo>
                      <a:pt x="737" y="2142"/>
                      <a:pt x="884" y="2066"/>
                      <a:pt x="991" y="1977"/>
                    </a:cubicBezTo>
                    <a:cubicBezTo>
                      <a:pt x="1448" y="1592"/>
                      <a:pt x="1646" y="930"/>
                      <a:pt x="1484" y="359"/>
                    </a:cubicBezTo>
                    <a:cubicBezTo>
                      <a:pt x="1426" y="156"/>
                      <a:pt x="1325" y="0"/>
                      <a:pt x="1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1" name="Google Shape;9371;p70"/>
              <p:cNvSpPr/>
              <p:nvPr/>
            </p:nvSpPr>
            <p:spPr>
              <a:xfrm>
                <a:off x="1671925" y="2296500"/>
                <a:ext cx="679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837" extrusionOk="0">
                    <a:moveTo>
                      <a:pt x="688" y="1"/>
                    </a:moveTo>
                    <a:cubicBezTo>
                      <a:pt x="411" y="1"/>
                      <a:pt x="176" y="132"/>
                      <a:pt x="76" y="509"/>
                    </a:cubicBezTo>
                    <a:cubicBezTo>
                      <a:pt x="1" y="799"/>
                      <a:pt x="65" y="1103"/>
                      <a:pt x="160" y="1391"/>
                    </a:cubicBezTo>
                    <a:cubicBezTo>
                      <a:pt x="282" y="1770"/>
                      <a:pt x="447" y="2138"/>
                      <a:pt x="651" y="2481"/>
                    </a:cubicBezTo>
                    <a:cubicBezTo>
                      <a:pt x="748" y="2646"/>
                      <a:pt x="882" y="2816"/>
                      <a:pt x="1069" y="2836"/>
                    </a:cubicBezTo>
                    <a:cubicBezTo>
                      <a:pt x="1078" y="2836"/>
                      <a:pt x="1087" y="2837"/>
                      <a:pt x="1095" y="2837"/>
                    </a:cubicBezTo>
                    <a:cubicBezTo>
                      <a:pt x="1355" y="2837"/>
                      <a:pt x="1561" y="2534"/>
                      <a:pt x="1822" y="2534"/>
                    </a:cubicBezTo>
                    <a:cubicBezTo>
                      <a:pt x="1828" y="2534"/>
                      <a:pt x="1835" y="2534"/>
                      <a:pt x="1842" y="2534"/>
                    </a:cubicBezTo>
                    <a:cubicBezTo>
                      <a:pt x="1937" y="2543"/>
                      <a:pt x="2029" y="2590"/>
                      <a:pt x="2124" y="2618"/>
                    </a:cubicBezTo>
                    <a:cubicBezTo>
                      <a:pt x="2174" y="2633"/>
                      <a:pt x="2226" y="2640"/>
                      <a:pt x="2278" y="2640"/>
                    </a:cubicBezTo>
                    <a:cubicBezTo>
                      <a:pt x="2366" y="2640"/>
                      <a:pt x="2453" y="2618"/>
                      <a:pt x="2528" y="2571"/>
                    </a:cubicBezTo>
                    <a:cubicBezTo>
                      <a:pt x="2642" y="2493"/>
                      <a:pt x="2718" y="2347"/>
                      <a:pt x="2690" y="2211"/>
                    </a:cubicBezTo>
                    <a:cubicBezTo>
                      <a:pt x="2662" y="2060"/>
                      <a:pt x="2528" y="1951"/>
                      <a:pt x="2486" y="1806"/>
                    </a:cubicBezTo>
                    <a:cubicBezTo>
                      <a:pt x="2439" y="1650"/>
                      <a:pt x="2509" y="1485"/>
                      <a:pt x="2509" y="1321"/>
                    </a:cubicBezTo>
                    <a:cubicBezTo>
                      <a:pt x="2514" y="939"/>
                      <a:pt x="2154" y="662"/>
                      <a:pt x="1833" y="450"/>
                    </a:cubicBezTo>
                    <a:cubicBezTo>
                      <a:pt x="1541" y="255"/>
                      <a:pt x="1074" y="1"/>
                      <a:pt x="6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2" name="Google Shape;9372;p70"/>
              <p:cNvSpPr/>
              <p:nvPr/>
            </p:nvSpPr>
            <p:spPr>
              <a:xfrm>
                <a:off x="1675125" y="2297550"/>
                <a:ext cx="204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529" extrusionOk="0">
                    <a:moveTo>
                      <a:pt x="146" y="1"/>
                    </a:moveTo>
                    <a:cubicBezTo>
                      <a:pt x="110" y="1"/>
                      <a:pt x="84" y="25"/>
                      <a:pt x="76" y="57"/>
                    </a:cubicBezTo>
                    <a:cubicBezTo>
                      <a:pt x="1" y="609"/>
                      <a:pt x="255" y="1195"/>
                      <a:pt x="709" y="1516"/>
                    </a:cubicBezTo>
                    <a:cubicBezTo>
                      <a:pt x="715" y="1519"/>
                      <a:pt x="726" y="1524"/>
                      <a:pt x="732" y="1527"/>
                    </a:cubicBezTo>
                    <a:cubicBezTo>
                      <a:pt x="737" y="1528"/>
                      <a:pt x="742" y="1529"/>
                      <a:pt x="747" y="1529"/>
                    </a:cubicBezTo>
                    <a:cubicBezTo>
                      <a:pt x="768" y="1529"/>
                      <a:pt x="788" y="1520"/>
                      <a:pt x="799" y="1502"/>
                    </a:cubicBezTo>
                    <a:cubicBezTo>
                      <a:pt x="818" y="1471"/>
                      <a:pt x="813" y="1432"/>
                      <a:pt x="785" y="1410"/>
                    </a:cubicBezTo>
                    <a:cubicBezTo>
                      <a:pt x="369" y="1114"/>
                      <a:pt x="135" y="581"/>
                      <a:pt x="205" y="76"/>
                    </a:cubicBezTo>
                    <a:cubicBezTo>
                      <a:pt x="210" y="37"/>
                      <a:pt x="185" y="1"/>
                      <a:pt x="152" y="1"/>
                    </a:cubicBezTo>
                    <a:cubicBezTo>
                      <a:pt x="150" y="1"/>
                      <a:pt x="148" y="1"/>
                      <a:pt x="146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3" name="Google Shape;9373;p70"/>
              <p:cNvSpPr/>
              <p:nvPr/>
            </p:nvSpPr>
            <p:spPr>
              <a:xfrm>
                <a:off x="1681350" y="2299975"/>
                <a:ext cx="238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63" extrusionOk="0">
                    <a:moveTo>
                      <a:pt x="71" y="0"/>
                    </a:moveTo>
                    <a:cubicBezTo>
                      <a:pt x="52" y="0"/>
                      <a:pt x="33" y="8"/>
                      <a:pt x="20" y="24"/>
                    </a:cubicBezTo>
                    <a:cubicBezTo>
                      <a:pt x="0" y="52"/>
                      <a:pt x="3" y="94"/>
                      <a:pt x="31" y="116"/>
                    </a:cubicBezTo>
                    <a:cubicBezTo>
                      <a:pt x="335" y="353"/>
                      <a:pt x="603" y="627"/>
                      <a:pt x="832" y="939"/>
                    </a:cubicBezTo>
                    <a:cubicBezTo>
                      <a:pt x="840" y="950"/>
                      <a:pt x="854" y="959"/>
                      <a:pt x="868" y="961"/>
                    </a:cubicBezTo>
                    <a:cubicBezTo>
                      <a:pt x="872" y="962"/>
                      <a:pt x="876" y="962"/>
                      <a:pt x="880" y="962"/>
                    </a:cubicBezTo>
                    <a:cubicBezTo>
                      <a:pt x="893" y="962"/>
                      <a:pt x="905" y="959"/>
                      <a:pt x="918" y="953"/>
                    </a:cubicBezTo>
                    <a:cubicBezTo>
                      <a:pt x="949" y="931"/>
                      <a:pt x="954" y="889"/>
                      <a:pt x="932" y="861"/>
                    </a:cubicBezTo>
                    <a:cubicBezTo>
                      <a:pt x="700" y="543"/>
                      <a:pt x="421" y="258"/>
                      <a:pt x="112" y="13"/>
                    </a:cubicBezTo>
                    <a:cubicBezTo>
                      <a:pt x="100" y="5"/>
                      <a:pt x="85" y="0"/>
                      <a:pt x="71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4" name="Google Shape;9374;p70"/>
              <p:cNvSpPr/>
              <p:nvPr/>
            </p:nvSpPr>
            <p:spPr>
              <a:xfrm>
                <a:off x="1673450" y="2295600"/>
                <a:ext cx="499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2083" extrusionOk="0">
                    <a:moveTo>
                      <a:pt x="503" y="0"/>
                    </a:moveTo>
                    <a:cubicBezTo>
                      <a:pt x="301" y="0"/>
                      <a:pt x="130" y="96"/>
                      <a:pt x="57" y="372"/>
                    </a:cubicBezTo>
                    <a:cubicBezTo>
                      <a:pt x="1" y="587"/>
                      <a:pt x="51" y="813"/>
                      <a:pt x="115" y="1022"/>
                    </a:cubicBezTo>
                    <a:cubicBezTo>
                      <a:pt x="207" y="1301"/>
                      <a:pt x="325" y="1569"/>
                      <a:pt x="478" y="1823"/>
                    </a:cubicBezTo>
                    <a:cubicBezTo>
                      <a:pt x="548" y="1943"/>
                      <a:pt x="645" y="2071"/>
                      <a:pt x="785" y="2082"/>
                    </a:cubicBezTo>
                    <a:cubicBezTo>
                      <a:pt x="792" y="2083"/>
                      <a:pt x="798" y="2083"/>
                      <a:pt x="805" y="2083"/>
                    </a:cubicBezTo>
                    <a:cubicBezTo>
                      <a:pt x="997" y="2083"/>
                      <a:pt x="1145" y="1859"/>
                      <a:pt x="1338" y="1859"/>
                    </a:cubicBezTo>
                    <a:cubicBezTo>
                      <a:pt x="1342" y="1859"/>
                      <a:pt x="1347" y="1859"/>
                      <a:pt x="1351" y="1859"/>
                    </a:cubicBezTo>
                    <a:cubicBezTo>
                      <a:pt x="1424" y="1862"/>
                      <a:pt x="1491" y="1901"/>
                      <a:pt x="1560" y="1923"/>
                    </a:cubicBezTo>
                    <a:cubicBezTo>
                      <a:pt x="1596" y="1933"/>
                      <a:pt x="1633" y="1939"/>
                      <a:pt x="1671" y="1939"/>
                    </a:cubicBezTo>
                    <a:cubicBezTo>
                      <a:pt x="1736" y="1939"/>
                      <a:pt x="1801" y="1922"/>
                      <a:pt x="1856" y="1887"/>
                    </a:cubicBezTo>
                    <a:cubicBezTo>
                      <a:pt x="1940" y="1831"/>
                      <a:pt x="1996" y="1722"/>
                      <a:pt x="1976" y="1622"/>
                    </a:cubicBezTo>
                    <a:cubicBezTo>
                      <a:pt x="1954" y="1513"/>
                      <a:pt x="1853" y="1435"/>
                      <a:pt x="1823" y="1326"/>
                    </a:cubicBezTo>
                    <a:cubicBezTo>
                      <a:pt x="1789" y="1209"/>
                      <a:pt x="1839" y="1089"/>
                      <a:pt x="1842" y="969"/>
                    </a:cubicBezTo>
                    <a:cubicBezTo>
                      <a:pt x="1845" y="687"/>
                      <a:pt x="1586" y="486"/>
                      <a:pt x="1348" y="333"/>
                    </a:cubicBezTo>
                    <a:cubicBezTo>
                      <a:pt x="1132" y="190"/>
                      <a:pt x="787" y="0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5" name="Google Shape;9375;p70"/>
              <p:cNvSpPr/>
              <p:nvPr/>
            </p:nvSpPr>
            <p:spPr>
              <a:xfrm>
                <a:off x="1630225" y="2237175"/>
                <a:ext cx="72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2448" extrusionOk="0">
                    <a:moveTo>
                      <a:pt x="2857" y="0"/>
                    </a:moveTo>
                    <a:cubicBezTo>
                      <a:pt x="2673" y="511"/>
                      <a:pt x="2344" y="971"/>
                      <a:pt x="1917" y="1306"/>
                    </a:cubicBezTo>
                    <a:cubicBezTo>
                      <a:pt x="1861" y="1348"/>
                      <a:pt x="1802" y="1389"/>
                      <a:pt x="1733" y="1403"/>
                    </a:cubicBezTo>
                    <a:cubicBezTo>
                      <a:pt x="1720" y="1405"/>
                      <a:pt x="1707" y="1406"/>
                      <a:pt x="1694" y="1406"/>
                    </a:cubicBezTo>
                    <a:cubicBezTo>
                      <a:pt x="1637" y="1406"/>
                      <a:pt x="1578" y="1388"/>
                      <a:pt x="1523" y="1367"/>
                    </a:cubicBezTo>
                    <a:cubicBezTo>
                      <a:pt x="1069" y="1200"/>
                      <a:pt x="661" y="898"/>
                      <a:pt x="360" y="513"/>
                    </a:cubicBezTo>
                    <a:cubicBezTo>
                      <a:pt x="257" y="592"/>
                      <a:pt x="137" y="653"/>
                      <a:pt x="84" y="767"/>
                    </a:cubicBezTo>
                    <a:cubicBezTo>
                      <a:pt x="0" y="943"/>
                      <a:pt x="109" y="1144"/>
                      <a:pt x="223" y="1303"/>
                    </a:cubicBezTo>
                    <a:cubicBezTo>
                      <a:pt x="514" y="1688"/>
                      <a:pt x="1158" y="2413"/>
                      <a:pt x="1688" y="2447"/>
                    </a:cubicBezTo>
                    <a:cubicBezTo>
                      <a:pt x="1696" y="2447"/>
                      <a:pt x="1704" y="2447"/>
                      <a:pt x="1711" y="2447"/>
                    </a:cubicBezTo>
                    <a:cubicBezTo>
                      <a:pt x="2258" y="2447"/>
                      <a:pt x="2569" y="1387"/>
                      <a:pt x="2737" y="988"/>
                    </a:cubicBezTo>
                    <a:cubicBezTo>
                      <a:pt x="2818" y="787"/>
                      <a:pt x="2896" y="580"/>
                      <a:pt x="2904" y="368"/>
                    </a:cubicBezTo>
                    <a:cubicBezTo>
                      <a:pt x="2913" y="243"/>
                      <a:pt x="2888" y="120"/>
                      <a:pt x="2857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6" name="Google Shape;9376;p70"/>
              <p:cNvSpPr/>
              <p:nvPr/>
            </p:nvSpPr>
            <p:spPr>
              <a:xfrm>
                <a:off x="1624000" y="2302275"/>
                <a:ext cx="5680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078" extrusionOk="0">
                    <a:moveTo>
                      <a:pt x="1661" y="1"/>
                    </a:moveTo>
                    <a:cubicBezTo>
                      <a:pt x="1585" y="1"/>
                      <a:pt x="1500" y="26"/>
                      <a:pt x="1404" y="83"/>
                    </a:cubicBezTo>
                    <a:cubicBezTo>
                      <a:pt x="1042" y="298"/>
                      <a:pt x="704" y="616"/>
                      <a:pt x="383" y="892"/>
                    </a:cubicBezTo>
                    <a:cubicBezTo>
                      <a:pt x="221" y="1028"/>
                      <a:pt x="54" y="1185"/>
                      <a:pt x="15" y="1391"/>
                    </a:cubicBezTo>
                    <a:cubicBezTo>
                      <a:pt x="1" y="1453"/>
                      <a:pt x="7" y="1517"/>
                      <a:pt x="15" y="1578"/>
                    </a:cubicBezTo>
                    <a:cubicBezTo>
                      <a:pt x="221" y="1366"/>
                      <a:pt x="439" y="1162"/>
                      <a:pt x="671" y="975"/>
                    </a:cubicBezTo>
                    <a:cubicBezTo>
                      <a:pt x="817" y="854"/>
                      <a:pt x="985" y="733"/>
                      <a:pt x="1180" y="733"/>
                    </a:cubicBezTo>
                    <a:cubicBezTo>
                      <a:pt x="1182" y="733"/>
                      <a:pt x="1184" y="733"/>
                      <a:pt x="1187" y="733"/>
                    </a:cubicBezTo>
                    <a:cubicBezTo>
                      <a:pt x="1354" y="738"/>
                      <a:pt x="1507" y="833"/>
                      <a:pt x="1616" y="962"/>
                    </a:cubicBezTo>
                    <a:cubicBezTo>
                      <a:pt x="1725" y="1087"/>
                      <a:pt x="1786" y="1246"/>
                      <a:pt x="1842" y="1402"/>
                    </a:cubicBezTo>
                    <a:cubicBezTo>
                      <a:pt x="1918" y="1623"/>
                      <a:pt x="1968" y="1849"/>
                      <a:pt x="2007" y="2077"/>
                    </a:cubicBezTo>
                    <a:cubicBezTo>
                      <a:pt x="2219" y="1592"/>
                      <a:pt x="2272" y="1034"/>
                      <a:pt x="2121" y="524"/>
                    </a:cubicBezTo>
                    <a:cubicBezTo>
                      <a:pt x="2035" y="228"/>
                      <a:pt x="1890" y="1"/>
                      <a:pt x="1661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7" name="Google Shape;9377;p70"/>
              <p:cNvSpPr/>
              <p:nvPr/>
            </p:nvSpPr>
            <p:spPr>
              <a:xfrm>
                <a:off x="1672000" y="2296475"/>
                <a:ext cx="622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480" extrusionOk="0">
                    <a:moveTo>
                      <a:pt x="690" y="0"/>
                    </a:moveTo>
                    <a:cubicBezTo>
                      <a:pt x="413" y="0"/>
                      <a:pt x="177" y="131"/>
                      <a:pt x="76" y="510"/>
                    </a:cubicBezTo>
                    <a:cubicBezTo>
                      <a:pt x="0" y="800"/>
                      <a:pt x="67" y="1107"/>
                      <a:pt x="159" y="1392"/>
                    </a:cubicBezTo>
                    <a:cubicBezTo>
                      <a:pt x="282" y="1771"/>
                      <a:pt x="447" y="2139"/>
                      <a:pt x="653" y="2480"/>
                    </a:cubicBezTo>
                    <a:cubicBezTo>
                      <a:pt x="614" y="2256"/>
                      <a:pt x="600" y="2028"/>
                      <a:pt x="620" y="1804"/>
                    </a:cubicBezTo>
                    <a:cubicBezTo>
                      <a:pt x="642" y="1461"/>
                      <a:pt x="770" y="1085"/>
                      <a:pt x="1080" y="945"/>
                    </a:cubicBezTo>
                    <a:cubicBezTo>
                      <a:pt x="1174" y="904"/>
                      <a:pt x="1274" y="888"/>
                      <a:pt x="1375" y="888"/>
                    </a:cubicBezTo>
                    <a:cubicBezTo>
                      <a:pt x="1523" y="888"/>
                      <a:pt x="1674" y="922"/>
                      <a:pt x="1816" y="962"/>
                    </a:cubicBezTo>
                    <a:cubicBezTo>
                      <a:pt x="2042" y="1021"/>
                      <a:pt x="2266" y="1090"/>
                      <a:pt x="2489" y="1166"/>
                    </a:cubicBezTo>
                    <a:cubicBezTo>
                      <a:pt x="2414" y="862"/>
                      <a:pt x="2109" y="627"/>
                      <a:pt x="1833" y="446"/>
                    </a:cubicBezTo>
                    <a:cubicBezTo>
                      <a:pt x="1541" y="254"/>
                      <a:pt x="1076" y="0"/>
                      <a:pt x="690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8" name="Google Shape;9378;p70"/>
              <p:cNvSpPr/>
              <p:nvPr/>
            </p:nvSpPr>
            <p:spPr>
              <a:xfrm>
                <a:off x="1677725" y="2256275"/>
                <a:ext cx="54900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169" extrusionOk="0">
                    <a:moveTo>
                      <a:pt x="1487" y="1"/>
                    </a:moveTo>
                    <a:lnTo>
                      <a:pt x="1487" y="1"/>
                    </a:lnTo>
                    <a:cubicBezTo>
                      <a:pt x="1141" y="68"/>
                      <a:pt x="829" y="302"/>
                      <a:pt x="614" y="589"/>
                    </a:cubicBezTo>
                    <a:cubicBezTo>
                      <a:pt x="424" y="854"/>
                      <a:pt x="0" y="1560"/>
                      <a:pt x="181" y="1864"/>
                    </a:cubicBezTo>
                    <a:cubicBezTo>
                      <a:pt x="328" y="2109"/>
                      <a:pt x="710" y="2169"/>
                      <a:pt x="1037" y="2169"/>
                    </a:cubicBezTo>
                    <a:cubicBezTo>
                      <a:pt x="1165" y="2169"/>
                      <a:pt x="1285" y="2160"/>
                      <a:pt x="1378" y="2149"/>
                    </a:cubicBezTo>
                    <a:cubicBezTo>
                      <a:pt x="1654" y="2118"/>
                      <a:pt x="1925" y="2059"/>
                      <a:pt x="2196" y="1984"/>
                    </a:cubicBezTo>
                    <a:cubicBezTo>
                      <a:pt x="1995" y="1895"/>
                      <a:pt x="1808" y="1794"/>
                      <a:pt x="1627" y="1672"/>
                    </a:cubicBezTo>
                    <a:cubicBezTo>
                      <a:pt x="1387" y="1510"/>
                      <a:pt x="1152" y="1295"/>
                      <a:pt x="1113" y="1008"/>
                    </a:cubicBezTo>
                    <a:cubicBezTo>
                      <a:pt x="1083" y="765"/>
                      <a:pt x="1200" y="528"/>
                      <a:pt x="1320" y="310"/>
                    </a:cubicBezTo>
                    <a:cubicBezTo>
                      <a:pt x="1375" y="207"/>
                      <a:pt x="1431" y="107"/>
                      <a:pt x="1487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9" name="Google Shape;9379;p70"/>
              <p:cNvSpPr/>
              <p:nvPr/>
            </p:nvSpPr>
            <p:spPr>
              <a:xfrm>
                <a:off x="1609025" y="2266450"/>
                <a:ext cx="66200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214" extrusionOk="0">
                    <a:moveTo>
                      <a:pt x="190" y="1"/>
                    </a:moveTo>
                    <a:cubicBezTo>
                      <a:pt x="126" y="1"/>
                      <a:pt x="64" y="4"/>
                      <a:pt x="0" y="12"/>
                    </a:cubicBezTo>
                    <a:cubicBezTo>
                      <a:pt x="70" y="54"/>
                      <a:pt x="145" y="96"/>
                      <a:pt x="215" y="138"/>
                    </a:cubicBezTo>
                    <a:cubicBezTo>
                      <a:pt x="474" y="294"/>
                      <a:pt x="745" y="456"/>
                      <a:pt x="935" y="693"/>
                    </a:cubicBezTo>
                    <a:cubicBezTo>
                      <a:pt x="1127" y="930"/>
                      <a:pt x="1233" y="1265"/>
                      <a:pt x="1122" y="1546"/>
                    </a:cubicBezTo>
                    <a:cubicBezTo>
                      <a:pt x="1055" y="1717"/>
                      <a:pt x="918" y="1851"/>
                      <a:pt x="790" y="1979"/>
                    </a:cubicBezTo>
                    <a:cubicBezTo>
                      <a:pt x="709" y="2057"/>
                      <a:pt x="633" y="2135"/>
                      <a:pt x="553" y="2213"/>
                    </a:cubicBezTo>
                    <a:cubicBezTo>
                      <a:pt x="815" y="2135"/>
                      <a:pt x="1071" y="2060"/>
                      <a:pt x="1334" y="1982"/>
                    </a:cubicBezTo>
                    <a:cubicBezTo>
                      <a:pt x="1543" y="1920"/>
                      <a:pt x="1755" y="1862"/>
                      <a:pt x="1967" y="1797"/>
                    </a:cubicBezTo>
                    <a:cubicBezTo>
                      <a:pt x="2140" y="1744"/>
                      <a:pt x="2324" y="1686"/>
                      <a:pt x="2422" y="1538"/>
                    </a:cubicBezTo>
                    <a:cubicBezTo>
                      <a:pt x="2648" y="1189"/>
                      <a:pt x="1889" y="707"/>
                      <a:pt x="1666" y="545"/>
                    </a:cubicBezTo>
                    <a:cubicBezTo>
                      <a:pt x="1236" y="232"/>
                      <a:pt x="725" y="9"/>
                      <a:pt x="190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0" name="Google Shape;9380;p70"/>
              <p:cNvSpPr/>
              <p:nvPr/>
            </p:nvSpPr>
            <p:spPr>
              <a:xfrm>
                <a:off x="1653575" y="2281700"/>
                <a:ext cx="355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294" extrusionOk="0">
                    <a:moveTo>
                      <a:pt x="712" y="1"/>
                    </a:moveTo>
                    <a:cubicBezTo>
                      <a:pt x="415" y="1"/>
                      <a:pt x="147" y="202"/>
                      <a:pt x="79" y="504"/>
                    </a:cubicBezTo>
                    <a:cubicBezTo>
                      <a:pt x="1" y="853"/>
                      <a:pt x="218" y="1199"/>
                      <a:pt x="567" y="1277"/>
                    </a:cubicBezTo>
                    <a:cubicBezTo>
                      <a:pt x="616" y="1288"/>
                      <a:pt x="665" y="1294"/>
                      <a:pt x="712" y="1294"/>
                    </a:cubicBezTo>
                    <a:cubicBezTo>
                      <a:pt x="1007" y="1294"/>
                      <a:pt x="1270" y="1089"/>
                      <a:pt x="1340" y="789"/>
                    </a:cubicBezTo>
                    <a:cubicBezTo>
                      <a:pt x="1421" y="445"/>
                      <a:pt x="1203" y="97"/>
                      <a:pt x="852" y="16"/>
                    </a:cubicBezTo>
                    <a:cubicBezTo>
                      <a:pt x="805" y="6"/>
                      <a:pt x="758" y="1"/>
                      <a:pt x="7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1" name="Google Shape;9381;p70"/>
              <p:cNvSpPr/>
              <p:nvPr/>
            </p:nvSpPr>
            <p:spPr>
              <a:xfrm>
                <a:off x="1661600" y="2289000"/>
                <a:ext cx="195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714" extrusionOk="0">
                    <a:moveTo>
                      <a:pt x="389" y="1"/>
                    </a:moveTo>
                    <a:cubicBezTo>
                      <a:pt x="229" y="1"/>
                      <a:pt x="81" y="114"/>
                      <a:pt x="45" y="279"/>
                    </a:cubicBezTo>
                    <a:cubicBezTo>
                      <a:pt x="1" y="466"/>
                      <a:pt x="123" y="661"/>
                      <a:pt x="316" y="703"/>
                    </a:cubicBezTo>
                    <a:cubicBezTo>
                      <a:pt x="343" y="710"/>
                      <a:pt x="371" y="713"/>
                      <a:pt x="398" y="713"/>
                    </a:cubicBezTo>
                    <a:cubicBezTo>
                      <a:pt x="556" y="713"/>
                      <a:pt x="704" y="600"/>
                      <a:pt x="740" y="435"/>
                    </a:cubicBezTo>
                    <a:cubicBezTo>
                      <a:pt x="782" y="243"/>
                      <a:pt x="665" y="53"/>
                      <a:pt x="472" y="11"/>
                    </a:cubicBezTo>
                    <a:cubicBezTo>
                      <a:pt x="445" y="4"/>
                      <a:pt x="417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2" name="Google Shape;9382;p70"/>
              <p:cNvSpPr/>
              <p:nvPr/>
            </p:nvSpPr>
            <p:spPr>
              <a:xfrm>
                <a:off x="1621575" y="2009950"/>
                <a:ext cx="168800" cy="16025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410" extrusionOk="0">
                    <a:moveTo>
                      <a:pt x="4225" y="0"/>
                    </a:moveTo>
                    <a:cubicBezTo>
                      <a:pt x="4192" y="0"/>
                      <a:pt x="4159" y="2"/>
                      <a:pt x="4126" y="6"/>
                    </a:cubicBezTo>
                    <a:cubicBezTo>
                      <a:pt x="3767" y="45"/>
                      <a:pt x="3451" y="271"/>
                      <a:pt x="3236" y="561"/>
                    </a:cubicBezTo>
                    <a:cubicBezTo>
                      <a:pt x="3111" y="739"/>
                      <a:pt x="2999" y="949"/>
                      <a:pt x="2801" y="1032"/>
                    </a:cubicBezTo>
                    <a:cubicBezTo>
                      <a:pt x="2773" y="1041"/>
                      <a:pt x="2743" y="1052"/>
                      <a:pt x="2712" y="1060"/>
                    </a:cubicBezTo>
                    <a:cubicBezTo>
                      <a:pt x="2648" y="1074"/>
                      <a:pt x="2586" y="1082"/>
                      <a:pt x="2522" y="1096"/>
                    </a:cubicBezTo>
                    <a:cubicBezTo>
                      <a:pt x="2519" y="1096"/>
                      <a:pt x="2519" y="1102"/>
                      <a:pt x="2519" y="1102"/>
                    </a:cubicBezTo>
                    <a:cubicBezTo>
                      <a:pt x="2506" y="1105"/>
                      <a:pt x="2492" y="1110"/>
                      <a:pt x="2478" y="1116"/>
                    </a:cubicBezTo>
                    <a:cubicBezTo>
                      <a:pt x="2469" y="1119"/>
                      <a:pt x="2466" y="1119"/>
                      <a:pt x="2464" y="1122"/>
                    </a:cubicBezTo>
                    <a:cubicBezTo>
                      <a:pt x="2453" y="1130"/>
                      <a:pt x="2439" y="1133"/>
                      <a:pt x="2427" y="1138"/>
                    </a:cubicBezTo>
                    <a:cubicBezTo>
                      <a:pt x="2425" y="1144"/>
                      <a:pt x="2419" y="1144"/>
                      <a:pt x="2413" y="1147"/>
                    </a:cubicBezTo>
                    <a:cubicBezTo>
                      <a:pt x="2400" y="1158"/>
                      <a:pt x="2386" y="1163"/>
                      <a:pt x="2372" y="1175"/>
                    </a:cubicBezTo>
                    <a:cubicBezTo>
                      <a:pt x="2232" y="1292"/>
                      <a:pt x="2246" y="1512"/>
                      <a:pt x="2288" y="1691"/>
                    </a:cubicBezTo>
                    <a:cubicBezTo>
                      <a:pt x="2299" y="1733"/>
                      <a:pt x="2310" y="1780"/>
                      <a:pt x="2324" y="1830"/>
                    </a:cubicBezTo>
                    <a:cubicBezTo>
                      <a:pt x="2115" y="1585"/>
                      <a:pt x="1867" y="1375"/>
                      <a:pt x="1571" y="1242"/>
                    </a:cubicBezTo>
                    <a:cubicBezTo>
                      <a:pt x="1543" y="1228"/>
                      <a:pt x="1515" y="1216"/>
                      <a:pt x="1490" y="1205"/>
                    </a:cubicBezTo>
                    <a:lnTo>
                      <a:pt x="1487" y="1205"/>
                    </a:lnTo>
                    <a:cubicBezTo>
                      <a:pt x="1459" y="1194"/>
                      <a:pt x="1431" y="1186"/>
                      <a:pt x="1404" y="1177"/>
                    </a:cubicBezTo>
                    <a:cubicBezTo>
                      <a:pt x="1266" y="1133"/>
                      <a:pt x="1121" y="1109"/>
                      <a:pt x="980" y="1109"/>
                    </a:cubicBezTo>
                    <a:cubicBezTo>
                      <a:pt x="728" y="1109"/>
                      <a:pt x="486" y="1187"/>
                      <a:pt x="318" y="1373"/>
                    </a:cubicBezTo>
                    <a:cubicBezTo>
                      <a:pt x="176" y="1534"/>
                      <a:pt x="109" y="1746"/>
                      <a:pt x="76" y="1958"/>
                    </a:cubicBezTo>
                    <a:cubicBezTo>
                      <a:pt x="0" y="2402"/>
                      <a:pt x="92" y="2929"/>
                      <a:pt x="475" y="3155"/>
                    </a:cubicBezTo>
                    <a:cubicBezTo>
                      <a:pt x="639" y="3253"/>
                      <a:pt x="834" y="3278"/>
                      <a:pt x="1024" y="3306"/>
                    </a:cubicBezTo>
                    <a:lnTo>
                      <a:pt x="1027" y="3306"/>
                    </a:lnTo>
                    <a:cubicBezTo>
                      <a:pt x="1130" y="3320"/>
                      <a:pt x="1239" y="3334"/>
                      <a:pt x="1345" y="3348"/>
                    </a:cubicBezTo>
                    <a:cubicBezTo>
                      <a:pt x="1493" y="3367"/>
                      <a:pt x="1644" y="3384"/>
                      <a:pt x="1797" y="3409"/>
                    </a:cubicBezTo>
                    <a:cubicBezTo>
                      <a:pt x="1816" y="3412"/>
                      <a:pt x="1842" y="3418"/>
                      <a:pt x="1864" y="3420"/>
                    </a:cubicBezTo>
                    <a:cubicBezTo>
                      <a:pt x="1825" y="3434"/>
                      <a:pt x="1783" y="3445"/>
                      <a:pt x="1741" y="3454"/>
                    </a:cubicBezTo>
                    <a:cubicBezTo>
                      <a:pt x="1613" y="3493"/>
                      <a:pt x="1487" y="3535"/>
                      <a:pt x="1362" y="3568"/>
                    </a:cubicBezTo>
                    <a:cubicBezTo>
                      <a:pt x="1264" y="3596"/>
                      <a:pt x="1166" y="3630"/>
                      <a:pt x="1074" y="3674"/>
                    </a:cubicBezTo>
                    <a:cubicBezTo>
                      <a:pt x="1030" y="3694"/>
                      <a:pt x="988" y="3724"/>
                      <a:pt x="949" y="3755"/>
                    </a:cubicBezTo>
                    <a:cubicBezTo>
                      <a:pt x="913" y="3786"/>
                      <a:pt x="876" y="3822"/>
                      <a:pt x="848" y="3861"/>
                    </a:cubicBezTo>
                    <a:cubicBezTo>
                      <a:pt x="837" y="3875"/>
                      <a:pt x="832" y="3886"/>
                      <a:pt x="823" y="3900"/>
                    </a:cubicBezTo>
                    <a:cubicBezTo>
                      <a:pt x="684" y="4146"/>
                      <a:pt x="779" y="4469"/>
                      <a:pt x="742" y="4754"/>
                    </a:cubicBezTo>
                    <a:cubicBezTo>
                      <a:pt x="712" y="5011"/>
                      <a:pt x="578" y="5281"/>
                      <a:pt x="692" y="5507"/>
                    </a:cubicBezTo>
                    <a:cubicBezTo>
                      <a:pt x="783" y="5681"/>
                      <a:pt x="976" y="5746"/>
                      <a:pt x="1178" y="5746"/>
                    </a:cubicBezTo>
                    <a:cubicBezTo>
                      <a:pt x="1280" y="5746"/>
                      <a:pt x="1384" y="5730"/>
                      <a:pt x="1479" y="5702"/>
                    </a:cubicBezTo>
                    <a:cubicBezTo>
                      <a:pt x="1850" y="5596"/>
                      <a:pt x="2185" y="5382"/>
                      <a:pt x="2444" y="5103"/>
                    </a:cubicBezTo>
                    <a:cubicBezTo>
                      <a:pt x="2450" y="5100"/>
                      <a:pt x="2453" y="5094"/>
                      <a:pt x="2461" y="5089"/>
                    </a:cubicBezTo>
                    <a:cubicBezTo>
                      <a:pt x="2497" y="5047"/>
                      <a:pt x="2533" y="5005"/>
                      <a:pt x="2573" y="4960"/>
                    </a:cubicBezTo>
                    <a:cubicBezTo>
                      <a:pt x="2575" y="4957"/>
                      <a:pt x="2578" y="4949"/>
                      <a:pt x="2581" y="4946"/>
                    </a:cubicBezTo>
                    <a:cubicBezTo>
                      <a:pt x="2631" y="4885"/>
                      <a:pt x="2676" y="4821"/>
                      <a:pt x="2718" y="4751"/>
                    </a:cubicBezTo>
                    <a:lnTo>
                      <a:pt x="2718" y="4751"/>
                    </a:lnTo>
                    <a:cubicBezTo>
                      <a:pt x="2715" y="4829"/>
                      <a:pt x="2712" y="4904"/>
                      <a:pt x="2712" y="4983"/>
                    </a:cubicBezTo>
                    <a:cubicBezTo>
                      <a:pt x="2712" y="4999"/>
                      <a:pt x="2706" y="5013"/>
                      <a:pt x="2706" y="5030"/>
                    </a:cubicBezTo>
                    <a:cubicBezTo>
                      <a:pt x="2706" y="5214"/>
                      <a:pt x="2720" y="5401"/>
                      <a:pt x="2740" y="5582"/>
                    </a:cubicBezTo>
                    <a:cubicBezTo>
                      <a:pt x="2740" y="5588"/>
                      <a:pt x="2740" y="5591"/>
                      <a:pt x="2743" y="5599"/>
                    </a:cubicBezTo>
                    <a:lnTo>
                      <a:pt x="2743" y="5602"/>
                    </a:lnTo>
                    <a:cubicBezTo>
                      <a:pt x="2762" y="5783"/>
                      <a:pt x="2812" y="5981"/>
                      <a:pt x="2969" y="6071"/>
                    </a:cubicBezTo>
                    <a:cubicBezTo>
                      <a:pt x="3027" y="6103"/>
                      <a:pt x="3091" y="6114"/>
                      <a:pt x="3158" y="6114"/>
                    </a:cubicBezTo>
                    <a:cubicBezTo>
                      <a:pt x="3294" y="6114"/>
                      <a:pt x="3441" y="6069"/>
                      <a:pt x="3577" y="6069"/>
                    </a:cubicBezTo>
                    <a:cubicBezTo>
                      <a:pt x="3641" y="6069"/>
                      <a:pt x="3702" y="6078"/>
                      <a:pt x="3758" y="6107"/>
                    </a:cubicBezTo>
                    <a:cubicBezTo>
                      <a:pt x="3842" y="6149"/>
                      <a:pt x="3900" y="6230"/>
                      <a:pt x="3970" y="6288"/>
                    </a:cubicBezTo>
                    <a:cubicBezTo>
                      <a:pt x="4057" y="6360"/>
                      <a:pt x="4170" y="6409"/>
                      <a:pt x="4283" y="6409"/>
                    </a:cubicBezTo>
                    <a:cubicBezTo>
                      <a:pt x="4302" y="6409"/>
                      <a:pt x="4320" y="6408"/>
                      <a:pt x="4338" y="6405"/>
                    </a:cubicBezTo>
                    <a:cubicBezTo>
                      <a:pt x="4472" y="6383"/>
                      <a:pt x="4590" y="6285"/>
                      <a:pt x="4620" y="6157"/>
                    </a:cubicBezTo>
                    <a:cubicBezTo>
                      <a:pt x="4654" y="6015"/>
                      <a:pt x="4578" y="5867"/>
                      <a:pt x="4598" y="5725"/>
                    </a:cubicBezTo>
                    <a:cubicBezTo>
                      <a:pt x="4617" y="5571"/>
                      <a:pt x="4743" y="5451"/>
                      <a:pt x="4807" y="5312"/>
                    </a:cubicBezTo>
                    <a:cubicBezTo>
                      <a:pt x="4924" y="5055"/>
                      <a:pt x="4827" y="4765"/>
                      <a:pt x="4684" y="4503"/>
                    </a:cubicBezTo>
                    <a:cubicBezTo>
                      <a:pt x="4682" y="4500"/>
                      <a:pt x="4682" y="4500"/>
                      <a:pt x="4682" y="4497"/>
                    </a:cubicBezTo>
                    <a:cubicBezTo>
                      <a:pt x="4662" y="4461"/>
                      <a:pt x="4643" y="4430"/>
                      <a:pt x="4620" y="4397"/>
                    </a:cubicBezTo>
                    <a:cubicBezTo>
                      <a:pt x="4617" y="4391"/>
                      <a:pt x="4617" y="4388"/>
                      <a:pt x="4615" y="4386"/>
                    </a:cubicBezTo>
                    <a:cubicBezTo>
                      <a:pt x="4606" y="4377"/>
                      <a:pt x="4603" y="4372"/>
                      <a:pt x="4601" y="4363"/>
                    </a:cubicBezTo>
                    <a:lnTo>
                      <a:pt x="4601" y="4363"/>
                    </a:lnTo>
                    <a:cubicBezTo>
                      <a:pt x="4924" y="4444"/>
                      <a:pt x="5256" y="4494"/>
                      <a:pt x="5588" y="4508"/>
                    </a:cubicBezTo>
                    <a:cubicBezTo>
                      <a:pt x="5624" y="4509"/>
                      <a:pt x="5660" y="4510"/>
                      <a:pt x="5696" y="4510"/>
                    </a:cubicBezTo>
                    <a:cubicBezTo>
                      <a:pt x="5937" y="4510"/>
                      <a:pt x="6185" y="4480"/>
                      <a:pt x="6386" y="4349"/>
                    </a:cubicBezTo>
                    <a:cubicBezTo>
                      <a:pt x="6618" y="4190"/>
                      <a:pt x="6752" y="3864"/>
                      <a:pt x="6607" y="3630"/>
                    </a:cubicBezTo>
                    <a:cubicBezTo>
                      <a:pt x="6542" y="3524"/>
                      <a:pt x="6436" y="3451"/>
                      <a:pt x="6342" y="3376"/>
                    </a:cubicBezTo>
                    <a:cubicBezTo>
                      <a:pt x="6032" y="3113"/>
                      <a:pt x="5831" y="2723"/>
                      <a:pt x="5474" y="2533"/>
                    </a:cubicBezTo>
                    <a:cubicBezTo>
                      <a:pt x="5326" y="2457"/>
                      <a:pt x="5162" y="2423"/>
                      <a:pt x="4997" y="2423"/>
                    </a:cubicBezTo>
                    <a:cubicBezTo>
                      <a:pt x="4810" y="2423"/>
                      <a:pt x="4620" y="2466"/>
                      <a:pt x="4444" y="2542"/>
                    </a:cubicBezTo>
                    <a:cubicBezTo>
                      <a:pt x="4503" y="2483"/>
                      <a:pt x="4556" y="2430"/>
                      <a:pt x="4598" y="2391"/>
                    </a:cubicBezTo>
                    <a:cubicBezTo>
                      <a:pt x="4693" y="2304"/>
                      <a:pt x="4782" y="2212"/>
                      <a:pt x="4863" y="2115"/>
                    </a:cubicBezTo>
                    <a:cubicBezTo>
                      <a:pt x="4880" y="2095"/>
                      <a:pt x="4894" y="2078"/>
                      <a:pt x="4908" y="2053"/>
                    </a:cubicBezTo>
                    <a:cubicBezTo>
                      <a:pt x="4935" y="2011"/>
                      <a:pt x="4963" y="1970"/>
                      <a:pt x="4986" y="1919"/>
                    </a:cubicBezTo>
                    <a:cubicBezTo>
                      <a:pt x="5000" y="1892"/>
                      <a:pt x="5008" y="1864"/>
                      <a:pt x="5019" y="1833"/>
                    </a:cubicBezTo>
                    <a:cubicBezTo>
                      <a:pt x="5028" y="1816"/>
                      <a:pt x="5030" y="1802"/>
                      <a:pt x="5036" y="1786"/>
                    </a:cubicBezTo>
                    <a:cubicBezTo>
                      <a:pt x="5041" y="1772"/>
                      <a:pt x="5047" y="1760"/>
                      <a:pt x="5050" y="1746"/>
                    </a:cubicBezTo>
                    <a:cubicBezTo>
                      <a:pt x="5058" y="1724"/>
                      <a:pt x="5061" y="1705"/>
                      <a:pt x="5069" y="1680"/>
                    </a:cubicBezTo>
                    <a:cubicBezTo>
                      <a:pt x="5072" y="1674"/>
                      <a:pt x="5072" y="1668"/>
                      <a:pt x="5072" y="1663"/>
                    </a:cubicBezTo>
                    <a:cubicBezTo>
                      <a:pt x="5111" y="1481"/>
                      <a:pt x="5111" y="1297"/>
                      <a:pt x="5114" y="1110"/>
                    </a:cubicBezTo>
                    <a:cubicBezTo>
                      <a:pt x="5117" y="896"/>
                      <a:pt x="5114" y="670"/>
                      <a:pt x="5022" y="474"/>
                    </a:cubicBezTo>
                    <a:cubicBezTo>
                      <a:pt x="4888" y="175"/>
                      <a:pt x="4555" y="0"/>
                      <a:pt x="42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3" name="Google Shape;9383;p70"/>
              <p:cNvSpPr/>
              <p:nvPr/>
            </p:nvSpPr>
            <p:spPr>
              <a:xfrm>
                <a:off x="1680850" y="2022025"/>
                <a:ext cx="6105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795" extrusionOk="0">
                    <a:moveTo>
                      <a:pt x="1689" y="1"/>
                    </a:moveTo>
                    <a:cubicBezTo>
                      <a:pt x="1661" y="1"/>
                      <a:pt x="1633" y="2"/>
                      <a:pt x="1605" y="5"/>
                    </a:cubicBezTo>
                    <a:cubicBezTo>
                      <a:pt x="1303" y="36"/>
                      <a:pt x="1033" y="228"/>
                      <a:pt x="852" y="474"/>
                    </a:cubicBezTo>
                    <a:cubicBezTo>
                      <a:pt x="746" y="625"/>
                      <a:pt x="653" y="803"/>
                      <a:pt x="483" y="873"/>
                    </a:cubicBezTo>
                    <a:cubicBezTo>
                      <a:pt x="363" y="920"/>
                      <a:pt x="218" y="906"/>
                      <a:pt x="121" y="990"/>
                    </a:cubicBezTo>
                    <a:cubicBezTo>
                      <a:pt x="1" y="1093"/>
                      <a:pt x="15" y="1277"/>
                      <a:pt x="51" y="1431"/>
                    </a:cubicBezTo>
                    <a:cubicBezTo>
                      <a:pt x="137" y="1810"/>
                      <a:pt x="372" y="2558"/>
                      <a:pt x="754" y="2756"/>
                    </a:cubicBezTo>
                    <a:cubicBezTo>
                      <a:pt x="806" y="2783"/>
                      <a:pt x="860" y="2795"/>
                      <a:pt x="917" y="2795"/>
                    </a:cubicBezTo>
                    <a:cubicBezTo>
                      <a:pt x="1303" y="2795"/>
                      <a:pt x="1780" y="2237"/>
                      <a:pt x="2006" y="2028"/>
                    </a:cubicBezTo>
                    <a:cubicBezTo>
                      <a:pt x="2132" y="1908"/>
                      <a:pt x="2258" y="1782"/>
                      <a:pt x="2336" y="1629"/>
                    </a:cubicBezTo>
                    <a:cubicBezTo>
                      <a:pt x="2436" y="1420"/>
                      <a:pt x="2439" y="1177"/>
                      <a:pt x="2442" y="943"/>
                    </a:cubicBezTo>
                    <a:cubicBezTo>
                      <a:pt x="2442" y="761"/>
                      <a:pt x="2442" y="569"/>
                      <a:pt x="2366" y="401"/>
                    </a:cubicBezTo>
                    <a:cubicBezTo>
                      <a:pt x="2247" y="148"/>
                      <a:pt x="1967" y="1"/>
                      <a:pt x="16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4" name="Google Shape;9384;p70"/>
              <p:cNvSpPr/>
              <p:nvPr/>
            </p:nvSpPr>
            <p:spPr>
              <a:xfrm>
                <a:off x="1698500" y="2050050"/>
                <a:ext cx="747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510" extrusionOk="0">
                    <a:moveTo>
                      <a:pt x="245" y="0"/>
                    </a:moveTo>
                    <a:cubicBezTo>
                      <a:pt x="223" y="0"/>
                      <a:pt x="204" y="12"/>
                      <a:pt x="196" y="34"/>
                    </a:cubicBezTo>
                    <a:cubicBezTo>
                      <a:pt x="31" y="491"/>
                      <a:pt x="0" y="999"/>
                      <a:pt x="115" y="1470"/>
                    </a:cubicBezTo>
                    <a:cubicBezTo>
                      <a:pt x="118" y="1482"/>
                      <a:pt x="126" y="1493"/>
                      <a:pt x="137" y="1498"/>
                    </a:cubicBezTo>
                    <a:cubicBezTo>
                      <a:pt x="146" y="1507"/>
                      <a:pt x="165" y="1509"/>
                      <a:pt x="179" y="1509"/>
                    </a:cubicBezTo>
                    <a:cubicBezTo>
                      <a:pt x="207" y="1501"/>
                      <a:pt x="224" y="1473"/>
                      <a:pt x="215" y="1445"/>
                    </a:cubicBezTo>
                    <a:cubicBezTo>
                      <a:pt x="104" y="993"/>
                      <a:pt x="132" y="505"/>
                      <a:pt x="293" y="70"/>
                    </a:cubicBezTo>
                    <a:cubicBezTo>
                      <a:pt x="299" y="39"/>
                      <a:pt x="291" y="11"/>
                      <a:pt x="263" y="3"/>
                    </a:cubicBezTo>
                    <a:cubicBezTo>
                      <a:pt x="257" y="1"/>
                      <a:pt x="251" y="0"/>
                      <a:pt x="245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5" name="Google Shape;9385;p70"/>
              <p:cNvSpPr/>
              <p:nvPr/>
            </p:nvSpPr>
            <p:spPr>
              <a:xfrm>
                <a:off x="1700300" y="2061600"/>
                <a:ext cx="182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952" extrusionOk="0">
                    <a:moveTo>
                      <a:pt x="674" y="0"/>
                    </a:moveTo>
                    <a:cubicBezTo>
                      <a:pt x="654" y="0"/>
                      <a:pt x="634" y="13"/>
                      <a:pt x="626" y="32"/>
                    </a:cubicBezTo>
                    <a:cubicBezTo>
                      <a:pt x="489" y="350"/>
                      <a:pt x="283" y="635"/>
                      <a:pt x="26" y="863"/>
                    </a:cubicBezTo>
                    <a:cubicBezTo>
                      <a:pt x="1" y="880"/>
                      <a:pt x="1" y="914"/>
                      <a:pt x="18" y="936"/>
                    </a:cubicBezTo>
                    <a:lnTo>
                      <a:pt x="26" y="941"/>
                    </a:lnTo>
                    <a:cubicBezTo>
                      <a:pt x="34" y="948"/>
                      <a:pt x="44" y="951"/>
                      <a:pt x="55" y="951"/>
                    </a:cubicBezTo>
                    <a:cubicBezTo>
                      <a:pt x="67" y="951"/>
                      <a:pt x="81" y="946"/>
                      <a:pt x="93" y="936"/>
                    </a:cubicBezTo>
                    <a:cubicBezTo>
                      <a:pt x="364" y="702"/>
                      <a:pt x="581" y="403"/>
                      <a:pt x="721" y="71"/>
                    </a:cubicBezTo>
                    <a:cubicBezTo>
                      <a:pt x="729" y="46"/>
                      <a:pt x="715" y="15"/>
                      <a:pt x="693" y="4"/>
                    </a:cubicBezTo>
                    <a:cubicBezTo>
                      <a:pt x="687" y="1"/>
                      <a:pt x="681" y="0"/>
                      <a:pt x="674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6" name="Google Shape;9386;p70"/>
              <p:cNvSpPr/>
              <p:nvPr/>
            </p:nvSpPr>
            <p:spPr>
              <a:xfrm>
                <a:off x="1688450" y="2039375"/>
                <a:ext cx="4105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882" extrusionOk="0">
                    <a:moveTo>
                      <a:pt x="1128" y="1"/>
                    </a:moveTo>
                    <a:cubicBezTo>
                      <a:pt x="1111" y="1"/>
                      <a:pt x="1094" y="2"/>
                      <a:pt x="1078" y="3"/>
                    </a:cubicBezTo>
                    <a:cubicBezTo>
                      <a:pt x="877" y="25"/>
                      <a:pt x="693" y="157"/>
                      <a:pt x="573" y="321"/>
                    </a:cubicBezTo>
                    <a:cubicBezTo>
                      <a:pt x="503" y="422"/>
                      <a:pt x="442" y="542"/>
                      <a:pt x="324" y="589"/>
                    </a:cubicBezTo>
                    <a:cubicBezTo>
                      <a:pt x="246" y="622"/>
                      <a:pt x="149" y="614"/>
                      <a:pt x="82" y="670"/>
                    </a:cubicBezTo>
                    <a:cubicBezTo>
                      <a:pt x="1" y="737"/>
                      <a:pt x="9" y="862"/>
                      <a:pt x="31" y="963"/>
                    </a:cubicBezTo>
                    <a:cubicBezTo>
                      <a:pt x="96" y="1222"/>
                      <a:pt x="252" y="1724"/>
                      <a:pt x="503" y="1856"/>
                    </a:cubicBezTo>
                    <a:cubicBezTo>
                      <a:pt x="537" y="1873"/>
                      <a:pt x="574" y="1881"/>
                      <a:pt x="611" y="1881"/>
                    </a:cubicBezTo>
                    <a:cubicBezTo>
                      <a:pt x="872" y="1881"/>
                      <a:pt x="1192" y="1503"/>
                      <a:pt x="1348" y="1365"/>
                    </a:cubicBezTo>
                    <a:cubicBezTo>
                      <a:pt x="1432" y="1284"/>
                      <a:pt x="1516" y="1200"/>
                      <a:pt x="1566" y="1097"/>
                    </a:cubicBezTo>
                    <a:cubicBezTo>
                      <a:pt x="1636" y="957"/>
                      <a:pt x="1641" y="793"/>
                      <a:pt x="1641" y="636"/>
                    </a:cubicBezTo>
                    <a:cubicBezTo>
                      <a:pt x="1641" y="514"/>
                      <a:pt x="1641" y="385"/>
                      <a:pt x="1588" y="274"/>
                    </a:cubicBezTo>
                    <a:cubicBezTo>
                      <a:pt x="1511" y="100"/>
                      <a:pt x="1317" y="1"/>
                      <a:pt x="1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7" name="Google Shape;9387;p70"/>
              <p:cNvSpPr/>
              <p:nvPr/>
            </p:nvSpPr>
            <p:spPr>
              <a:xfrm>
                <a:off x="1633575" y="2045450"/>
                <a:ext cx="6892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2038" extrusionOk="0">
                    <a:moveTo>
                      <a:pt x="831" y="1"/>
                    </a:moveTo>
                    <a:cubicBezTo>
                      <a:pt x="616" y="1"/>
                      <a:pt x="409" y="67"/>
                      <a:pt x="268" y="226"/>
                    </a:cubicBezTo>
                    <a:cubicBezTo>
                      <a:pt x="145" y="360"/>
                      <a:pt x="89" y="541"/>
                      <a:pt x="62" y="720"/>
                    </a:cubicBezTo>
                    <a:cubicBezTo>
                      <a:pt x="0" y="1094"/>
                      <a:pt x="75" y="1543"/>
                      <a:pt x="402" y="1735"/>
                    </a:cubicBezTo>
                    <a:cubicBezTo>
                      <a:pt x="541" y="1816"/>
                      <a:pt x="709" y="1839"/>
                      <a:pt x="868" y="1861"/>
                    </a:cubicBezTo>
                    <a:cubicBezTo>
                      <a:pt x="1083" y="1889"/>
                      <a:pt x="1303" y="1919"/>
                      <a:pt x="1523" y="1950"/>
                    </a:cubicBezTo>
                    <a:cubicBezTo>
                      <a:pt x="1699" y="1975"/>
                      <a:pt x="1875" y="2000"/>
                      <a:pt x="2053" y="2020"/>
                    </a:cubicBezTo>
                    <a:cubicBezTo>
                      <a:pt x="2114" y="2029"/>
                      <a:pt x="2177" y="2037"/>
                      <a:pt x="2238" y="2037"/>
                    </a:cubicBezTo>
                    <a:cubicBezTo>
                      <a:pt x="2321" y="2037"/>
                      <a:pt x="2401" y="2023"/>
                      <a:pt x="2472" y="1978"/>
                    </a:cubicBezTo>
                    <a:cubicBezTo>
                      <a:pt x="2756" y="1797"/>
                      <a:pt x="2355" y="1191"/>
                      <a:pt x="2240" y="999"/>
                    </a:cubicBezTo>
                    <a:cubicBezTo>
                      <a:pt x="2028" y="625"/>
                      <a:pt x="1730" y="296"/>
                      <a:pt x="1331" y="114"/>
                    </a:cubicBezTo>
                    <a:cubicBezTo>
                      <a:pt x="1178" y="43"/>
                      <a:pt x="1002" y="1"/>
                      <a:pt x="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8" name="Google Shape;9388;p70"/>
              <p:cNvSpPr/>
              <p:nvPr/>
            </p:nvSpPr>
            <p:spPr>
              <a:xfrm>
                <a:off x="1666825" y="2062850"/>
                <a:ext cx="294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051" extrusionOk="0">
                    <a:moveTo>
                      <a:pt x="59" y="0"/>
                    </a:moveTo>
                    <a:cubicBezTo>
                      <a:pt x="39" y="0"/>
                      <a:pt x="20" y="11"/>
                      <a:pt x="12" y="32"/>
                    </a:cubicBezTo>
                    <a:cubicBezTo>
                      <a:pt x="1" y="55"/>
                      <a:pt x="15" y="88"/>
                      <a:pt x="40" y="96"/>
                    </a:cubicBezTo>
                    <a:cubicBezTo>
                      <a:pt x="478" y="278"/>
                      <a:pt x="846" y="607"/>
                      <a:pt x="1075" y="1023"/>
                    </a:cubicBezTo>
                    <a:cubicBezTo>
                      <a:pt x="1078" y="1028"/>
                      <a:pt x="1083" y="1037"/>
                      <a:pt x="1089" y="1039"/>
                    </a:cubicBezTo>
                    <a:cubicBezTo>
                      <a:pt x="1096" y="1047"/>
                      <a:pt x="1106" y="1050"/>
                      <a:pt x="1116" y="1050"/>
                    </a:cubicBezTo>
                    <a:cubicBezTo>
                      <a:pt x="1125" y="1050"/>
                      <a:pt x="1134" y="1047"/>
                      <a:pt x="1142" y="1042"/>
                    </a:cubicBezTo>
                    <a:cubicBezTo>
                      <a:pt x="1170" y="1028"/>
                      <a:pt x="1175" y="997"/>
                      <a:pt x="1161" y="972"/>
                    </a:cubicBezTo>
                    <a:cubicBezTo>
                      <a:pt x="922" y="537"/>
                      <a:pt x="539" y="194"/>
                      <a:pt x="79" y="4"/>
                    </a:cubicBezTo>
                    <a:cubicBezTo>
                      <a:pt x="73" y="1"/>
                      <a:pt x="66" y="0"/>
                      <a:pt x="59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9" name="Google Shape;9389;p70"/>
              <p:cNvSpPr/>
              <p:nvPr/>
            </p:nvSpPr>
            <p:spPr>
              <a:xfrm>
                <a:off x="1659100" y="2081200"/>
                <a:ext cx="321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410" extrusionOk="0">
                    <a:moveTo>
                      <a:pt x="63" y="1"/>
                    </a:moveTo>
                    <a:cubicBezTo>
                      <a:pt x="43" y="1"/>
                      <a:pt x="25" y="10"/>
                      <a:pt x="14" y="29"/>
                    </a:cubicBezTo>
                    <a:cubicBezTo>
                      <a:pt x="0" y="51"/>
                      <a:pt x="6" y="79"/>
                      <a:pt x="28" y="93"/>
                    </a:cubicBezTo>
                    <a:cubicBezTo>
                      <a:pt x="28" y="96"/>
                      <a:pt x="31" y="96"/>
                      <a:pt x="39" y="99"/>
                    </a:cubicBezTo>
                    <a:cubicBezTo>
                      <a:pt x="408" y="283"/>
                      <a:pt x="815" y="389"/>
                      <a:pt x="1228" y="409"/>
                    </a:cubicBezTo>
                    <a:cubicBezTo>
                      <a:pt x="1231" y="409"/>
                      <a:pt x="1234" y="409"/>
                      <a:pt x="1237" y="409"/>
                    </a:cubicBezTo>
                    <a:cubicBezTo>
                      <a:pt x="1263" y="409"/>
                      <a:pt x="1281" y="389"/>
                      <a:pt x="1284" y="361"/>
                    </a:cubicBezTo>
                    <a:cubicBezTo>
                      <a:pt x="1286" y="330"/>
                      <a:pt x="1261" y="308"/>
                      <a:pt x="1233" y="305"/>
                    </a:cubicBezTo>
                    <a:cubicBezTo>
                      <a:pt x="837" y="283"/>
                      <a:pt x="438" y="183"/>
                      <a:pt x="84" y="4"/>
                    </a:cubicBezTo>
                    <a:cubicBezTo>
                      <a:pt x="77" y="2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0" name="Google Shape;9390;p70"/>
              <p:cNvSpPr/>
              <p:nvPr/>
            </p:nvSpPr>
            <p:spPr>
              <a:xfrm>
                <a:off x="1651550" y="2057075"/>
                <a:ext cx="4557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1348" extrusionOk="0">
                    <a:moveTo>
                      <a:pt x="550" y="1"/>
                    </a:moveTo>
                    <a:cubicBezTo>
                      <a:pt x="408" y="1"/>
                      <a:pt x="273" y="43"/>
                      <a:pt x="179" y="146"/>
                    </a:cubicBezTo>
                    <a:cubicBezTo>
                      <a:pt x="99" y="238"/>
                      <a:pt x="62" y="355"/>
                      <a:pt x="43" y="475"/>
                    </a:cubicBezTo>
                    <a:cubicBezTo>
                      <a:pt x="1" y="723"/>
                      <a:pt x="54" y="1019"/>
                      <a:pt x="272" y="1145"/>
                    </a:cubicBezTo>
                    <a:cubicBezTo>
                      <a:pt x="364" y="1201"/>
                      <a:pt x="472" y="1215"/>
                      <a:pt x="578" y="1228"/>
                    </a:cubicBezTo>
                    <a:cubicBezTo>
                      <a:pt x="721" y="1248"/>
                      <a:pt x="863" y="1268"/>
                      <a:pt x="1005" y="1287"/>
                    </a:cubicBezTo>
                    <a:cubicBezTo>
                      <a:pt x="1122" y="1304"/>
                      <a:pt x="1240" y="1318"/>
                      <a:pt x="1354" y="1337"/>
                    </a:cubicBezTo>
                    <a:cubicBezTo>
                      <a:pt x="1394" y="1343"/>
                      <a:pt x="1435" y="1348"/>
                      <a:pt x="1476" y="1348"/>
                    </a:cubicBezTo>
                    <a:cubicBezTo>
                      <a:pt x="1533" y="1348"/>
                      <a:pt x="1588" y="1339"/>
                      <a:pt x="1633" y="1309"/>
                    </a:cubicBezTo>
                    <a:cubicBezTo>
                      <a:pt x="1823" y="1189"/>
                      <a:pt x="1558" y="788"/>
                      <a:pt x="1485" y="662"/>
                    </a:cubicBezTo>
                    <a:cubicBezTo>
                      <a:pt x="1337" y="417"/>
                      <a:pt x="1142" y="196"/>
                      <a:pt x="880" y="73"/>
                    </a:cubicBezTo>
                    <a:cubicBezTo>
                      <a:pt x="778" y="28"/>
                      <a:pt x="662" y="1"/>
                      <a:pt x="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1" name="Google Shape;9391;p70"/>
              <p:cNvSpPr/>
              <p:nvPr/>
            </p:nvSpPr>
            <p:spPr>
              <a:xfrm>
                <a:off x="1704575" y="2073375"/>
                <a:ext cx="7212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767" extrusionOk="0">
                    <a:moveTo>
                      <a:pt x="1395" y="1"/>
                    </a:moveTo>
                    <a:cubicBezTo>
                      <a:pt x="1182" y="1"/>
                      <a:pt x="962" y="67"/>
                      <a:pt x="776" y="175"/>
                    </a:cubicBezTo>
                    <a:cubicBezTo>
                      <a:pt x="544" y="309"/>
                      <a:pt x="0" y="688"/>
                      <a:pt x="36" y="973"/>
                    </a:cubicBezTo>
                    <a:cubicBezTo>
                      <a:pt x="73" y="1291"/>
                      <a:pt x="569" y="1497"/>
                      <a:pt x="823" y="1578"/>
                    </a:cubicBezTo>
                    <a:cubicBezTo>
                      <a:pt x="1172" y="1690"/>
                      <a:pt x="1532" y="1751"/>
                      <a:pt x="1897" y="1765"/>
                    </a:cubicBezTo>
                    <a:cubicBezTo>
                      <a:pt x="1931" y="1766"/>
                      <a:pt x="1965" y="1767"/>
                      <a:pt x="1999" y="1767"/>
                    </a:cubicBezTo>
                    <a:cubicBezTo>
                      <a:pt x="2202" y="1767"/>
                      <a:pt x="2408" y="1740"/>
                      <a:pt x="2575" y="1628"/>
                    </a:cubicBezTo>
                    <a:cubicBezTo>
                      <a:pt x="2773" y="1500"/>
                      <a:pt x="2885" y="1221"/>
                      <a:pt x="2762" y="1023"/>
                    </a:cubicBezTo>
                    <a:cubicBezTo>
                      <a:pt x="2706" y="931"/>
                      <a:pt x="2617" y="872"/>
                      <a:pt x="2536" y="805"/>
                    </a:cubicBezTo>
                    <a:cubicBezTo>
                      <a:pt x="2274" y="582"/>
                      <a:pt x="2104" y="253"/>
                      <a:pt x="1800" y="94"/>
                    </a:cubicBezTo>
                    <a:cubicBezTo>
                      <a:pt x="1674" y="30"/>
                      <a:pt x="153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2" name="Google Shape;9392;p70"/>
              <p:cNvSpPr/>
              <p:nvPr/>
            </p:nvSpPr>
            <p:spPr>
              <a:xfrm>
                <a:off x="1707225" y="2084350"/>
                <a:ext cx="314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95" extrusionOk="0">
                    <a:moveTo>
                      <a:pt x="694" y="1"/>
                    </a:moveTo>
                    <a:cubicBezTo>
                      <a:pt x="474" y="1"/>
                      <a:pt x="254" y="32"/>
                      <a:pt x="42" y="93"/>
                    </a:cubicBezTo>
                    <a:cubicBezTo>
                      <a:pt x="14" y="98"/>
                      <a:pt x="0" y="126"/>
                      <a:pt x="6" y="154"/>
                    </a:cubicBezTo>
                    <a:cubicBezTo>
                      <a:pt x="11" y="165"/>
                      <a:pt x="14" y="177"/>
                      <a:pt x="25" y="182"/>
                    </a:cubicBezTo>
                    <a:cubicBezTo>
                      <a:pt x="36" y="191"/>
                      <a:pt x="47" y="194"/>
                      <a:pt x="58" y="194"/>
                    </a:cubicBezTo>
                    <a:cubicBezTo>
                      <a:pt x="62" y="194"/>
                      <a:pt x="66" y="194"/>
                      <a:pt x="70" y="193"/>
                    </a:cubicBezTo>
                    <a:cubicBezTo>
                      <a:pt x="270" y="135"/>
                      <a:pt x="476" y="106"/>
                      <a:pt x="683" y="106"/>
                    </a:cubicBezTo>
                    <a:cubicBezTo>
                      <a:pt x="851" y="106"/>
                      <a:pt x="1019" y="125"/>
                      <a:pt x="1186" y="163"/>
                    </a:cubicBezTo>
                    <a:cubicBezTo>
                      <a:pt x="1189" y="163"/>
                      <a:pt x="1193" y="164"/>
                      <a:pt x="1197" y="164"/>
                    </a:cubicBezTo>
                    <a:cubicBezTo>
                      <a:pt x="1221" y="164"/>
                      <a:pt x="1242" y="148"/>
                      <a:pt x="1247" y="124"/>
                    </a:cubicBezTo>
                    <a:cubicBezTo>
                      <a:pt x="1256" y="96"/>
                      <a:pt x="1239" y="68"/>
                      <a:pt x="1211" y="59"/>
                    </a:cubicBezTo>
                    <a:cubicBezTo>
                      <a:pt x="1040" y="20"/>
                      <a:pt x="867" y="1"/>
                      <a:pt x="694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3" name="Google Shape;9393;p70"/>
              <p:cNvSpPr/>
              <p:nvPr/>
            </p:nvSpPr>
            <p:spPr>
              <a:xfrm>
                <a:off x="1707575" y="2091150"/>
                <a:ext cx="266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402" extrusionOk="0">
                    <a:moveTo>
                      <a:pt x="59" y="1"/>
                    </a:moveTo>
                    <a:cubicBezTo>
                      <a:pt x="41" y="1"/>
                      <a:pt x="23" y="10"/>
                      <a:pt x="14" y="24"/>
                    </a:cubicBezTo>
                    <a:cubicBezTo>
                      <a:pt x="0" y="50"/>
                      <a:pt x="6" y="77"/>
                      <a:pt x="28" y="94"/>
                    </a:cubicBezTo>
                    <a:cubicBezTo>
                      <a:pt x="321" y="276"/>
                      <a:pt x="659" y="384"/>
                      <a:pt x="1004" y="401"/>
                    </a:cubicBezTo>
                    <a:cubicBezTo>
                      <a:pt x="1008" y="402"/>
                      <a:pt x="1011" y="402"/>
                      <a:pt x="1014" y="402"/>
                    </a:cubicBezTo>
                    <a:cubicBezTo>
                      <a:pt x="1040" y="402"/>
                      <a:pt x="1058" y="381"/>
                      <a:pt x="1060" y="354"/>
                    </a:cubicBezTo>
                    <a:cubicBezTo>
                      <a:pt x="1063" y="323"/>
                      <a:pt x="1038" y="301"/>
                      <a:pt x="1010" y="298"/>
                    </a:cubicBezTo>
                    <a:cubicBezTo>
                      <a:pt x="684" y="281"/>
                      <a:pt x="363" y="178"/>
                      <a:pt x="84" y="8"/>
                    </a:cubicBezTo>
                    <a:cubicBezTo>
                      <a:pt x="76" y="3"/>
                      <a:pt x="68" y="1"/>
                      <a:pt x="59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4" name="Google Shape;9394;p70"/>
              <p:cNvSpPr/>
              <p:nvPr/>
            </p:nvSpPr>
            <p:spPr>
              <a:xfrm>
                <a:off x="1704225" y="2077950"/>
                <a:ext cx="5392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348" extrusionOk="0">
                    <a:moveTo>
                      <a:pt x="1104" y="1"/>
                    </a:moveTo>
                    <a:cubicBezTo>
                      <a:pt x="932" y="1"/>
                      <a:pt x="751" y="61"/>
                      <a:pt x="597" y="156"/>
                    </a:cubicBezTo>
                    <a:cubicBezTo>
                      <a:pt x="424" y="268"/>
                      <a:pt x="0" y="575"/>
                      <a:pt x="14" y="792"/>
                    </a:cubicBezTo>
                    <a:cubicBezTo>
                      <a:pt x="34" y="1038"/>
                      <a:pt x="399" y="1180"/>
                      <a:pt x="592" y="1236"/>
                    </a:cubicBezTo>
                    <a:cubicBezTo>
                      <a:pt x="848" y="1308"/>
                      <a:pt x="1122" y="1348"/>
                      <a:pt x="1395" y="1348"/>
                    </a:cubicBezTo>
                    <a:cubicBezTo>
                      <a:pt x="1574" y="1348"/>
                      <a:pt x="1763" y="1328"/>
                      <a:pt x="1911" y="1222"/>
                    </a:cubicBezTo>
                    <a:cubicBezTo>
                      <a:pt x="2065" y="1119"/>
                      <a:pt x="2157" y="898"/>
                      <a:pt x="2073" y="748"/>
                    </a:cubicBezTo>
                    <a:cubicBezTo>
                      <a:pt x="2034" y="684"/>
                      <a:pt x="1967" y="636"/>
                      <a:pt x="1908" y="589"/>
                    </a:cubicBezTo>
                    <a:cubicBezTo>
                      <a:pt x="1716" y="424"/>
                      <a:pt x="1602" y="173"/>
                      <a:pt x="1376" y="61"/>
                    </a:cubicBezTo>
                    <a:cubicBezTo>
                      <a:pt x="1292" y="20"/>
                      <a:pt x="1199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5" name="Google Shape;9395;p70"/>
              <p:cNvSpPr/>
              <p:nvPr/>
            </p:nvSpPr>
            <p:spPr>
              <a:xfrm>
                <a:off x="1645625" y="209095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758" y="0"/>
                    </a:moveTo>
                    <a:cubicBezTo>
                      <a:pt x="1736" y="0"/>
                      <a:pt x="1713" y="2"/>
                      <a:pt x="1689" y="5"/>
                    </a:cubicBezTo>
                    <a:cubicBezTo>
                      <a:pt x="1348" y="44"/>
                      <a:pt x="997" y="169"/>
                      <a:pt x="670" y="267"/>
                    </a:cubicBezTo>
                    <a:cubicBezTo>
                      <a:pt x="509" y="317"/>
                      <a:pt x="333" y="376"/>
                      <a:pt x="235" y="515"/>
                    </a:cubicBezTo>
                    <a:cubicBezTo>
                      <a:pt x="84" y="727"/>
                      <a:pt x="177" y="1017"/>
                      <a:pt x="146" y="1274"/>
                    </a:cubicBezTo>
                    <a:cubicBezTo>
                      <a:pt x="118" y="1492"/>
                      <a:pt x="1" y="1720"/>
                      <a:pt x="104" y="1913"/>
                    </a:cubicBezTo>
                    <a:cubicBezTo>
                      <a:pt x="180" y="2060"/>
                      <a:pt x="342" y="2115"/>
                      <a:pt x="512" y="2115"/>
                    </a:cubicBezTo>
                    <a:cubicBezTo>
                      <a:pt x="599" y="2115"/>
                      <a:pt x="688" y="2101"/>
                      <a:pt x="768" y="2077"/>
                    </a:cubicBezTo>
                    <a:cubicBezTo>
                      <a:pt x="1446" y="1882"/>
                      <a:pt x="1979" y="1266"/>
                      <a:pt x="2074" y="568"/>
                    </a:cubicBezTo>
                    <a:cubicBezTo>
                      <a:pt x="2115" y="261"/>
                      <a:pt x="2057" y="0"/>
                      <a:pt x="1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6" name="Google Shape;9396;p70"/>
              <p:cNvSpPr/>
              <p:nvPr/>
            </p:nvSpPr>
            <p:spPr>
              <a:xfrm>
                <a:off x="1669625" y="2095975"/>
                <a:ext cx="282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78" extrusionOk="0">
                    <a:moveTo>
                      <a:pt x="1067" y="0"/>
                    </a:moveTo>
                    <a:cubicBezTo>
                      <a:pt x="1047" y="0"/>
                      <a:pt x="1030" y="12"/>
                      <a:pt x="1022" y="32"/>
                    </a:cubicBezTo>
                    <a:cubicBezTo>
                      <a:pt x="826" y="537"/>
                      <a:pt x="505" y="984"/>
                      <a:pt x="93" y="1324"/>
                    </a:cubicBezTo>
                    <a:cubicBezTo>
                      <a:pt x="79" y="1324"/>
                      <a:pt x="65" y="1332"/>
                      <a:pt x="53" y="1344"/>
                    </a:cubicBezTo>
                    <a:lnTo>
                      <a:pt x="14" y="1388"/>
                    </a:lnTo>
                    <a:cubicBezTo>
                      <a:pt x="0" y="1408"/>
                      <a:pt x="0" y="1436"/>
                      <a:pt x="17" y="1458"/>
                    </a:cubicBezTo>
                    <a:lnTo>
                      <a:pt x="26" y="1463"/>
                    </a:lnTo>
                    <a:cubicBezTo>
                      <a:pt x="34" y="1473"/>
                      <a:pt x="44" y="1478"/>
                      <a:pt x="54" y="1478"/>
                    </a:cubicBezTo>
                    <a:cubicBezTo>
                      <a:pt x="64" y="1478"/>
                      <a:pt x="74" y="1472"/>
                      <a:pt x="81" y="1461"/>
                    </a:cubicBezTo>
                    <a:cubicBezTo>
                      <a:pt x="544" y="1098"/>
                      <a:pt x="904" y="618"/>
                      <a:pt x="1116" y="69"/>
                    </a:cubicBezTo>
                    <a:cubicBezTo>
                      <a:pt x="1128" y="41"/>
                      <a:pt x="1114" y="13"/>
                      <a:pt x="1088" y="4"/>
                    </a:cubicBezTo>
                    <a:cubicBezTo>
                      <a:pt x="1081" y="2"/>
                      <a:pt x="1074" y="0"/>
                      <a:pt x="1067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7" name="Google Shape;9397;p70"/>
              <p:cNvSpPr/>
              <p:nvPr/>
            </p:nvSpPr>
            <p:spPr>
              <a:xfrm>
                <a:off x="1665150" y="2093875"/>
                <a:ext cx="279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04" extrusionOk="0">
                    <a:moveTo>
                      <a:pt x="1062" y="0"/>
                    </a:moveTo>
                    <a:cubicBezTo>
                      <a:pt x="1055" y="0"/>
                      <a:pt x="1048" y="2"/>
                      <a:pt x="1042" y="5"/>
                    </a:cubicBezTo>
                    <a:cubicBezTo>
                      <a:pt x="637" y="180"/>
                      <a:pt x="285" y="465"/>
                      <a:pt x="20" y="819"/>
                    </a:cubicBezTo>
                    <a:cubicBezTo>
                      <a:pt x="1" y="844"/>
                      <a:pt x="9" y="875"/>
                      <a:pt x="29" y="892"/>
                    </a:cubicBezTo>
                    <a:cubicBezTo>
                      <a:pt x="39" y="900"/>
                      <a:pt x="50" y="903"/>
                      <a:pt x="60" y="903"/>
                    </a:cubicBezTo>
                    <a:cubicBezTo>
                      <a:pt x="76" y="903"/>
                      <a:pt x="90" y="895"/>
                      <a:pt x="99" y="878"/>
                    </a:cubicBezTo>
                    <a:cubicBezTo>
                      <a:pt x="350" y="540"/>
                      <a:pt x="693" y="270"/>
                      <a:pt x="1081" y="97"/>
                    </a:cubicBezTo>
                    <a:cubicBezTo>
                      <a:pt x="1108" y="88"/>
                      <a:pt x="1117" y="55"/>
                      <a:pt x="1108" y="33"/>
                    </a:cubicBezTo>
                    <a:cubicBezTo>
                      <a:pt x="1100" y="12"/>
                      <a:pt x="1081" y="0"/>
                      <a:pt x="1062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8" name="Google Shape;9398;p70"/>
              <p:cNvSpPr/>
              <p:nvPr/>
            </p:nvSpPr>
            <p:spPr>
              <a:xfrm>
                <a:off x="1659175" y="2093000"/>
                <a:ext cx="36150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446" extrusionOk="0">
                    <a:moveTo>
                      <a:pt x="1196" y="1"/>
                    </a:moveTo>
                    <a:cubicBezTo>
                      <a:pt x="1181" y="1"/>
                      <a:pt x="1166" y="2"/>
                      <a:pt x="1149" y="3"/>
                    </a:cubicBezTo>
                    <a:cubicBezTo>
                      <a:pt x="923" y="31"/>
                      <a:pt x="681" y="118"/>
                      <a:pt x="458" y="185"/>
                    </a:cubicBezTo>
                    <a:cubicBezTo>
                      <a:pt x="346" y="215"/>
                      <a:pt x="226" y="257"/>
                      <a:pt x="162" y="352"/>
                    </a:cubicBezTo>
                    <a:cubicBezTo>
                      <a:pt x="59" y="500"/>
                      <a:pt x="123" y="695"/>
                      <a:pt x="98" y="871"/>
                    </a:cubicBezTo>
                    <a:cubicBezTo>
                      <a:pt x="81" y="1019"/>
                      <a:pt x="0" y="1175"/>
                      <a:pt x="67" y="1309"/>
                    </a:cubicBezTo>
                    <a:cubicBezTo>
                      <a:pt x="117" y="1408"/>
                      <a:pt x="231" y="1446"/>
                      <a:pt x="350" y="1446"/>
                    </a:cubicBezTo>
                    <a:cubicBezTo>
                      <a:pt x="408" y="1446"/>
                      <a:pt x="468" y="1436"/>
                      <a:pt x="522" y="1421"/>
                    </a:cubicBezTo>
                    <a:cubicBezTo>
                      <a:pt x="988" y="1287"/>
                      <a:pt x="1353" y="866"/>
                      <a:pt x="1414" y="388"/>
                    </a:cubicBezTo>
                    <a:cubicBezTo>
                      <a:pt x="1446" y="180"/>
                      <a:pt x="1404" y="1"/>
                      <a:pt x="11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9" name="Google Shape;9399;p70"/>
              <p:cNvSpPr/>
              <p:nvPr/>
            </p:nvSpPr>
            <p:spPr>
              <a:xfrm>
                <a:off x="1690550" y="2093950"/>
                <a:ext cx="4807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2550" extrusionOk="0">
                    <a:moveTo>
                      <a:pt x="667" y="0"/>
                    </a:moveTo>
                    <a:cubicBezTo>
                      <a:pt x="531" y="0"/>
                      <a:pt x="394" y="64"/>
                      <a:pt x="265" y="225"/>
                    </a:cubicBezTo>
                    <a:cubicBezTo>
                      <a:pt x="112" y="412"/>
                      <a:pt x="65" y="663"/>
                      <a:pt x="37" y="900"/>
                    </a:cubicBezTo>
                    <a:cubicBezTo>
                      <a:pt x="0" y="1221"/>
                      <a:pt x="3" y="1544"/>
                      <a:pt x="39" y="1865"/>
                    </a:cubicBezTo>
                    <a:cubicBezTo>
                      <a:pt x="56" y="2019"/>
                      <a:pt x="98" y="2192"/>
                      <a:pt x="232" y="2264"/>
                    </a:cubicBezTo>
                    <a:cubicBezTo>
                      <a:pt x="281" y="2291"/>
                      <a:pt x="335" y="2300"/>
                      <a:pt x="391" y="2300"/>
                    </a:cubicBezTo>
                    <a:cubicBezTo>
                      <a:pt x="506" y="2300"/>
                      <a:pt x="630" y="2262"/>
                      <a:pt x="746" y="2262"/>
                    </a:cubicBezTo>
                    <a:cubicBezTo>
                      <a:pt x="800" y="2262"/>
                      <a:pt x="853" y="2270"/>
                      <a:pt x="902" y="2295"/>
                    </a:cubicBezTo>
                    <a:cubicBezTo>
                      <a:pt x="971" y="2331"/>
                      <a:pt x="1019" y="2401"/>
                      <a:pt x="1083" y="2448"/>
                    </a:cubicBezTo>
                    <a:cubicBezTo>
                      <a:pt x="1157" y="2510"/>
                      <a:pt x="1250" y="2550"/>
                      <a:pt x="1346" y="2550"/>
                    </a:cubicBezTo>
                    <a:cubicBezTo>
                      <a:pt x="1362" y="2550"/>
                      <a:pt x="1379" y="2549"/>
                      <a:pt x="1395" y="2546"/>
                    </a:cubicBezTo>
                    <a:cubicBezTo>
                      <a:pt x="1507" y="2529"/>
                      <a:pt x="1607" y="2446"/>
                      <a:pt x="1635" y="2337"/>
                    </a:cubicBezTo>
                    <a:cubicBezTo>
                      <a:pt x="1663" y="2220"/>
                      <a:pt x="1602" y="2094"/>
                      <a:pt x="1616" y="1971"/>
                    </a:cubicBezTo>
                    <a:cubicBezTo>
                      <a:pt x="1632" y="1837"/>
                      <a:pt x="1738" y="1740"/>
                      <a:pt x="1794" y="1623"/>
                    </a:cubicBezTo>
                    <a:cubicBezTo>
                      <a:pt x="1923" y="1341"/>
                      <a:pt x="1752" y="1020"/>
                      <a:pt x="1585" y="758"/>
                    </a:cubicBezTo>
                    <a:cubicBezTo>
                      <a:pt x="1394" y="461"/>
                      <a:pt x="1033" y="0"/>
                      <a:pt x="6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0" name="Google Shape;9400;p70"/>
              <p:cNvSpPr/>
              <p:nvPr/>
            </p:nvSpPr>
            <p:spPr>
              <a:xfrm>
                <a:off x="1696825" y="2092475"/>
                <a:ext cx="8675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333" extrusionOk="0">
                    <a:moveTo>
                      <a:pt x="289" y="0"/>
                    </a:moveTo>
                    <a:cubicBezTo>
                      <a:pt x="272" y="0"/>
                      <a:pt x="255" y="8"/>
                      <a:pt x="246" y="24"/>
                    </a:cubicBezTo>
                    <a:cubicBezTo>
                      <a:pt x="9" y="409"/>
                      <a:pt x="0" y="920"/>
                      <a:pt x="232" y="1308"/>
                    </a:cubicBezTo>
                    <a:cubicBezTo>
                      <a:pt x="235" y="1311"/>
                      <a:pt x="238" y="1319"/>
                      <a:pt x="246" y="1322"/>
                    </a:cubicBezTo>
                    <a:cubicBezTo>
                      <a:pt x="253" y="1329"/>
                      <a:pt x="263" y="1333"/>
                      <a:pt x="274" y="1333"/>
                    </a:cubicBezTo>
                    <a:cubicBezTo>
                      <a:pt x="284" y="1333"/>
                      <a:pt x="294" y="1330"/>
                      <a:pt x="305" y="1325"/>
                    </a:cubicBezTo>
                    <a:cubicBezTo>
                      <a:pt x="330" y="1311"/>
                      <a:pt x="335" y="1280"/>
                      <a:pt x="321" y="1255"/>
                    </a:cubicBezTo>
                    <a:cubicBezTo>
                      <a:pt x="109" y="900"/>
                      <a:pt x="115" y="426"/>
                      <a:pt x="332" y="77"/>
                    </a:cubicBezTo>
                    <a:cubicBezTo>
                      <a:pt x="346" y="55"/>
                      <a:pt x="338" y="22"/>
                      <a:pt x="316" y="8"/>
                    </a:cubicBezTo>
                    <a:cubicBezTo>
                      <a:pt x="308" y="3"/>
                      <a:pt x="298" y="0"/>
                      <a:pt x="289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1" name="Google Shape;9401;p70"/>
              <p:cNvSpPr/>
              <p:nvPr/>
            </p:nvSpPr>
            <p:spPr>
              <a:xfrm>
                <a:off x="1704925" y="2095650"/>
                <a:ext cx="110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87" extrusionOk="0">
                    <a:moveTo>
                      <a:pt x="60" y="0"/>
                    </a:moveTo>
                    <a:cubicBezTo>
                      <a:pt x="52" y="0"/>
                      <a:pt x="44" y="2"/>
                      <a:pt x="36" y="6"/>
                    </a:cubicBezTo>
                    <a:cubicBezTo>
                      <a:pt x="11" y="20"/>
                      <a:pt x="0" y="51"/>
                      <a:pt x="14" y="76"/>
                    </a:cubicBezTo>
                    <a:cubicBezTo>
                      <a:pt x="159" y="352"/>
                      <a:pt x="271" y="645"/>
                      <a:pt x="335" y="946"/>
                    </a:cubicBezTo>
                    <a:cubicBezTo>
                      <a:pt x="340" y="960"/>
                      <a:pt x="346" y="972"/>
                      <a:pt x="357" y="980"/>
                    </a:cubicBezTo>
                    <a:cubicBezTo>
                      <a:pt x="365" y="984"/>
                      <a:pt x="375" y="987"/>
                      <a:pt x="385" y="987"/>
                    </a:cubicBezTo>
                    <a:cubicBezTo>
                      <a:pt x="389" y="987"/>
                      <a:pt x="393" y="986"/>
                      <a:pt x="396" y="985"/>
                    </a:cubicBezTo>
                    <a:cubicBezTo>
                      <a:pt x="424" y="977"/>
                      <a:pt x="441" y="952"/>
                      <a:pt x="433" y="924"/>
                    </a:cubicBezTo>
                    <a:cubicBezTo>
                      <a:pt x="363" y="612"/>
                      <a:pt x="257" y="308"/>
                      <a:pt x="106" y="26"/>
                    </a:cubicBezTo>
                    <a:cubicBezTo>
                      <a:pt x="96" y="10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2" name="Google Shape;9402;p70"/>
              <p:cNvSpPr/>
              <p:nvPr/>
            </p:nvSpPr>
            <p:spPr>
              <a:xfrm>
                <a:off x="1694450" y="2092650"/>
                <a:ext cx="3552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877" extrusionOk="0">
                    <a:moveTo>
                      <a:pt x="489" y="1"/>
                    </a:moveTo>
                    <a:cubicBezTo>
                      <a:pt x="389" y="1"/>
                      <a:pt x="288" y="48"/>
                      <a:pt x="193" y="165"/>
                    </a:cubicBezTo>
                    <a:cubicBezTo>
                      <a:pt x="82" y="305"/>
                      <a:pt x="42" y="486"/>
                      <a:pt x="26" y="662"/>
                    </a:cubicBezTo>
                    <a:cubicBezTo>
                      <a:pt x="1" y="899"/>
                      <a:pt x="1" y="1136"/>
                      <a:pt x="29" y="1371"/>
                    </a:cubicBezTo>
                    <a:cubicBezTo>
                      <a:pt x="42" y="1482"/>
                      <a:pt x="70" y="1608"/>
                      <a:pt x="174" y="1663"/>
                    </a:cubicBezTo>
                    <a:cubicBezTo>
                      <a:pt x="210" y="1684"/>
                      <a:pt x="250" y="1691"/>
                      <a:pt x="291" y="1691"/>
                    </a:cubicBezTo>
                    <a:cubicBezTo>
                      <a:pt x="374" y="1691"/>
                      <a:pt x="463" y="1663"/>
                      <a:pt x="548" y="1663"/>
                    </a:cubicBezTo>
                    <a:cubicBezTo>
                      <a:pt x="588" y="1663"/>
                      <a:pt x="628" y="1669"/>
                      <a:pt x="665" y="1689"/>
                    </a:cubicBezTo>
                    <a:cubicBezTo>
                      <a:pt x="715" y="1716"/>
                      <a:pt x="754" y="1764"/>
                      <a:pt x="801" y="1803"/>
                    </a:cubicBezTo>
                    <a:cubicBezTo>
                      <a:pt x="853" y="1847"/>
                      <a:pt x="922" y="1876"/>
                      <a:pt x="990" y="1876"/>
                    </a:cubicBezTo>
                    <a:cubicBezTo>
                      <a:pt x="1004" y="1876"/>
                      <a:pt x="1017" y="1875"/>
                      <a:pt x="1030" y="1873"/>
                    </a:cubicBezTo>
                    <a:cubicBezTo>
                      <a:pt x="1111" y="1859"/>
                      <a:pt x="1186" y="1800"/>
                      <a:pt x="1209" y="1719"/>
                    </a:cubicBezTo>
                    <a:cubicBezTo>
                      <a:pt x="1228" y="1630"/>
                      <a:pt x="1181" y="1538"/>
                      <a:pt x="1195" y="1451"/>
                    </a:cubicBezTo>
                    <a:cubicBezTo>
                      <a:pt x="1209" y="1354"/>
                      <a:pt x="1284" y="1284"/>
                      <a:pt x="1326" y="1198"/>
                    </a:cubicBezTo>
                    <a:cubicBezTo>
                      <a:pt x="1421" y="991"/>
                      <a:pt x="1295" y="754"/>
                      <a:pt x="1172" y="561"/>
                    </a:cubicBezTo>
                    <a:cubicBezTo>
                      <a:pt x="1024" y="338"/>
                      <a:pt x="757" y="1"/>
                      <a:pt x="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3" name="Google Shape;9403;p70"/>
              <p:cNvSpPr/>
              <p:nvPr/>
            </p:nvSpPr>
            <p:spPr>
              <a:xfrm>
                <a:off x="1680850" y="2044450"/>
                <a:ext cx="60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1901" extrusionOk="0">
                    <a:moveTo>
                      <a:pt x="405" y="1"/>
                    </a:moveTo>
                    <a:cubicBezTo>
                      <a:pt x="305" y="23"/>
                      <a:pt x="196" y="32"/>
                      <a:pt x="121" y="99"/>
                    </a:cubicBezTo>
                    <a:cubicBezTo>
                      <a:pt x="1" y="199"/>
                      <a:pt x="12" y="383"/>
                      <a:pt x="51" y="537"/>
                    </a:cubicBezTo>
                    <a:cubicBezTo>
                      <a:pt x="137" y="916"/>
                      <a:pt x="374" y="1664"/>
                      <a:pt x="754" y="1862"/>
                    </a:cubicBezTo>
                    <a:cubicBezTo>
                      <a:pt x="806" y="1888"/>
                      <a:pt x="860" y="1900"/>
                      <a:pt x="917" y="1900"/>
                    </a:cubicBezTo>
                    <a:cubicBezTo>
                      <a:pt x="1304" y="1900"/>
                      <a:pt x="1783" y="1343"/>
                      <a:pt x="2006" y="1134"/>
                    </a:cubicBezTo>
                    <a:cubicBezTo>
                      <a:pt x="2132" y="1011"/>
                      <a:pt x="2258" y="885"/>
                      <a:pt x="2336" y="732"/>
                    </a:cubicBezTo>
                    <a:cubicBezTo>
                      <a:pt x="2378" y="643"/>
                      <a:pt x="2405" y="545"/>
                      <a:pt x="2419" y="447"/>
                    </a:cubicBezTo>
                    <a:lnTo>
                      <a:pt x="2419" y="447"/>
                    </a:lnTo>
                    <a:cubicBezTo>
                      <a:pt x="2113" y="763"/>
                      <a:pt x="1722" y="994"/>
                      <a:pt x="1295" y="1097"/>
                    </a:cubicBezTo>
                    <a:cubicBezTo>
                      <a:pt x="1257" y="1107"/>
                      <a:pt x="1220" y="1115"/>
                      <a:pt x="1182" y="1115"/>
                    </a:cubicBezTo>
                    <a:cubicBezTo>
                      <a:pt x="1164" y="1115"/>
                      <a:pt x="1146" y="1113"/>
                      <a:pt x="1128" y="1109"/>
                    </a:cubicBezTo>
                    <a:cubicBezTo>
                      <a:pt x="1072" y="1095"/>
                      <a:pt x="1027" y="1053"/>
                      <a:pt x="985" y="1014"/>
                    </a:cubicBezTo>
                    <a:cubicBezTo>
                      <a:pt x="704" y="740"/>
                      <a:pt x="503" y="383"/>
                      <a:pt x="405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4" name="Google Shape;9404;p70"/>
              <p:cNvSpPr/>
              <p:nvPr/>
            </p:nvSpPr>
            <p:spPr>
              <a:xfrm>
                <a:off x="1649825" y="2090950"/>
                <a:ext cx="4862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676" extrusionOk="0">
                    <a:moveTo>
                      <a:pt x="1587" y="0"/>
                    </a:moveTo>
                    <a:cubicBezTo>
                      <a:pt x="1565" y="0"/>
                      <a:pt x="1542" y="2"/>
                      <a:pt x="1518" y="5"/>
                    </a:cubicBezTo>
                    <a:cubicBezTo>
                      <a:pt x="1180" y="44"/>
                      <a:pt x="826" y="169"/>
                      <a:pt x="500" y="267"/>
                    </a:cubicBezTo>
                    <a:cubicBezTo>
                      <a:pt x="335" y="317"/>
                      <a:pt x="162" y="376"/>
                      <a:pt x="64" y="515"/>
                    </a:cubicBezTo>
                    <a:cubicBezTo>
                      <a:pt x="31" y="557"/>
                      <a:pt x="14" y="604"/>
                      <a:pt x="0" y="655"/>
                    </a:cubicBezTo>
                    <a:cubicBezTo>
                      <a:pt x="223" y="563"/>
                      <a:pt x="449" y="487"/>
                      <a:pt x="681" y="423"/>
                    </a:cubicBezTo>
                    <a:cubicBezTo>
                      <a:pt x="771" y="399"/>
                      <a:pt x="865" y="378"/>
                      <a:pt x="956" y="378"/>
                    </a:cubicBezTo>
                    <a:cubicBezTo>
                      <a:pt x="1021" y="378"/>
                      <a:pt x="1085" y="389"/>
                      <a:pt x="1144" y="417"/>
                    </a:cubicBezTo>
                    <a:cubicBezTo>
                      <a:pt x="1267" y="473"/>
                      <a:pt x="1350" y="596"/>
                      <a:pt x="1387" y="724"/>
                    </a:cubicBezTo>
                    <a:cubicBezTo>
                      <a:pt x="1420" y="853"/>
                      <a:pt x="1417" y="992"/>
                      <a:pt x="1406" y="1126"/>
                    </a:cubicBezTo>
                    <a:cubicBezTo>
                      <a:pt x="1389" y="1310"/>
                      <a:pt x="1353" y="1494"/>
                      <a:pt x="1306" y="1676"/>
                    </a:cubicBezTo>
                    <a:cubicBezTo>
                      <a:pt x="1621" y="1386"/>
                      <a:pt x="1844" y="992"/>
                      <a:pt x="1900" y="568"/>
                    </a:cubicBezTo>
                    <a:cubicBezTo>
                      <a:pt x="1944" y="261"/>
                      <a:pt x="1887" y="0"/>
                      <a:pt x="1587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5" name="Google Shape;9405;p70"/>
              <p:cNvSpPr/>
              <p:nvPr/>
            </p:nvSpPr>
            <p:spPr>
              <a:xfrm>
                <a:off x="1690475" y="2093925"/>
                <a:ext cx="4682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67" extrusionOk="0">
                    <a:moveTo>
                      <a:pt x="668" y="1"/>
                    </a:moveTo>
                    <a:cubicBezTo>
                      <a:pt x="532" y="1"/>
                      <a:pt x="395" y="65"/>
                      <a:pt x="266" y="226"/>
                    </a:cubicBezTo>
                    <a:cubicBezTo>
                      <a:pt x="112" y="413"/>
                      <a:pt x="62" y="664"/>
                      <a:pt x="34" y="901"/>
                    </a:cubicBezTo>
                    <a:cubicBezTo>
                      <a:pt x="1" y="1222"/>
                      <a:pt x="3" y="1545"/>
                      <a:pt x="40" y="1866"/>
                    </a:cubicBezTo>
                    <a:cubicBezTo>
                      <a:pt x="84" y="1691"/>
                      <a:pt x="151" y="1515"/>
                      <a:pt x="238" y="1359"/>
                    </a:cubicBezTo>
                    <a:cubicBezTo>
                      <a:pt x="374" y="1113"/>
                      <a:pt x="592" y="882"/>
                      <a:pt x="865" y="882"/>
                    </a:cubicBezTo>
                    <a:cubicBezTo>
                      <a:pt x="1066" y="882"/>
                      <a:pt x="1245" y="1010"/>
                      <a:pt x="1401" y="1135"/>
                    </a:cubicBezTo>
                    <a:cubicBezTo>
                      <a:pt x="1549" y="1253"/>
                      <a:pt x="1691" y="1378"/>
                      <a:pt x="1831" y="1504"/>
                    </a:cubicBezTo>
                    <a:cubicBezTo>
                      <a:pt x="1873" y="1253"/>
                      <a:pt x="1728" y="985"/>
                      <a:pt x="1582" y="759"/>
                    </a:cubicBezTo>
                    <a:cubicBezTo>
                      <a:pt x="1394" y="460"/>
                      <a:pt x="1033" y="1"/>
                      <a:pt x="668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6" name="Google Shape;9406;p70"/>
              <p:cNvSpPr/>
              <p:nvPr/>
            </p:nvSpPr>
            <p:spPr>
              <a:xfrm>
                <a:off x="1704575" y="2073525"/>
                <a:ext cx="4025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720" extrusionOk="0">
                    <a:moveTo>
                      <a:pt x="1389" y="1"/>
                    </a:moveTo>
                    <a:cubicBezTo>
                      <a:pt x="1175" y="1"/>
                      <a:pt x="959" y="68"/>
                      <a:pt x="773" y="177"/>
                    </a:cubicBezTo>
                    <a:cubicBezTo>
                      <a:pt x="541" y="308"/>
                      <a:pt x="0" y="688"/>
                      <a:pt x="34" y="972"/>
                    </a:cubicBezTo>
                    <a:cubicBezTo>
                      <a:pt x="70" y="1293"/>
                      <a:pt x="566" y="1497"/>
                      <a:pt x="820" y="1575"/>
                    </a:cubicBezTo>
                    <a:cubicBezTo>
                      <a:pt x="1032" y="1642"/>
                      <a:pt x="1253" y="1689"/>
                      <a:pt x="1479" y="1720"/>
                    </a:cubicBezTo>
                    <a:cubicBezTo>
                      <a:pt x="1364" y="1589"/>
                      <a:pt x="1256" y="1449"/>
                      <a:pt x="1166" y="1301"/>
                    </a:cubicBezTo>
                    <a:cubicBezTo>
                      <a:pt x="1041" y="1101"/>
                      <a:pt x="940" y="863"/>
                      <a:pt x="1002" y="643"/>
                    </a:cubicBezTo>
                    <a:cubicBezTo>
                      <a:pt x="1057" y="450"/>
                      <a:pt x="1225" y="319"/>
                      <a:pt x="1381" y="197"/>
                    </a:cubicBezTo>
                    <a:cubicBezTo>
                      <a:pt x="1456" y="138"/>
                      <a:pt x="1532" y="82"/>
                      <a:pt x="1610" y="26"/>
                    </a:cubicBezTo>
                    <a:cubicBezTo>
                      <a:pt x="1538" y="9"/>
                      <a:pt x="1463" y="1"/>
                      <a:pt x="1389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7" name="Google Shape;9407;p70"/>
              <p:cNvSpPr/>
              <p:nvPr/>
            </p:nvSpPr>
            <p:spPr>
              <a:xfrm>
                <a:off x="1655250" y="2046900"/>
                <a:ext cx="47175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980" extrusionOk="0">
                    <a:moveTo>
                      <a:pt x="322" y="1"/>
                    </a:moveTo>
                    <a:lnTo>
                      <a:pt x="322" y="1"/>
                    </a:lnTo>
                    <a:cubicBezTo>
                      <a:pt x="361" y="56"/>
                      <a:pt x="397" y="107"/>
                      <a:pt x="436" y="162"/>
                    </a:cubicBezTo>
                    <a:cubicBezTo>
                      <a:pt x="578" y="366"/>
                      <a:pt x="723" y="573"/>
                      <a:pt x="785" y="810"/>
                    </a:cubicBezTo>
                    <a:cubicBezTo>
                      <a:pt x="849" y="1047"/>
                      <a:pt x="815" y="1326"/>
                      <a:pt x="640" y="1499"/>
                    </a:cubicBezTo>
                    <a:cubicBezTo>
                      <a:pt x="534" y="1605"/>
                      <a:pt x="391" y="1655"/>
                      <a:pt x="252" y="1708"/>
                    </a:cubicBezTo>
                    <a:lnTo>
                      <a:pt x="1" y="1803"/>
                    </a:lnTo>
                    <a:cubicBezTo>
                      <a:pt x="216" y="1831"/>
                      <a:pt x="436" y="1861"/>
                      <a:pt x="654" y="1892"/>
                    </a:cubicBezTo>
                    <a:cubicBezTo>
                      <a:pt x="829" y="1917"/>
                      <a:pt x="1005" y="1942"/>
                      <a:pt x="1184" y="1962"/>
                    </a:cubicBezTo>
                    <a:cubicBezTo>
                      <a:pt x="1244" y="1971"/>
                      <a:pt x="1307" y="1979"/>
                      <a:pt x="1368" y="1979"/>
                    </a:cubicBezTo>
                    <a:cubicBezTo>
                      <a:pt x="1451" y="1979"/>
                      <a:pt x="1532" y="1965"/>
                      <a:pt x="1602" y="1920"/>
                    </a:cubicBezTo>
                    <a:cubicBezTo>
                      <a:pt x="1887" y="1744"/>
                      <a:pt x="1485" y="1133"/>
                      <a:pt x="1373" y="941"/>
                    </a:cubicBezTo>
                    <a:cubicBezTo>
                      <a:pt x="1159" y="567"/>
                      <a:pt x="863" y="238"/>
                      <a:pt x="464" y="56"/>
                    </a:cubicBezTo>
                    <a:cubicBezTo>
                      <a:pt x="419" y="34"/>
                      <a:pt x="369" y="17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8" name="Google Shape;9408;p70"/>
              <p:cNvSpPr/>
              <p:nvPr/>
            </p:nvSpPr>
            <p:spPr>
              <a:xfrm>
                <a:off x="1684275" y="2077375"/>
                <a:ext cx="2960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44" extrusionOk="0">
                    <a:moveTo>
                      <a:pt x="594" y="1"/>
                    </a:moveTo>
                    <a:cubicBezTo>
                      <a:pt x="435" y="1"/>
                      <a:pt x="278" y="74"/>
                      <a:pt x="176" y="210"/>
                    </a:cubicBezTo>
                    <a:cubicBezTo>
                      <a:pt x="0" y="442"/>
                      <a:pt x="51" y="768"/>
                      <a:pt x="279" y="938"/>
                    </a:cubicBezTo>
                    <a:cubicBezTo>
                      <a:pt x="373" y="1010"/>
                      <a:pt x="483" y="1044"/>
                      <a:pt x="592" y="1044"/>
                    </a:cubicBezTo>
                    <a:cubicBezTo>
                      <a:pt x="750" y="1044"/>
                      <a:pt x="906" y="971"/>
                      <a:pt x="1007" y="835"/>
                    </a:cubicBezTo>
                    <a:cubicBezTo>
                      <a:pt x="1183" y="603"/>
                      <a:pt x="1139" y="277"/>
                      <a:pt x="904" y="104"/>
                    </a:cubicBezTo>
                    <a:cubicBezTo>
                      <a:pt x="811" y="34"/>
                      <a:pt x="702" y="1"/>
                      <a:pt x="5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9" name="Google Shape;9409;p70"/>
              <p:cNvSpPr/>
              <p:nvPr/>
            </p:nvSpPr>
            <p:spPr>
              <a:xfrm>
                <a:off x="1690825" y="2083225"/>
                <a:ext cx="16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77" extrusionOk="0">
                    <a:moveTo>
                      <a:pt x="328" y="0"/>
                    </a:moveTo>
                    <a:cubicBezTo>
                      <a:pt x="240" y="0"/>
                      <a:pt x="154" y="41"/>
                      <a:pt x="95" y="115"/>
                    </a:cubicBezTo>
                    <a:cubicBezTo>
                      <a:pt x="1" y="244"/>
                      <a:pt x="28" y="422"/>
                      <a:pt x="154" y="520"/>
                    </a:cubicBezTo>
                    <a:cubicBezTo>
                      <a:pt x="206" y="558"/>
                      <a:pt x="266" y="577"/>
                      <a:pt x="325" y="577"/>
                    </a:cubicBezTo>
                    <a:cubicBezTo>
                      <a:pt x="413" y="577"/>
                      <a:pt x="500" y="536"/>
                      <a:pt x="559" y="461"/>
                    </a:cubicBezTo>
                    <a:cubicBezTo>
                      <a:pt x="656" y="333"/>
                      <a:pt x="628" y="152"/>
                      <a:pt x="500" y="57"/>
                    </a:cubicBezTo>
                    <a:cubicBezTo>
                      <a:pt x="447" y="19"/>
                      <a:pt x="387" y="0"/>
                      <a:pt x="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2EE6ED-599A-C637-5019-5ACBBFF2D342}"/>
              </a:ext>
            </a:extLst>
          </p:cNvPr>
          <p:cNvGrpSpPr/>
          <p:nvPr/>
        </p:nvGrpSpPr>
        <p:grpSpPr>
          <a:xfrm>
            <a:off x="280086" y="2412479"/>
            <a:ext cx="1482804" cy="3060088"/>
            <a:chOff x="292565" y="414103"/>
            <a:chExt cx="2347242" cy="4844045"/>
          </a:xfrm>
        </p:grpSpPr>
        <p:grpSp>
          <p:nvGrpSpPr>
            <p:cNvPr id="9061" name="Google Shape;9061;p70"/>
            <p:cNvGrpSpPr/>
            <p:nvPr/>
          </p:nvGrpSpPr>
          <p:grpSpPr>
            <a:xfrm>
              <a:off x="292565" y="1413984"/>
              <a:ext cx="2347242" cy="3844164"/>
              <a:chOff x="1451675" y="1542375"/>
              <a:chExt cx="620750" cy="1016625"/>
            </a:xfrm>
          </p:grpSpPr>
          <p:sp>
            <p:nvSpPr>
              <p:cNvPr id="9062" name="Google Shape;9062;p70"/>
              <p:cNvSpPr/>
              <p:nvPr/>
            </p:nvSpPr>
            <p:spPr>
              <a:xfrm>
                <a:off x="1984525" y="2321775"/>
                <a:ext cx="33575" cy="10402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4161" extrusionOk="0">
                    <a:moveTo>
                      <a:pt x="1239" y="0"/>
                    </a:moveTo>
                    <a:cubicBezTo>
                      <a:pt x="882" y="288"/>
                      <a:pt x="737" y="762"/>
                      <a:pt x="628" y="1208"/>
                    </a:cubicBezTo>
                    <a:cubicBezTo>
                      <a:pt x="469" y="1858"/>
                      <a:pt x="344" y="2522"/>
                      <a:pt x="226" y="3181"/>
                    </a:cubicBezTo>
                    <a:cubicBezTo>
                      <a:pt x="207" y="3326"/>
                      <a:pt x="0" y="3953"/>
                      <a:pt x="106" y="4084"/>
                    </a:cubicBezTo>
                    <a:cubicBezTo>
                      <a:pt x="149" y="4138"/>
                      <a:pt x="189" y="4160"/>
                      <a:pt x="226" y="4160"/>
                    </a:cubicBezTo>
                    <a:cubicBezTo>
                      <a:pt x="321" y="4160"/>
                      <a:pt x="394" y="4011"/>
                      <a:pt x="430" y="3870"/>
                    </a:cubicBezTo>
                    <a:cubicBezTo>
                      <a:pt x="712" y="2743"/>
                      <a:pt x="988" y="1615"/>
                      <a:pt x="1267" y="488"/>
                    </a:cubicBezTo>
                    <a:cubicBezTo>
                      <a:pt x="1306" y="324"/>
                      <a:pt x="1342" y="137"/>
                      <a:pt x="1239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3" name="Google Shape;9063;p70"/>
              <p:cNvSpPr/>
              <p:nvPr/>
            </p:nvSpPr>
            <p:spPr>
              <a:xfrm>
                <a:off x="1984525" y="2326300"/>
                <a:ext cx="264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984" extrusionOk="0">
                    <a:moveTo>
                      <a:pt x="1058" y="1"/>
                    </a:moveTo>
                    <a:lnTo>
                      <a:pt x="1058" y="1"/>
                    </a:lnTo>
                    <a:cubicBezTo>
                      <a:pt x="826" y="285"/>
                      <a:pt x="715" y="664"/>
                      <a:pt x="625" y="1027"/>
                    </a:cubicBezTo>
                    <a:cubicBezTo>
                      <a:pt x="463" y="1680"/>
                      <a:pt x="338" y="2338"/>
                      <a:pt x="226" y="3002"/>
                    </a:cubicBezTo>
                    <a:cubicBezTo>
                      <a:pt x="201" y="3147"/>
                      <a:pt x="0" y="3775"/>
                      <a:pt x="104" y="3906"/>
                    </a:cubicBezTo>
                    <a:cubicBezTo>
                      <a:pt x="148" y="3961"/>
                      <a:pt x="189" y="3983"/>
                      <a:pt x="227" y="3983"/>
                    </a:cubicBezTo>
                    <a:cubicBezTo>
                      <a:pt x="256" y="3983"/>
                      <a:pt x="283" y="3970"/>
                      <a:pt x="307" y="3948"/>
                    </a:cubicBezTo>
                    <a:cubicBezTo>
                      <a:pt x="463" y="2668"/>
                      <a:pt x="681" y="1273"/>
                      <a:pt x="1058" y="1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4" name="Google Shape;9064;p70"/>
              <p:cNvSpPr/>
              <p:nvPr/>
            </p:nvSpPr>
            <p:spPr>
              <a:xfrm>
                <a:off x="1991150" y="2281100"/>
                <a:ext cx="37750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357" extrusionOk="0">
                    <a:moveTo>
                      <a:pt x="1002" y="1"/>
                    </a:moveTo>
                    <a:cubicBezTo>
                      <a:pt x="483" y="349"/>
                      <a:pt x="145" y="946"/>
                      <a:pt x="73" y="1566"/>
                    </a:cubicBezTo>
                    <a:cubicBezTo>
                      <a:pt x="0" y="2188"/>
                      <a:pt x="171" y="2827"/>
                      <a:pt x="505" y="3357"/>
                    </a:cubicBezTo>
                    <a:cubicBezTo>
                      <a:pt x="896" y="2869"/>
                      <a:pt x="1256" y="2358"/>
                      <a:pt x="1381" y="1742"/>
                    </a:cubicBezTo>
                    <a:cubicBezTo>
                      <a:pt x="1510" y="1128"/>
                      <a:pt x="1406" y="483"/>
                      <a:pt x="10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5" name="Google Shape;9065;p70"/>
              <p:cNvSpPr/>
              <p:nvPr/>
            </p:nvSpPr>
            <p:spPr>
              <a:xfrm>
                <a:off x="1991075" y="2314175"/>
                <a:ext cx="35875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034" extrusionOk="0">
                    <a:moveTo>
                      <a:pt x="779" y="0"/>
                    </a:moveTo>
                    <a:cubicBezTo>
                      <a:pt x="698" y="181"/>
                      <a:pt x="584" y="343"/>
                      <a:pt x="444" y="483"/>
                    </a:cubicBezTo>
                    <a:cubicBezTo>
                      <a:pt x="406" y="516"/>
                      <a:pt x="357" y="550"/>
                      <a:pt x="313" y="550"/>
                    </a:cubicBezTo>
                    <a:cubicBezTo>
                      <a:pt x="298" y="550"/>
                      <a:pt x="284" y="547"/>
                      <a:pt x="271" y="539"/>
                    </a:cubicBezTo>
                    <a:cubicBezTo>
                      <a:pt x="252" y="525"/>
                      <a:pt x="241" y="502"/>
                      <a:pt x="227" y="477"/>
                    </a:cubicBezTo>
                    <a:cubicBezTo>
                      <a:pt x="171" y="371"/>
                      <a:pt x="129" y="254"/>
                      <a:pt x="98" y="140"/>
                    </a:cubicBezTo>
                    <a:cubicBezTo>
                      <a:pt x="90" y="176"/>
                      <a:pt x="87" y="212"/>
                      <a:pt x="82" y="251"/>
                    </a:cubicBezTo>
                    <a:cubicBezTo>
                      <a:pt x="1" y="865"/>
                      <a:pt x="174" y="1504"/>
                      <a:pt x="508" y="2034"/>
                    </a:cubicBezTo>
                    <a:cubicBezTo>
                      <a:pt x="905" y="1546"/>
                      <a:pt x="1262" y="1035"/>
                      <a:pt x="1387" y="421"/>
                    </a:cubicBezTo>
                    <a:cubicBezTo>
                      <a:pt x="1412" y="310"/>
                      <a:pt x="1426" y="198"/>
                      <a:pt x="1435" y="87"/>
                    </a:cubicBezTo>
                    <a:lnTo>
                      <a:pt x="1435" y="87"/>
                    </a:lnTo>
                    <a:cubicBezTo>
                      <a:pt x="1384" y="254"/>
                      <a:pt x="1315" y="419"/>
                      <a:pt x="1189" y="539"/>
                    </a:cubicBezTo>
                    <a:cubicBezTo>
                      <a:pt x="1158" y="566"/>
                      <a:pt x="1122" y="594"/>
                      <a:pt x="1080" y="597"/>
                    </a:cubicBezTo>
                    <a:cubicBezTo>
                      <a:pt x="1079" y="597"/>
                      <a:pt x="1078" y="597"/>
                      <a:pt x="1077" y="597"/>
                    </a:cubicBezTo>
                    <a:cubicBezTo>
                      <a:pt x="1001" y="597"/>
                      <a:pt x="949" y="509"/>
                      <a:pt x="921" y="433"/>
                    </a:cubicBezTo>
                    <a:cubicBezTo>
                      <a:pt x="865" y="282"/>
                      <a:pt x="810" y="154"/>
                      <a:pt x="779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6" name="Google Shape;9066;p70"/>
              <p:cNvSpPr/>
              <p:nvPr/>
            </p:nvSpPr>
            <p:spPr>
              <a:xfrm>
                <a:off x="1991150" y="2314025"/>
                <a:ext cx="1955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85" extrusionOk="0">
                    <a:moveTo>
                      <a:pt x="770" y="1"/>
                    </a:moveTo>
                    <a:cubicBezTo>
                      <a:pt x="692" y="179"/>
                      <a:pt x="575" y="341"/>
                      <a:pt x="436" y="480"/>
                    </a:cubicBezTo>
                    <a:cubicBezTo>
                      <a:pt x="400" y="514"/>
                      <a:pt x="352" y="549"/>
                      <a:pt x="307" y="549"/>
                    </a:cubicBezTo>
                    <a:cubicBezTo>
                      <a:pt x="293" y="549"/>
                      <a:pt x="279" y="545"/>
                      <a:pt x="265" y="536"/>
                    </a:cubicBezTo>
                    <a:cubicBezTo>
                      <a:pt x="246" y="522"/>
                      <a:pt x="235" y="503"/>
                      <a:pt x="221" y="478"/>
                    </a:cubicBezTo>
                    <a:cubicBezTo>
                      <a:pt x="165" y="369"/>
                      <a:pt x="123" y="254"/>
                      <a:pt x="92" y="140"/>
                    </a:cubicBezTo>
                    <a:cubicBezTo>
                      <a:pt x="84" y="173"/>
                      <a:pt x="81" y="213"/>
                      <a:pt x="73" y="252"/>
                    </a:cubicBezTo>
                    <a:cubicBezTo>
                      <a:pt x="0" y="851"/>
                      <a:pt x="162" y="1468"/>
                      <a:pt x="475" y="1984"/>
                    </a:cubicBezTo>
                    <a:cubicBezTo>
                      <a:pt x="528" y="1328"/>
                      <a:pt x="631" y="676"/>
                      <a:pt x="782" y="37"/>
                    </a:cubicBezTo>
                    <a:cubicBezTo>
                      <a:pt x="779" y="31"/>
                      <a:pt x="779" y="26"/>
                      <a:pt x="779" y="23"/>
                    </a:cubicBezTo>
                    <a:cubicBezTo>
                      <a:pt x="776" y="12"/>
                      <a:pt x="776" y="6"/>
                      <a:pt x="770" y="1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7" name="Google Shape;9067;p70"/>
              <p:cNvSpPr/>
              <p:nvPr/>
            </p:nvSpPr>
            <p:spPr>
              <a:xfrm>
                <a:off x="2010600" y="2281025"/>
                <a:ext cx="1705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915" extrusionOk="0">
                    <a:moveTo>
                      <a:pt x="224" y="1"/>
                    </a:moveTo>
                    <a:cubicBezTo>
                      <a:pt x="213" y="7"/>
                      <a:pt x="204" y="15"/>
                      <a:pt x="199" y="18"/>
                    </a:cubicBezTo>
                    <a:cubicBezTo>
                      <a:pt x="129" y="458"/>
                      <a:pt x="62" y="896"/>
                      <a:pt x="1" y="1340"/>
                    </a:cubicBezTo>
                    <a:cubicBezTo>
                      <a:pt x="1" y="1348"/>
                      <a:pt x="1" y="1351"/>
                      <a:pt x="4" y="1357"/>
                    </a:cubicBezTo>
                    <a:cubicBezTo>
                      <a:pt x="34" y="1496"/>
                      <a:pt x="87" y="1616"/>
                      <a:pt x="137" y="1753"/>
                    </a:cubicBezTo>
                    <a:cubicBezTo>
                      <a:pt x="165" y="1826"/>
                      <a:pt x="210" y="1915"/>
                      <a:pt x="289" y="1915"/>
                    </a:cubicBezTo>
                    <a:cubicBezTo>
                      <a:pt x="292" y="1915"/>
                      <a:pt x="294" y="1915"/>
                      <a:pt x="296" y="1915"/>
                    </a:cubicBezTo>
                    <a:cubicBezTo>
                      <a:pt x="338" y="1912"/>
                      <a:pt x="375" y="1887"/>
                      <a:pt x="405" y="1856"/>
                    </a:cubicBezTo>
                    <a:cubicBezTo>
                      <a:pt x="531" y="1739"/>
                      <a:pt x="601" y="1574"/>
                      <a:pt x="648" y="1407"/>
                    </a:cubicBezTo>
                    <a:cubicBezTo>
                      <a:pt x="681" y="902"/>
                      <a:pt x="550" y="394"/>
                      <a:pt x="2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8" name="Google Shape;9068;p70"/>
              <p:cNvSpPr/>
              <p:nvPr/>
            </p:nvSpPr>
            <p:spPr>
              <a:xfrm>
                <a:off x="1993300" y="2281525"/>
                <a:ext cx="22225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1849" extrusionOk="0">
                    <a:moveTo>
                      <a:pt x="888" y="0"/>
                    </a:moveTo>
                    <a:lnTo>
                      <a:pt x="888" y="0"/>
                    </a:lnTo>
                    <a:cubicBezTo>
                      <a:pt x="414" y="330"/>
                      <a:pt x="96" y="865"/>
                      <a:pt x="1" y="1437"/>
                    </a:cubicBezTo>
                    <a:cubicBezTo>
                      <a:pt x="34" y="1554"/>
                      <a:pt x="76" y="1669"/>
                      <a:pt x="132" y="1778"/>
                    </a:cubicBezTo>
                    <a:cubicBezTo>
                      <a:pt x="140" y="1797"/>
                      <a:pt x="154" y="1822"/>
                      <a:pt x="177" y="1836"/>
                    </a:cubicBezTo>
                    <a:cubicBezTo>
                      <a:pt x="191" y="1845"/>
                      <a:pt x="205" y="1849"/>
                      <a:pt x="220" y="1849"/>
                    </a:cubicBezTo>
                    <a:cubicBezTo>
                      <a:pt x="266" y="1849"/>
                      <a:pt x="313" y="1814"/>
                      <a:pt x="347" y="1780"/>
                    </a:cubicBezTo>
                    <a:cubicBezTo>
                      <a:pt x="486" y="1641"/>
                      <a:pt x="601" y="1482"/>
                      <a:pt x="682" y="1301"/>
                    </a:cubicBezTo>
                    <a:cubicBezTo>
                      <a:pt x="684" y="1309"/>
                      <a:pt x="684" y="1317"/>
                      <a:pt x="690" y="1323"/>
                    </a:cubicBezTo>
                    <a:cubicBezTo>
                      <a:pt x="751" y="885"/>
                      <a:pt x="818" y="441"/>
                      <a:pt x="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9" name="Google Shape;9069;p70"/>
              <p:cNvSpPr/>
              <p:nvPr/>
            </p:nvSpPr>
            <p:spPr>
              <a:xfrm>
                <a:off x="1705750" y="2284300"/>
                <a:ext cx="1884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1959" extrusionOk="0">
                    <a:moveTo>
                      <a:pt x="425" y="0"/>
                    </a:moveTo>
                    <a:cubicBezTo>
                      <a:pt x="269" y="0"/>
                      <a:pt x="120" y="33"/>
                      <a:pt x="1" y="132"/>
                    </a:cubicBezTo>
                    <a:cubicBezTo>
                      <a:pt x="525" y="740"/>
                      <a:pt x="1359" y="972"/>
                      <a:pt x="2149" y="1139"/>
                    </a:cubicBezTo>
                    <a:cubicBezTo>
                      <a:pt x="3298" y="1388"/>
                      <a:pt x="4459" y="1569"/>
                      <a:pt x="5614" y="1728"/>
                    </a:cubicBezTo>
                    <a:cubicBezTo>
                      <a:pt x="5816" y="1756"/>
                      <a:pt x="6530" y="1959"/>
                      <a:pt x="6942" y="1959"/>
                    </a:cubicBezTo>
                    <a:cubicBezTo>
                      <a:pt x="7059" y="1959"/>
                      <a:pt x="7152" y="1942"/>
                      <a:pt x="7201" y="1901"/>
                    </a:cubicBezTo>
                    <a:cubicBezTo>
                      <a:pt x="7536" y="1616"/>
                      <a:pt x="7156" y="1415"/>
                      <a:pt x="6813" y="1343"/>
                    </a:cubicBezTo>
                    <a:cubicBezTo>
                      <a:pt x="4830" y="916"/>
                      <a:pt x="2841" y="486"/>
                      <a:pt x="854" y="57"/>
                    </a:cubicBezTo>
                    <a:cubicBezTo>
                      <a:pt x="716" y="28"/>
                      <a:pt x="567" y="0"/>
                      <a:pt x="425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0" name="Google Shape;9070;p70"/>
              <p:cNvSpPr/>
              <p:nvPr/>
            </p:nvSpPr>
            <p:spPr>
              <a:xfrm>
                <a:off x="1713900" y="2295200"/>
                <a:ext cx="1761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15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2" y="385"/>
                      <a:pt x="1184" y="564"/>
                      <a:pt x="1823" y="703"/>
                    </a:cubicBezTo>
                    <a:cubicBezTo>
                      <a:pt x="2969" y="952"/>
                      <a:pt x="4133" y="1133"/>
                      <a:pt x="5296" y="1295"/>
                    </a:cubicBezTo>
                    <a:cubicBezTo>
                      <a:pt x="5496" y="1323"/>
                      <a:pt x="6213" y="1525"/>
                      <a:pt x="6624" y="1525"/>
                    </a:cubicBezTo>
                    <a:cubicBezTo>
                      <a:pt x="6741" y="1525"/>
                      <a:pt x="6832" y="1509"/>
                      <a:pt x="6881" y="1468"/>
                    </a:cubicBezTo>
                    <a:cubicBezTo>
                      <a:pt x="7045" y="1328"/>
                      <a:pt x="7034" y="1208"/>
                      <a:pt x="6945" y="1111"/>
                    </a:cubicBezTo>
                    <a:cubicBezTo>
                      <a:pt x="4702" y="901"/>
                      <a:pt x="2250" y="594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1" name="Google Shape;9071;p70"/>
              <p:cNvSpPr/>
              <p:nvPr/>
            </p:nvSpPr>
            <p:spPr>
              <a:xfrm>
                <a:off x="1503975" y="1976575"/>
                <a:ext cx="98375" cy="52175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2087" extrusionOk="0">
                    <a:moveTo>
                      <a:pt x="129" y="0"/>
                    </a:moveTo>
                    <a:cubicBezTo>
                      <a:pt x="85" y="0"/>
                      <a:pt x="42" y="8"/>
                      <a:pt x="1" y="27"/>
                    </a:cubicBezTo>
                    <a:cubicBezTo>
                      <a:pt x="199" y="442"/>
                      <a:pt x="626" y="693"/>
                      <a:pt x="1033" y="903"/>
                    </a:cubicBezTo>
                    <a:cubicBezTo>
                      <a:pt x="1633" y="1210"/>
                      <a:pt x="2244" y="1480"/>
                      <a:pt x="2860" y="1745"/>
                    </a:cubicBezTo>
                    <a:cubicBezTo>
                      <a:pt x="2984" y="1798"/>
                      <a:pt x="3461" y="2086"/>
                      <a:pt x="3660" y="2086"/>
                    </a:cubicBezTo>
                    <a:cubicBezTo>
                      <a:pt x="3680" y="2086"/>
                      <a:pt x="3697" y="2084"/>
                      <a:pt x="3711" y="2077"/>
                    </a:cubicBezTo>
                    <a:cubicBezTo>
                      <a:pt x="3934" y="1968"/>
                      <a:pt x="3756" y="1804"/>
                      <a:pt x="3580" y="1712"/>
                    </a:cubicBezTo>
                    <a:cubicBezTo>
                      <a:pt x="2548" y="1182"/>
                      <a:pt x="1516" y="646"/>
                      <a:pt x="483" y="113"/>
                    </a:cubicBezTo>
                    <a:cubicBezTo>
                      <a:pt x="373" y="58"/>
                      <a:pt x="248" y="0"/>
                      <a:pt x="129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2" name="Google Shape;9072;p70"/>
              <p:cNvSpPr/>
              <p:nvPr/>
            </p:nvSpPr>
            <p:spPr>
              <a:xfrm>
                <a:off x="1507325" y="1982600"/>
                <a:ext cx="9250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18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4" y="291"/>
                      <a:pt x="567" y="489"/>
                      <a:pt x="899" y="662"/>
                    </a:cubicBezTo>
                    <a:cubicBezTo>
                      <a:pt x="1496" y="969"/>
                      <a:pt x="2110" y="1242"/>
                      <a:pt x="2726" y="1507"/>
                    </a:cubicBezTo>
                    <a:cubicBezTo>
                      <a:pt x="2850" y="1563"/>
                      <a:pt x="3326" y="1848"/>
                      <a:pt x="3526" y="1848"/>
                    </a:cubicBezTo>
                    <a:cubicBezTo>
                      <a:pt x="3546" y="1848"/>
                      <a:pt x="3563" y="1845"/>
                      <a:pt x="3577" y="1839"/>
                    </a:cubicBezTo>
                    <a:cubicBezTo>
                      <a:pt x="3689" y="1786"/>
                      <a:pt x="3700" y="1722"/>
                      <a:pt x="3664" y="1655"/>
                    </a:cubicBezTo>
                    <a:cubicBezTo>
                      <a:pt x="2458" y="1197"/>
                      <a:pt x="1153" y="664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3" name="Google Shape;9073;p70"/>
              <p:cNvSpPr/>
              <p:nvPr/>
            </p:nvSpPr>
            <p:spPr>
              <a:xfrm>
                <a:off x="1903975" y="2192375"/>
                <a:ext cx="260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5955" extrusionOk="0">
                    <a:moveTo>
                      <a:pt x="287" y="0"/>
                    </a:moveTo>
                    <a:cubicBezTo>
                      <a:pt x="259" y="0"/>
                      <a:pt x="232" y="8"/>
                      <a:pt x="209" y="26"/>
                    </a:cubicBezTo>
                    <a:cubicBezTo>
                      <a:pt x="0" y="188"/>
                      <a:pt x="126" y="1625"/>
                      <a:pt x="126" y="1912"/>
                    </a:cubicBezTo>
                    <a:cubicBezTo>
                      <a:pt x="120" y="2568"/>
                      <a:pt x="140" y="3221"/>
                      <a:pt x="179" y="3876"/>
                    </a:cubicBezTo>
                    <a:cubicBezTo>
                      <a:pt x="204" y="4303"/>
                      <a:pt x="109" y="5369"/>
                      <a:pt x="374" y="5726"/>
                    </a:cubicBezTo>
                    <a:cubicBezTo>
                      <a:pt x="491" y="5886"/>
                      <a:pt x="606" y="5954"/>
                      <a:pt x="705" y="5954"/>
                    </a:cubicBezTo>
                    <a:cubicBezTo>
                      <a:pt x="906" y="5954"/>
                      <a:pt x="1042" y="5674"/>
                      <a:pt x="1005" y="5299"/>
                    </a:cubicBezTo>
                    <a:cubicBezTo>
                      <a:pt x="834" y="3639"/>
                      <a:pt x="667" y="1979"/>
                      <a:pt x="500" y="319"/>
                    </a:cubicBezTo>
                    <a:cubicBezTo>
                      <a:pt x="488" y="235"/>
                      <a:pt x="477" y="143"/>
                      <a:pt x="430" y="76"/>
                    </a:cubicBezTo>
                    <a:cubicBezTo>
                      <a:pt x="397" y="30"/>
                      <a:pt x="340" y="0"/>
                      <a:pt x="287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4" name="Google Shape;9074;p70"/>
              <p:cNvSpPr/>
              <p:nvPr/>
            </p:nvSpPr>
            <p:spPr>
              <a:xfrm>
                <a:off x="1911650" y="2192400"/>
                <a:ext cx="18350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59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" y="1984"/>
                      <a:pt x="151" y="3967"/>
                      <a:pt x="343" y="5942"/>
                    </a:cubicBezTo>
                    <a:cubicBezTo>
                      <a:pt x="361" y="5947"/>
                      <a:pt x="379" y="5949"/>
                      <a:pt x="396" y="5949"/>
                    </a:cubicBezTo>
                    <a:cubicBezTo>
                      <a:pt x="597" y="5949"/>
                      <a:pt x="733" y="5670"/>
                      <a:pt x="695" y="5292"/>
                    </a:cubicBezTo>
                    <a:cubicBezTo>
                      <a:pt x="527" y="3632"/>
                      <a:pt x="360" y="1973"/>
                      <a:pt x="190" y="313"/>
                    </a:cubicBezTo>
                    <a:cubicBezTo>
                      <a:pt x="179" y="229"/>
                      <a:pt x="170" y="142"/>
                      <a:pt x="120" y="73"/>
                    </a:cubicBezTo>
                    <a:cubicBezTo>
                      <a:pt x="92" y="34"/>
                      <a:pt x="45" y="6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5" name="Google Shape;9075;p70"/>
              <p:cNvSpPr/>
              <p:nvPr/>
            </p:nvSpPr>
            <p:spPr>
              <a:xfrm>
                <a:off x="1451675" y="1542375"/>
                <a:ext cx="620750" cy="1016625"/>
              </a:xfrm>
              <a:custGeom>
                <a:avLst/>
                <a:gdLst/>
                <a:ahLst/>
                <a:cxnLst/>
                <a:rect l="l" t="t" r="r" b="b"/>
                <a:pathLst>
                  <a:path w="24830" h="40665" extrusionOk="0">
                    <a:moveTo>
                      <a:pt x="1060" y="0"/>
                    </a:moveTo>
                    <a:lnTo>
                      <a:pt x="1060" y="0"/>
                    </a:lnTo>
                    <a:cubicBezTo>
                      <a:pt x="0" y="4506"/>
                      <a:pt x="148" y="9360"/>
                      <a:pt x="1914" y="13640"/>
                    </a:cubicBezTo>
                    <a:cubicBezTo>
                      <a:pt x="3432" y="17317"/>
                      <a:pt x="6063" y="20413"/>
                      <a:pt x="8707" y="23387"/>
                    </a:cubicBezTo>
                    <a:cubicBezTo>
                      <a:pt x="10632" y="25546"/>
                      <a:pt x="12596" y="27681"/>
                      <a:pt x="14705" y="29661"/>
                    </a:cubicBezTo>
                    <a:cubicBezTo>
                      <a:pt x="18131" y="32878"/>
                      <a:pt x="22123" y="35961"/>
                      <a:pt x="23471" y="40458"/>
                    </a:cubicBezTo>
                    <a:cubicBezTo>
                      <a:pt x="23515" y="40604"/>
                      <a:pt x="23645" y="40665"/>
                      <a:pt x="23805" y="40665"/>
                    </a:cubicBezTo>
                    <a:cubicBezTo>
                      <a:pt x="24120" y="40665"/>
                      <a:pt x="24551" y="40429"/>
                      <a:pt x="24662" y="40151"/>
                    </a:cubicBezTo>
                    <a:cubicBezTo>
                      <a:pt x="24830" y="39730"/>
                      <a:pt x="24620" y="39255"/>
                      <a:pt x="24405" y="38854"/>
                    </a:cubicBezTo>
                    <a:cubicBezTo>
                      <a:pt x="22327" y="34990"/>
                      <a:pt x="19258" y="31754"/>
                      <a:pt x="16072" y="28735"/>
                    </a:cubicBezTo>
                    <a:cubicBezTo>
                      <a:pt x="12889" y="25714"/>
                      <a:pt x="9544" y="22840"/>
                      <a:pt x="6738" y="19465"/>
                    </a:cubicBezTo>
                    <a:cubicBezTo>
                      <a:pt x="3931" y="16089"/>
                      <a:pt x="1658" y="12128"/>
                      <a:pt x="1044" y="7784"/>
                    </a:cubicBezTo>
                    <a:cubicBezTo>
                      <a:pt x="678" y="5175"/>
                      <a:pt x="821" y="2623"/>
                      <a:pt x="1060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6" name="Google Shape;9076;p70"/>
              <p:cNvSpPr/>
              <p:nvPr/>
            </p:nvSpPr>
            <p:spPr>
              <a:xfrm>
                <a:off x="1451750" y="1547675"/>
                <a:ext cx="615875" cy="101120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40448" extrusionOk="0">
                    <a:moveTo>
                      <a:pt x="1004" y="0"/>
                    </a:moveTo>
                    <a:lnTo>
                      <a:pt x="1004" y="0"/>
                    </a:lnTo>
                    <a:cubicBezTo>
                      <a:pt x="0" y="4442"/>
                      <a:pt x="168" y="9209"/>
                      <a:pt x="1908" y="13419"/>
                    </a:cubicBezTo>
                    <a:cubicBezTo>
                      <a:pt x="3429" y="17099"/>
                      <a:pt x="6054" y="20198"/>
                      <a:pt x="8702" y="23170"/>
                    </a:cubicBezTo>
                    <a:cubicBezTo>
                      <a:pt x="10626" y="25332"/>
                      <a:pt x="12591" y="27463"/>
                      <a:pt x="14700" y="29444"/>
                    </a:cubicBezTo>
                    <a:cubicBezTo>
                      <a:pt x="18125" y="32658"/>
                      <a:pt x="22118" y="35740"/>
                      <a:pt x="23462" y="40240"/>
                    </a:cubicBezTo>
                    <a:cubicBezTo>
                      <a:pt x="23506" y="40387"/>
                      <a:pt x="23635" y="40448"/>
                      <a:pt x="23795" y="40448"/>
                    </a:cubicBezTo>
                    <a:cubicBezTo>
                      <a:pt x="24096" y="40448"/>
                      <a:pt x="24503" y="40230"/>
                      <a:pt x="24634" y="39964"/>
                    </a:cubicBezTo>
                    <a:cubicBezTo>
                      <a:pt x="22860" y="36555"/>
                      <a:pt x="20371" y="34078"/>
                      <a:pt x="17766" y="31265"/>
                    </a:cubicBezTo>
                    <a:cubicBezTo>
                      <a:pt x="14005" y="27212"/>
                      <a:pt x="9840" y="23543"/>
                      <a:pt x="6255" y="19334"/>
                    </a:cubicBezTo>
                    <a:cubicBezTo>
                      <a:pt x="4478" y="17247"/>
                      <a:pt x="2832" y="14995"/>
                      <a:pt x="1847" y="12440"/>
                    </a:cubicBezTo>
                    <a:cubicBezTo>
                      <a:pt x="332" y="8512"/>
                      <a:pt x="480" y="4227"/>
                      <a:pt x="1004" y="0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7" name="Google Shape;9077;p70"/>
              <p:cNvSpPr/>
              <p:nvPr/>
            </p:nvSpPr>
            <p:spPr>
              <a:xfrm>
                <a:off x="1464650" y="1962300"/>
                <a:ext cx="7870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3148" h="1612" extrusionOk="0">
                    <a:moveTo>
                      <a:pt x="826" y="1"/>
                    </a:moveTo>
                    <a:cubicBezTo>
                      <a:pt x="542" y="1"/>
                      <a:pt x="261" y="60"/>
                      <a:pt x="0" y="190"/>
                    </a:cubicBezTo>
                    <a:cubicBezTo>
                      <a:pt x="218" y="776"/>
                      <a:pt x="720" y="1239"/>
                      <a:pt x="1306" y="1454"/>
                    </a:cubicBezTo>
                    <a:cubicBezTo>
                      <a:pt x="1592" y="1561"/>
                      <a:pt x="1896" y="1612"/>
                      <a:pt x="2200" y="1612"/>
                    </a:cubicBezTo>
                    <a:cubicBezTo>
                      <a:pt x="2520" y="1612"/>
                      <a:pt x="2842" y="1556"/>
                      <a:pt x="3147" y="1451"/>
                    </a:cubicBezTo>
                    <a:cubicBezTo>
                      <a:pt x="2762" y="958"/>
                      <a:pt x="2352" y="489"/>
                      <a:pt x="1783" y="221"/>
                    </a:cubicBezTo>
                    <a:cubicBezTo>
                      <a:pt x="1479" y="79"/>
                      <a:pt x="1151" y="1"/>
                      <a:pt x="8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8" name="Google Shape;9078;p70"/>
              <p:cNvSpPr/>
              <p:nvPr/>
            </p:nvSpPr>
            <p:spPr>
              <a:xfrm>
                <a:off x="1494775" y="1964750"/>
                <a:ext cx="485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514" extrusionOk="0">
                    <a:moveTo>
                      <a:pt x="260" y="0"/>
                    </a:moveTo>
                    <a:lnTo>
                      <a:pt x="260" y="0"/>
                    </a:lnTo>
                    <a:cubicBezTo>
                      <a:pt x="411" y="84"/>
                      <a:pt x="553" y="193"/>
                      <a:pt x="642" y="343"/>
                    </a:cubicBezTo>
                    <a:cubicBezTo>
                      <a:pt x="662" y="377"/>
                      <a:pt x="678" y="419"/>
                      <a:pt x="673" y="461"/>
                    </a:cubicBezTo>
                    <a:cubicBezTo>
                      <a:pt x="656" y="541"/>
                      <a:pt x="558" y="569"/>
                      <a:pt x="475" y="581"/>
                    </a:cubicBezTo>
                    <a:cubicBezTo>
                      <a:pt x="331" y="596"/>
                      <a:pt x="203" y="618"/>
                      <a:pt x="65" y="618"/>
                    </a:cubicBezTo>
                    <a:cubicBezTo>
                      <a:pt x="50" y="618"/>
                      <a:pt x="35" y="617"/>
                      <a:pt x="20" y="617"/>
                    </a:cubicBezTo>
                    <a:lnTo>
                      <a:pt x="20" y="617"/>
                    </a:lnTo>
                    <a:cubicBezTo>
                      <a:pt x="176" y="737"/>
                      <a:pt x="310" y="890"/>
                      <a:pt x="411" y="1058"/>
                    </a:cubicBezTo>
                    <a:cubicBezTo>
                      <a:pt x="447" y="1113"/>
                      <a:pt x="475" y="1194"/>
                      <a:pt x="425" y="1239"/>
                    </a:cubicBezTo>
                    <a:cubicBezTo>
                      <a:pt x="408" y="1256"/>
                      <a:pt x="383" y="1264"/>
                      <a:pt x="358" y="1267"/>
                    </a:cubicBezTo>
                    <a:cubicBezTo>
                      <a:pt x="240" y="1295"/>
                      <a:pt x="120" y="1309"/>
                      <a:pt x="0" y="1314"/>
                    </a:cubicBezTo>
                    <a:lnTo>
                      <a:pt x="104" y="1356"/>
                    </a:lnTo>
                    <a:cubicBezTo>
                      <a:pt x="388" y="1463"/>
                      <a:pt x="690" y="1514"/>
                      <a:pt x="994" y="1514"/>
                    </a:cubicBezTo>
                    <a:cubicBezTo>
                      <a:pt x="1315" y="1514"/>
                      <a:pt x="1637" y="1458"/>
                      <a:pt x="1942" y="1353"/>
                    </a:cubicBezTo>
                    <a:cubicBezTo>
                      <a:pt x="1557" y="860"/>
                      <a:pt x="1147" y="391"/>
                      <a:pt x="578" y="123"/>
                    </a:cubicBezTo>
                    <a:cubicBezTo>
                      <a:pt x="475" y="73"/>
                      <a:pt x="369" y="31"/>
                      <a:pt x="260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9" name="Google Shape;9079;p70"/>
              <p:cNvSpPr/>
              <p:nvPr/>
            </p:nvSpPr>
            <p:spPr>
              <a:xfrm>
                <a:off x="1494775" y="1980150"/>
                <a:ext cx="471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896" extrusionOk="0">
                    <a:moveTo>
                      <a:pt x="20" y="1"/>
                    </a:moveTo>
                    <a:cubicBezTo>
                      <a:pt x="176" y="121"/>
                      <a:pt x="310" y="274"/>
                      <a:pt x="411" y="442"/>
                    </a:cubicBezTo>
                    <a:cubicBezTo>
                      <a:pt x="444" y="497"/>
                      <a:pt x="472" y="578"/>
                      <a:pt x="425" y="623"/>
                    </a:cubicBezTo>
                    <a:cubicBezTo>
                      <a:pt x="408" y="640"/>
                      <a:pt x="383" y="648"/>
                      <a:pt x="358" y="651"/>
                    </a:cubicBezTo>
                    <a:cubicBezTo>
                      <a:pt x="240" y="679"/>
                      <a:pt x="120" y="693"/>
                      <a:pt x="0" y="698"/>
                    </a:cubicBezTo>
                    <a:lnTo>
                      <a:pt x="104" y="740"/>
                    </a:lnTo>
                    <a:cubicBezTo>
                      <a:pt x="389" y="845"/>
                      <a:pt x="692" y="896"/>
                      <a:pt x="996" y="896"/>
                    </a:cubicBezTo>
                    <a:cubicBezTo>
                      <a:pt x="1296" y="896"/>
                      <a:pt x="1597" y="847"/>
                      <a:pt x="1884" y="754"/>
                    </a:cubicBezTo>
                    <a:cubicBezTo>
                      <a:pt x="1259" y="550"/>
                      <a:pt x="648" y="299"/>
                      <a:pt x="59" y="1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0" name="Google Shape;9080;p70"/>
              <p:cNvSpPr/>
              <p:nvPr/>
            </p:nvSpPr>
            <p:spPr>
              <a:xfrm>
                <a:off x="1464650" y="1962250"/>
                <a:ext cx="472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720" extrusionOk="0">
                    <a:moveTo>
                      <a:pt x="824" y="0"/>
                    </a:moveTo>
                    <a:cubicBezTo>
                      <a:pt x="541" y="0"/>
                      <a:pt x="260" y="61"/>
                      <a:pt x="0" y="192"/>
                    </a:cubicBezTo>
                    <a:cubicBezTo>
                      <a:pt x="3" y="201"/>
                      <a:pt x="9" y="209"/>
                      <a:pt x="11" y="220"/>
                    </a:cubicBezTo>
                    <a:cubicBezTo>
                      <a:pt x="422" y="390"/>
                      <a:pt x="834" y="552"/>
                      <a:pt x="1250" y="717"/>
                    </a:cubicBezTo>
                    <a:cubicBezTo>
                      <a:pt x="1251" y="719"/>
                      <a:pt x="1253" y="719"/>
                      <a:pt x="1254" y="719"/>
                    </a:cubicBezTo>
                    <a:cubicBezTo>
                      <a:pt x="1258" y="719"/>
                      <a:pt x="1262" y="717"/>
                      <a:pt x="1264" y="717"/>
                    </a:cubicBezTo>
                    <a:cubicBezTo>
                      <a:pt x="1406" y="717"/>
                      <a:pt x="1535" y="697"/>
                      <a:pt x="1680" y="681"/>
                    </a:cubicBezTo>
                    <a:cubicBezTo>
                      <a:pt x="1758" y="669"/>
                      <a:pt x="1861" y="641"/>
                      <a:pt x="1878" y="561"/>
                    </a:cubicBezTo>
                    <a:cubicBezTo>
                      <a:pt x="1889" y="519"/>
                      <a:pt x="1867" y="477"/>
                      <a:pt x="1847" y="443"/>
                    </a:cubicBezTo>
                    <a:cubicBezTo>
                      <a:pt x="1763" y="293"/>
                      <a:pt x="1618" y="187"/>
                      <a:pt x="1465" y="100"/>
                    </a:cubicBezTo>
                    <a:cubicBezTo>
                      <a:pt x="1255" y="35"/>
                      <a:pt x="1039" y="0"/>
                      <a:pt x="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1" name="Google Shape;9081;p70"/>
              <p:cNvSpPr/>
              <p:nvPr/>
            </p:nvSpPr>
            <p:spPr>
              <a:xfrm>
                <a:off x="1464850" y="1967825"/>
                <a:ext cx="4167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197" extrusionOk="0">
                    <a:moveTo>
                      <a:pt x="1" y="0"/>
                    </a:moveTo>
                    <a:cubicBezTo>
                      <a:pt x="210" y="536"/>
                      <a:pt x="659" y="968"/>
                      <a:pt x="1192" y="1197"/>
                    </a:cubicBezTo>
                    <a:cubicBezTo>
                      <a:pt x="1312" y="1191"/>
                      <a:pt x="1435" y="1177"/>
                      <a:pt x="1552" y="1147"/>
                    </a:cubicBezTo>
                    <a:cubicBezTo>
                      <a:pt x="1577" y="1141"/>
                      <a:pt x="1602" y="1135"/>
                      <a:pt x="1619" y="1119"/>
                    </a:cubicBezTo>
                    <a:cubicBezTo>
                      <a:pt x="1666" y="1074"/>
                      <a:pt x="1638" y="996"/>
                      <a:pt x="1605" y="937"/>
                    </a:cubicBezTo>
                    <a:cubicBezTo>
                      <a:pt x="1502" y="770"/>
                      <a:pt x="1370" y="619"/>
                      <a:pt x="1214" y="499"/>
                    </a:cubicBezTo>
                    <a:lnTo>
                      <a:pt x="1239" y="499"/>
                    </a:lnTo>
                    <a:cubicBezTo>
                      <a:pt x="824" y="335"/>
                      <a:pt x="411" y="167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2" name="Google Shape;9082;p70"/>
              <p:cNvSpPr/>
              <p:nvPr/>
            </p:nvSpPr>
            <p:spPr>
              <a:xfrm>
                <a:off x="1815325" y="2052525"/>
                <a:ext cx="207225" cy="197225"/>
              </a:xfrm>
              <a:custGeom>
                <a:avLst/>
                <a:gdLst/>
                <a:ahLst/>
                <a:cxnLst/>
                <a:rect l="l" t="t" r="r" b="b"/>
                <a:pathLst>
                  <a:path w="8289" h="7889" extrusionOk="0">
                    <a:moveTo>
                      <a:pt x="1924" y="0"/>
                    </a:moveTo>
                    <a:cubicBezTo>
                      <a:pt x="1485" y="0"/>
                      <a:pt x="1074" y="323"/>
                      <a:pt x="910" y="730"/>
                    </a:cubicBezTo>
                    <a:cubicBezTo>
                      <a:pt x="740" y="1151"/>
                      <a:pt x="804" y="1650"/>
                      <a:pt x="1007" y="2063"/>
                    </a:cubicBezTo>
                    <a:cubicBezTo>
                      <a:pt x="1130" y="2309"/>
                      <a:pt x="1303" y="2560"/>
                      <a:pt x="1275" y="2833"/>
                    </a:cubicBezTo>
                    <a:cubicBezTo>
                      <a:pt x="1272" y="2872"/>
                      <a:pt x="1261" y="2909"/>
                      <a:pt x="1256" y="2950"/>
                    </a:cubicBezTo>
                    <a:cubicBezTo>
                      <a:pt x="1233" y="3031"/>
                      <a:pt x="1206" y="3109"/>
                      <a:pt x="1189" y="3188"/>
                    </a:cubicBezTo>
                    <a:cubicBezTo>
                      <a:pt x="1189" y="3193"/>
                      <a:pt x="1189" y="3193"/>
                      <a:pt x="1186" y="3196"/>
                    </a:cubicBezTo>
                    <a:cubicBezTo>
                      <a:pt x="1180" y="3213"/>
                      <a:pt x="1178" y="3235"/>
                      <a:pt x="1175" y="3252"/>
                    </a:cubicBezTo>
                    <a:cubicBezTo>
                      <a:pt x="1175" y="3257"/>
                      <a:pt x="1172" y="3266"/>
                      <a:pt x="1172" y="3268"/>
                    </a:cubicBezTo>
                    <a:cubicBezTo>
                      <a:pt x="1169" y="3285"/>
                      <a:pt x="1169" y="3299"/>
                      <a:pt x="1169" y="3319"/>
                    </a:cubicBezTo>
                    <a:lnTo>
                      <a:pt x="1169" y="3338"/>
                    </a:lnTo>
                    <a:cubicBezTo>
                      <a:pt x="1172" y="3361"/>
                      <a:pt x="1172" y="3380"/>
                      <a:pt x="1175" y="3405"/>
                    </a:cubicBezTo>
                    <a:cubicBezTo>
                      <a:pt x="1228" y="3634"/>
                      <a:pt x="1482" y="3745"/>
                      <a:pt x="1708" y="3810"/>
                    </a:cubicBezTo>
                    <a:cubicBezTo>
                      <a:pt x="1764" y="3824"/>
                      <a:pt x="1825" y="3838"/>
                      <a:pt x="1886" y="3852"/>
                    </a:cubicBezTo>
                    <a:cubicBezTo>
                      <a:pt x="1485" y="3941"/>
                      <a:pt x="1105" y="4100"/>
                      <a:pt x="773" y="4351"/>
                    </a:cubicBezTo>
                    <a:cubicBezTo>
                      <a:pt x="742" y="4373"/>
                      <a:pt x="715" y="4398"/>
                      <a:pt x="684" y="4423"/>
                    </a:cubicBezTo>
                    <a:lnTo>
                      <a:pt x="681" y="4426"/>
                    </a:lnTo>
                    <a:cubicBezTo>
                      <a:pt x="653" y="4451"/>
                      <a:pt x="625" y="4479"/>
                      <a:pt x="595" y="4504"/>
                    </a:cubicBezTo>
                    <a:cubicBezTo>
                      <a:pt x="232" y="4859"/>
                      <a:pt x="0" y="5378"/>
                      <a:pt x="171" y="5846"/>
                    </a:cubicBezTo>
                    <a:cubicBezTo>
                      <a:pt x="265" y="6100"/>
                      <a:pt x="466" y="6307"/>
                      <a:pt x="684" y="6471"/>
                    </a:cubicBezTo>
                    <a:cubicBezTo>
                      <a:pt x="985" y="6700"/>
                      <a:pt x="1374" y="6871"/>
                      <a:pt x="1745" y="6871"/>
                    </a:cubicBezTo>
                    <a:cubicBezTo>
                      <a:pt x="1930" y="6871"/>
                      <a:pt x="2111" y="6828"/>
                      <a:pt x="2274" y="6728"/>
                    </a:cubicBezTo>
                    <a:cubicBezTo>
                      <a:pt x="2478" y="6602"/>
                      <a:pt x="2628" y="6396"/>
                      <a:pt x="2768" y="6198"/>
                    </a:cubicBezTo>
                    <a:lnTo>
                      <a:pt x="2768" y="6195"/>
                    </a:lnTo>
                    <a:cubicBezTo>
                      <a:pt x="2849" y="6083"/>
                      <a:pt x="2924" y="5972"/>
                      <a:pt x="3005" y="5863"/>
                    </a:cubicBezTo>
                    <a:cubicBezTo>
                      <a:pt x="3117" y="5707"/>
                      <a:pt x="3231" y="5545"/>
                      <a:pt x="3343" y="5389"/>
                    </a:cubicBezTo>
                    <a:cubicBezTo>
                      <a:pt x="3362" y="5364"/>
                      <a:pt x="3379" y="5341"/>
                      <a:pt x="3396" y="5319"/>
                    </a:cubicBezTo>
                    <a:lnTo>
                      <a:pt x="3396" y="5319"/>
                    </a:lnTo>
                    <a:lnTo>
                      <a:pt x="3365" y="5475"/>
                    </a:lnTo>
                    <a:cubicBezTo>
                      <a:pt x="3334" y="5643"/>
                      <a:pt x="3301" y="5810"/>
                      <a:pt x="3267" y="5975"/>
                    </a:cubicBezTo>
                    <a:cubicBezTo>
                      <a:pt x="3242" y="6100"/>
                      <a:pt x="3217" y="6228"/>
                      <a:pt x="3214" y="6360"/>
                    </a:cubicBezTo>
                    <a:cubicBezTo>
                      <a:pt x="3211" y="6421"/>
                      <a:pt x="3217" y="6485"/>
                      <a:pt x="3228" y="6546"/>
                    </a:cubicBezTo>
                    <a:cubicBezTo>
                      <a:pt x="3239" y="6611"/>
                      <a:pt x="3262" y="6669"/>
                      <a:pt x="3290" y="6725"/>
                    </a:cubicBezTo>
                    <a:lnTo>
                      <a:pt x="3320" y="6778"/>
                    </a:lnTo>
                    <a:cubicBezTo>
                      <a:pt x="3515" y="7079"/>
                      <a:pt x="3934" y="7169"/>
                      <a:pt x="4232" y="7381"/>
                    </a:cubicBezTo>
                    <a:cubicBezTo>
                      <a:pt x="4503" y="7568"/>
                      <a:pt x="4726" y="7883"/>
                      <a:pt x="5050" y="7888"/>
                    </a:cubicBezTo>
                    <a:cubicBezTo>
                      <a:pt x="5052" y="7888"/>
                      <a:pt x="5055" y="7888"/>
                      <a:pt x="5057" y="7888"/>
                    </a:cubicBezTo>
                    <a:cubicBezTo>
                      <a:pt x="5427" y="7888"/>
                      <a:pt x="5664" y="7481"/>
                      <a:pt x="5736" y="7118"/>
                    </a:cubicBezTo>
                    <a:cubicBezTo>
                      <a:pt x="5837" y="6641"/>
                      <a:pt x="5795" y="6136"/>
                      <a:pt x="5636" y="5670"/>
                    </a:cubicBezTo>
                    <a:cubicBezTo>
                      <a:pt x="5633" y="5665"/>
                      <a:pt x="5627" y="5657"/>
                      <a:pt x="5627" y="5651"/>
                    </a:cubicBezTo>
                    <a:cubicBezTo>
                      <a:pt x="5605" y="5581"/>
                      <a:pt x="5577" y="5514"/>
                      <a:pt x="5549" y="5447"/>
                    </a:cubicBezTo>
                    <a:cubicBezTo>
                      <a:pt x="5544" y="5442"/>
                      <a:pt x="5541" y="5433"/>
                      <a:pt x="5541" y="5431"/>
                    </a:cubicBezTo>
                    <a:cubicBezTo>
                      <a:pt x="5499" y="5336"/>
                      <a:pt x="5454" y="5249"/>
                      <a:pt x="5401" y="5160"/>
                    </a:cubicBezTo>
                    <a:lnTo>
                      <a:pt x="5401" y="5160"/>
                    </a:lnTo>
                    <a:cubicBezTo>
                      <a:pt x="5485" y="5210"/>
                      <a:pt x="5572" y="5258"/>
                      <a:pt x="5655" y="5302"/>
                    </a:cubicBezTo>
                    <a:cubicBezTo>
                      <a:pt x="5675" y="5313"/>
                      <a:pt x="5692" y="5322"/>
                      <a:pt x="5708" y="5330"/>
                    </a:cubicBezTo>
                    <a:cubicBezTo>
                      <a:pt x="5918" y="5439"/>
                      <a:pt x="6130" y="5537"/>
                      <a:pt x="6350" y="5623"/>
                    </a:cubicBezTo>
                    <a:cubicBezTo>
                      <a:pt x="6358" y="5626"/>
                      <a:pt x="6364" y="5629"/>
                      <a:pt x="6367" y="5629"/>
                    </a:cubicBezTo>
                    <a:lnTo>
                      <a:pt x="6372" y="5629"/>
                    </a:lnTo>
                    <a:cubicBezTo>
                      <a:pt x="6500" y="5679"/>
                      <a:pt x="6643" y="5723"/>
                      <a:pt x="6780" y="5723"/>
                    </a:cubicBezTo>
                    <a:cubicBezTo>
                      <a:pt x="6870" y="5723"/>
                      <a:pt x="6957" y="5704"/>
                      <a:pt x="7033" y="5654"/>
                    </a:cubicBezTo>
                    <a:cubicBezTo>
                      <a:pt x="7321" y="5467"/>
                      <a:pt x="7265" y="4984"/>
                      <a:pt x="7547" y="4789"/>
                    </a:cubicBezTo>
                    <a:cubicBezTo>
                      <a:pt x="7644" y="4719"/>
                      <a:pt x="7770" y="4702"/>
                      <a:pt x="7882" y="4658"/>
                    </a:cubicBezTo>
                    <a:cubicBezTo>
                      <a:pt x="8038" y="4594"/>
                      <a:pt x="8174" y="4468"/>
                      <a:pt x="8233" y="4309"/>
                    </a:cubicBezTo>
                    <a:cubicBezTo>
                      <a:pt x="8289" y="4147"/>
                      <a:pt x="8250" y="3952"/>
                      <a:pt x="8121" y="3840"/>
                    </a:cubicBezTo>
                    <a:cubicBezTo>
                      <a:pt x="7982" y="3723"/>
                      <a:pt x="7770" y="3718"/>
                      <a:pt x="7619" y="3612"/>
                    </a:cubicBezTo>
                    <a:cubicBezTo>
                      <a:pt x="7457" y="3494"/>
                      <a:pt x="7399" y="3282"/>
                      <a:pt x="7282" y="3126"/>
                    </a:cubicBezTo>
                    <a:cubicBezTo>
                      <a:pt x="7068" y="2848"/>
                      <a:pt x="6705" y="2783"/>
                      <a:pt x="6341" y="2783"/>
                    </a:cubicBezTo>
                    <a:cubicBezTo>
                      <a:pt x="6325" y="2783"/>
                      <a:pt x="6310" y="2783"/>
                      <a:pt x="6294" y="2783"/>
                    </a:cubicBezTo>
                    <a:lnTo>
                      <a:pt x="6283" y="2783"/>
                    </a:lnTo>
                    <a:cubicBezTo>
                      <a:pt x="6236" y="2783"/>
                      <a:pt x="6185" y="2789"/>
                      <a:pt x="6138" y="2791"/>
                    </a:cubicBezTo>
                    <a:cubicBezTo>
                      <a:pt x="6130" y="2791"/>
                      <a:pt x="6127" y="2791"/>
                      <a:pt x="6118" y="2794"/>
                    </a:cubicBezTo>
                    <a:cubicBezTo>
                      <a:pt x="6110" y="2794"/>
                      <a:pt x="6099" y="2797"/>
                      <a:pt x="6088" y="2797"/>
                    </a:cubicBezTo>
                    <a:cubicBezTo>
                      <a:pt x="6375" y="2482"/>
                      <a:pt x="6626" y="2136"/>
                      <a:pt x="6838" y="1770"/>
                    </a:cubicBezTo>
                    <a:cubicBezTo>
                      <a:pt x="7017" y="1463"/>
                      <a:pt x="7170" y="1123"/>
                      <a:pt x="7134" y="774"/>
                    </a:cubicBezTo>
                    <a:cubicBezTo>
                      <a:pt x="7115" y="433"/>
                      <a:pt x="6840" y="101"/>
                      <a:pt x="6502" y="101"/>
                    </a:cubicBezTo>
                    <a:cubicBezTo>
                      <a:pt x="6492" y="101"/>
                      <a:pt x="6482" y="102"/>
                      <a:pt x="6473" y="102"/>
                    </a:cubicBezTo>
                    <a:cubicBezTo>
                      <a:pt x="6316" y="113"/>
                      <a:pt x="6171" y="189"/>
                      <a:pt x="6026" y="250"/>
                    </a:cubicBezTo>
                    <a:cubicBezTo>
                      <a:pt x="5544" y="440"/>
                      <a:pt x="4986" y="434"/>
                      <a:pt x="4562" y="727"/>
                    </a:cubicBezTo>
                    <a:cubicBezTo>
                      <a:pt x="4188" y="984"/>
                      <a:pt x="3995" y="1436"/>
                      <a:pt x="3953" y="1890"/>
                    </a:cubicBezTo>
                    <a:cubicBezTo>
                      <a:pt x="3923" y="1790"/>
                      <a:pt x="3895" y="1703"/>
                      <a:pt x="3878" y="1625"/>
                    </a:cubicBezTo>
                    <a:cubicBezTo>
                      <a:pt x="3836" y="1469"/>
                      <a:pt x="3792" y="1313"/>
                      <a:pt x="3725" y="1162"/>
                    </a:cubicBezTo>
                    <a:cubicBezTo>
                      <a:pt x="3711" y="1134"/>
                      <a:pt x="3697" y="1104"/>
                      <a:pt x="3683" y="1076"/>
                    </a:cubicBezTo>
                    <a:cubicBezTo>
                      <a:pt x="3655" y="1017"/>
                      <a:pt x="3619" y="964"/>
                      <a:pt x="3580" y="911"/>
                    </a:cubicBezTo>
                    <a:lnTo>
                      <a:pt x="3580" y="908"/>
                    </a:lnTo>
                    <a:cubicBezTo>
                      <a:pt x="3557" y="878"/>
                      <a:pt x="3532" y="844"/>
                      <a:pt x="3504" y="813"/>
                    </a:cubicBezTo>
                    <a:cubicBezTo>
                      <a:pt x="3490" y="797"/>
                      <a:pt x="3476" y="783"/>
                      <a:pt x="3462" y="769"/>
                    </a:cubicBezTo>
                    <a:cubicBezTo>
                      <a:pt x="3449" y="755"/>
                      <a:pt x="3437" y="744"/>
                      <a:pt x="3426" y="730"/>
                    </a:cubicBezTo>
                    <a:cubicBezTo>
                      <a:pt x="3407" y="710"/>
                      <a:pt x="3384" y="691"/>
                      <a:pt x="3362" y="671"/>
                    </a:cubicBezTo>
                    <a:cubicBezTo>
                      <a:pt x="3354" y="663"/>
                      <a:pt x="3351" y="660"/>
                      <a:pt x="3343" y="657"/>
                    </a:cubicBezTo>
                    <a:cubicBezTo>
                      <a:pt x="3161" y="507"/>
                      <a:pt x="2952" y="392"/>
                      <a:pt x="2748" y="281"/>
                    </a:cubicBezTo>
                    <a:cubicBezTo>
                      <a:pt x="2503" y="147"/>
                      <a:pt x="2249" y="16"/>
                      <a:pt x="1973" y="2"/>
                    </a:cubicBezTo>
                    <a:cubicBezTo>
                      <a:pt x="1956" y="1"/>
                      <a:pt x="1940" y="0"/>
                      <a:pt x="19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3" name="Google Shape;9083;p70"/>
              <p:cNvSpPr/>
              <p:nvPr/>
            </p:nvSpPr>
            <p:spPr>
              <a:xfrm>
                <a:off x="1845600" y="2066825"/>
                <a:ext cx="80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3398" extrusionOk="0">
                    <a:moveTo>
                      <a:pt x="1003" y="0"/>
                    </a:moveTo>
                    <a:cubicBezTo>
                      <a:pt x="631" y="0"/>
                      <a:pt x="288" y="272"/>
                      <a:pt x="145" y="621"/>
                    </a:cubicBezTo>
                    <a:cubicBezTo>
                      <a:pt x="0" y="984"/>
                      <a:pt x="56" y="1402"/>
                      <a:pt x="226" y="1751"/>
                    </a:cubicBezTo>
                    <a:cubicBezTo>
                      <a:pt x="329" y="1960"/>
                      <a:pt x="480" y="2175"/>
                      <a:pt x="455" y="2406"/>
                    </a:cubicBezTo>
                    <a:cubicBezTo>
                      <a:pt x="441" y="2571"/>
                      <a:pt x="340" y="2727"/>
                      <a:pt x="377" y="2889"/>
                    </a:cubicBezTo>
                    <a:cubicBezTo>
                      <a:pt x="421" y="3084"/>
                      <a:pt x="636" y="3179"/>
                      <a:pt x="829" y="3229"/>
                    </a:cubicBezTo>
                    <a:cubicBezTo>
                      <a:pt x="1114" y="3304"/>
                      <a:pt x="1575" y="3397"/>
                      <a:pt x="1996" y="3397"/>
                    </a:cubicBezTo>
                    <a:cubicBezTo>
                      <a:pt x="2286" y="3397"/>
                      <a:pt x="2558" y="3353"/>
                      <a:pt x="2740" y="3227"/>
                    </a:cubicBezTo>
                    <a:cubicBezTo>
                      <a:pt x="3214" y="2892"/>
                      <a:pt x="2779" y="1815"/>
                      <a:pt x="2664" y="1374"/>
                    </a:cubicBezTo>
                    <a:cubicBezTo>
                      <a:pt x="2609" y="1162"/>
                      <a:pt x="2542" y="947"/>
                      <a:pt x="2413" y="769"/>
                    </a:cubicBezTo>
                    <a:cubicBezTo>
                      <a:pt x="2238" y="529"/>
                      <a:pt x="1964" y="381"/>
                      <a:pt x="1702" y="239"/>
                    </a:cubicBezTo>
                    <a:cubicBezTo>
                      <a:pt x="1495" y="127"/>
                      <a:pt x="1278" y="15"/>
                      <a:pt x="1046" y="2"/>
                    </a:cubicBezTo>
                    <a:cubicBezTo>
                      <a:pt x="1032" y="1"/>
                      <a:pt x="1017" y="0"/>
                      <a:pt x="1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4" name="Google Shape;9084;p70"/>
              <p:cNvSpPr/>
              <p:nvPr/>
            </p:nvSpPr>
            <p:spPr>
              <a:xfrm>
                <a:off x="1870550" y="2116575"/>
                <a:ext cx="42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062" extrusionOk="0">
                    <a:moveTo>
                      <a:pt x="79" y="0"/>
                    </a:moveTo>
                    <a:cubicBezTo>
                      <a:pt x="63" y="0"/>
                      <a:pt x="47" y="6"/>
                      <a:pt x="34" y="17"/>
                    </a:cubicBezTo>
                    <a:cubicBezTo>
                      <a:pt x="6" y="40"/>
                      <a:pt x="1" y="82"/>
                      <a:pt x="26" y="109"/>
                    </a:cubicBezTo>
                    <a:cubicBezTo>
                      <a:pt x="442" y="570"/>
                      <a:pt x="1000" y="905"/>
                      <a:pt x="1599" y="1058"/>
                    </a:cubicBezTo>
                    <a:cubicBezTo>
                      <a:pt x="1606" y="1060"/>
                      <a:pt x="1612" y="1062"/>
                      <a:pt x="1618" y="1062"/>
                    </a:cubicBezTo>
                    <a:cubicBezTo>
                      <a:pt x="1626" y="1062"/>
                      <a:pt x="1634" y="1060"/>
                      <a:pt x="1641" y="1055"/>
                    </a:cubicBezTo>
                    <a:cubicBezTo>
                      <a:pt x="1661" y="1044"/>
                      <a:pt x="1672" y="1030"/>
                      <a:pt x="1683" y="1011"/>
                    </a:cubicBezTo>
                    <a:cubicBezTo>
                      <a:pt x="1689" y="974"/>
                      <a:pt x="1669" y="941"/>
                      <a:pt x="1633" y="930"/>
                    </a:cubicBezTo>
                    <a:cubicBezTo>
                      <a:pt x="1058" y="787"/>
                      <a:pt x="525" y="464"/>
                      <a:pt x="126" y="23"/>
                    </a:cubicBezTo>
                    <a:cubicBezTo>
                      <a:pt x="114" y="8"/>
                      <a:pt x="97" y="0"/>
                      <a:pt x="79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5" name="Google Shape;9085;p70"/>
              <p:cNvSpPr/>
              <p:nvPr/>
            </p:nvSpPr>
            <p:spPr>
              <a:xfrm>
                <a:off x="1890925" y="2109650"/>
                <a:ext cx="1857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329" extrusionOk="0">
                    <a:moveTo>
                      <a:pt x="77" y="1"/>
                    </a:moveTo>
                    <a:cubicBezTo>
                      <a:pt x="62" y="1"/>
                      <a:pt x="46" y="5"/>
                      <a:pt x="34" y="15"/>
                    </a:cubicBezTo>
                    <a:cubicBezTo>
                      <a:pt x="6" y="38"/>
                      <a:pt x="0" y="80"/>
                      <a:pt x="23" y="107"/>
                    </a:cubicBezTo>
                    <a:cubicBezTo>
                      <a:pt x="302" y="442"/>
                      <a:pt x="500" y="852"/>
                      <a:pt x="603" y="1276"/>
                    </a:cubicBezTo>
                    <a:cubicBezTo>
                      <a:pt x="613" y="1307"/>
                      <a:pt x="639" y="1328"/>
                      <a:pt x="669" y="1328"/>
                    </a:cubicBezTo>
                    <a:cubicBezTo>
                      <a:pt x="674" y="1328"/>
                      <a:pt x="679" y="1328"/>
                      <a:pt x="684" y="1327"/>
                    </a:cubicBezTo>
                    <a:cubicBezTo>
                      <a:pt x="687" y="1321"/>
                      <a:pt x="692" y="1321"/>
                      <a:pt x="698" y="1318"/>
                    </a:cubicBezTo>
                    <a:cubicBezTo>
                      <a:pt x="726" y="1304"/>
                      <a:pt x="743" y="1274"/>
                      <a:pt x="731" y="1248"/>
                    </a:cubicBezTo>
                    <a:cubicBezTo>
                      <a:pt x="628" y="802"/>
                      <a:pt x="419" y="381"/>
                      <a:pt x="129" y="24"/>
                    </a:cubicBezTo>
                    <a:cubicBezTo>
                      <a:pt x="115" y="8"/>
                      <a:pt x="96" y="1"/>
                      <a:pt x="77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6" name="Google Shape;9086;p70"/>
              <p:cNvSpPr/>
              <p:nvPr/>
            </p:nvSpPr>
            <p:spPr>
              <a:xfrm>
                <a:off x="1863175" y="2088525"/>
                <a:ext cx="54275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288" extrusionOk="0">
                    <a:moveTo>
                      <a:pt x="678" y="0"/>
                    </a:moveTo>
                    <a:cubicBezTo>
                      <a:pt x="426" y="0"/>
                      <a:pt x="192" y="180"/>
                      <a:pt x="98" y="417"/>
                    </a:cubicBezTo>
                    <a:cubicBezTo>
                      <a:pt x="0" y="660"/>
                      <a:pt x="39" y="944"/>
                      <a:pt x="154" y="1176"/>
                    </a:cubicBezTo>
                    <a:cubicBezTo>
                      <a:pt x="223" y="1321"/>
                      <a:pt x="324" y="1463"/>
                      <a:pt x="307" y="1619"/>
                    </a:cubicBezTo>
                    <a:cubicBezTo>
                      <a:pt x="293" y="1731"/>
                      <a:pt x="226" y="1837"/>
                      <a:pt x="251" y="1943"/>
                    </a:cubicBezTo>
                    <a:cubicBezTo>
                      <a:pt x="279" y="2074"/>
                      <a:pt x="427" y="2138"/>
                      <a:pt x="555" y="2174"/>
                    </a:cubicBezTo>
                    <a:cubicBezTo>
                      <a:pt x="748" y="2224"/>
                      <a:pt x="1060" y="2288"/>
                      <a:pt x="1347" y="2288"/>
                    </a:cubicBezTo>
                    <a:cubicBezTo>
                      <a:pt x="1542" y="2288"/>
                      <a:pt x="1725" y="2258"/>
                      <a:pt x="1850" y="2174"/>
                    </a:cubicBezTo>
                    <a:cubicBezTo>
                      <a:pt x="2171" y="1951"/>
                      <a:pt x="1872" y="1223"/>
                      <a:pt x="1797" y="930"/>
                    </a:cubicBezTo>
                    <a:cubicBezTo>
                      <a:pt x="1758" y="785"/>
                      <a:pt x="1713" y="640"/>
                      <a:pt x="1627" y="520"/>
                    </a:cubicBezTo>
                    <a:cubicBezTo>
                      <a:pt x="1507" y="355"/>
                      <a:pt x="1325" y="255"/>
                      <a:pt x="1147" y="163"/>
                    </a:cubicBezTo>
                    <a:cubicBezTo>
                      <a:pt x="1004" y="85"/>
                      <a:pt x="862" y="12"/>
                      <a:pt x="706" y="1"/>
                    </a:cubicBezTo>
                    <a:cubicBezTo>
                      <a:pt x="697" y="1"/>
                      <a:pt x="687" y="0"/>
                      <a:pt x="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7" name="Google Shape;9087;p70"/>
              <p:cNvSpPr/>
              <p:nvPr/>
            </p:nvSpPr>
            <p:spPr>
              <a:xfrm>
                <a:off x="1829550" y="2146125"/>
                <a:ext cx="8685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2653" extrusionOk="0">
                    <a:moveTo>
                      <a:pt x="2640" y="0"/>
                    </a:moveTo>
                    <a:cubicBezTo>
                      <a:pt x="2468" y="0"/>
                      <a:pt x="2311" y="12"/>
                      <a:pt x="2221" y="15"/>
                    </a:cubicBezTo>
                    <a:cubicBezTo>
                      <a:pt x="1669" y="41"/>
                      <a:pt x="1119" y="180"/>
                      <a:pt x="676" y="515"/>
                    </a:cubicBezTo>
                    <a:cubicBezTo>
                      <a:pt x="288" y="811"/>
                      <a:pt x="0" y="1324"/>
                      <a:pt x="168" y="1781"/>
                    </a:cubicBezTo>
                    <a:cubicBezTo>
                      <a:pt x="246" y="1996"/>
                      <a:pt x="419" y="2166"/>
                      <a:pt x="603" y="2311"/>
                    </a:cubicBezTo>
                    <a:cubicBezTo>
                      <a:pt x="858" y="2507"/>
                      <a:pt x="1189" y="2653"/>
                      <a:pt x="1502" y="2653"/>
                    </a:cubicBezTo>
                    <a:cubicBezTo>
                      <a:pt x="1659" y="2653"/>
                      <a:pt x="1811" y="2616"/>
                      <a:pt x="1948" y="2532"/>
                    </a:cubicBezTo>
                    <a:cubicBezTo>
                      <a:pt x="2126" y="2423"/>
                      <a:pt x="2249" y="2247"/>
                      <a:pt x="2372" y="2080"/>
                    </a:cubicBezTo>
                    <a:cubicBezTo>
                      <a:pt x="2534" y="1851"/>
                      <a:pt x="2698" y="1625"/>
                      <a:pt x="2860" y="1396"/>
                    </a:cubicBezTo>
                    <a:lnTo>
                      <a:pt x="3256" y="841"/>
                    </a:lnTo>
                    <a:cubicBezTo>
                      <a:pt x="3365" y="693"/>
                      <a:pt x="3474" y="526"/>
                      <a:pt x="3463" y="345"/>
                    </a:cubicBezTo>
                    <a:cubicBezTo>
                      <a:pt x="3442" y="53"/>
                      <a:pt x="3006" y="0"/>
                      <a:pt x="2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8" name="Google Shape;9088;p70"/>
              <p:cNvSpPr/>
              <p:nvPr/>
            </p:nvSpPr>
            <p:spPr>
              <a:xfrm>
                <a:off x="1863225" y="2149500"/>
                <a:ext cx="4620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765" extrusionOk="0">
                    <a:moveTo>
                      <a:pt x="1778" y="0"/>
                    </a:moveTo>
                    <a:cubicBezTo>
                      <a:pt x="1142" y="12"/>
                      <a:pt x="525" y="240"/>
                      <a:pt x="37" y="645"/>
                    </a:cubicBezTo>
                    <a:cubicBezTo>
                      <a:pt x="7" y="670"/>
                      <a:pt x="1" y="712"/>
                      <a:pt x="26" y="740"/>
                    </a:cubicBezTo>
                    <a:cubicBezTo>
                      <a:pt x="40" y="757"/>
                      <a:pt x="59" y="764"/>
                      <a:pt x="78" y="764"/>
                    </a:cubicBezTo>
                    <a:cubicBezTo>
                      <a:pt x="93" y="764"/>
                      <a:pt x="109" y="760"/>
                      <a:pt x="121" y="751"/>
                    </a:cubicBezTo>
                    <a:cubicBezTo>
                      <a:pt x="584" y="363"/>
                      <a:pt x="1178" y="145"/>
                      <a:pt x="1781" y="132"/>
                    </a:cubicBezTo>
                    <a:cubicBezTo>
                      <a:pt x="1792" y="132"/>
                      <a:pt x="1800" y="129"/>
                      <a:pt x="1809" y="126"/>
                    </a:cubicBezTo>
                    <a:cubicBezTo>
                      <a:pt x="1834" y="115"/>
                      <a:pt x="1848" y="95"/>
                      <a:pt x="1842" y="62"/>
                    </a:cubicBezTo>
                    <a:cubicBezTo>
                      <a:pt x="1842" y="28"/>
                      <a:pt x="1812" y="0"/>
                      <a:pt x="1778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9" name="Google Shape;9089;p70"/>
              <p:cNvSpPr/>
              <p:nvPr/>
            </p:nvSpPr>
            <p:spPr>
              <a:xfrm>
                <a:off x="1879475" y="2156450"/>
                <a:ext cx="297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75" extrusionOk="0">
                    <a:moveTo>
                      <a:pt x="1112" y="1"/>
                    </a:moveTo>
                    <a:cubicBezTo>
                      <a:pt x="1090" y="1"/>
                      <a:pt x="1069" y="12"/>
                      <a:pt x="1058" y="32"/>
                    </a:cubicBezTo>
                    <a:cubicBezTo>
                      <a:pt x="799" y="467"/>
                      <a:pt x="447" y="855"/>
                      <a:pt x="34" y="1151"/>
                    </a:cubicBezTo>
                    <a:cubicBezTo>
                      <a:pt x="7" y="1176"/>
                      <a:pt x="1" y="1218"/>
                      <a:pt x="20" y="1246"/>
                    </a:cubicBezTo>
                    <a:cubicBezTo>
                      <a:pt x="34" y="1265"/>
                      <a:pt x="54" y="1275"/>
                      <a:pt x="74" y="1275"/>
                    </a:cubicBezTo>
                    <a:cubicBezTo>
                      <a:pt x="83" y="1275"/>
                      <a:pt x="93" y="1272"/>
                      <a:pt x="101" y="1268"/>
                    </a:cubicBezTo>
                    <a:cubicBezTo>
                      <a:pt x="104" y="1262"/>
                      <a:pt x="110" y="1262"/>
                      <a:pt x="113" y="1260"/>
                    </a:cubicBezTo>
                    <a:cubicBezTo>
                      <a:pt x="537" y="953"/>
                      <a:pt x="905" y="551"/>
                      <a:pt x="1173" y="102"/>
                    </a:cubicBezTo>
                    <a:cubicBezTo>
                      <a:pt x="1189" y="71"/>
                      <a:pt x="1178" y="29"/>
                      <a:pt x="1148" y="13"/>
                    </a:cubicBezTo>
                    <a:cubicBezTo>
                      <a:pt x="1137" y="5"/>
                      <a:pt x="1124" y="1"/>
                      <a:pt x="1112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0" name="Google Shape;9090;p70"/>
              <p:cNvSpPr/>
              <p:nvPr/>
            </p:nvSpPr>
            <p:spPr>
              <a:xfrm>
                <a:off x="1851300" y="2149425"/>
                <a:ext cx="57425" cy="437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750" extrusionOk="0">
                    <a:moveTo>
                      <a:pt x="1741" y="0"/>
                    </a:moveTo>
                    <a:cubicBezTo>
                      <a:pt x="1629" y="0"/>
                      <a:pt x="1528" y="7"/>
                      <a:pt x="1468" y="9"/>
                    </a:cubicBezTo>
                    <a:cubicBezTo>
                      <a:pt x="1106" y="23"/>
                      <a:pt x="740" y="115"/>
                      <a:pt x="447" y="338"/>
                    </a:cubicBezTo>
                    <a:cubicBezTo>
                      <a:pt x="193" y="533"/>
                      <a:pt x="1" y="871"/>
                      <a:pt x="112" y="1175"/>
                    </a:cubicBezTo>
                    <a:cubicBezTo>
                      <a:pt x="165" y="1317"/>
                      <a:pt x="277" y="1429"/>
                      <a:pt x="400" y="1524"/>
                    </a:cubicBezTo>
                    <a:cubicBezTo>
                      <a:pt x="569" y="1654"/>
                      <a:pt x="786" y="1749"/>
                      <a:pt x="992" y="1749"/>
                    </a:cubicBezTo>
                    <a:cubicBezTo>
                      <a:pt x="1095" y="1749"/>
                      <a:pt x="1196" y="1725"/>
                      <a:pt x="1287" y="1669"/>
                    </a:cubicBezTo>
                    <a:cubicBezTo>
                      <a:pt x="1404" y="1599"/>
                      <a:pt x="1488" y="1485"/>
                      <a:pt x="1566" y="1373"/>
                    </a:cubicBezTo>
                    <a:cubicBezTo>
                      <a:pt x="1675" y="1223"/>
                      <a:pt x="1784" y="1075"/>
                      <a:pt x="1892" y="921"/>
                    </a:cubicBezTo>
                    <a:lnTo>
                      <a:pt x="2152" y="553"/>
                    </a:lnTo>
                    <a:cubicBezTo>
                      <a:pt x="2222" y="455"/>
                      <a:pt x="2297" y="344"/>
                      <a:pt x="2289" y="227"/>
                    </a:cubicBezTo>
                    <a:cubicBezTo>
                      <a:pt x="2275" y="33"/>
                      <a:pt x="1984" y="0"/>
                      <a:pt x="17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1" name="Google Shape;9091;p70"/>
              <p:cNvSpPr/>
              <p:nvPr/>
            </p:nvSpPr>
            <p:spPr>
              <a:xfrm>
                <a:off x="1913325" y="2068925"/>
                <a:ext cx="69000" cy="7682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3073" extrusionOk="0">
                    <a:moveTo>
                      <a:pt x="2178" y="1"/>
                    </a:moveTo>
                    <a:cubicBezTo>
                      <a:pt x="2170" y="1"/>
                      <a:pt x="2162" y="1"/>
                      <a:pt x="2154" y="1"/>
                    </a:cubicBezTo>
                    <a:cubicBezTo>
                      <a:pt x="2023" y="7"/>
                      <a:pt x="1900" y="74"/>
                      <a:pt x="1777" y="124"/>
                    </a:cubicBezTo>
                    <a:cubicBezTo>
                      <a:pt x="1373" y="283"/>
                      <a:pt x="896" y="280"/>
                      <a:pt x="536" y="528"/>
                    </a:cubicBezTo>
                    <a:cubicBezTo>
                      <a:pt x="165" y="788"/>
                      <a:pt x="0" y="1276"/>
                      <a:pt x="17" y="1734"/>
                    </a:cubicBezTo>
                    <a:cubicBezTo>
                      <a:pt x="31" y="2071"/>
                      <a:pt x="137" y="2908"/>
                      <a:pt x="471" y="3042"/>
                    </a:cubicBezTo>
                    <a:cubicBezTo>
                      <a:pt x="526" y="3063"/>
                      <a:pt x="583" y="3073"/>
                      <a:pt x="642" y="3073"/>
                    </a:cubicBezTo>
                    <a:cubicBezTo>
                      <a:pt x="999" y="3073"/>
                      <a:pt x="1415" y="2721"/>
                      <a:pt x="1624" y="2515"/>
                    </a:cubicBezTo>
                    <a:cubicBezTo>
                      <a:pt x="1958" y="2191"/>
                      <a:pt x="2246" y="1817"/>
                      <a:pt x="2480" y="1416"/>
                    </a:cubicBezTo>
                    <a:cubicBezTo>
                      <a:pt x="2628" y="1159"/>
                      <a:pt x="2759" y="869"/>
                      <a:pt x="2731" y="573"/>
                    </a:cubicBezTo>
                    <a:cubicBezTo>
                      <a:pt x="2699" y="285"/>
                      <a:pt x="2466" y="1"/>
                      <a:pt x="2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2" name="Google Shape;9092;p70"/>
              <p:cNvSpPr/>
              <p:nvPr/>
            </p:nvSpPr>
            <p:spPr>
              <a:xfrm>
                <a:off x="1914300" y="2101400"/>
                <a:ext cx="197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1437" extrusionOk="0">
                    <a:moveTo>
                      <a:pt x="717" y="0"/>
                    </a:moveTo>
                    <a:cubicBezTo>
                      <a:pt x="698" y="0"/>
                      <a:pt x="678" y="9"/>
                      <a:pt x="664" y="25"/>
                    </a:cubicBezTo>
                    <a:cubicBezTo>
                      <a:pt x="338" y="404"/>
                      <a:pt x="106" y="864"/>
                      <a:pt x="6" y="1358"/>
                    </a:cubicBezTo>
                    <a:cubicBezTo>
                      <a:pt x="0" y="1394"/>
                      <a:pt x="22" y="1428"/>
                      <a:pt x="59" y="1436"/>
                    </a:cubicBezTo>
                    <a:cubicBezTo>
                      <a:pt x="73" y="1436"/>
                      <a:pt x="87" y="1436"/>
                      <a:pt x="101" y="1428"/>
                    </a:cubicBezTo>
                    <a:cubicBezTo>
                      <a:pt x="117" y="1419"/>
                      <a:pt x="131" y="1406"/>
                      <a:pt x="134" y="1392"/>
                    </a:cubicBezTo>
                    <a:cubicBezTo>
                      <a:pt x="232" y="917"/>
                      <a:pt x="452" y="477"/>
                      <a:pt x="767" y="111"/>
                    </a:cubicBezTo>
                    <a:cubicBezTo>
                      <a:pt x="790" y="83"/>
                      <a:pt x="787" y="41"/>
                      <a:pt x="759" y="16"/>
                    </a:cubicBezTo>
                    <a:cubicBezTo>
                      <a:pt x="747" y="5"/>
                      <a:pt x="732" y="0"/>
                      <a:pt x="717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3" name="Google Shape;9093;p70"/>
              <p:cNvSpPr/>
              <p:nvPr/>
            </p:nvSpPr>
            <p:spPr>
              <a:xfrm>
                <a:off x="1919725" y="2113750"/>
                <a:ext cx="26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1030" extrusionOk="0">
                    <a:moveTo>
                      <a:pt x="981" y="0"/>
                    </a:moveTo>
                    <a:cubicBezTo>
                      <a:pt x="959" y="0"/>
                      <a:pt x="938" y="11"/>
                      <a:pt x="927" y="33"/>
                    </a:cubicBezTo>
                    <a:cubicBezTo>
                      <a:pt x="709" y="390"/>
                      <a:pt x="405" y="691"/>
                      <a:pt x="43" y="903"/>
                    </a:cubicBezTo>
                    <a:cubicBezTo>
                      <a:pt x="12" y="920"/>
                      <a:pt x="1" y="962"/>
                      <a:pt x="20" y="995"/>
                    </a:cubicBezTo>
                    <a:cubicBezTo>
                      <a:pt x="32" y="1017"/>
                      <a:pt x="53" y="1029"/>
                      <a:pt x="75" y="1029"/>
                    </a:cubicBezTo>
                    <a:cubicBezTo>
                      <a:pt x="85" y="1029"/>
                      <a:pt x="94" y="1027"/>
                      <a:pt x="104" y="1023"/>
                    </a:cubicBezTo>
                    <a:cubicBezTo>
                      <a:pt x="107" y="1023"/>
                      <a:pt x="107" y="1023"/>
                      <a:pt x="109" y="1018"/>
                    </a:cubicBezTo>
                    <a:cubicBezTo>
                      <a:pt x="489" y="794"/>
                      <a:pt x="810" y="479"/>
                      <a:pt x="1036" y="102"/>
                    </a:cubicBezTo>
                    <a:cubicBezTo>
                      <a:pt x="1058" y="69"/>
                      <a:pt x="1047" y="27"/>
                      <a:pt x="1016" y="10"/>
                    </a:cubicBezTo>
                    <a:cubicBezTo>
                      <a:pt x="1005" y="3"/>
                      <a:pt x="993" y="0"/>
                      <a:pt x="981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4" name="Google Shape;9094;p70"/>
              <p:cNvSpPr/>
              <p:nvPr/>
            </p:nvSpPr>
            <p:spPr>
              <a:xfrm>
                <a:off x="1914975" y="2087425"/>
                <a:ext cx="5130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2372" extrusionOk="0">
                    <a:moveTo>
                      <a:pt x="1589" y="0"/>
                    </a:moveTo>
                    <a:cubicBezTo>
                      <a:pt x="1585" y="0"/>
                      <a:pt x="1581" y="0"/>
                      <a:pt x="1577" y="1"/>
                    </a:cubicBezTo>
                    <a:cubicBezTo>
                      <a:pt x="1480" y="3"/>
                      <a:pt x="1387" y="54"/>
                      <a:pt x="1298" y="87"/>
                    </a:cubicBezTo>
                    <a:cubicBezTo>
                      <a:pt x="1000" y="201"/>
                      <a:pt x="645" y="185"/>
                      <a:pt x="383" y="374"/>
                    </a:cubicBezTo>
                    <a:cubicBezTo>
                      <a:pt x="107" y="570"/>
                      <a:pt x="1" y="949"/>
                      <a:pt x="23" y="1309"/>
                    </a:cubicBezTo>
                    <a:cubicBezTo>
                      <a:pt x="43" y="1574"/>
                      <a:pt x="143" y="2232"/>
                      <a:pt x="400" y="2344"/>
                    </a:cubicBezTo>
                    <a:cubicBezTo>
                      <a:pt x="444" y="2363"/>
                      <a:pt x="491" y="2372"/>
                      <a:pt x="539" y="2372"/>
                    </a:cubicBezTo>
                    <a:cubicBezTo>
                      <a:pt x="802" y="2372"/>
                      <a:pt x="1096" y="2112"/>
                      <a:pt x="1245" y="1959"/>
                    </a:cubicBezTo>
                    <a:cubicBezTo>
                      <a:pt x="1482" y="1713"/>
                      <a:pt x="1689" y="1429"/>
                      <a:pt x="1851" y="1119"/>
                    </a:cubicBezTo>
                    <a:cubicBezTo>
                      <a:pt x="1957" y="921"/>
                      <a:pt x="2051" y="698"/>
                      <a:pt x="2018" y="464"/>
                    </a:cubicBezTo>
                    <a:cubicBezTo>
                      <a:pt x="1988" y="233"/>
                      <a:pt x="1807" y="0"/>
                      <a:pt x="1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5" name="Google Shape;9095;p70"/>
              <p:cNvSpPr/>
              <p:nvPr/>
            </p:nvSpPr>
            <p:spPr>
              <a:xfrm>
                <a:off x="1897400" y="2153325"/>
                <a:ext cx="59175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3229" extrusionOk="0">
                    <a:moveTo>
                      <a:pt x="768" y="0"/>
                    </a:moveTo>
                    <a:cubicBezTo>
                      <a:pt x="614" y="0"/>
                      <a:pt x="482" y="86"/>
                      <a:pt x="397" y="305"/>
                    </a:cubicBezTo>
                    <a:cubicBezTo>
                      <a:pt x="238" y="712"/>
                      <a:pt x="168" y="1184"/>
                      <a:pt x="82" y="1608"/>
                    </a:cubicBezTo>
                    <a:cubicBezTo>
                      <a:pt x="40" y="1820"/>
                      <a:pt x="1" y="2054"/>
                      <a:pt x="101" y="2247"/>
                    </a:cubicBezTo>
                    <a:cubicBezTo>
                      <a:pt x="252" y="2540"/>
                      <a:pt x="637" y="2612"/>
                      <a:pt x="905" y="2802"/>
                    </a:cubicBezTo>
                    <a:cubicBezTo>
                      <a:pt x="1131" y="2961"/>
                      <a:pt x="1321" y="3226"/>
                      <a:pt x="1599" y="3229"/>
                    </a:cubicBezTo>
                    <a:cubicBezTo>
                      <a:pt x="1602" y="3229"/>
                      <a:pt x="1605" y="3229"/>
                      <a:pt x="1607" y="3229"/>
                    </a:cubicBezTo>
                    <a:cubicBezTo>
                      <a:pt x="1918" y="3229"/>
                      <a:pt x="2116" y="2886"/>
                      <a:pt x="2183" y="2579"/>
                    </a:cubicBezTo>
                    <a:cubicBezTo>
                      <a:pt x="2367" y="1700"/>
                      <a:pt x="1990" y="726"/>
                      <a:pt x="1256" y="202"/>
                    </a:cubicBezTo>
                    <a:cubicBezTo>
                      <a:pt x="1088" y="82"/>
                      <a:pt x="918" y="0"/>
                      <a:pt x="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6" name="Google Shape;9096;p70"/>
              <p:cNvSpPr/>
              <p:nvPr/>
            </p:nvSpPr>
            <p:spPr>
              <a:xfrm>
                <a:off x="1917625" y="2153350"/>
                <a:ext cx="2710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2099" extrusionOk="0">
                    <a:moveTo>
                      <a:pt x="76" y="1"/>
                    </a:moveTo>
                    <a:cubicBezTo>
                      <a:pt x="61" y="1"/>
                      <a:pt x="47" y="6"/>
                      <a:pt x="34" y="17"/>
                    </a:cubicBezTo>
                    <a:cubicBezTo>
                      <a:pt x="7" y="42"/>
                      <a:pt x="1" y="84"/>
                      <a:pt x="26" y="111"/>
                    </a:cubicBezTo>
                    <a:cubicBezTo>
                      <a:pt x="475" y="633"/>
                      <a:pt x="788" y="1261"/>
                      <a:pt x="927" y="1936"/>
                    </a:cubicBezTo>
                    <a:cubicBezTo>
                      <a:pt x="916" y="1950"/>
                      <a:pt x="916" y="1969"/>
                      <a:pt x="922" y="1986"/>
                    </a:cubicBezTo>
                    <a:lnTo>
                      <a:pt x="950" y="2056"/>
                    </a:lnTo>
                    <a:cubicBezTo>
                      <a:pt x="961" y="2081"/>
                      <a:pt x="987" y="2098"/>
                      <a:pt x="1012" y="2098"/>
                    </a:cubicBezTo>
                    <a:cubicBezTo>
                      <a:pt x="1018" y="2098"/>
                      <a:pt x="1024" y="2097"/>
                      <a:pt x="1030" y="2095"/>
                    </a:cubicBezTo>
                    <a:cubicBezTo>
                      <a:pt x="1033" y="2095"/>
                      <a:pt x="1039" y="2095"/>
                      <a:pt x="1042" y="2092"/>
                    </a:cubicBezTo>
                    <a:cubicBezTo>
                      <a:pt x="1069" y="2078"/>
                      <a:pt x="1083" y="2050"/>
                      <a:pt x="1081" y="2022"/>
                    </a:cubicBezTo>
                    <a:cubicBezTo>
                      <a:pt x="950" y="1283"/>
                      <a:pt x="620" y="588"/>
                      <a:pt x="127" y="25"/>
                    </a:cubicBezTo>
                    <a:cubicBezTo>
                      <a:pt x="114" y="9"/>
                      <a:pt x="95" y="1"/>
                      <a:pt x="76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7" name="Google Shape;9097;p70"/>
              <p:cNvSpPr/>
              <p:nvPr/>
            </p:nvSpPr>
            <p:spPr>
              <a:xfrm>
                <a:off x="1911575" y="2157300"/>
                <a:ext cx="122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742" extrusionOk="0">
                    <a:moveTo>
                      <a:pt x="112" y="1"/>
                    </a:moveTo>
                    <a:cubicBezTo>
                      <a:pt x="76" y="1"/>
                      <a:pt x="45" y="29"/>
                      <a:pt x="42" y="65"/>
                    </a:cubicBezTo>
                    <a:cubicBezTo>
                      <a:pt x="0" y="629"/>
                      <a:pt x="109" y="1195"/>
                      <a:pt x="352" y="1703"/>
                    </a:cubicBezTo>
                    <a:cubicBezTo>
                      <a:pt x="362" y="1729"/>
                      <a:pt x="386" y="1742"/>
                      <a:pt x="411" y="1742"/>
                    </a:cubicBezTo>
                    <a:cubicBezTo>
                      <a:pt x="420" y="1742"/>
                      <a:pt x="430" y="1740"/>
                      <a:pt x="438" y="1736"/>
                    </a:cubicBezTo>
                    <a:cubicBezTo>
                      <a:pt x="475" y="1717"/>
                      <a:pt x="488" y="1680"/>
                      <a:pt x="469" y="1644"/>
                    </a:cubicBezTo>
                    <a:cubicBezTo>
                      <a:pt x="237" y="1156"/>
                      <a:pt x="137" y="612"/>
                      <a:pt x="173" y="71"/>
                    </a:cubicBezTo>
                    <a:cubicBezTo>
                      <a:pt x="173" y="37"/>
                      <a:pt x="145" y="4"/>
                      <a:pt x="112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8" name="Google Shape;9098;p70"/>
              <p:cNvSpPr/>
              <p:nvPr/>
            </p:nvSpPr>
            <p:spPr>
              <a:xfrm>
                <a:off x="1903000" y="2156725"/>
                <a:ext cx="40475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2214" extrusionOk="0">
                    <a:moveTo>
                      <a:pt x="524" y="0"/>
                    </a:moveTo>
                    <a:cubicBezTo>
                      <a:pt x="420" y="0"/>
                      <a:pt x="331" y="58"/>
                      <a:pt x="274" y="205"/>
                    </a:cubicBezTo>
                    <a:cubicBezTo>
                      <a:pt x="162" y="490"/>
                      <a:pt x="112" y="811"/>
                      <a:pt x="56" y="1104"/>
                    </a:cubicBezTo>
                    <a:cubicBezTo>
                      <a:pt x="28" y="1249"/>
                      <a:pt x="0" y="1410"/>
                      <a:pt x="70" y="1542"/>
                    </a:cubicBezTo>
                    <a:cubicBezTo>
                      <a:pt x="176" y="1742"/>
                      <a:pt x="433" y="1790"/>
                      <a:pt x="619" y="1921"/>
                    </a:cubicBezTo>
                    <a:cubicBezTo>
                      <a:pt x="776" y="2030"/>
                      <a:pt x="904" y="2214"/>
                      <a:pt x="1094" y="2214"/>
                    </a:cubicBezTo>
                    <a:cubicBezTo>
                      <a:pt x="1096" y="2214"/>
                      <a:pt x="1099" y="2214"/>
                      <a:pt x="1101" y="2214"/>
                    </a:cubicBezTo>
                    <a:cubicBezTo>
                      <a:pt x="1312" y="2214"/>
                      <a:pt x="1449" y="1974"/>
                      <a:pt x="1493" y="1765"/>
                    </a:cubicBezTo>
                    <a:cubicBezTo>
                      <a:pt x="1618" y="1165"/>
                      <a:pt x="1362" y="498"/>
                      <a:pt x="862" y="141"/>
                    </a:cubicBezTo>
                    <a:cubicBezTo>
                      <a:pt x="745" y="58"/>
                      <a:pt x="627" y="0"/>
                      <a:pt x="5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9" name="Google Shape;9099;p70"/>
              <p:cNvSpPr/>
              <p:nvPr/>
            </p:nvSpPr>
            <p:spPr>
              <a:xfrm>
                <a:off x="1912900" y="2125875"/>
                <a:ext cx="93125" cy="6237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2495" extrusionOk="0">
                    <a:moveTo>
                      <a:pt x="2063" y="0"/>
                    </a:moveTo>
                    <a:cubicBezTo>
                      <a:pt x="1963" y="0"/>
                      <a:pt x="1862" y="6"/>
                      <a:pt x="1766" y="14"/>
                    </a:cubicBezTo>
                    <a:cubicBezTo>
                      <a:pt x="1150" y="67"/>
                      <a:pt x="0" y="295"/>
                      <a:pt x="382" y="1183"/>
                    </a:cubicBezTo>
                    <a:cubicBezTo>
                      <a:pt x="505" y="1464"/>
                      <a:pt x="756" y="1674"/>
                      <a:pt x="1010" y="1844"/>
                    </a:cubicBezTo>
                    <a:cubicBezTo>
                      <a:pt x="1353" y="2075"/>
                      <a:pt x="1719" y="2268"/>
                      <a:pt x="2101" y="2416"/>
                    </a:cubicBezTo>
                    <a:cubicBezTo>
                      <a:pt x="2210" y="2458"/>
                      <a:pt x="2334" y="2495"/>
                      <a:pt x="2451" y="2495"/>
                    </a:cubicBezTo>
                    <a:cubicBezTo>
                      <a:pt x="2527" y="2495"/>
                      <a:pt x="2600" y="2479"/>
                      <a:pt x="2665" y="2438"/>
                    </a:cubicBezTo>
                    <a:cubicBezTo>
                      <a:pt x="2904" y="2276"/>
                      <a:pt x="2857" y="1869"/>
                      <a:pt x="3097" y="1704"/>
                    </a:cubicBezTo>
                    <a:cubicBezTo>
                      <a:pt x="3181" y="1646"/>
                      <a:pt x="3284" y="1632"/>
                      <a:pt x="3379" y="1593"/>
                    </a:cubicBezTo>
                    <a:cubicBezTo>
                      <a:pt x="3510" y="1537"/>
                      <a:pt x="3624" y="1434"/>
                      <a:pt x="3674" y="1297"/>
                    </a:cubicBezTo>
                    <a:cubicBezTo>
                      <a:pt x="3725" y="1160"/>
                      <a:pt x="3688" y="998"/>
                      <a:pt x="3580" y="901"/>
                    </a:cubicBezTo>
                    <a:cubicBezTo>
                      <a:pt x="3462" y="798"/>
                      <a:pt x="3284" y="795"/>
                      <a:pt x="3156" y="705"/>
                    </a:cubicBezTo>
                    <a:cubicBezTo>
                      <a:pt x="3019" y="608"/>
                      <a:pt x="2969" y="429"/>
                      <a:pt x="2868" y="293"/>
                    </a:cubicBezTo>
                    <a:cubicBezTo>
                      <a:pt x="2687" y="56"/>
                      <a:pt x="2375" y="0"/>
                      <a:pt x="20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0" name="Google Shape;9100;p70"/>
              <p:cNvSpPr/>
              <p:nvPr/>
            </p:nvSpPr>
            <p:spPr>
              <a:xfrm>
                <a:off x="1918125" y="2142725"/>
                <a:ext cx="3810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879" extrusionOk="0">
                    <a:moveTo>
                      <a:pt x="72" y="0"/>
                    </a:moveTo>
                    <a:cubicBezTo>
                      <a:pt x="61" y="0"/>
                      <a:pt x="51" y="3"/>
                      <a:pt x="42" y="9"/>
                    </a:cubicBezTo>
                    <a:cubicBezTo>
                      <a:pt x="9" y="31"/>
                      <a:pt x="1" y="68"/>
                      <a:pt x="17" y="101"/>
                    </a:cubicBezTo>
                    <a:cubicBezTo>
                      <a:pt x="295" y="572"/>
                      <a:pt x="838" y="879"/>
                      <a:pt x="1386" y="879"/>
                    </a:cubicBezTo>
                    <a:cubicBezTo>
                      <a:pt x="1409" y="879"/>
                      <a:pt x="1433" y="878"/>
                      <a:pt x="1457" y="877"/>
                    </a:cubicBezTo>
                    <a:cubicBezTo>
                      <a:pt x="1465" y="877"/>
                      <a:pt x="1474" y="874"/>
                      <a:pt x="1482" y="871"/>
                    </a:cubicBezTo>
                    <a:cubicBezTo>
                      <a:pt x="1507" y="860"/>
                      <a:pt x="1521" y="835"/>
                      <a:pt x="1524" y="813"/>
                    </a:cubicBezTo>
                    <a:cubicBezTo>
                      <a:pt x="1521" y="775"/>
                      <a:pt x="1490" y="748"/>
                      <a:pt x="1459" y="748"/>
                    </a:cubicBezTo>
                    <a:cubicBezTo>
                      <a:pt x="1457" y="748"/>
                      <a:pt x="1456" y="748"/>
                      <a:pt x="1454" y="748"/>
                    </a:cubicBezTo>
                    <a:cubicBezTo>
                      <a:pt x="1433" y="749"/>
                      <a:pt x="1411" y="750"/>
                      <a:pt x="1390" y="750"/>
                    </a:cubicBezTo>
                    <a:cubicBezTo>
                      <a:pt x="884" y="750"/>
                      <a:pt x="386" y="468"/>
                      <a:pt x="132" y="34"/>
                    </a:cubicBezTo>
                    <a:cubicBezTo>
                      <a:pt x="118" y="13"/>
                      <a:pt x="95" y="0"/>
                      <a:pt x="72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1" name="Google Shape;9101;p70"/>
              <p:cNvSpPr/>
              <p:nvPr/>
            </p:nvSpPr>
            <p:spPr>
              <a:xfrm>
                <a:off x="1923350" y="2141675"/>
                <a:ext cx="3330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300" extrusionOk="0">
                    <a:moveTo>
                      <a:pt x="65" y="1"/>
                    </a:moveTo>
                    <a:cubicBezTo>
                      <a:pt x="29" y="1"/>
                      <a:pt x="1" y="34"/>
                      <a:pt x="1" y="68"/>
                    </a:cubicBezTo>
                    <a:cubicBezTo>
                      <a:pt x="1" y="107"/>
                      <a:pt x="31" y="135"/>
                      <a:pt x="65" y="135"/>
                    </a:cubicBezTo>
                    <a:cubicBezTo>
                      <a:pt x="464" y="138"/>
                      <a:pt x="857" y="191"/>
                      <a:pt x="1242" y="297"/>
                    </a:cubicBezTo>
                    <a:cubicBezTo>
                      <a:pt x="1248" y="299"/>
                      <a:pt x="1254" y="300"/>
                      <a:pt x="1259" y="300"/>
                    </a:cubicBezTo>
                    <a:cubicBezTo>
                      <a:pt x="1269" y="300"/>
                      <a:pt x="1278" y="296"/>
                      <a:pt x="1287" y="291"/>
                    </a:cubicBezTo>
                    <a:cubicBezTo>
                      <a:pt x="1304" y="283"/>
                      <a:pt x="1318" y="269"/>
                      <a:pt x="1320" y="246"/>
                    </a:cubicBezTo>
                    <a:cubicBezTo>
                      <a:pt x="1331" y="210"/>
                      <a:pt x="1312" y="177"/>
                      <a:pt x="1276" y="166"/>
                    </a:cubicBezTo>
                    <a:cubicBezTo>
                      <a:pt x="880" y="57"/>
                      <a:pt x="475" y="7"/>
                      <a:pt x="65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2" name="Google Shape;9102;p70"/>
              <p:cNvSpPr/>
              <p:nvPr/>
            </p:nvSpPr>
            <p:spPr>
              <a:xfrm>
                <a:off x="1913600" y="2129675"/>
                <a:ext cx="68425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32" extrusionOk="0">
                    <a:moveTo>
                      <a:pt x="1529" y="1"/>
                    </a:moveTo>
                    <a:cubicBezTo>
                      <a:pt x="1452" y="1"/>
                      <a:pt x="1374" y="6"/>
                      <a:pt x="1300" y="12"/>
                    </a:cubicBezTo>
                    <a:cubicBezTo>
                      <a:pt x="843" y="51"/>
                      <a:pt x="0" y="219"/>
                      <a:pt x="279" y="866"/>
                    </a:cubicBezTo>
                    <a:cubicBezTo>
                      <a:pt x="368" y="1075"/>
                      <a:pt x="553" y="1226"/>
                      <a:pt x="739" y="1354"/>
                    </a:cubicBezTo>
                    <a:cubicBezTo>
                      <a:pt x="991" y="1522"/>
                      <a:pt x="1258" y="1664"/>
                      <a:pt x="1540" y="1773"/>
                    </a:cubicBezTo>
                    <a:cubicBezTo>
                      <a:pt x="1622" y="1804"/>
                      <a:pt x="1710" y="1832"/>
                      <a:pt x="1794" y="1832"/>
                    </a:cubicBezTo>
                    <a:cubicBezTo>
                      <a:pt x="1851" y="1832"/>
                      <a:pt x="1906" y="1819"/>
                      <a:pt x="1956" y="1787"/>
                    </a:cubicBezTo>
                    <a:cubicBezTo>
                      <a:pt x="2134" y="1669"/>
                      <a:pt x="2098" y="1368"/>
                      <a:pt x="2277" y="1245"/>
                    </a:cubicBezTo>
                    <a:cubicBezTo>
                      <a:pt x="2338" y="1204"/>
                      <a:pt x="2416" y="1190"/>
                      <a:pt x="2483" y="1162"/>
                    </a:cubicBezTo>
                    <a:cubicBezTo>
                      <a:pt x="2581" y="1125"/>
                      <a:pt x="2667" y="1044"/>
                      <a:pt x="2701" y="947"/>
                    </a:cubicBezTo>
                    <a:cubicBezTo>
                      <a:pt x="2737" y="846"/>
                      <a:pt x="2712" y="724"/>
                      <a:pt x="2631" y="657"/>
                    </a:cubicBezTo>
                    <a:cubicBezTo>
                      <a:pt x="2544" y="584"/>
                      <a:pt x="2413" y="581"/>
                      <a:pt x="2318" y="514"/>
                    </a:cubicBezTo>
                    <a:cubicBezTo>
                      <a:pt x="2218" y="442"/>
                      <a:pt x="2182" y="311"/>
                      <a:pt x="2109" y="213"/>
                    </a:cubicBezTo>
                    <a:cubicBezTo>
                      <a:pt x="1976" y="43"/>
                      <a:pt x="1754" y="1"/>
                      <a:pt x="15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3" name="Google Shape;9103;p70"/>
              <p:cNvSpPr/>
              <p:nvPr/>
            </p:nvSpPr>
            <p:spPr>
              <a:xfrm>
                <a:off x="1854300" y="2079325"/>
                <a:ext cx="7187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94" extrusionOk="0">
                    <a:moveTo>
                      <a:pt x="1792" y="1"/>
                    </a:moveTo>
                    <a:cubicBezTo>
                      <a:pt x="1965" y="534"/>
                      <a:pt x="1990" y="1111"/>
                      <a:pt x="1859" y="1652"/>
                    </a:cubicBezTo>
                    <a:cubicBezTo>
                      <a:pt x="1842" y="1722"/>
                      <a:pt x="1820" y="1795"/>
                      <a:pt x="1772" y="1848"/>
                    </a:cubicBezTo>
                    <a:cubicBezTo>
                      <a:pt x="1719" y="1904"/>
                      <a:pt x="1650" y="1929"/>
                      <a:pt x="1580" y="1954"/>
                    </a:cubicBezTo>
                    <a:cubicBezTo>
                      <a:pt x="1312" y="2039"/>
                      <a:pt x="1034" y="2080"/>
                      <a:pt x="755" y="2080"/>
                    </a:cubicBezTo>
                    <a:cubicBezTo>
                      <a:pt x="531" y="2080"/>
                      <a:pt x="308" y="2053"/>
                      <a:pt x="90" y="2001"/>
                    </a:cubicBezTo>
                    <a:cubicBezTo>
                      <a:pt x="59" y="2129"/>
                      <a:pt x="1" y="2255"/>
                      <a:pt x="29" y="2381"/>
                    </a:cubicBezTo>
                    <a:cubicBezTo>
                      <a:pt x="71" y="2576"/>
                      <a:pt x="285" y="2671"/>
                      <a:pt x="481" y="2724"/>
                    </a:cubicBezTo>
                    <a:cubicBezTo>
                      <a:pt x="766" y="2800"/>
                      <a:pt x="1226" y="2894"/>
                      <a:pt x="1647" y="2894"/>
                    </a:cubicBezTo>
                    <a:cubicBezTo>
                      <a:pt x="1938" y="2894"/>
                      <a:pt x="2211" y="2849"/>
                      <a:pt x="2394" y="2721"/>
                    </a:cubicBezTo>
                    <a:cubicBezTo>
                      <a:pt x="2874" y="2389"/>
                      <a:pt x="2434" y="1307"/>
                      <a:pt x="2319" y="869"/>
                    </a:cubicBezTo>
                    <a:cubicBezTo>
                      <a:pt x="2263" y="662"/>
                      <a:pt x="2196" y="447"/>
                      <a:pt x="2068" y="269"/>
                    </a:cubicBezTo>
                    <a:cubicBezTo>
                      <a:pt x="1990" y="163"/>
                      <a:pt x="1895" y="76"/>
                      <a:pt x="1792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4" name="Google Shape;9104;p70"/>
              <p:cNvSpPr/>
              <p:nvPr/>
            </p:nvSpPr>
            <p:spPr>
              <a:xfrm>
                <a:off x="1897400" y="2153325"/>
                <a:ext cx="53750" cy="60025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2401" extrusionOk="0">
                    <a:moveTo>
                      <a:pt x="768" y="0"/>
                    </a:moveTo>
                    <a:cubicBezTo>
                      <a:pt x="614" y="0"/>
                      <a:pt x="482" y="86"/>
                      <a:pt x="397" y="305"/>
                    </a:cubicBezTo>
                    <a:cubicBezTo>
                      <a:pt x="238" y="712"/>
                      <a:pt x="168" y="1184"/>
                      <a:pt x="82" y="1608"/>
                    </a:cubicBezTo>
                    <a:cubicBezTo>
                      <a:pt x="40" y="1820"/>
                      <a:pt x="1" y="2054"/>
                      <a:pt x="101" y="2247"/>
                    </a:cubicBezTo>
                    <a:cubicBezTo>
                      <a:pt x="135" y="2305"/>
                      <a:pt x="177" y="2355"/>
                      <a:pt x="221" y="2400"/>
                    </a:cubicBezTo>
                    <a:cubicBezTo>
                      <a:pt x="252" y="2096"/>
                      <a:pt x="299" y="1792"/>
                      <a:pt x="369" y="1496"/>
                    </a:cubicBezTo>
                    <a:cubicBezTo>
                      <a:pt x="414" y="1301"/>
                      <a:pt x="475" y="1092"/>
                      <a:pt x="637" y="969"/>
                    </a:cubicBezTo>
                    <a:cubicBezTo>
                      <a:pt x="734" y="896"/>
                      <a:pt x="855" y="863"/>
                      <a:pt x="978" y="863"/>
                    </a:cubicBezTo>
                    <a:cubicBezTo>
                      <a:pt x="1028" y="863"/>
                      <a:pt x="1079" y="869"/>
                      <a:pt x="1128" y="880"/>
                    </a:cubicBezTo>
                    <a:cubicBezTo>
                      <a:pt x="1295" y="913"/>
                      <a:pt x="1449" y="1002"/>
                      <a:pt x="1591" y="1094"/>
                    </a:cubicBezTo>
                    <a:cubicBezTo>
                      <a:pt x="1792" y="1228"/>
                      <a:pt x="1979" y="1373"/>
                      <a:pt x="2149" y="1538"/>
                    </a:cubicBezTo>
                    <a:cubicBezTo>
                      <a:pt x="2012" y="1008"/>
                      <a:pt x="1700" y="523"/>
                      <a:pt x="1256" y="202"/>
                    </a:cubicBezTo>
                    <a:cubicBezTo>
                      <a:pt x="1088" y="82"/>
                      <a:pt x="918" y="0"/>
                      <a:pt x="768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5" name="Google Shape;9105;p70"/>
              <p:cNvSpPr/>
              <p:nvPr/>
            </p:nvSpPr>
            <p:spPr>
              <a:xfrm>
                <a:off x="1912900" y="2125875"/>
                <a:ext cx="68850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2422" extrusionOk="0">
                    <a:moveTo>
                      <a:pt x="2071" y="1"/>
                    </a:moveTo>
                    <a:cubicBezTo>
                      <a:pt x="1968" y="1"/>
                      <a:pt x="1865" y="8"/>
                      <a:pt x="1766" y="16"/>
                    </a:cubicBezTo>
                    <a:cubicBezTo>
                      <a:pt x="1150" y="69"/>
                      <a:pt x="0" y="301"/>
                      <a:pt x="380" y="1185"/>
                    </a:cubicBezTo>
                    <a:cubicBezTo>
                      <a:pt x="502" y="1467"/>
                      <a:pt x="754" y="1676"/>
                      <a:pt x="1007" y="1849"/>
                    </a:cubicBezTo>
                    <a:cubicBezTo>
                      <a:pt x="1345" y="2078"/>
                      <a:pt x="1716" y="2271"/>
                      <a:pt x="2095" y="2421"/>
                    </a:cubicBezTo>
                    <a:cubicBezTo>
                      <a:pt x="1920" y="2262"/>
                      <a:pt x="1766" y="2086"/>
                      <a:pt x="1638" y="1891"/>
                    </a:cubicBezTo>
                    <a:cubicBezTo>
                      <a:pt x="1451" y="1593"/>
                      <a:pt x="1314" y="1210"/>
                      <a:pt x="1473" y="901"/>
                    </a:cubicBezTo>
                    <a:cubicBezTo>
                      <a:pt x="1593" y="669"/>
                      <a:pt x="1844" y="546"/>
                      <a:pt x="2081" y="446"/>
                    </a:cubicBezTo>
                    <a:cubicBezTo>
                      <a:pt x="2305" y="351"/>
                      <a:pt x="2528" y="265"/>
                      <a:pt x="2754" y="181"/>
                    </a:cubicBezTo>
                    <a:cubicBezTo>
                      <a:pt x="2573" y="40"/>
                      <a:pt x="2323" y="1"/>
                      <a:pt x="2071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6" name="Google Shape;9106;p70"/>
              <p:cNvSpPr/>
              <p:nvPr/>
            </p:nvSpPr>
            <p:spPr>
              <a:xfrm>
                <a:off x="1913450" y="2086525"/>
                <a:ext cx="546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372" extrusionOk="0">
                    <a:moveTo>
                      <a:pt x="347" y="0"/>
                    </a:moveTo>
                    <a:cubicBezTo>
                      <a:pt x="107" y="274"/>
                      <a:pt x="1" y="664"/>
                      <a:pt x="15" y="1032"/>
                    </a:cubicBezTo>
                    <a:cubicBezTo>
                      <a:pt x="28" y="1373"/>
                      <a:pt x="132" y="2210"/>
                      <a:pt x="472" y="2341"/>
                    </a:cubicBezTo>
                    <a:cubicBezTo>
                      <a:pt x="526" y="2362"/>
                      <a:pt x="584" y="2372"/>
                      <a:pt x="642" y="2372"/>
                    </a:cubicBezTo>
                    <a:cubicBezTo>
                      <a:pt x="998" y="2372"/>
                      <a:pt x="1416" y="2022"/>
                      <a:pt x="1627" y="1814"/>
                    </a:cubicBezTo>
                    <a:cubicBezTo>
                      <a:pt x="1828" y="1613"/>
                      <a:pt x="2012" y="1392"/>
                      <a:pt x="2185" y="1164"/>
                    </a:cubicBezTo>
                    <a:lnTo>
                      <a:pt x="2185" y="1164"/>
                    </a:lnTo>
                    <a:cubicBezTo>
                      <a:pt x="1967" y="1214"/>
                      <a:pt x="1744" y="1253"/>
                      <a:pt x="1524" y="1267"/>
                    </a:cubicBezTo>
                    <a:cubicBezTo>
                      <a:pt x="1475" y="1270"/>
                      <a:pt x="1425" y="1271"/>
                      <a:pt x="1375" y="1271"/>
                    </a:cubicBezTo>
                    <a:cubicBezTo>
                      <a:pt x="1120" y="1271"/>
                      <a:pt x="859" y="1227"/>
                      <a:pt x="684" y="1055"/>
                    </a:cubicBezTo>
                    <a:cubicBezTo>
                      <a:pt x="503" y="876"/>
                      <a:pt x="453" y="608"/>
                      <a:pt x="405" y="360"/>
                    </a:cubicBezTo>
                    <a:cubicBezTo>
                      <a:pt x="386" y="243"/>
                      <a:pt x="363" y="120"/>
                      <a:pt x="347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7" name="Google Shape;9107;p70"/>
              <p:cNvSpPr/>
              <p:nvPr/>
            </p:nvSpPr>
            <p:spPr>
              <a:xfrm>
                <a:off x="1842800" y="2146250"/>
                <a:ext cx="736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078" extrusionOk="0">
                    <a:moveTo>
                      <a:pt x="2119" y="0"/>
                    </a:moveTo>
                    <a:cubicBezTo>
                      <a:pt x="1943" y="0"/>
                      <a:pt x="1783" y="12"/>
                      <a:pt x="1691" y="16"/>
                    </a:cubicBezTo>
                    <a:cubicBezTo>
                      <a:pt x="1144" y="36"/>
                      <a:pt x="589" y="175"/>
                      <a:pt x="146" y="513"/>
                    </a:cubicBezTo>
                    <a:cubicBezTo>
                      <a:pt x="93" y="552"/>
                      <a:pt x="45" y="594"/>
                      <a:pt x="1" y="638"/>
                    </a:cubicBezTo>
                    <a:cubicBezTo>
                      <a:pt x="84" y="627"/>
                      <a:pt x="168" y="619"/>
                      <a:pt x="254" y="607"/>
                    </a:cubicBezTo>
                    <a:cubicBezTo>
                      <a:pt x="442" y="584"/>
                      <a:pt x="631" y="561"/>
                      <a:pt x="818" y="561"/>
                    </a:cubicBezTo>
                    <a:cubicBezTo>
                      <a:pt x="944" y="561"/>
                      <a:pt x="1069" y="571"/>
                      <a:pt x="1192" y="599"/>
                    </a:cubicBezTo>
                    <a:cubicBezTo>
                      <a:pt x="1499" y="669"/>
                      <a:pt x="1792" y="875"/>
                      <a:pt x="1884" y="1177"/>
                    </a:cubicBezTo>
                    <a:cubicBezTo>
                      <a:pt x="1937" y="1358"/>
                      <a:pt x="1912" y="1548"/>
                      <a:pt x="1889" y="1737"/>
                    </a:cubicBezTo>
                    <a:cubicBezTo>
                      <a:pt x="1875" y="1852"/>
                      <a:pt x="1859" y="1963"/>
                      <a:pt x="1845" y="2078"/>
                    </a:cubicBezTo>
                    <a:cubicBezTo>
                      <a:pt x="2009" y="1852"/>
                      <a:pt x="2168" y="1623"/>
                      <a:pt x="2333" y="1394"/>
                    </a:cubicBezTo>
                    <a:lnTo>
                      <a:pt x="2729" y="842"/>
                    </a:lnTo>
                    <a:cubicBezTo>
                      <a:pt x="2838" y="691"/>
                      <a:pt x="2947" y="524"/>
                      <a:pt x="2935" y="342"/>
                    </a:cubicBezTo>
                    <a:cubicBezTo>
                      <a:pt x="2913" y="53"/>
                      <a:pt x="2483" y="0"/>
                      <a:pt x="2119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8" name="Google Shape;9108;p70"/>
              <p:cNvSpPr/>
              <p:nvPr/>
            </p:nvSpPr>
            <p:spPr>
              <a:xfrm>
                <a:off x="1894275" y="2131225"/>
                <a:ext cx="379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1332" extrusionOk="0">
                    <a:moveTo>
                      <a:pt x="760" y="1"/>
                    </a:moveTo>
                    <a:cubicBezTo>
                      <a:pt x="664" y="1"/>
                      <a:pt x="567" y="21"/>
                      <a:pt x="475" y="65"/>
                    </a:cubicBezTo>
                    <a:cubicBezTo>
                      <a:pt x="145" y="221"/>
                      <a:pt x="0" y="620"/>
                      <a:pt x="159" y="952"/>
                    </a:cubicBezTo>
                    <a:cubicBezTo>
                      <a:pt x="272" y="1190"/>
                      <a:pt x="511" y="1332"/>
                      <a:pt x="760" y="1332"/>
                    </a:cubicBezTo>
                    <a:cubicBezTo>
                      <a:pt x="855" y="1332"/>
                      <a:pt x="952" y="1311"/>
                      <a:pt x="1044" y="1267"/>
                    </a:cubicBezTo>
                    <a:cubicBezTo>
                      <a:pt x="1376" y="1111"/>
                      <a:pt x="1518" y="715"/>
                      <a:pt x="1362" y="383"/>
                    </a:cubicBezTo>
                    <a:cubicBezTo>
                      <a:pt x="1249" y="141"/>
                      <a:pt x="1009" y="1"/>
                      <a:pt x="7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9" name="Google Shape;9109;p70"/>
              <p:cNvSpPr/>
              <p:nvPr/>
            </p:nvSpPr>
            <p:spPr>
              <a:xfrm>
                <a:off x="1902575" y="2138625"/>
                <a:ext cx="211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739" extrusionOk="0">
                    <a:moveTo>
                      <a:pt x="422" y="0"/>
                    </a:moveTo>
                    <a:cubicBezTo>
                      <a:pt x="370" y="0"/>
                      <a:pt x="317" y="11"/>
                      <a:pt x="265" y="34"/>
                    </a:cubicBezTo>
                    <a:cubicBezTo>
                      <a:pt x="81" y="120"/>
                      <a:pt x="0" y="341"/>
                      <a:pt x="87" y="525"/>
                    </a:cubicBezTo>
                    <a:cubicBezTo>
                      <a:pt x="152" y="660"/>
                      <a:pt x="284" y="738"/>
                      <a:pt x="422" y="738"/>
                    </a:cubicBezTo>
                    <a:cubicBezTo>
                      <a:pt x="475" y="738"/>
                      <a:pt x="529" y="727"/>
                      <a:pt x="581" y="703"/>
                    </a:cubicBezTo>
                    <a:cubicBezTo>
                      <a:pt x="765" y="617"/>
                      <a:pt x="846" y="396"/>
                      <a:pt x="756" y="212"/>
                    </a:cubicBezTo>
                    <a:cubicBezTo>
                      <a:pt x="693" y="78"/>
                      <a:pt x="562" y="0"/>
                      <a:pt x="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0" name="Google Shape;9110;p70"/>
              <p:cNvSpPr/>
              <p:nvPr/>
            </p:nvSpPr>
            <p:spPr>
              <a:xfrm>
                <a:off x="1581250" y="1871775"/>
                <a:ext cx="62100" cy="137675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5507" extrusionOk="0">
                    <a:moveTo>
                      <a:pt x="2368" y="0"/>
                    </a:moveTo>
                    <a:cubicBezTo>
                      <a:pt x="2361" y="0"/>
                      <a:pt x="2354" y="1"/>
                      <a:pt x="2347" y="3"/>
                    </a:cubicBezTo>
                    <a:cubicBezTo>
                      <a:pt x="2135" y="62"/>
                      <a:pt x="1608" y="1393"/>
                      <a:pt x="1485" y="1649"/>
                    </a:cubicBezTo>
                    <a:cubicBezTo>
                      <a:pt x="1203" y="2227"/>
                      <a:pt x="935" y="2815"/>
                      <a:pt x="684" y="3415"/>
                    </a:cubicBezTo>
                    <a:cubicBezTo>
                      <a:pt x="520" y="3806"/>
                      <a:pt x="1" y="4721"/>
                      <a:pt x="29" y="5145"/>
                    </a:cubicBezTo>
                    <a:cubicBezTo>
                      <a:pt x="43" y="5397"/>
                      <a:pt x="123" y="5506"/>
                      <a:pt x="224" y="5506"/>
                    </a:cubicBezTo>
                    <a:cubicBezTo>
                      <a:pt x="357" y="5506"/>
                      <a:pt x="527" y="5321"/>
                      <a:pt x="642" y="5025"/>
                    </a:cubicBezTo>
                    <a:cubicBezTo>
                      <a:pt x="1231" y="3477"/>
                      <a:pt x="1828" y="1928"/>
                      <a:pt x="2420" y="380"/>
                    </a:cubicBezTo>
                    <a:cubicBezTo>
                      <a:pt x="2450" y="302"/>
                      <a:pt x="2484" y="218"/>
                      <a:pt x="2475" y="137"/>
                    </a:cubicBezTo>
                    <a:cubicBezTo>
                      <a:pt x="2470" y="68"/>
                      <a:pt x="2426" y="0"/>
                      <a:pt x="2368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1" name="Google Shape;9111;p70"/>
              <p:cNvSpPr/>
              <p:nvPr/>
            </p:nvSpPr>
            <p:spPr>
              <a:xfrm>
                <a:off x="1584250" y="1872325"/>
                <a:ext cx="58975" cy="13702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5481" extrusionOk="0">
                    <a:moveTo>
                      <a:pt x="2302" y="1"/>
                    </a:moveTo>
                    <a:cubicBezTo>
                      <a:pt x="1479" y="1783"/>
                      <a:pt x="712" y="3597"/>
                      <a:pt x="1" y="5435"/>
                    </a:cubicBezTo>
                    <a:cubicBezTo>
                      <a:pt x="31" y="5466"/>
                      <a:pt x="66" y="5481"/>
                      <a:pt x="104" y="5481"/>
                    </a:cubicBezTo>
                    <a:cubicBezTo>
                      <a:pt x="237" y="5481"/>
                      <a:pt x="405" y="5299"/>
                      <a:pt x="522" y="5003"/>
                    </a:cubicBezTo>
                    <a:cubicBezTo>
                      <a:pt x="1114" y="3455"/>
                      <a:pt x="1711" y="1906"/>
                      <a:pt x="2300" y="358"/>
                    </a:cubicBezTo>
                    <a:cubicBezTo>
                      <a:pt x="2327" y="280"/>
                      <a:pt x="2358" y="196"/>
                      <a:pt x="2355" y="115"/>
                    </a:cubicBezTo>
                    <a:cubicBezTo>
                      <a:pt x="2353" y="71"/>
                      <a:pt x="2336" y="26"/>
                      <a:pt x="2302" y="1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2" name="Google Shape;9112;p70"/>
              <p:cNvSpPr/>
              <p:nvPr/>
            </p:nvSpPr>
            <p:spPr>
              <a:xfrm>
                <a:off x="1574425" y="1786975"/>
                <a:ext cx="153800" cy="154450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6178" extrusionOk="0">
                    <a:moveTo>
                      <a:pt x="2068" y="0"/>
                    </a:moveTo>
                    <a:cubicBezTo>
                      <a:pt x="1798" y="0"/>
                      <a:pt x="1528" y="158"/>
                      <a:pt x="1376" y="388"/>
                    </a:cubicBezTo>
                    <a:cubicBezTo>
                      <a:pt x="1186" y="670"/>
                      <a:pt x="1158" y="1032"/>
                      <a:pt x="1239" y="1362"/>
                    </a:cubicBezTo>
                    <a:cubicBezTo>
                      <a:pt x="1287" y="1560"/>
                      <a:pt x="1379" y="1766"/>
                      <a:pt x="1312" y="1956"/>
                    </a:cubicBezTo>
                    <a:cubicBezTo>
                      <a:pt x="1300" y="1984"/>
                      <a:pt x="1292" y="2012"/>
                      <a:pt x="1278" y="2037"/>
                    </a:cubicBezTo>
                    <a:cubicBezTo>
                      <a:pt x="1250" y="2092"/>
                      <a:pt x="1217" y="2143"/>
                      <a:pt x="1194" y="2198"/>
                    </a:cubicBezTo>
                    <a:cubicBezTo>
                      <a:pt x="1194" y="2201"/>
                      <a:pt x="1189" y="2201"/>
                      <a:pt x="1189" y="2201"/>
                    </a:cubicBezTo>
                    <a:cubicBezTo>
                      <a:pt x="1183" y="2215"/>
                      <a:pt x="1180" y="2226"/>
                      <a:pt x="1172" y="2240"/>
                    </a:cubicBezTo>
                    <a:cubicBezTo>
                      <a:pt x="1169" y="2243"/>
                      <a:pt x="1169" y="2249"/>
                      <a:pt x="1169" y="2254"/>
                    </a:cubicBezTo>
                    <a:cubicBezTo>
                      <a:pt x="1167" y="2263"/>
                      <a:pt x="1161" y="2274"/>
                      <a:pt x="1158" y="2288"/>
                    </a:cubicBezTo>
                    <a:cubicBezTo>
                      <a:pt x="1155" y="2296"/>
                      <a:pt x="1155" y="2299"/>
                      <a:pt x="1155" y="2302"/>
                    </a:cubicBezTo>
                    <a:cubicBezTo>
                      <a:pt x="1153" y="2318"/>
                      <a:pt x="1153" y="2332"/>
                      <a:pt x="1153" y="2352"/>
                    </a:cubicBezTo>
                    <a:cubicBezTo>
                      <a:pt x="1155" y="2522"/>
                      <a:pt x="1320" y="2645"/>
                      <a:pt x="1473" y="2720"/>
                    </a:cubicBezTo>
                    <a:cubicBezTo>
                      <a:pt x="1507" y="2737"/>
                      <a:pt x="1549" y="2759"/>
                      <a:pt x="1593" y="2779"/>
                    </a:cubicBezTo>
                    <a:cubicBezTo>
                      <a:pt x="1295" y="2784"/>
                      <a:pt x="994" y="2835"/>
                      <a:pt x="715" y="2968"/>
                    </a:cubicBezTo>
                    <a:cubicBezTo>
                      <a:pt x="692" y="2982"/>
                      <a:pt x="667" y="2994"/>
                      <a:pt x="642" y="3007"/>
                    </a:cubicBezTo>
                    <a:lnTo>
                      <a:pt x="639" y="3007"/>
                    </a:lnTo>
                    <a:lnTo>
                      <a:pt x="567" y="3049"/>
                    </a:lnTo>
                    <a:cubicBezTo>
                      <a:pt x="249" y="3247"/>
                      <a:pt x="0" y="3585"/>
                      <a:pt x="53" y="3948"/>
                    </a:cubicBezTo>
                    <a:cubicBezTo>
                      <a:pt x="81" y="4146"/>
                      <a:pt x="196" y="4324"/>
                      <a:pt x="324" y="4475"/>
                    </a:cubicBezTo>
                    <a:cubicBezTo>
                      <a:pt x="546" y="4731"/>
                      <a:pt x="869" y="4945"/>
                      <a:pt x="1192" y="4945"/>
                    </a:cubicBezTo>
                    <a:cubicBezTo>
                      <a:pt x="1271" y="4945"/>
                      <a:pt x="1349" y="4932"/>
                      <a:pt x="1426" y="4905"/>
                    </a:cubicBezTo>
                    <a:cubicBezTo>
                      <a:pt x="1593" y="4843"/>
                      <a:pt x="1733" y="4718"/>
                      <a:pt x="1867" y="4598"/>
                    </a:cubicBezTo>
                    <a:cubicBezTo>
                      <a:pt x="1939" y="4531"/>
                      <a:pt x="2012" y="4461"/>
                      <a:pt x="2090" y="4394"/>
                    </a:cubicBezTo>
                    <a:cubicBezTo>
                      <a:pt x="2193" y="4296"/>
                      <a:pt x="2299" y="4202"/>
                      <a:pt x="2408" y="4104"/>
                    </a:cubicBezTo>
                    <a:cubicBezTo>
                      <a:pt x="2425" y="4090"/>
                      <a:pt x="2439" y="4076"/>
                      <a:pt x="2455" y="4062"/>
                    </a:cubicBezTo>
                    <a:lnTo>
                      <a:pt x="2455" y="4062"/>
                    </a:lnTo>
                    <a:cubicBezTo>
                      <a:pt x="2439" y="4098"/>
                      <a:pt x="2425" y="4137"/>
                      <a:pt x="2408" y="4171"/>
                    </a:cubicBezTo>
                    <a:cubicBezTo>
                      <a:pt x="2358" y="4285"/>
                      <a:pt x="2310" y="4405"/>
                      <a:pt x="2260" y="4514"/>
                    </a:cubicBezTo>
                    <a:cubicBezTo>
                      <a:pt x="2221" y="4600"/>
                      <a:pt x="2188" y="4690"/>
                      <a:pt x="2163" y="4782"/>
                    </a:cubicBezTo>
                    <a:cubicBezTo>
                      <a:pt x="2151" y="4826"/>
                      <a:pt x="2146" y="4877"/>
                      <a:pt x="2146" y="4921"/>
                    </a:cubicBezTo>
                    <a:cubicBezTo>
                      <a:pt x="2143" y="4966"/>
                      <a:pt x="2149" y="5016"/>
                      <a:pt x="2163" y="5061"/>
                    </a:cubicBezTo>
                    <a:cubicBezTo>
                      <a:pt x="2165" y="5075"/>
                      <a:pt x="2174" y="5089"/>
                      <a:pt x="2176" y="5103"/>
                    </a:cubicBezTo>
                    <a:cubicBezTo>
                      <a:pt x="2271" y="5351"/>
                      <a:pt x="2556" y="5476"/>
                      <a:pt x="2743" y="5677"/>
                    </a:cubicBezTo>
                    <a:cubicBezTo>
                      <a:pt x="2905" y="5856"/>
                      <a:pt x="3016" y="6118"/>
                      <a:pt x="3251" y="6168"/>
                    </a:cubicBezTo>
                    <a:cubicBezTo>
                      <a:pt x="3278" y="6175"/>
                      <a:pt x="3304" y="6177"/>
                      <a:pt x="3330" y="6177"/>
                    </a:cubicBezTo>
                    <a:cubicBezTo>
                      <a:pt x="3564" y="6177"/>
                      <a:pt x="3764" y="5945"/>
                      <a:pt x="3864" y="5719"/>
                    </a:cubicBezTo>
                    <a:cubicBezTo>
                      <a:pt x="4012" y="5387"/>
                      <a:pt x="4057" y="5022"/>
                      <a:pt x="4015" y="4662"/>
                    </a:cubicBezTo>
                    <a:cubicBezTo>
                      <a:pt x="4015" y="4656"/>
                      <a:pt x="4012" y="4653"/>
                      <a:pt x="4012" y="4645"/>
                    </a:cubicBezTo>
                    <a:cubicBezTo>
                      <a:pt x="4004" y="4592"/>
                      <a:pt x="3993" y="4542"/>
                      <a:pt x="3987" y="4489"/>
                    </a:cubicBezTo>
                    <a:cubicBezTo>
                      <a:pt x="3984" y="4481"/>
                      <a:pt x="3984" y="4478"/>
                      <a:pt x="3984" y="4475"/>
                    </a:cubicBezTo>
                    <a:cubicBezTo>
                      <a:pt x="3965" y="4402"/>
                      <a:pt x="3948" y="4327"/>
                      <a:pt x="3923" y="4263"/>
                    </a:cubicBezTo>
                    <a:lnTo>
                      <a:pt x="3923" y="4263"/>
                    </a:lnTo>
                    <a:cubicBezTo>
                      <a:pt x="3976" y="4310"/>
                      <a:pt x="4032" y="4361"/>
                      <a:pt x="4085" y="4405"/>
                    </a:cubicBezTo>
                    <a:cubicBezTo>
                      <a:pt x="4096" y="4416"/>
                      <a:pt x="4104" y="4425"/>
                      <a:pt x="4115" y="4433"/>
                    </a:cubicBezTo>
                    <a:cubicBezTo>
                      <a:pt x="4249" y="4545"/>
                      <a:pt x="4389" y="4645"/>
                      <a:pt x="4534" y="4743"/>
                    </a:cubicBezTo>
                    <a:cubicBezTo>
                      <a:pt x="4537" y="4746"/>
                      <a:pt x="4542" y="4751"/>
                      <a:pt x="4548" y="4754"/>
                    </a:cubicBezTo>
                    <a:cubicBezTo>
                      <a:pt x="4656" y="4826"/>
                      <a:pt x="4783" y="4893"/>
                      <a:pt x="4906" y="4893"/>
                    </a:cubicBezTo>
                    <a:cubicBezTo>
                      <a:pt x="4944" y="4893"/>
                      <a:pt x="4982" y="4886"/>
                      <a:pt x="5019" y="4871"/>
                    </a:cubicBezTo>
                    <a:cubicBezTo>
                      <a:pt x="5254" y="4782"/>
                      <a:pt x="5287" y="4425"/>
                      <a:pt x="5521" y="4327"/>
                    </a:cubicBezTo>
                    <a:cubicBezTo>
                      <a:pt x="5602" y="4294"/>
                      <a:pt x="5692" y="4299"/>
                      <a:pt x="5778" y="4282"/>
                    </a:cubicBezTo>
                    <a:cubicBezTo>
                      <a:pt x="5901" y="4263"/>
                      <a:pt x="6021" y="4193"/>
                      <a:pt x="6085" y="4087"/>
                    </a:cubicBezTo>
                    <a:cubicBezTo>
                      <a:pt x="6149" y="3978"/>
                      <a:pt x="6152" y="3836"/>
                      <a:pt x="6077" y="3736"/>
                    </a:cubicBezTo>
                    <a:cubicBezTo>
                      <a:pt x="5996" y="3627"/>
                      <a:pt x="5842" y="3593"/>
                      <a:pt x="5750" y="3490"/>
                    </a:cubicBezTo>
                    <a:cubicBezTo>
                      <a:pt x="5653" y="3384"/>
                      <a:pt x="5644" y="3222"/>
                      <a:pt x="5583" y="3091"/>
                    </a:cubicBezTo>
                    <a:cubicBezTo>
                      <a:pt x="5468" y="2848"/>
                      <a:pt x="5201" y="2748"/>
                      <a:pt x="4927" y="2692"/>
                    </a:cubicBezTo>
                    <a:cubicBezTo>
                      <a:pt x="4924" y="2692"/>
                      <a:pt x="4924" y="2692"/>
                      <a:pt x="4922" y="2689"/>
                    </a:cubicBezTo>
                    <a:cubicBezTo>
                      <a:pt x="4885" y="2681"/>
                      <a:pt x="4852" y="2676"/>
                      <a:pt x="4816" y="2673"/>
                    </a:cubicBezTo>
                    <a:cubicBezTo>
                      <a:pt x="4813" y="2673"/>
                      <a:pt x="4810" y="2670"/>
                      <a:pt x="4802" y="2670"/>
                    </a:cubicBezTo>
                    <a:cubicBezTo>
                      <a:pt x="4796" y="2664"/>
                      <a:pt x="4785" y="2664"/>
                      <a:pt x="4779" y="2664"/>
                    </a:cubicBezTo>
                    <a:cubicBezTo>
                      <a:pt x="5030" y="2480"/>
                      <a:pt x="5268" y="2271"/>
                      <a:pt x="5477" y="2042"/>
                    </a:cubicBezTo>
                    <a:cubicBezTo>
                      <a:pt x="5650" y="1850"/>
                      <a:pt x="5814" y="1629"/>
                      <a:pt x="5842" y="1373"/>
                    </a:cubicBezTo>
                    <a:cubicBezTo>
                      <a:pt x="5884" y="1122"/>
                      <a:pt x="5728" y="829"/>
                      <a:pt x="5471" y="790"/>
                    </a:cubicBezTo>
                    <a:cubicBezTo>
                      <a:pt x="5449" y="786"/>
                      <a:pt x="5428" y="785"/>
                      <a:pt x="5406" y="785"/>
                    </a:cubicBezTo>
                    <a:cubicBezTo>
                      <a:pt x="5313" y="785"/>
                      <a:pt x="5221" y="810"/>
                      <a:pt x="5131" y="823"/>
                    </a:cubicBezTo>
                    <a:cubicBezTo>
                      <a:pt x="4757" y="887"/>
                      <a:pt x="4355" y="801"/>
                      <a:pt x="4007" y="943"/>
                    </a:cubicBezTo>
                    <a:cubicBezTo>
                      <a:pt x="3700" y="1069"/>
                      <a:pt x="3490" y="1364"/>
                      <a:pt x="3390" y="1685"/>
                    </a:cubicBezTo>
                    <a:cubicBezTo>
                      <a:pt x="3384" y="1610"/>
                      <a:pt x="3376" y="1540"/>
                      <a:pt x="3373" y="1484"/>
                    </a:cubicBezTo>
                    <a:cubicBezTo>
                      <a:pt x="3365" y="1364"/>
                      <a:pt x="3359" y="1242"/>
                      <a:pt x="3334" y="1127"/>
                    </a:cubicBezTo>
                    <a:cubicBezTo>
                      <a:pt x="3329" y="1102"/>
                      <a:pt x="3323" y="1080"/>
                      <a:pt x="3317" y="1057"/>
                    </a:cubicBezTo>
                    <a:cubicBezTo>
                      <a:pt x="3304" y="1013"/>
                      <a:pt x="3290" y="968"/>
                      <a:pt x="3267" y="921"/>
                    </a:cubicBezTo>
                    <a:cubicBezTo>
                      <a:pt x="3253" y="893"/>
                      <a:pt x="3245" y="871"/>
                      <a:pt x="3231" y="845"/>
                    </a:cubicBezTo>
                    <a:cubicBezTo>
                      <a:pt x="3223" y="831"/>
                      <a:pt x="3211" y="818"/>
                      <a:pt x="3206" y="806"/>
                    </a:cubicBezTo>
                    <a:lnTo>
                      <a:pt x="3184" y="776"/>
                    </a:lnTo>
                    <a:cubicBezTo>
                      <a:pt x="3170" y="759"/>
                      <a:pt x="3161" y="739"/>
                      <a:pt x="3147" y="723"/>
                    </a:cubicBezTo>
                    <a:cubicBezTo>
                      <a:pt x="3142" y="720"/>
                      <a:pt x="3139" y="712"/>
                      <a:pt x="3136" y="709"/>
                    </a:cubicBezTo>
                    <a:cubicBezTo>
                      <a:pt x="3030" y="572"/>
                      <a:pt x="2896" y="458"/>
                      <a:pt x="2762" y="346"/>
                    </a:cubicBezTo>
                    <a:cubicBezTo>
                      <a:pt x="2609" y="212"/>
                      <a:pt x="2444" y="81"/>
                      <a:pt x="2249" y="25"/>
                    </a:cubicBezTo>
                    <a:cubicBezTo>
                      <a:pt x="2190" y="8"/>
                      <a:pt x="2129" y="0"/>
                      <a:pt x="20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3" name="Google Shape;9113;p70"/>
              <p:cNvSpPr/>
              <p:nvPr/>
            </p:nvSpPr>
            <p:spPr>
              <a:xfrm>
                <a:off x="1610625" y="1798700"/>
                <a:ext cx="51075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2640" extrusionOk="0">
                    <a:moveTo>
                      <a:pt x="778" y="0"/>
                    </a:moveTo>
                    <a:cubicBezTo>
                      <a:pt x="548" y="0"/>
                      <a:pt x="315" y="131"/>
                      <a:pt x="184" y="326"/>
                    </a:cubicBezTo>
                    <a:cubicBezTo>
                      <a:pt x="25" y="563"/>
                      <a:pt x="0" y="870"/>
                      <a:pt x="70" y="1149"/>
                    </a:cubicBezTo>
                    <a:cubicBezTo>
                      <a:pt x="112" y="1317"/>
                      <a:pt x="184" y="1492"/>
                      <a:pt x="131" y="1657"/>
                    </a:cubicBezTo>
                    <a:cubicBezTo>
                      <a:pt x="98" y="1771"/>
                      <a:pt x="0" y="1869"/>
                      <a:pt x="0" y="1986"/>
                    </a:cubicBezTo>
                    <a:cubicBezTo>
                      <a:pt x="0" y="2134"/>
                      <a:pt x="140" y="2234"/>
                      <a:pt x="271" y="2301"/>
                    </a:cubicBezTo>
                    <a:cubicBezTo>
                      <a:pt x="534" y="2433"/>
                      <a:pt x="1020" y="2640"/>
                      <a:pt x="1395" y="2640"/>
                    </a:cubicBezTo>
                    <a:cubicBezTo>
                      <a:pt x="1488" y="2640"/>
                      <a:pt x="1575" y="2627"/>
                      <a:pt x="1649" y="2597"/>
                    </a:cubicBezTo>
                    <a:cubicBezTo>
                      <a:pt x="2042" y="2432"/>
                      <a:pt x="1897" y="1590"/>
                      <a:pt x="1878" y="1258"/>
                    </a:cubicBezTo>
                    <a:cubicBezTo>
                      <a:pt x="1869" y="1099"/>
                      <a:pt x="1856" y="932"/>
                      <a:pt x="1789" y="784"/>
                    </a:cubicBezTo>
                    <a:cubicBezTo>
                      <a:pt x="1699" y="583"/>
                      <a:pt x="1526" y="435"/>
                      <a:pt x="1359" y="293"/>
                    </a:cubicBezTo>
                    <a:cubicBezTo>
                      <a:pt x="1231" y="181"/>
                      <a:pt x="1091" y="67"/>
                      <a:pt x="927" y="19"/>
                    </a:cubicBezTo>
                    <a:cubicBezTo>
                      <a:pt x="878" y="6"/>
                      <a:pt x="828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4" name="Google Shape;9114;p70"/>
              <p:cNvSpPr/>
              <p:nvPr/>
            </p:nvSpPr>
            <p:spPr>
              <a:xfrm>
                <a:off x="1625000" y="1834775"/>
                <a:ext cx="268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03" extrusionOk="0">
                    <a:moveTo>
                      <a:pt x="58" y="0"/>
                    </a:moveTo>
                    <a:cubicBezTo>
                      <a:pt x="49" y="0"/>
                      <a:pt x="40" y="3"/>
                      <a:pt x="31" y="7"/>
                    </a:cubicBezTo>
                    <a:cubicBezTo>
                      <a:pt x="6" y="21"/>
                      <a:pt x="0" y="49"/>
                      <a:pt x="14" y="74"/>
                    </a:cubicBezTo>
                    <a:cubicBezTo>
                      <a:pt x="240" y="468"/>
                      <a:pt x="589" y="794"/>
                      <a:pt x="999" y="998"/>
                    </a:cubicBezTo>
                    <a:cubicBezTo>
                      <a:pt x="1004" y="1001"/>
                      <a:pt x="1010" y="1002"/>
                      <a:pt x="1016" y="1002"/>
                    </a:cubicBezTo>
                    <a:cubicBezTo>
                      <a:pt x="1020" y="1002"/>
                      <a:pt x="1025" y="1002"/>
                      <a:pt x="1029" y="1001"/>
                    </a:cubicBezTo>
                    <a:cubicBezTo>
                      <a:pt x="1043" y="998"/>
                      <a:pt x="1055" y="989"/>
                      <a:pt x="1060" y="973"/>
                    </a:cubicBezTo>
                    <a:cubicBezTo>
                      <a:pt x="1074" y="945"/>
                      <a:pt x="1063" y="920"/>
                      <a:pt x="1041" y="906"/>
                    </a:cubicBezTo>
                    <a:cubicBezTo>
                      <a:pt x="650" y="716"/>
                      <a:pt x="315" y="401"/>
                      <a:pt x="98" y="24"/>
                    </a:cubicBezTo>
                    <a:cubicBezTo>
                      <a:pt x="89" y="8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5" name="Google Shape;9115;p70"/>
              <p:cNvSpPr/>
              <p:nvPr/>
            </p:nvSpPr>
            <p:spPr>
              <a:xfrm>
                <a:off x="1640675" y="1832875"/>
                <a:ext cx="8750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052" extrusionOk="0">
                    <a:moveTo>
                      <a:pt x="57" y="1"/>
                    </a:moveTo>
                    <a:cubicBezTo>
                      <a:pt x="50" y="1"/>
                      <a:pt x="43" y="2"/>
                      <a:pt x="37" y="5"/>
                    </a:cubicBezTo>
                    <a:cubicBezTo>
                      <a:pt x="12" y="19"/>
                      <a:pt x="1" y="47"/>
                      <a:pt x="15" y="72"/>
                    </a:cubicBezTo>
                    <a:cubicBezTo>
                      <a:pt x="163" y="362"/>
                      <a:pt x="246" y="683"/>
                      <a:pt x="252" y="1004"/>
                    </a:cubicBezTo>
                    <a:cubicBezTo>
                      <a:pt x="252" y="1032"/>
                      <a:pt x="274" y="1052"/>
                      <a:pt x="302" y="1052"/>
                    </a:cubicBezTo>
                    <a:cubicBezTo>
                      <a:pt x="305" y="1052"/>
                      <a:pt x="308" y="1049"/>
                      <a:pt x="310" y="1049"/>
                    </a:cubicBezTo>
                    <a:cubicBezTo>
                      <a:pt x="333" y="1043"/>
                      <a:pt x="349" y="1024"/>
                      <a:pt x="349" y="999"/>
                    </a:cubicBezTo>
                    <a:cubicBezTo>
                      <a:pt x="344" y="661"/>
                      <a:pt x="255" y="326"/>
                      <a:pt x="101" y="28"/>
                    </a:cubicBezTo>
                    <a:cubicBezTo>
                      <a:pt x="91" y="10"/>
                      <a:pt x="74" y="1"/>
                      <a:pt x="57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6" name="Google Shape;9116;p70"/>
              <p:cNvSpPr/>
              <p:nvPr/>
            </p:nvSpPr>
            <p:spPr>
              <a:xfrm>
                <a:off x="1621225" y="1815750"/>
                <a:ext cx="3447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78" extrusionOk="0">
                    <a:moveTo>
                      <a:pt x="523" y="1"/>
                    </a:moveTo>
                    <a:cubicBezTo>
                      <a:pt x="369" y="1"/>
                      <a:pt x="215" y="92"/>
                      <a:pt x="126" y="222"/>
                    </a:cubicBezTo>
                    <a:cubicBezTo>
                      <a:pt x="17" y="378"/>
                      <a:pt x="0" y="587"/>
                      <a:pt x="51" y="774"/>
                    </a:cubicBezTo>
                    <a:cubicBezTo>
                      <a:pt x="78" y="886"/>
                      <a:pt x="126" y="1003"/>
                      <a:pt x="92" y="1114"/>
                    </a:cubicBezTo>
                    <a:cubicBezTo>
                      <a:pt x="67" y="1190"/>
                      <a:pt x="0" y="1257"/>
                      <a:pt x="0" y="1338"/>
                    </a:cubicBezTo>
                    <a:cubicBezTo>
                      <a:pt x="0" y="1438"/>
                      <a:pt x="98" y="1505"/>
                      <a:pt x="187" y="1550"/>
                    </a:cubicBezTo>
                    <a:cubicBezTo>
                      <a:pt x="362" y="1639"/>
                      <a:pt x="692" y="1778"/>
                      <a:pt x="946" y="1778"/>
                    </a:cubicBezTo>
                    <a:cubicBezTo>
                      <a:pt x="1007" y="1778"/>
                      <a:pt x="1064" y="1770"/>
                      <a:pt x="1113" y="1750"/>
                    </a:cubicBezTo>
                    <a:cubicBezTo>
                      <a:pt x="1379" y="1639"/>
                      <a:pt x="1278" y="1073"/>
                      <a:pt x="1267" y="849"/>
                    </a:cubicBezTo>
                    <a:cubicBezTo>
                      <a:pt x="1264" y="735"/>
                      <a:pt x="1250" y="629"/>
                      <a:pt x="1208" y="526"/>
                    </a:cubicBezTo>
                    <a:cubicBezTo>
                      <a:pt x="1150" y="392"/>
                      <a:pt x="1030" y="291"/>
                      <a:pt x="918" y="197"/>
                    </a:cubicBezTo>
                    <a:cubicBezTo>
                      <a:pt x="826" y="121"/>
                      <a:pt x="737" y="46"/>
                      <a:pt x="625" y="15"/>
                    </a:cubicBezTo>
                    <a:cubicBezTo>
                      <a:pt x="592" y="6"/>
                      <a:pt x="557" y="1"/>
                      <a:pt x="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7" name="Google Shape;9117;p70"/>
              <p:cNvSpPr/>
              <p:nvPr/>
            </p:nvSpPr>
            <p:spPr>
              <a:xfrm>
                <a:off x="1586200" y="1857375"/>
                <a:ext cx="671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840" extrusionOk="0">
                    <a:moveTo>
                      <a:pt x="1372" y="1"/>
                    </a:moveTo>
                    <a:cubicBezTo>
                      <a:pt x="1109" y="1"/>
                      <a:pt x="849" y="47"/>
                      <a:pt x="612" y="161"/>
                    </a:cubicBezTo>
                    <a:cubicBezTo>
                      <a:pt x="285" y="314"/>
                      <a:pt x="1" y="638"/>
                      <a:pt x="54" y="992"/>
                    </a:cubicBezTo>
                    <a:cubicBezTo>
                      <a:pt x="76" y="1160"/>
                      <a:pt x="171" y="1310"/>
                      <a:pt x="285" y="1439"/>
                    </a:cubicBezTo>
                    <a:cubicBezTo>
                      <a:pt x="475" y="1659"/>
                      <a:pt x="749" y="1840"/>
                      <a:pt x="1024" y="1840"/>
                    </a:cubicBezTo>
                    <a:cubicBezTo>
                      <a:pt x="1090" y="1840"/>
                      <a:pt x="1155" y="1829"/>
                      <a:pt x="1220" y="1807"/>
                    </a:cubicBezTo>
                    <a:cubicBezTo>
                      <a:pt x="1365" y="1754"/>
                      <a:pt x="1479" y="1648"/>
                      <a:pt x="1594" y="1547"/>
                    </a:cubicBezTo>
                    <a:cubicBezTo>
                      <a:pt x="1747" y="1408"/>
                      <a:pt x="1901" y="1268"/>
                      <a:pt x="2051" y="1129"/>
                    </a:cubicBezTo>
                    <a:cubicBezTo>
                      <a:pt x="2174" y="1017"/>
                      <a:pt x="2297" y="903"/>
                      <a:pt x="2420" y="791"/>
                    </a:cubicBezTo>
                    <a:cubicBezTo>
                      <a:pt x="2523" y="699"/>
                      <a:pt x="2626" y="599"/>
                      <a:pt x="2643" y="462"/>
                    </a:cubicBezTo>
                    <a:cubicBezTo>
                      <a:pt x="2685" y="150"/>
                      <a:pt x="2007" y="72"/>
                      <a:pt x="1800" y="38"/>
                    </a:cubicBezTo>
                    <a:cubicBezTo>
                      <a:pt x="1659" y="15"/>
                      <a:pt x="1515" y="1"/>
                      <a:pt x="13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8" name="Google Shape;9118;p70"/>
              <p:cNvSpPr/>
              <p:nvPr/>
            </p:nvSpPr>
            <p:spPr>
              <a:xfrm>
                <a:off x="1612150" y="1863000"/>
                <a:ext cx="3575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28" extrusionOk="0">
                    <a:moveTo>
                      <a:pt x="1000" y="0"/>
                    </a:moveTo>
                    <a:cubicBezTo>
                      <a:pt x="665" y="0"/>
                      <a:pt x="332" y="80"/>
                      <a:pt x="37" y="234"/>
                    </a:cubicBezTo>
                    <a:cubicBezTo>
                      <a:pt x="12" y="248"/>
                      <a:pt x="1" y="276"/>
                      <a:pt x="15" y="301"/>
                    </a:cubicBezTo>
                    <a:cubicBezTo>
                      <a:pt x="24" y="318"/>
                      <a:pt x="40" y="328"/>
                      <a:pt x="57" y="328"/>
                    </a:cubicBezTo>
                    <a:cubicBezTo>
                      <a:pt x="65" y="328"/>
                      <a:pt x="73" y="325"/>
                      <a:pt x="82" y="321"/>
                    </a:cubicBezTo>
                    <a:cubicBezTo>
                      <a:pt x="364" y="174"/>
                      <a:pt x="680" y="99"/>
                      <a:pt x="997" y="99"/>
                    </a:cubicBezTo>
                    <a:cubicBezTo>
                      <a:pt x="1121" y="99"/>
                      <a:pt x="1245" y="110"/>
                      <a:pt x="1368" y="134"/>
                    </a:cubicBezTo>
                    <a:cubicBezTo>
                      <a:pt x="1372" y="135"/>
                      <a:pt x="1375" y="136"/>
                      <a:pt x="1379" y="136"/>
                    </a:cubicBezTo>
                    <a:cubicBezTo>
                      <a:pt x="1382" y="136"/>
                      <a:pt x="1386" y="135"/>
                      <a:pt x="1390" y="134"/>
                    </a:cubicBezTo>
                    <a:cubicBezTo>
                      <a:pt x="1410" y="131"/>
                      <a:pt x="1423" y="112"/>
                      <a:pt x="1423" y="92"/>
                    </a:cubicBezTo>
                    <a:cubicBezTo>
                      <a:pt x="1429" y="67"/>
                      <a:pt x="1410" y="42"/>
                      <a:pt x="1387" y="36"/>
                    </a:cubicBezTo>
                    <a:cubicBezTo>
                      <a:pt x="1259" y="12"/>
                      <a:pt x="1129" y="0"/>
                      <a:pt x="1000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9" name="Google Shape;9119;p70"/>
              <p:cNvSpPr/>
              <p:nvPr/>
            </p:nvSpPr>
            <p:spPr>
              <a:xfrm>
                <a:off x="1620800" y="1868975"/>
                <a:ext cx="258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754" extrusionOk="0">
                    <a:moveTo>
                      <a:pt x="979" y="0"/>
                    </a:moveTo>
                    <a:cubicBezTo>
                      <a:pt x="966" y="0"/>
                      <a:pt x="953" y="6"/>
                      <a:pt x="944" y="18"/>
                    </a:cubicBezTo>
                    <a:cubicBezTo>
                      <a:pt x="692" y="288"/>
                      <a:pt x="374" y="511"/>
                      <a:pt x="37" y="662"/>
                    </a:cubicBezTo>
                    <a:cubicBezTo>
                      <a:pt x="12" y="673"/>
                      <a:pt x="1" y="701"/>
                      <a:pt x="12" y="723"/>
                    </a:cubicBezTo>
                    <a:cubicBezTo>
                      <a:pt x="21" y="741"/>
                      <a:pt x="37" y="754"/>
                      <a:pt x="54" y="754"/>
                    </a:cubicBezTo>
                    <a:cubicBezTo>
                      <a:pt x="59" y="754"/>
                      <a:pt x="63" y="753"/>
                      <a:pt x="68" y="751"/>
                    </a:cubicBezTo>
                    <a:cubicBezTo>
                      <a:pt x="69" y="751"/>
                      <a:pt x="71" y="750"/>
                      <a:pt x="74" y="750"/>
                    </a:cubicBezTo>
                    <a:cubicBezTo>
                      <a:pt x="75" y="750"/>
                      <a:pt x="77" y="750"/>
                      <a:pt x="79" y="751"/>
                    </a:cubicBezTo>
                    <a:cubicBezTo>
                      <a:pt x="430" y="595"/>
                      <a:pt x="754" y="366"/>
                      <a:pt x="1016" y="82"/>
                    </a:cubicBezTo>
                    <a:cubicBezTo>
                      <a:pt x="1033" y="62"/>
                      <a:pt x="1033" y="32"/>
                      <a:pt x="1013" y="12"/>
                    </a:cubicBezTo>
                    <a:cubicBezTo>
                      <a:pt x="1003" y="4"/>
                      <a:pt x="991" y="0"/>
                      <a:pt x="979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0" name="Google Shape;9120;p70"/>
              <p:cNvSpPr/>
              <p:nvPr/>
            </p:nvSpPr>
            <p:spPr>
              <a:xfrm>
                <a:off x="1603025" y="1860325"/>
                <a:ext cx="442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213" extrusionOk="0">
                    <a:moveTo>
                      <a:pt x="923" y="0"/>
                    </a:moveTo>
                    <a:cubicBezTo>
                      <a:pt x="746" y="0"/>
                      <a:pt x="569" y="30"/>
                      <a:pt x="405" y="107"/>
                    </a:cubicBezTo>
                    <a:cubicBezTo>
                      <a:pt x="193" y="210"/>
                      <a:pt x="0" y="425"/>
                      <a:pt x="36" y="657"/>
                    </a:cubicBezTo>
                    <a:cubicBezTo>
                      <a:pt x="53" y="768"/>
                      <a:pt x="115" y="866"/>
                      <a:pt x="190" y="949"/>
                    </a:cubicBezTo>
                    <a:cubicBezTo>
                      <a:pt x="313" y="1091"/>
                      <a:pt x="495" y="1212"/>
                      <a:pt x="675" y="1212"/>
                    </a:cubicBezTo>
                    <a:cubicBezTo>
                      <a:pt x="719" y="1212"/>
                      <a:pt x="763" y="1205"/>
                      <a:pt x="806" y="1189"/>
                    </a:cubicBezTo>
                    <a:cubicBezTo>
                      <a:pt x="901" y="1153"/>
                      <a:pt x="977" y="1083"/>
                      <a:pt x="1049" y="1019"/>
                    </a:cubicBezTo>
                    <a:cubicBezTo>
                      <a:pt x="1152" y="927"/>
                      <a:pt x="1253" y="832"/>
                      <a:pt x="1350" y="743"/>
                    </a:cubicBezTo>
                    <a:cubicBezTo>
                      <a:pt x="1431" y="671"/>
                      <a:pt x="1515" y="592"/>
                      <a:pt x="1593" y="520"/>
                    </a:cubicBezTo>
                    <a:cubicBezTo>
                      <a:pt x="1660" y="461"/>
                      <a:pt x="1730" y="394"/>
                      <a:pt x="1741" y="302"/>
                    </a:cubicBezTo>
                    <a:cubicBezTo>
                      <a:pt x="1769" y="96"/>
                      <a:pt x="1320" y="46"/>
                      <a:pt x="1186" y="20"/>
                    </a:cubicBezTo>
                    <a:cubicBezTo>
                      <a:pt x="1099" y="8"/>
                      <a:pt x="1011" y="0"/>
                      <a:pt x="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1" name="Google Shape;9121;p70"/>
              <p:cNvSpPr/>
              <p:nvPr/>
            </p:nvSpPr>
            <p:spPr>
              <a:xfrm>
                <a:off x="1654550" y="1814975"/>
                <a:ext cx="5617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1990" extrusionOk="0">
                    <a:moveTo>
                      <a:pt x="1844" y="1"/>
                    </a:moveTo>
                    <a:cubicBezTo>
                      <a:pt x="1766" y="1"/>
                      <a:pt x="1687" y="22"/>
                      <a:pt x="1608" y="35"/>
                    </a:cubicBezTo>
                    <a:cubicBezTo>
                      <a:pt x="1295" y="88"/>
                      <a:pt x="952" y="16"/>
                      <a:pt x="656" y="136"/>
                    </a:cubicBezTo>
                    <a:cubicBezTo>
                      <a:pt x="347" y="267"/>
                      <a:pt x="157" y="593"/>
                      <a:pt x="99" y="925"/>
                    </a:cubicBezTo>
                    <a:cubicBezTo>
                      <a:pt x="54" y="1173"/>
                      <a:pt x="1" y="1790"/>
                      <a:pt x="224" y="1932"/>
                    </a:cubicBezTo>
                    <a:cubicBezTo>
                      <a:pt x="286" y="1972"/>
                      <a:pt x="359" y="1989"/>
                      <a:pt x="438" y="1989"/>
                    </a:cubicBezTo>
                    <a:cubicBezTo>
                      <a:pt x="680" y="1989"/>
                      <a:pt x="973" y="1832"/>
                      <a:pt x="1131" y="1731"/>
                    </a:cubicBezTo>
                    <a:cubicBezTo>
                      <a:pt x="1415" y="1544"/>
                      <a:pt x="1680" y="1321"/>
                      <a:pt x="1912" y="1070"/>
                    </a:cubicBezTo>
                    <a:cubicBezTo>
                      <a:pt x="2057" y="905"/>
                      <a:pt x="2196" y="719"/>
                      <a:pt x="2222" y="504"/>
                    </a:cubicBezTo>
                    <a:cubicBezTo>
                      <a:pt x="2247" y="286"/>
                      <a:pt x="2113" y="35"/>
                      <a:pt x="1898" y="4"/>
                    </a:cubicBezTo>
                    <a:cubicBezTo>
                      <a:pt x="1880" y="2"/>
                      <a:pt x="1862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2" name="Google Shape;9122;p70"/>
              <p:cNvSpPr/>
              <p:nvPr/>
            </p:nvSpPr>
            <p:spPr>
              <a:xfrm>
                <a:off x="1653650" y="1832950"/>
                <a:ext cx="19350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941" extrusionOk="0">
                    <a:moveTo>
                      <a:pt x="721" y="0"/>
                    </a:moveTo>
                    <a:cubicBezTo>
                      <a:pt x="711" y="0"/>
                      <a:pt x="701" y="4"/>
                      <a:pt x="692" y="11"/>
                    </a:cubicBezTo>
                    <a:cubicBezTo>
                      <a:pt x="394" y="237"/>
                      <a:pt x="162" y="532"/>
                      <a:pt x="12" y="873"/>
                    </a:cubicBezTo>
                    <a:cubicBezTo>
                      <a:pt x="1" y="895"/>
                      <a:pt x="12" y="923"/>
                      <a:pt x="37" y="934"/>
                    </a:cubicBezTo>
                    <a:cubicBezTo>
                      <a:pt x="43" y="939"/>
                      <a:pt x="48" y="941"/>
                      <a:pt x="54" y="941"/>
                    </a:cubicBezTo>
                    <a:cubicBezTo>
                      <a:pt x="58" y="941"/>
                      <a:pt x="63" y="939"/>
                      <a:pt x="68" y="937"/>
                    </a:cubicBezTo>
                    <a:cubicBezTo>
                      <a:pt x="79" y="934"/>
                      <a:pt x="93" y="923"/>
                      <a:pt x="98" y="909"/>
                    </a:cubicBezTo>
                    <a:cubicBezTo>
                      <a:pt x="243" y="585"/>
                      <a:pt x="467" y="301"/>
                      <a:pt x="748" y="86"/>
                    </a:cubicBezTo>
                    <a:cubicBezTo>
                      <a:pt x="773" y="72"/>
                      <a:pt x="773" y="44"/>
                      <a:pt x="759" y="22"/>
                    </a:cubicBezTo>
                    <a:cubicBezTo>
                      <a:pt x="750" y="7"/>
                      <a:pt x="735" y="0"/>
                      <a:pt x="721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3" name="Google Shape;9123;p70"/>
              <p:cNvSpPr/>
              <p:nvPr/>
            </p:nvSpPr>
            <p:spPr>
              <a:xfrm>
                <a:off x="1657275" y="1843850"/>
                <a:ext cx="2247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606" extrusionOk="0">
                    <a:moveTo>
                      <a:pt x="845" y="1"/>
                    </a:moveTo>
                    <a:cubicBezTo>
                      <a:pt x="832" y="1"/>
                      <a:pt x="819" y="6"/>
                      <a:pt x="810" y="18"/>
                    </a:cubicBezTo>
                    <a:cubicBezTo>
                      <a:pt x="600" y="239"/>
                      <a:pt x="335" y="412"/>
                      <a:pt x="43" y="509"/>
                    </a:cubicBezTo>
                    <a:cubicBezTo>
                      <a:pt x="17" y="518"/>
                      <a:pt x="1" y="546"/>
                      <a:pt x="9" y="571"/>
                    </a:cubicBezTo>
                    <a:cubicBezTo>
                      <a:pt x="16" y="592"/>
                      <a:pt x="35" y="605"/>
                      <a:pt x="55" y="605"/>
                    </a:cubicBezTo>
                    <a:cubicBezTo>
                      <a:pt x="58" y="605"/>
                      <a:pt x="62" y="605"/>
                      <a:pt x="65" y="604"/>
                    </a:cubicBezTo>
                    <a:cubicBezTo>
                      <a:pt x="65" y="599"/>
                      <a:pt x="70" y="599"/>
                      <a:pt x="73" y="599"/>
                    </a:cubicBezTo>
                    <a:cubicBezTo>
                      <a:pt x="383" y="498"/>
                      <a:pt x="659" y="320"/>
                      <a:pt x="882" y="82"/>
                    </a:cubicBezTo>
                    <a:cubicBezTo>
                      <a:pt x="899" y="63"/>
                      <a:pt x="899" y="32"/>
                      <a:pt x="879" y="13"/>
                    </a:cubicBezTo>
                    <a:cubicBezTo>
                      <a:pt x="869" y="5"/>
                      <a:pt x="857" y="1"/>
                      <a:pt x="845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4" name="Google Shape;9124;p70"/>
              <p:cNvSpPr/>
              <p:nvPr/>
            </p:nvSpPr>
            <p:spPr>
              <a:xfrm>
                <a:off x="1655600" y="1826300"/>
                <a:ext cx="409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560" extrusionOk="0">
                    <a:moveTo>
                      <a:pt x="1333" y="0"/>
                    </a:moveTo>
                    <a:cubicBezTo>
                      <a:pt x="1276" y="0"/>
                      <a:pt x="1218" y="17"/>
                      <a:pt x="1161" y="26"/>
                    </a:cubicBezTo>
                    <a:cubicBezTo>
                      <a:pt x="1093" y="37"/>
                      <a:pt x="1023" y="39"/>
                      <a:pt x="953" y="39"/>
                    </a:cubicBezTo>
                    <a:cubicBezTo>
                      <a:pt x="903" y="39"/>
                      <a:pt x="853" y="38"/>
                      <a:pt x="804" y="38"/>
                    </a:cubicBezTo>
                    <a:cubicBezTo>
                      <a:pt x="685" y="38"/>
                      <a:pt x="568" y="45"/>
                      <a:pt x="461" y="93"/>
                    </a:cubicBezTo>
                    <a:cubicBezTo>
                      <a:pt x="235" y="193"/>
                      <a:pt x="98" y="447"/>
                      <a:pt x="59" y="709"/>
                    </a:cubicBezTo>
                    <a:cubicBezTo>
                      <a:pt x="31" y="902"/>
                      <a:pt x="1" y="1393"/>
                      <a:pt x="168" y="1510"/>
                    </a:cubicBezTo>
                    <a:cubicBezTo>
                      <a:pt x="216" y="1545"/>
                      <a:pt x="274" y="1559"/>
                      <a:pt x="335" y="1559"/>
                    </a:cubicBezTo>
                    <a:cubicBezTo>
                      <a:pt x="511" y="1559"/>
                      <a:pt x="718" y="1441"/>
                      <a:pt x="832" y="1365"/>
                    </a:cubicBezTo>
                    <a:cubicBezTo>
                      <a:pt x="1041" y="1220"/>
                      <a:pt x="1234" y="1050"/>
                      <a:pt x="1398" y="851"/>
                    </a:cubicBezTo>
                    <a:cubicBezTo>
                      <a:pt x="1502" y="726"/>
                      <a:pt x="1605" y="575"/>
                      <a:pt x="1619" y="405"/>
                    </a:cubicBezTo>
                    <a:cubicBezTo>
                      <a:pt x="1636" y="232"/>
                      <a:pt x="1535" y="31"/>
                      <a:pt x="1373" y="3"/>
                    </a:cubicBezTo>
                    <a:cubicBezTo>
                      <a:pt x="1360" y="1"/>
                      <a:pt x="1347" y="0"/>
                      <a:pt x="1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5" name="Google Shape;9125;p70"/>
              <p:cNvSpPr/>
              <p:nvPr/>
            </p:nvSpPr>
            <p:spPr>
              <a:xfrm>
                <a:off x="1631125" y="1867750"/>
                <a:ext cx="43825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2466" extrusionOk="0">
                    <a:moveTo>
                      <a:pt x="806" y="1"/>
                    </a:moveTo>
                    <a:cubicBezTo>
                      <a:pt x="715" y="1"/>
                      <a:pt x="627" y="49"/>
                      <a:pt x="550" y="167"/>
                    </a:cubicBezTo>
                    <a:cubicBezTo>
                      <a:pt x="372" y="443"/>
                      <a:pt x="252" y="770"/>
                      <a:pt x="126" y="1063"/>
                    </a:cubicBezTo>
                    <a:cubicBezTo>
                      <a:pt x="62" y="1210"/>
                      <a:pt x="1" y="1369"/>
                      <a:pt x="42" y="1523"/>
                    </a:cubicBezTo>
                    <a:cubicBezTo>
                      <a:pt x="104" y="1757"/>
                      <a:pt x="369" y="1866"/>
                      <a:pt x="533" y="2042"/>
                    </a:cubicBezTo>
                    <a:cubicBezTo>
                      <a:pt x="673" y="2192"/>
                      <a:pt x="768" y="2413"/>
                      <a:pt x="966" y="2457"/>
                    </a:cubicBezTo>
                    <a:cubicBezTo>
                      <a:pt x="989" y="2463"/>
                      <a:pt x="1012" y="2465"/>
                      <a:pt x="1034" y="2465"/>
                    </a:cubicBezTo>
                    <a:cubicBezTo>
                      <a:pt x="1231" y="2465"/>
                      <a:pt x="1400" y="2268"/>
                      <a:pt x="1485" y="2078"/>
                    </a:cubicBezTo>
                    <a:cubicBezTo>
                      <a:pt x="1753" y="1475"/>
                      <a:pt x="1633" y="717"/>
                      <a:pt x="1186" y="228"/>
                    </a:cubicBezTo>
                    <a:cubicBezTo>
                      <a:pt x="1066" y="95"/>
                      <a:pt x="932" y="1"/>
                      <a:pt x="8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6" name="Google Shape;9126;p70"/>
              <p:cNvSpPr/>
              <p:nvPr/>
            </p:nvSpPr>
            <p:spPr>
              <a:xfrm>
                <a:off x="1653100" y="1868525"/>
                <a:ext cx="123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1654" extrusionOk="0">
                    <a:moveTo>
                      <a:pt x="56" y="1"/>
                    </a:moveTo>
                    <a:cubicBezTo>
                      <a:pt x="48" y="1"/>
                      <a:pt x="39" y="3"/>
                      <a:pt x="31" y="8"/>
                    </a:cubicBezTo>
                    <a:cubicBezTo>
                      <a:pt x="9" y="22"/>
                      <a:pt x="0" y="50"/>
                      <a:pt x="14" y="72"/>
                    </a:cubicBezTo>
                    <a:cubicBezTo>
                      <a:pt x="260" y="515"/>
                      <a:pt x="385" y="1015"/>
                      <a:pt x="383" y="1520"/>
                    </a:cubicBezTo>
                    <a:cubicBezTo>
                      <a:pt x="377" y="1531"/>
                      <a:pt x="369" y="1545"/>
                      <a:pt x="371" y="1559"/>
                    </a:cubicBezTo>
                    <a:lnTo>
                      <a:pt x="383" y="1615"/>
                    </a:lnTo>
                    <a:cubicBezTo>
                      <a:pt x="385" y="1633"/>
                      <a:pt x="408" y="1654"/>
                      <a:pt x="431" y="1654"/>
                    </a:cubicBezTo>
                    <a:cubicBezTo>
                      <a:pt x="433" y="1654"/>
                      <a:pt x="434" y="1654"/>
                      <a:pt x="436" y="1654"/>
                    </a:cubicBezTo>
                    <a:cubicBezTo>
                      <a:pt x="436" y="1654"/>
                      <a:pt x="438" y="1648"/>
                      <a:pt x="441" y="1648"/>
                    </a:cubicBezTo>
                    <a:cubicBezTo>
                      <a:pt x="463" y="1645"/>
                      <a:pt x="477" y="1629"/>
                      <a:pt x="475" y="1606"/>
                    </a:cubicBezTo>
                    <a:cubicBezTo>
                      <a:pt x="494" y="1054"/>
                      <a:pt x="366" y="510"/>
                      <a:pt x="98" y="24"/>
                    </a:cubicBezTo>
                    <a:cubicBezTo>
                      <a:pt x="89" y="10"/>
                      <a:pt x="73" y="1"/>
                      <a:pt x="56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7" name="Google Shape;9127;p70"/>
              <p:cNvSpPr/>
              <p:nvPr/>
            </p:nvSpPr>
            <p:spPr>
              <a:xfrm>
                <a:off x="1645850" y="1870625"/>
                <a:ext cx="56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299" extrusionOk="0">
                    <a:moveTo>
                      <a:pt x="173" y="1"/>
                    </a:moveTo>
                    <a:cubicBezTo>
                      <a:pt x="151" y="1"/>
                      <a:pt x="130" y="14"/>
                      <a:pt x="126" y="35"/>
                    </a:cubicBezTo>
                    <a:cubicBezTo>
                      <a:pt x="11" y="434"/>
                      <a:pt x="0" y="858"/>
                      <a:pt x="98" y="1263"/>
                    </a:cubicBezTo>
                    <a:cubicBezTo>
                      <a:pt x="102" y="1282"/>
                      <a:pt x="123" y="1298"/>
                      <a:pt x="144" y="1298"/>
                    </a:cubicBezTo>
                    <a:cubicBezTo>
                      <a:pt x="148" y="1298"/>
                      <a:pt x="152" y="1298"/>
                      <a:pt x="156" y="1296"/>
                    </a:cubicBezTo>
                    <a:cubicBezTo>
                      <a:pt x="181" y="1285"/>
                      <a:pt x="198" y="1263"/>
                      <a:pt x="187" y="1238"/>
                    </a:cubicBezTo>
                    <a:cubicBezTo>
                      <a:pt x="98" y="850"/>
                      <a:pt x="103" y="443"/>
                      <a:pt x="215" y="63"/>
                    </a:cubicBezTo>
                    <a:cubicBezTo>
                      <a:pt x="223" y="38"/>
                      <a:pt x="209" y="10"/>
                      <a:pt x="184" y="2"/>
                    </a:cubicBezTo>
                    <a:cubicBezTo>
                      <a:pt x="181" y="1"/>
                      <a:pt x="177" y="1"/>
                      <a:pt x="173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8" name="Google Shape;9128;p70"/>
              <p:cNvSpPr/>
              <p:nvPr/>
            </p:nvSpPr>
            <p:spPr>
              <a:xfrm>
                <a:off x="1637050" y="1870450"/>
                <a:ext cx="298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682" extrusionOk="0">
                    <a:moveTo>
                      <a:pt x="545" y="0"/>
                    </a:moveTo>
                    <a:cubicBezTo>
                      <a:pt x="483" y="0"/>
                      <a:pt x="424" y="33"/>
                      <a:pt x="372" y="115"/>
                    </a:cubicBezTo>
                    <a:cubicBezTo>
                      <a:pt x="255" y="293"/>
                      <a:pt x="171" y="519"/>
                      <a:pt x="84" y="717"/>
                    </a:cubicBezTo>
                    <a:cubicBezTo>
                      <a:pt x="42" y="818"/>
                      <a:pt x="1" y="927"/>
                      <a:pt x="23" y="1035"/>
                    </a:cubicBezTo>
                    <a:cubicBezTo>
                      <a:pt x="65" y="1195"/>
                      <a:pt x="246" y="1270"/>
                      <a:pt x="358" y="1390"/>
                    </a:cubicBezTo>
                    <a:cubicBezTo>
                      <a:pt x="453" y="1493"/>
                      <a:pt x="520" y="1646"/>
                      <a:pt x="656" y="1677"/>
                    </a:cubicBezTo>
                    <a:cubicBezTo>
                      <a:pt x="671" y="1680"/>
                      <a:pt x="686" y="1682"/>
                      <a:pt x="701" y="1682"/>
                    </a:cubicBezTo>
                    <a:cubicBezTo>
                      <a:pt x="837" y="1682"/>
                      <a:pt x="950" y="1549"/>
                      <a:pt x="1011" y="1418"/>
                    </a:cubicBezTo>
                    <a:cubicBezTo>
                      <a:pt x="1195" y="1008"/>
                      <a:pt x="1108" y="489"/>
                      <a:pt x="804" y="157"/>
                    </a:cubicBezTo>
                    <a:cubicBezTo>
                      <a:pt x="721" y="66"/>
                      <a:pt x="631" y="0"/>
                      <a:pt x="5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9" name="Google Shape;9129;p70"/>
              <p:cNvSpPr/>
              <p:nvPr/>
            </p:nvSpPr>
            <p:spPr>
              <a:xfrm>
                <a:off x="1653975" y="1854225"/>
                <a:ext cx="6275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1922" extrusionOk="0">
                    <a:moveTo>
                      <a:pt x="907" y="1"/>
                    </a:moveTo>
                    <a:cubicBezTo>
                      <a:pt x="476" y="1"/>
                      <a:pt x="1" y="121"/>
                      <a:pt x="105" y="652"/>
                    </a:cubicBezTo>
                    <a:cubicBezTo>
                      <a:pt x="147" y="875"/>
                      <a:pt x="294" y="1060"/>
                      <a:pt x="454" y="1224"/>
                    </a:cubicBezTo>
                    <a:cubicBezTo>
                      <a:pt x="663" y="1445"/>
                      <a:pt x="894" y="1634"/>
                      <a:pt x="1151" y="1802"/>
                    </a:cubicBezTo>
                    <a:cubicBezTo>
                      <a:pt x="1242" y="1862"/>
                      <a:pt x="1353" y="1921"/>
                      <a:pt x="1459" y="1921"/>
                    </a:cubicBezTo>
                    <a:cubicBezTo>
                      <a:pt x="1490" y="1921"/>
                      <a:pt x="1520" y="1916"/>
                      <a:pt x="1550" y="1905"/>
                    </a:cubicBezTo>
                    <a:cubicBezTo>
                      <a:pt x="1751" y="1827"/>
                      <a:pt x="1781" y="1528"/>
                      <a:pt x="1977" y="1445"/>
                    </a:cubicBezTo>
                    <a:cubicBezTo>
                      <a:pt x="2046" y="1417"/>
                      <a:pt x="2122" y="1419"/>
                      <a:pt x="2197" y="1406"/>
                    </a:cubicBezTo>
                    <a:cubicBezTo>
                      <a:pt x="2300" y="1389"/>
                      <a:pt x="2398" y="1327"/>
                      <a:pt x="2454" y="1238"/>
                    </a:cubicBezTo>
                    <a:cubicBezTo>
                      <a:pt x="2510" y="1146"/>
                      <a:pt x="2510" y="1026"/>
                      <a:pt x="2448" y="942"/>
                    </a:cubicBezTo>
                    <a:cubicBezTo>
                      <a:pt x="2378" y="848"/>
                      <a:pt x="2247" y="822"/>
                      <a:pt x="2172" y="736"/>
                    </a:cubicBezTo>
                    <a:cubicBezTo>
                      <a:pt x="2088" y="644"/>
                      <a:pt x="2080" y="510"/>
                      <a:pt x="2030" y="398"/>
                    </a:cubicBezTo>
                    <a:cubicBezTo>
                      <a:pt x="1904" y="136"/>
                      <a:pt x="1569" y="66"/>
                      <a:pt x="1279" y="27"/>
                    </a:cubicBezTo>
                    <a:cubicBezTo>
                      <a:pt x="1172" y="13"/>
                      <a:pt x="1042" y="1"/>
                      <a:pt x="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0" name="Google Shape;9130;p70"/>
              <p:cNvSpPr/>
              <p:nvPr/>
            </p:nvSpPr>
            <p:spPr>
              <a:xfrm>
                <a:off x="1655050" y="1860750"/>
                <a:ext cx="247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851" extrusionOk="0">
                    <a:moveTo>
                      <a:pt x="58" y="0"/>
                    </a:moveTo>
                    <a:cubicBezTo>
                      <a:pt x="52" y="0"/>
                      <a:pt x="47" y="1"/>
                      <a:pt x="42" y="3"/>
                    </a:cubicBezTo>
                    <a:cubicBezTo>
                      <a:pt x="20" y="15"/>
                      <a:pt x="0" y="43"/>
                      <a:pt x="12" y="68"/>
                    </a:cubicBezTo>
                    <a:cubicBezTo>
                      <a:pt x="148" y="467"/>
                      <a:pt x="514" y="782"/>
                      <a:pt x="929" y="849"/>
                    </a:cubicBezTo>
                    <a:cubicBezTo>
                      <a:pt x="931" y="850"/>
                      <a:pt x="934" y="851"/>
                      <a:pt x="937" y="851"/>
                    </a:cubicBezTo>
                    <a:cubicBezTo>
                      <a:pt x="940" y="851"/>
                      <a:pt x="943" y="850"/>
                      <a:pt x="946" y="849"/>
                    </a:cubicBezTo>
                    <a:cubicBezTo>
                      <a:pt x="963" y="843"/>
                      <a:pt x="977" y="829"/>
                      <a:pt x="985" y="807"/>
                    </a:cubicBezTo>
                    <a:cubicBezTo>
                      <a:pt x="988" y="779"/>
                      <a:pt x="974" y="754"/>
                      <a:pt x="946" y="751"/>
                    </a:cubicBezTo>
                    <a:cubicBezTo>
                      <a:pt x="564" y="690"/>
                      <a:pt x="229" y="402"/>
                      <a:pt x="106" y="34"/>
                    </a:cubicBezTo>
                    <a:cubicBezTo>
                      <a:pt x="97" y="16"/>
                      <a:pt x="78" y="0"/>
                      <a:pt x="58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1" name="Google Shape;9131;p70"/>
              <p:cNvSpPr/>
              <p:nvPr/>
            </p:nvSpPr>
            <p:spPr>
              <a:xfrm>
                <a:off x="1659025" y="1861050"/>
                <a:ext cx="235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396" extrusionOk="0">
                    <a:moveTo>
                      <a:pt x="52" y="1"/>
                    </a:moveTo>
                    <a:cubicBezTo>
                      <a:pt x="30" y="1"/>
                      <a:pt x="13" y="17"/>
                      <a:pt x="6" y="36"/>
                    </a:cubicBezTo>
                    <a:cubicBezTo>
                      <a:pt x="0" y="64"/>
                      <a:pt x="17" y="89"/>
                      <a:pt x="42" y="98"/>
                    </a:cubicBezTo>
                    <a:cubicBezTo>
                      <a:pt x="324" y="156"/>
                      <a:pt x="603" y="254"/>
                      <a:pt x="860" y="390"/>
                    </a:cubicBezTo>
                    <a:cubicBezTo>
                      <a:pt x="866" y="394"/>
                      <a:pt x="873" y="395"/>
                      <a:pt x="879" y="395"/>
                    </a:cubicBezTo>
                    <a:cubicBezTo>
                      <a:pt x="884" y="395"/>
                      <a:pt x="889" y="394"/>
                      <a:pt x="893" y="393"/>
                    </a:cubicBezTo>
                    <a:cubicBezTo>
                      <a:pt x="907" y="390"/>
                      <a:pt x="921" y="382"/>
                      <a:pt x="929" y="371"/>
                    </a:cubicBezTo>
                    <a:cubicBezTo>
                      <a:pt x="941" y="349"/>
                      <a:pt x="935" y="321"/>
                      <a:pt x="910" y="307"/>
                    </a:cubicBezTo>
                    <a:cubicBezTo>
                      <a:pt x="642" y="167"/>
                      <a:pt x="358" y="64"/>
                      <a:pt x="65" y="3"/>
                    </a:cubicBezTo>
                    <a:cubicBezTo>
                      <a:pt x="60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2" name="Google Shape;9132;p70"/>
              <p:cNvSpPr/>
              <p:nvPr/>
            </p:nvSpPr>
            <p:spPr>
              <a:xfrm>
                <a:off x="1653875" y="1855325"/>
                <a:ext cx="461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413" extrusionOk="0">
                    <a:moveTo>
                      <a:pt x="659" y="1"/>
                    </a:moveTo>
                    <a:cubicBezTo>
                      <a:pt x="344" y="1"/>
                      <a:pt x="1" y="92"/>
                      <a:pt x="81" y="480"/>
                    </a:cubicBezTo>
                    <a:cubicBezTo>
                      <a:pt x="112" y="642"/>
                      <a:pt x="223" y="778"/>
                      <a:pt x="335" y="901"/>
                    </a:cubicBezTo>
                    <a:cubicBezTo>
                      <a:pt x="488" y="1060"/>
                      <a:pt x="658" y="1205"/>
                      <a:pt x="848" y="1325"/>
                    </a:cubicBezTo>
                    <a:cubicBezTo>
                      <a:pt x="917" y="1372"/>
                      <a:pt x="995" y="1413"/>
                      <a:pt x="1072" y="1413"/>
                    </a:cubicBezTo>
                    <a:cubicBezTo>
                      <a:pt x="1095" y="1413"/>
                      <a:pt x="1118" y="1409"/>
                      <a:pt x="1141" y="1401"/>
                    </a:cubicBezTo>
                    <a:cubicBezTo>
                      <a:pt x="1286" y="1345"/>
                      <a:pt x="1308" y="1122"/>
                      <a:pt x="1453" y="1060"/>
                    </a:cubicBezTo>
                    <a:cubicBezTo>
                      <a:pt x="1506" y="1041"/>
                      <a:pt x="1562" y="1043"/>
                      <a:pt x="1615" y="1032"/>
                    </a:cubicBezTo>
                    <a:cubicBezTo>
                      <a:pt x="1691" y="1018"/>
                      <a:pt x="1763" y="977"/>
                      <a:pt x="1805" y="912"/>
                    </a:cubicBezTo>
                    <a:cubicBezTo>
                      <a:pt x="1844" y="845"/>
                      <a:pt x="1847" y="753"/>
                      <a:pt x="1799" y="692"/>
                    </a:cubicBezTo>
                    <a:cubicBezTo>
                      <a:pt x="1746" y="625"/>
                      <a:pt x="1652" y="600"/>
                      <a:pt x="1596" y="541"/>
                    </a:cubicBezTo>
                    <a:cubicBezTo>
                      <a:pt x="1537" y="474"/>
                      <a:pt x="1532" y="374"/>
                      <a:pt x="1493" y="293"/>
                    </a:cubicBezTo>
                    <a:cubicBezTo>
                      <a:pt x="1398" y="103"/>
                      <a:pt x="1155" y="50"/>
                      <a:pt x="940" y="22"/>
                    </a:cubicBezTo>
                    <a:cubicBezTo>
                      <a:pt x="860" y="10"/>
                      <a:pt x="761" y="1"/>
                      <a:pt x="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3" name="Google Shape;9133;p70"/>
              <p:cNvSpPr/>
              <p:nvPr/>
            </p:nvSpPr>
            <p:spPr>
              <a:xfrm>
                <a:off x="1610475" y="1812275"/>
                <a:ext cx="5115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2089" extrusionOk="0">
                    <a:moveTo>
                      <a:pt x="1638" y="1"/>
                    </a:moveTo>
                    <a:cubicBezTo>
                      <a:pt x="1680" y="408"/>
                      <a:pt x="1613" y="829"/>
                      <a:pt x="1432" y="1200"/>
                    </a:cubicBezTo>
                    <a:cubicBezTo>
                      <a:pt x="1407" y="1248"/>
                      <a:pt x="1382" y="1298"/>
                      <a:pt x="1337" y="1326"/>
                    </a:cubicBezTo>
                    <a:cubicBezTo>
                      <a:pt x="1295" y="1357"/>
                      <a:pt x="1237" y="1362"/>
                      <a:pt x="1184" y="1371"/>
                    </a:cubicBezTo>
                    <a:cubicBezTo>
                      <a:pt x="1118" y="1378"/>
                      <a:pt x="1052" y="1381"/>
                      <a:pt x="986" y="1381"/>
                    </a:cubicBezTo>
                    <a:cubicBezTo>
                      <a:pt x="683" y="1381"/>
                      <a:pt x="380" y="1308"/>
                      <a:pt x="107" y="1175"/>
                    </a:cubicBezTo>
                    <a:cubicBezTo>
                      <a:pt x="65" y="1262"/>
                      <a:pt x="1" y="1343"/>
                      <a:pt x="1" y="1440"/>
                    </a:cubicBezTo>
                    <a:cubicBezTo>
                      <a:pt x="1" y="1588"/>
                      <a:pt x="146" y="1689"/>
                      <a:pt x="274" y="1756"/>
                    </a:cubicBezTo>
                    <a:cubicBezTo>
                      <a:pt x="534" y="1884"/>
                      <a:pt x="1017" y="2089"/>
                      <a:pt x="1391" y="2089"/>
                    </a:cubicBezTo>
                    <a:cubicBezTo>
                      <a:pt x="1487" y="2089"/>
                      <a:pt x="1576" y="2075"/>
                      <a:pt x="1652" y="2043"/>
                    </a:cubicBezTo>
                    <a:cubicBezTo>
                      <a:pt x="2046" y="1878"/>
                      <a:pt x="1895" y="1036"/>
                      <a:pt x="1881" y="704"/>
                    </a:cubicBezTo>
                    <a:cubicBezTo>
                      <a:pt x="1875" y="545"/>
                      <a:pt x="1862" y="380"/>
                      <a:pt x="1795" y="235"/>
                    </a:cubicBezTo>
                    <a:cubicBezTo>
                      <a:pt x="1756" y="146"/>
                      <a:pt x="1700" y="71"/>
                      <a:pt x="1638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4" name="Google Shape;9134;p70"/>
              <p:cNvSpPr/>
              <p:nvPr/>
            </p:nvSpPr>
            <p:spPr>
              <a:xfrm>
                <a:off x="1630975" y="1867900"/>
                <a:ext cx="4070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643" extrusionOk="0">
                    <a:moveTo>
                      <a:pt x="807" y="1"/>
                    </a:moveTo>
                    <a:cubicBezTo>
                      <a:pt x="717" y="1"/>
                      <a:pt x="630" y="49"/>
                      <a:pt x="553" y="167"/>
                    </a:cubicBezTo>
                    <a:cubicBezTo>
                      <a:pt x="375" y="437"/>
                      <a:pt x="255" y="764"/>
                      <a:pt x="126" y="1057"/>
                    </a:cubicBezTo>
                    <a:cubicBezTo>
                      <a:pt x="65" y="1204"/>
                      <a:pt x="1" y="1363"/>
                      <a:pt x="43" y="1517"/>
                    </a:cubicBezTo>
                    <a:cubicBezTo>
                      <a:pt x="57" y="1567"/>
                      <a:pt x="79" y="1606"/>
                      <a:pt x="107" y="1642"/>
                    </a:cubicBezTo>
                    <a:cubicBezTo>
                      <a:pt x="177" y="1430"/>
                      <a:pt x="255" y="1221"/>
                      <a:pt x="350" y="1015"/>
                    </a:cubicBezTo>
                    <a:cubicBezTo>
                      <a:pt x="414" y="886"/>
                      <a:pt x="495" y="747"/>
                      <a:pt x="626" y="683"/>
                    </a:cubicBezTo>
                    <a:cubicBezTo>
                      <a:pt x="675" y="659"/>
                      <a:pt x="728" y="649"/>
                      <a:pt x="781" y="649"/>
                    </a:cubicBezTo>
                    <a:cubicBezTo>
                      <a:pt x="853" y="649"/>
                      <a:pt x="926" y="667"/>
                      <a:pt x="991" y="694"/>
                    </a:cubicBezTo>
                    <a:cubicBezTo>
                      <a:pt x="1108" y="747"/>
                      <a:pt x="1203" y="831"/>
                      <a:pt x="1293" y="920"/>
                    </a:cubicBezTo>
                    <a:cubicBezTo>
                      <a:pt x="1413" y="1043"/>
                      <a:pt x="1527" y="1179"/>
                      <a:pt x="1627" y="1324"/>
                    </a:cubicBezTo>
                    <a:cubicBezTo>
                      <a:pt x="1608" y="925"/>
                      <a:pt x="1460" y="527"/>
                      <a:pt x="1187" y="231"/>
                    </a:cubicBezTo>
                    <a:cubicBezTo>
                      <a:pt x="1066" y="96"/>
                      <a:pt x="933" y="1"/>
                      <a:pt x="807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5" name="Google Shape;9135;p70"/>
              <p:cNvSpPr/>
              <p:nvPr/>
            </p:nvSpPr>
            <p:spPr>
              <a:xfrm>
                <a:off x="1654000" y="1854175"/>
                <a:ext cx="491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04" extrusionOk="0">
                    <a:moveTo>
                      <a:pt x="911" y="1"/>
                    </a:moveTo>
                    <a:cubicBezTo>
                      <a:pt x="478" y="1"/>
                      <a:pt x="0" y="121"/>
                      <a:pt x="107" y="654"/>
                    </a:cubicBezTo>
                    <a:cubicBezTo>
                      <a:pt x="148" y="877"/>
                      <a:pt x="299" y="1062"/>
                      <a:pt x="455" y="1226"/>
                    </a:cubicBezTo>
                    <a:cubicBezTo>
                      <a:pt x="665" y="1447"/>
                      <a:pt x="899" y="1636"/>
                      <a:pt x="1150" y="1804"/>
                    </a:cubicBezTo>
                    <a:cubicBezTo>
                      <a:pt x="1047" y="1664"/>
                      <a:pt x="963" y="1516"/>
                      <a:pt x="902" y="1355"/>
                    </a:cubicBezTo>
                    <a:cubicBezTo>
                      <a:pt x="807" y="1112"/>
                      <a:pt x="765" y="811"/>
                      <a:pt x="932" y="615"/>
                    </a:cubicBezTo>
                    <a:cubicBezTo>
                      <a:pt x="1055" y="470"/>
                      <a:pt x="1253" y="420"/>
                      <a:pt x="1437" y="381"/>
                    </a:cubicBezTo>
                    <a:cubicBezTo>
                      <a:pt x="1613" y="347"/>
                      <a:pt x="1786" y="319"/>
                      <a:pt x="1965" y="297"/>
                    </a:cubicBezTo>
                    <a:cubicBezTo>
                      <a:pt x="1811" y="113"/>
                      <a:pt x="1529" y="57"/>
                      <a:pt x="1281" y="27"/>
                    </a:cubicBezTo>
                    <a:cubicBezTo>
                      <a:pt x="1174" y="12"/>
                      <a:pt x="1045" y="1"/>
                      <a:pt x="911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6" name="Google Shape;9136;p70"/>
              <p:cNvSpPr/>
              <p:nvPr/>
            </p:nvSpPr>
            <p:spPr>
              <a:xfrm>
                <a:off x="1654500" y="1820800"/>
                <a:ext cx="4082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760" extrusionOk="0">
                    <a:moveTo>
                      <a:pt x="494" y="0"/>
                    </a:moveTo>
                    <a:cubicBezTo>
                      <a:pt x="282" y="162"/>
                      <a:pt x="142" y="424"/>
                      <a:pt x="98" y="692"/>
                    </a:cubicBezTo>
                    <a:cubicBezTo>
                      <a:pt x="53" y="935"/>
                      <a:pt x="0" y="1554"/>
                      <a:pt x="220" y="1702"/>
                    </a:cubicBezTo>
                    <a:cubicBezTo>
                      <a:pt x="282" y="1743"/>
                      <a:pt x="356" y="1759"/>
                      <a:pt x="436" y="1759"/>
                    </a:cubicBezTo>
                    <a:cubicBezTo>
                      <a:pt x="677" y="1759"/>
                      <a:pt x="970" y="1604"/>
                      <a:pt x="1127" y="1501"/>
                    </a:cubicBezTo>
                    <a:cubicBezTo>
                      <a:pt x="1306" y="1389"/>
                      <a:pt x="1473" y="1256"/>
                      <a:pt x="1632" y="1116"/>
                    </a:cubicBezTo>
                    <a:lnTo>
                      <a:pt x="1632" y="1116"/>
                    </a:lnTo>
                    <a:cubicBezTo>
                      <a:pt x="1594" y="1118"/>
                      <a:pt x="1557" y="1119"/>
                      <a:pt x="1519" y="1119"/>
                    </a:cubicBezTo>
                    <a:cubicBezTo>
                      <a:pt x="1392" y="1119"/>
                      <a:pt x="1265" y="1109"/>
                      <a:pt x="1138" y="1094"/>
                    </a:cubicBezTo>
                    <a:cubicBezTo>
                      <a:pt x="929" y="1060"/>
                      <a:pt x="698" y="996"/>
                      <a:pt x="578" y="815"/>
                    </a:cubicBezTo>
                    <a:cubicBezTo>
                      <a:pt x="474" y="656"/>
                      <a:pt x="477" y="458"/>
                      <a:pt x="483" y="271"/>
                    </a:cubicBezTo>
                    <a:cubicBezTo>
                      <a:pt x="488" y="179"/>
                      <a:pt x="491" y="92"/>
                      <a:pt x="494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7" name="Google Shape;9137;p70"/>
              <p:cNvSpPr/>
              <p:nvPr/>
            </p:nvSpPr>
            <p:spPr>
              <a:xfrm>
                <a:off x="1598350" y="1857400"/>
                <a:ext cx="5485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550" extrusionOk="0">
                    <a:moveTo>
                      <a:pt x="882" y="1"/>
                    </a:moveTo>
                    <a:cubicBezTo>
                      <a:pt x="621" y="1"/>
                      <a:pt x="363" y="48"/>
                      <a:pt x="126" y="163"/>
                    </a:cubicBezTo>
                    <a:cubicBezTo>
                      <a:pt x="84" y="182"/>
                      <a:pt x="42" y="204"/>
                      <a:pt x="0" y="232"/>
                    </a:cubicBezTo>
                    <a:cubicBezTo>
                      <a:pt x="62" y="238"/>
                      <a:pt x="126" y="244"/>
                      <a:pt x="187" y="249"/>
                    </a:cubicBezTo>
                    <a:cubicBezTo>
                      <a:pt x="419" y="271"/>
                      <a:pt x="650" y="291"/>
                      <a:pt x="865" y="389"/>
                    </a:cubicBezTo>
                    <a:cubicBezTo>
                      <a:pt x="1074" y="486"/>
                      <a:pt x="1256" y="679"/>
                      <a:pt x="1272" y="907"/>
                    </a:cubicBezTo>
                    <a:cubicBezTo>
                      <a:pt x="1284" y="1047"/>
                      <a:pt x="1236" y="1184"/>
                      <a:pt x="1192" y="1312"/>
                    </a:cubicBezTo>
                    <a:cubicBezTo>
                      <a:pt x="1164" y="1393"/>
                      <a:pt x="1136" y="1471"/>
                      <a:pt x="1108" y="1549"/>
                    </a:cubicBezTo>
                    <a:cubicBezTo>
                      <a:pt x="1261" y="1410"/>
                      <a:pt x="1412" y="1270"/>
                      <a:pt x="1565" y="1136"/>
                    </a:cubicBezTo>
                    <a:cubicBezTo>
                      <a:pt x="1688" y="1022"/>
                      <a:pt x="1814" y="907"/>
                      <a:pt x="1934" y="796"/>
                    </a:cubicBezTo>
                    <a:cubicBezTo>
                      <a:pt x="2037" y="707"/>
                      <a:pt x="2140" y="603"/>
                      <a:pt x="2157" y="469"/>
                    </a:cubicBezTo>
                    <a:cubicBezTo>
                      <a:pt x="2193" y="151"/>
                      <a:pt x="1515" y="76"/>
                      <a:pt x="1312" y="40"/>
                    </a:cubicBezTo>
                    <a:cubicBezTo>
                      <a:pt x="1170" y="15"/>
                      <a:pt x="1025" y="1"/>
                      <a:pt x="882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8" name="Google Shape;9138;p70"/>
              <p:cNvSpPr/>
              <p:nvPr/>
            </p:nvSpPr>
            <p:spPr>
              <a:xfrm>
                <a:off x="1637550" y="1851350"/>
                <a:ext cx="2707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983" extrusionOk="0">
                    <a:moveTo>
                      <a:pt x="545" y="0"/>
                    </a:moveTo>
                    <a:cubicBezTo>
                      <a:pt x="507" y="0"/>
                      <a:pt x="469" y="5"/>
                      <a:pt x="430" y="14"/>
                    </a:cubicBezTo>
                    <a:cubicBezTo>
                      <a:pt x="165" y="75"/>
                      <a:pt x="0" y="338"/>
                      <a:pt x="64" y="603"/>
                    </a:cubicBezTo>
                    <a:cubicBezTo>
                      <a:pt x="117" y="829"/>
                      <a:pt x="316" y="982"/>
                      <a:pt x="538" y="982"/>
                    </a:cubicBezTo>
                    <a:cubicBezTo>
                      <a:pt x="576" y="982"/>
                      <a:pt x="614" y="978"/>
                      <a:pt x="653" y="968"/>
                    </a:cubicBezTo>
                    <a:cubicBezTo>
                      <a:pt x="918" y="907"/>
                      <a:pt x="1083" y="645"/>
                      <a:pt x="1018" y="379"/>
                    </a:cubicBezTo>
                    <a:cubicBezTo>
                      <a:pt x="966" y="153"/>
                      <a:pt x="767" y="0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9" name="Google Shape;9139;p70"/>
              <p:cNvSpPr/>
              <p:nvPr/>
            </p:nvSpPr>
            <p:spPr>
              <a:xfrm>
                <a:off x="1643675" y="1856850"/>
                <a:ext cx="148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41" extrusionOk="0">
                    <a:moveTo>
                      <a:pt x="294" y="0"/>
                    </a:moveTo>
                    <a:cubicBezTo>
                      <a:pt x="276" y="0"/>
                      <a:pt x="257" y="2"/>
                      <a:pt x="238" y="6"/>
                    </a:cubicBezTo>
                    <a:cubicBezTo>
                      <a:pt x="90" y="42"/>
                      <a:pt x="1" y="185"/>
                      <a:pt x="34" y="330"/>
                    </a:cubicBezTo>
                    <a:cubicBezTo>
                      <a:pt x="65" y="457"/>
                      <a:pt x="175" y="540"/>
                      <a:pt x="297" y="540"/>
                    </a:cubicBezTo>
                    <a:cubicBezTo>
                      <a:pt x="317" y="540"/>
                      <a:pt x="337" y="538"/>
                      <a:pt x="358" y="533"/>
                    </a:cubicBezTo>
                    <a:cubicBezTo>
                      <a:pt x="506" y="497"/>
                      <a:pt x="595" y="355"/>
                      <a:pt x="561" y="210"/>
                    </a:cubicBezTo>
                    <a:cubicBezTo>
                      <a:pt x="530" y="84"/>
                      <a:pt x="417" y="0"/>
                      <a:pt x="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0" name="Google Shape;9140;p70"/>
              <p:cNvSpPr/>
              <p:nvPr/>
            </p:nvSpPr>
            <p:spPr>
              <a:xfrm>
                <a:off x="1567375" y="2190025"/>
                <a:ext cx="215675" cy="205700"/>
              </a:xfrm>
              <a:custGeom>
                <a:avLst/>
                <a:gdLst/>
                <a:ahLst/>
                <a:cxnLst/>
                <a:rect l="l" t="t" r="r" b="b"/>
                <a:pathLst>
                  <a:path w="8627" h="8228" extrusionOk="0">
                    <a:moveTo>
                      <a:pt x="4291" y="1"/>
                    </a:moveTo>
                    <a:cubicBezTo>
                      <a:pt x="4087" y="1"/>
                      <a:pt x="3880" y="54"/>
                      <a:pt x="3703" y="157"/>
                    </a:cubicBezTo>
                    <a:cubicBezTo>
                      <a:pt x="3320" y="380"/>
                      <a:pt x="3072" y="795"/>
                      <a:pt x="2977" y="1231"/>
                    </a:cubicBezTo>
                    <a:cubicBezTo>
                      <a:pt x="2922" y="1496"/>
                      <a:pt x="2908" y="1789"/>
                      <a:pt x="2723" y="1984"/>
                    </a:cubicBezTo>
                    <a:cubicBezTo>
                      <a:pt x="2696" y="2012"/>
                      <a:pt x="2668" y="2037"/>
                      <a:pt x="2637" y="2062"/>
                    </a:cubicBezTo>
                    <a:cubicBezTo>
                      <a:pt x="2573" y="2109"/>
                      <a:pt x="2503" y="2151"/>
                      <a:pt x="2445" y="2204"/>
                    </a:cubicBezTo>
                    <a:lnTo>
                      <a:pt x="2442" y="2207"/>
                    </a:lnTo>
                    <a:cubicBezTo>
                      <a:pt x="2428" y="2221"/>
                      <a:pt x="2414" y="2232"/>
                      <a:pt x="2400" y="2246"/>
                    </a:cubicBezTo>
                    <a:lnTo>
                      <a:pt x="2386" y="2260"/>
                    </a:lnTo>
                    <a:cubicBezTo>
                      <a:pt x="2375" y="2271"/>
                      <a:pt x="2364" y="2285"/>
                      <a:pt x="2355" y="2293"/>
                    </a:cubicBezTo>
                    <a:cubicBezTo>
                      <a:pt x="2350" y="2302"/>
                      <a:pt x="2347" y="2305"/>
                      <a:pt x="2344" y="2307"/>
                    </a:cubicBezTo>
                    <a:cubicBezTo>
                      <a:pt x="2330" y="2327"/>
                      <a:pt x="2319" y="2344"/>
                      <a:pt x="2313" y="2363"/>
                    </a:cubicBezTo>
                    <a:cubicBezTo>
                      <a:pt x="2216" y="2570"/>
                      <a:pt x="2341" y="2810"/>
                      <a:pt x="2475" y="2991"/>
                    </a:cubicBezTo>
                    <a:cubicBezTo>
                      <a:pt x="2509" y="3033"/>
                      <a:pt x="2545" y="3083"/>
                      <a:pt x="2584" y="3130"/>
                    </a:cubicBezTo>
                    <a:cubicBezTo>
                      <a:pt x="2224" y="2960"/>
                      <a:pt x="1839" y="2849"/>
                      <a:pt x="1437" y="2846"/>
                    </a:cubicBezTo>
                    <a:cubicBezTo>
                      <a:pt x="1401" y="2846"/>
                      <a:pt x="1365" y="2846"/>
                      <a:pt x="1326" y="2849"/>
                    </a:cubicBezTo>
                    <a:lnTo>
                      <a:pt x="1323" y="2849"/>
                    </a:lnTo>
                    <a:cubicBezTo>
                      <a:pt x="1287" y="2851"/>
                      <a:pt x="1248" y="2857"/>
                      <a:pt x="1211" y="2860"/>
                    </a:cubicBezTo>
                    <a:cubicBezTo>
                      <a:pt x="718" y="2916"/>
                      <a:pt x="229" y="3169"/>
                      <a:pt x="79" y="3630"/>
                    </a:cubicBezTo>
                    <a:cubicBezTo>
                      <a:pt x="1" y="3881"/>
                      <a:pt x="31" y="4160"/>
                      <a:pt x="98" y="4414"/>
                    </a:cubicBezTo>
                    <a:cubicBezTo>
                      <a:pt x="238" y="4952"/>
                      <a:pt x="603" y="5502"/>
                      <a:pt x="1158" y="5566"/>
                    </a:cubicBezTo>
                    <a:cubicBezTo>
                      <a:pt x="1196" y="5570"/>
                      <a:pt x="1233" y="5572"/>
                      <a:pt x="1270" y="5572"/>
                    </a:cubicBezTo>
                    <a:cubicBezTo>
                      <a:pt x="1466" y="5572"/>
                      <a:pt x="1661" y="5516"/>
                      <a:pt x="1853" y="5457"/>
                    </a:cubicBezTo>
                    <a:lnTo>
                      <a:pt x="1856" y="5457"/>
                    </a:lnTo>
                    <a:cubicBezTo>
                      <a:pt x="1981" y="5424"/>
                      <a:pt x="2110" y="5385"/>
                      <a:pt x="2235" y="5345"/>
                    </a:cubicBezTo>
                    <a:cubicBezTo>
                      <a:pt x="2417" y="5292"/>
                      <a:pt x="2598" y="5242"/>
                      <a:pt x="2776" y="5186"/>
                    </a:cubicBezTo>
                    <a:cubicBezTo>
                      <a:pt x="2804" y="5178"/>
                      <a:pt x="2832" y="5167"/>
                      <a:pt x="2857" y="5161"/>
                    </a:cubicBezTo>
                    <a:lnTo>
                      <a:pt x="2857" y="5161"/>
                    </a:lnTo>
                    <a:cubicBezTo>
                      <a:pt x="2818" y="5195"/>
                      <a:pt x="2776" y="5228"/>
                      <a:pt x="2737" y="5262"/>
                    </a:cubicBezTo>
                    <a:cubicBezTo>
                      <a:pt x="2612" y="5371"/>
                      <a:pt x="2486" y="5479"/>
                      <a:pt x="2364" y="5588"/>
                    </a:cubicBezTo>
                    <a:cubicBezTo>
                      <a:pt x="2269" y="5666"/>
                      <a:pt x="2171" y="5756"/>
                      <a:pt x="2096" y="5850"/>
                    </a:cubicBezTo>
                    <a:cubicBezTo>
                      <a:pt x="2057" y="5901"/>
                      <a:pt x="2023" y="5954"/>
                      <a:pt x="1995" y="6007"/>
                    </a:cubicBezTo>
                    <a:cubicBezTo>
                      <a:pt x="1967" y="6060"/>
                      <a:pt x="1945" y="6115"/>
                      <a:pt x="1931" y="6177"/>
                    </a:cubicBezTo>
                    <a:cubicBezTo>
                      <a:pt x="1928" y="6196"/>
                      <a:pt x="1926" y="6216"/>
                      <a:pt x="1926" y="6235"/>
                    </a:cubicBezTo>
                    <a:cubicBezTo>
                      <a:pt x="1889" y="6584"/>
                      <a:pt x="2163" y="6902"/>
                      <a:pt x="2263" y="7243"/>
                    </a:cubicBezTo>
                    <a:cubicBezTo>
                      <a:pt x="2358" y="7549"/>
                      <a:pt x="2336" y="7920"/>
                      <a:pt x="2584" y="8121"/>
                    </a:cubicBezTo>
                    <a:cubicBezTo>
                      <a:pt x="2677" y="8196"/>
                      <a:pt x="2787" y="8228"/>
                      <a:pt x="2902" y="8228"/>
                    </a:cubicBezTo>
                    <a:cubicBezTo>
                      <a:pt x="3133" y="8228"/>
                      <a:pt x="3387" y="8100"/>
                      <a:pt x="3572" y="7943"/>
                    </a:cubicBezTo>
                    <a:cubicBezTo>
                      <a:pt x="3937" y="7636"/>
                      <a:pt x="4202" y="7226"/>
                      <a:pt x="4358" y="6779"/>
                    </a:cubicBezTo>
                    <a:cubicBezTo>
                      <a:pt x="4361" y="6774"/>
                      <a:pt x="4367" y="6765"/>
                      <a:pt x="4367" y="6757"/>
                    </a:cubicBezTo>
                    <a:cubicBezTo>
                      <a:pt x="4386" y="6693"/>
                      <a:pt x="4409" y="6626"/>
                      <a:pt x="4425" y="6556"/>
                    </a:cubicBezTo>
                    <a:cubicBezTo>
                      <a:pt x="4428" y="6548"/>
                      <a:pt x="4428" y="6542"/>
                      <a:pt x="4431" y="6534"/>
                    </a:cubicBezTo>
                    <a:cubicBezTo>
                      <a:pt x="4456" y="6442"/>
                      <a:pt x="4473" y="6344"/>
                      <a:pt x="4487" y="6247"/>
                    </a:cubicBezTo>
                    <a:cubicBezTo>
                      <a:pt x="4523" y="6336"/>
                      <a:pt x="4556" y="6422"/>
                      <a:pt x="4595" y="6512"/>
                    </a:cubicBezTo>
                    <a:lnTo>
                      <a:pt x="4618" y="6562"/>
                    </a:lnTo>
                    <a:cubicBezTo>
                      <a:pt x="4710" y="6771"/>
                      <a:pt x="4816" y="6975"/>
                      <a:pt x="4933" y="7170"/>
                    </a:cubicBezTo>
                    <a:cubicBezTo>
                      <a:pt x="4939" y="7176"/>
                      <a:pt x="4941" y="7181"/>
                      <a:pt x="4944" y="7187"/>
                    </a:cubicBezTo>
                    <a:lnTo>
                      <a:pt x="4944" y="7190"/>
                    </a:lnTo>
                    <a:cubicBezTo>
                      <a:pt x="5059" y="7382"/>
                      <a:pt x="5212" y="7588"/>
                      <a:pt x="5435" y="7605"/>
                    </a:cubicBezTo>
                    <a:cubicBezTo>
                      <a:pt x="5446" y="7606"/>
                      <a:pt x="5457" y="7607"/>
                      <a:pt x="5468" y="7607"/>
                    </a:cubicBezTo>
                    <a:cubicBezTo>
                      <a:pt x="5776" y="7607"/>
                      <a:pt x="6015" y="7250"/>
                      <a:pt x="6324" y="7250"/>
                    </a:cubicBezTo>
                    <a:cubicBezTo>
                      <a:pt x="6332" y="7250"/>
                      <a:pt x="6340" y="7250"/>
                      <a:pt x="6347" y="7251"/>
                    </a:cubicBezTo>
                    <a:cubicBezTo>
                      <a:pt x="6462" y="7257"/>
                      <a:pt x="6571" y="7315"/>
                      <a:pt x="6682" y="7349"/>
                    </a:cubicBezTo>
                    <a:cubicBezTo>
                      <a:pt x="6739" y="7365"/>
                      <a:pt x="6800" y="7373"/>
                      <a:pt x="6860" y="7373"/>
                    </a:cubicBezTo>
                    <a:cubicBezTo>
                      <a:pt x="6965" y="7373"/>
                      <a:pt x="7070" y="7348"/>
                      <a:pt x="7156" y="7293"/>
                    </a:cubicBezTo>
                    <a:cubicBezTo>
                      <a:pt x="7296" y="7201"/>
                      <a:pt x="7382" y="7031"/>
                      <a:pt x="7352" y="6872"/>
                    </a:cubicBezTo>
                    <a:cubicBezTo>
                      <a:pt x="7315" y="6693"/>
                      <a:pt x="7156" y="6565"/>
                      <a:pt x="7106" y="6392"/>
                    </a:cubicBezTo>
                    <a:cubicBezTo>
                      <a:pt x="7053" y="6208"/>
                      <a:pt x="7134" y="6012"/>
                      <a:pt x="7137" y="5820"/>
                    </a:cubicBezTo>
                    <a:cubicBezTo>
                      <a:pt x="7143" y="5465"/>
                      <a:pt x="6883" y="5189"/>
                      <a:pt x="6590" y="4966"/>
                    </a:cubicBezTo>
                    <a:lnTo>
                      <a:pt x="6585" y="4961"/>
                    </a:lnTo>
                    <a:lnTo>
                      <a:pt x="6467" y="4877"/>
                    </a:lnTo>
                    <a:cubicBezTo>
                      <a:pt x="6465" y="4871"/>
                      <a:pt x="6459" y="4868"/>
                      <a:pt x="6453" y="4866"/>
                    </a:cubicBezTo>
                    <a:cubicBezTo>
                      <a:pt x="6445" y="4857"/>
                      <a:pt x="6437" y="4852"/>
                      <a:pt x="6426" y="4849"/>
                    </a:cubicBezTo>
                    <a:cubicBezTo>
                      <a:pt x="6836" y="4779"/>
                      <a:pt x="7232" y="4662"/>
                      <a:pt x="7617" y="4514"/>
                    </a:cubicBezTo>
                    <a:cubicBezTo>
                      <a:pt x="7932" y="4389"/>
                      <a:pt x="8253" y="4221"/>
                      <a:pt x="8440" y="3931"/>
                    </a:cubicBezTo>
                    <a:cubicBezTo>
                      <a:pt x="8627" y="3641"/>
                      <a:pt x="8613" y="3200"/>
                      <a:pt x="8334" y="3010"/>
                    </a:cubicBezTo>
                    <a:cubicBezTo>
                      <a:pt x="8208" y="2921"/>
                      <a:pt x="8052" y="2899"/>
                      <a:pt x="7907" y="2851"/>
                    </a:cubicBezTo>
                    <a:cubicBezTo>
                      <a:pt x="7424" y="2712"/>
                      <a:pt x="7003" y="2372"/>
                      <a:pt x="6501" y="2344"/>
                    </a:cubicBezTo>
                    <a:cubicBezTo>
                      <a:pt x="6476" y="2342"/>
                      <a:pt x="6452" y="2341"/>
                      <a:pt x="6427" y="2341"/>
                    </a:cubicBezTo>
                    <a:cubicBezTo>
                      <a:pt x="6014" y="2341"/>
                      <a:pt x="5630" y="2560"/>
                      <a:pt x="5340" y="2871"/>
                    </a:cubicBezTo>
                    <a:cubicBezTo>
                      <a:pt x="5374" y="2776"/>
                      <a:pt x="5410" y="2690"/>
                      <a:pt x="5438" y="2623"/>
                    </a:cubicBezTo>
                    <a:cubicBezTo>
                      <a:pt x="5499" y="2478"/>
                      <a:pt x="5558" y="2330"/>
                      <a:pt x="5597" y="2176"/>
                    </a:cubicBezTo>
                    <a:lnTo>
                      <a:pt x="5619" y="2081"/>
                    </a:lnTo>
                    <a:cubicBezTo>
                      <a:pt x="5628" y="2020"/>
                      <a:pt x="5636" y="1961"/>
                      <a:pt x="5639" y="1895"/>
                    </a:cubicBezTo>
                    <a:lnTo>
                      <a:pt x="5639" y="1892"/>
                    </a:lnTo>
                    <a:cubicBezTo>
                      <a:pt x="5642" y="1853"/>
                      <a:pt x="5639" y="1814"/>
                      <a:pt x="5636" y="1775"/>
                    </a:cubicBezTo>
                    <a:cubicBezTo>
                      <a:pt x="5633" y="1755"/>
                      <a:pt x="5633" y="1736"/>
                      <a:pt x="5628" y="1713"/>
                    </a:cubicBezTo>
                    <a:cubicBezTo>
                      <a:pt x="5625" y="1694"/>
                      <a:pt x="5625" y="1677"/>
                      <a:pt x="5622" y="1660"/>
                    </a:cubicBezTo>
                    <a:cubicBezTo>
                      <a:pt x="5619" y="1632"/>
                      <a:pt x="5611" y="1604"/>
                      <a:pt x="5608" y="1577"/>
                    </a:cubicBezTo>
                    <a:cubicBezTo>
                      <a:pt x="5605" y="1568"/>
                      <a:pt x="5605" y="1563"/>
                      <a:pt x="5605" y="1554"/>
                    </a:cubicBezTo>
                    <a:cubicBezTo>
                      <a:pt x="5555" y="1331"/>
                      <a:pt x="5466" y="1119"/>
                      <a:pt x="5374" y="910"/>
                    </a:cubicBezTo>
                    <a:cubicBezTo>
                      <a:pt x="5265" y="667"/>
                      <a:pt x="5151" y="410"/>
                      <a:pt x="4953" y="235"/>
                    </a:cubicBezTo>
                    <a:cubicBezTo>
                      <a:pt x="4771" y="76"/>
                      <a:pt x="4533" y="1"/>
                      <a:pt x="42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1" name="Google Shape;9141;p70"/>
              <p:cNvSpPr/>
              <p:nvPr/>
            </p:nvSpPr>
            <p:spPr>
              <a:xfrm>
                <a:off x="1630150" y="2206250"/>
                <a:ext cx="73050" cy="91925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3677" extrusionOk="0">
                    <a:moveTo>
                      <a:pt x="1766" y="1"/>
                    </a:moveTo>
                    <a:cubicBezTo>
                      <a:pt x="1592" y="1"/>
                      <a:pt x="1416" y="46"/>
                      <a:pt x="1264" y="132"/>
                    </a:cubicBezTo>
                    <a:cubicBezTo>
                      <a:pt x="938" y="319"/>
                      <a:pt x="729" y="674"/>
                      <a:pt x="653" y="1042"/>
                    </a:cubicBezTo>
                    <a:cubicBezTo>
                      <a:pt x="606" y="1265"/>
                      <a:pt x="592" y="1516"/>
                      <a:pt x="436" y="1681"/>
                    </a:cubicBezTo>
                    <a:cubicBezTo>
                      <a:pt x="324" y="1795"/>
                      <a:pt x="154" y="1854"/>
                      <a:pt x="84" y="1999"/>
                    </a:cubicBezTo>
                    <a:cubicBezTo>
                      <a:pt x="0" y="2172"/>
                      <a:pt x="109" y="2378"/>
                      <a:pt x="224" y="2532"/>
                    </a:cubicBezTo>
                    <a:cubicBezTo>
                      <a:pt x="514" y="2919"/>
                      <a:pt x="1155" y="3645"/>
                      <a:pt x="1691" y="3675"/>
                    </a:cubicBezTo>
                    <a:cubicBezTo>
                      <a:pt x="1700" y="3676"/>
                      <a:pt x="1709" y="3676"/>
                      <a:pt x="1718" y="3676"/>
                    </a:cubicBezTo>
                    <a:cubicBezTo>
                      <a:pt x="2262" y="3676"/>
                      <a:pt x="2573" y="2614"/>
                      <a:pt x="2740" y="2219"/>
                    </a:cubicBezTo>
                    <a:cubicBezTo>
                      <a:pt x="2827" y="2024"/>
                      <a:pt x="2905" y="1817"/>
                      <a:pt x="2910" y="1605"/>
                    </a:cubicBezTo>
                    <a:cubicBezTo>
                      <a:pt x="2921" y="1315"/>
                      <a:pt x="2799" y="1039"/>
                      <a:pt x="2684" y="774"/>
                    </a:cubicBezTo>
                    <a:cubicBezTo>
                      <a:pt x="2595" y="565"/>
                      <a:pt x="2497" y="347"/>
                      <a:pt x="2327" y="199"/>
                    </a:cubicBezTo>
                    <a:cubicBezTo>
                      <a:pt x="2172" y="64"/>
                      <a:pt x="1970" y="1"/>
                      <a:pt x="17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2" name="Google Shape;9142;p70"/>
              <p:cNvSpPr/>
              <p:nvPr/>
            </p:nvSpPr>
            <p:spPr>
              <a:xfrm>
                <a:off x="1656225" y="2249100"/>
                <a:ext cx="190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765" extrusionOk="0">
                    <a:moveTo>
                      <a:pt x="67" y="0"/>
                    </a:moveTo>
                    <a:cubicBezTo>
                      <a:pt x="66" y="0"/>
                      <a:pt x="64" y="0"/>
                      <a:pt x="62" y="0"/>
                    </a:cubicBezTo>
                    <a:cubicBezTo>
                      <a:pt x="29" y="6"/>
                      <a:pt x="1" y="36"/>
                      <a:pt x="4" y="70"/>
                    </a:cubicBezTo>
                    <a:cubicBezTo>
                      <a:pt x="45" y="673"/>
                      <a:pt x="271" y="1264"/>
                      <a:pt x="637" y="1738"/>
                    </a:cubicBezTo>
                    <a:cubicBezTo>
                      <a:pt x="645" y="1752"/>
                      <a:pt x="659" y="1761"/>
                      <a:pt x="673" y="1763"/>
                    </a:cubicBezTo>
                    <a:cubicBezTo>
                      <a:pt x="677" y="1764"/>
                      <a:pt x="681" y="1764"/>
                      <a:pt x="685" y="1764"/>
                    </a:cubicBezTo>
                    <a:cubicBezTo>
                      <a:pt x="701" y="1764"/>
                      <a:pt x="716" y="1759"/>
                      <a:pt x="729" y="1744"/>
                    </a:cubicBezTo>
                    <a:cubicBezTo>
                      <a:pt x="757" y="1722"/>
                      <a:pt x="760" y="1682"/>
                      <a:pt x="740" y="1655"/>
                    </a:cubicBezTo>
                    <a:cubicBezTo>
                      <a:pt x="386" y="1200"/>
                      <a:pt x="171" y="636"/>
                      <a:pt x="132" y="62"/>
                    </a:cubicBezTo>
                    <a:cubicBezTo>
                      <a:pt x="129" y="27"/>
                      <a:pt x="101" y="0"/>
                      <a:pt x="67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3" name="Google Shape;9143;p70"/>
              <p:cNvSpPr/>
              <p:nvPr/>
            </p:nvSpPr>
            <p:spPr>
              <a:xfrm>
                <a:off x="1669275" y="2256075"/>
                <a:ext cx="1035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1398" extrusionOk="0">
                    <a:moveTo>
                      <a:pt x="335" y="0"/>
                    </a:moveTo>
                    <a:cubicBezTo>
                      <a:pt x="299" y="6"/>
                      <a:pt x="274" y="34"/>
                      <a:pt x="274" y="67"/>
                    </a:cubicBezTo>
                    <a:cubicBezTo>
                      <a:pt x="282" y="494"/>
                      <a:pt x="193" y="924"/>
                      <a:pt x="14" y="1309"/>
                    </a:cubicBezTo>
                    <a:cubicBezTo>
                      <a:pt x="1" y="1342"/>
                      <a:pt x="14" y="1378"/>
                      <a:pt x="45" y="1392"/>
                    </a:cubicBezTo>
                    <a:cubicBezTo>
                      <a:pt x="51" y="1392"/>
                      <a:pt x="56" y="1392"/>
                      <a:pt x="59" y="1395"/>
                    </a:cubicBezTo>
                    <a:cubicBezTo>
                      <a:pt x="65" y="1397"/>
                      <a:pt x="70" y="1398"/>
                      <a:pt x="76" y="1398"/>
                    </a:cubicBezTo>
                    <a:cubicBezTo>
                      <a:pt x="99" y="1398"/>
                      <a:pt x="122" y="1384"/>
                      <a:pt x="129" y="1362"/>
                    </a:cubicBezTo>
                    <a:cubicBezTo>
                      <a:pt x="319" y="957"/>
                      <a:pt x="413" y="511"/>
                      <a:pt x="402" y="64"/>
                    </a:cubicBezTo>
                    <a:cubicBezTo>
                      <a:pt x="402" y="31"/>
                      <a:pt x="369" y="0"/>
                      <a:pt x="335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4" name="Google Shape;9144;p70"/>
              <p:cNvSpPr/>
              <p:nvPr/>
            </p:nvSpPr>
            <p:spPr>
              <a:xfrm>
                <a:off x="1642975" y="2229750"/>
                <a:ext cx="4900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472" extrusionOk="0">
                    <a:moveTo>
                      <a:pt x="1182" y="1"/>
                    </a:moveTo>
                    <a:cubicBezTo>
                      <a:pt x="1067" y="1"/>
                      <a:pt x="951" y="31"/>
                      <a:pt x="852" y="88"/>
                    </a:cubicBezTo>
                    <a:cubicBezTo>
                      <a:pt x="631" y="213"/>
                      <a:pt x="492" y="456"/>
                      <a:pt x="439" y="702"/>
                    </a:cubicBezTo>
                    <a:cubicBezTo>
                      <a:pt x="408" y="852"/>
                      <a:pt x="397" y="1020"/>
                      <a:pt x="294" y="1131"/>
                    </a:cubicBezTo>
                    <a:cubicBezTo>
                      <a:pt x="216" y="1209"/>
                      <a:pt x="104" y="1246"/>
                      <a:pt x="57" y="1343"/>
                    </a:cubicBezTo>
                    <a:cubicBezTo>
                      <a:pt x="1" y="1463"/>
                      <a:pt x="73" y="1600"/>
                      <a:pt x="149" y="1703"/>
                    </a:cubicBezTo>
                    <a:cubicBezTo>
                      <a:pt x="350" y="1965"/>
                      <a:pt x="782" y="2454"/>
                      <a:pt x="1131" y="2470"/>
                    </a:cubicBezTo>
                    <a:cubicBezTo>
                      <a:pt x="1137" y="2471"/>
                      <a:pt x="1143" y="2471"/>
                      <a:pt x="1150" y="2471"/>
                    </a:cubicBezTo>
                    <a:cubicBezTo>
                      <a:pt x="1517" y="2471"/>
                      <a:pt x="1724" y="1757"/>
                      <a:pt x="1836" y="1491"/>
                    </a:cubicBezTo>
                    <a:cubicBezTo>
                      <a:pt x="1892" y="1357"/>
                      <a:pt x="1945" y="1218"/>
                      <a:pt x="1954" y="1076"/>
                    </a:cubicBezTo>
                    <a:cubicBezTo>
                      <a:pt x="1959" y="883"/>
                      <a:pt x="1878" y="696"/>
                      <a:pt x="1803" y="518"/>
                    </a:cubicBezTo>
                    <a:cubicBezTo>
                      <a:pt x="1744" y="378"/>
                      <a:pt x="1677" y="236"/>
                      <a:pt x="1563" y="135"/>
                    </a:cubicBezTo>
                    <a:cubicBezTo>
                      <a:pt x="1458" y="44"/>
                      <a:pt x="1321" y="1"/>
                      <a:pt x="1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5" name="Google Shape;9145;p70"/>
              <p:cNvSpPr/>
              <p:nvPr/>
            </p:nvSpPr>
            <p:spPr>
              <a:xfrm>
                <a:off x="1583200" y="2266450"/>
                <a:ext cx="919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2311" extrusionOk="0">
                    <a:moveTo>
                      <a:pt x="1202" y="1"/>
                    </a:moveTo>
                    <a:cubicBezTo>
                      <a:pt x="735" y="1"/>
                      <a:pt x="217" y="219"/>
                      <a:pt x="71" y="665"/>
                    </a:cubicBezTo>
                    <a:cubicBezTo>
                      <a:pt x="1" y="877"/>
                      <a:pt x="29" y="1111"/>
                      <a:pt x="90" y="1329"/>
                    </a:cubicBezTo>
                    <a:cubicBezTo>
                      <a:pt x="207" y="1784"/>
                      <a:pt x="517" y="2255"/>
                      <a:pt x="986" y="2305"/>
                    </a:cubicBezTo>
                    <a:cubicBezTo>
                      <a:pt x="1016" y="2309"/>
                      <a:pt x="1047" y="2310"/>
                      <a:pt x="1078" y="2310"/>
                    </a:cubicBezTo>
                    <a:cubicBezTo>
                      <a:pt x="1245" y="2310"/>
                      <a:pt x="1412" y="2263"/>
                      <a:pt x="1574" y="2216"/>
                    </a:cubicBezTo>
                    <a:cubicBezTo>
                      <a:pt x="1837" y="2141"/>
                      <a:pt x="2099" y="2063"/>
                      <a:pt x="2356" y="1987"/>
                    </a:cubicBezTo>
                    <a:cubicBezTo>
                      <a:pt x="2565" y="1923"/>
                      <a:pt x="2777" y="1864"/>
                      <a:pt x="2992" y="1800"/>
                    </a:cubicBezTo>
                    <a:cubicBezTo>
                      <a:pt x="3162" y="1747"/>
                      <a:pt x="3346" y="1689"/>
                      <a:pt x="3444" y="1544"/>
                    </a:cubicBezTo>
                    <a:cubicBezTo>
                      <a:pt x="3678" y="1195"/>
                      <a:pt x="2913" y="709"/>
                      <a:pt x="2690" y="548"/>
                    </a:cubicBezTo>
                    <a:cubicBezTo>
                      <a:pt x="2266" y="232"/>
                      <a:pt x="1758" y="9"/>
                      <a:pt x="1220" y="1"/>
                    </a:cubicBezTo>
                    <a:cubicBezTo>
                      <a:pt x="1214" y="1"/>
                      <a:pt x="1208" y="1"/>
                      <a:pt x="1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6" name="Google Shape;9146;p70"/>
              <p:cNvSpPr/>
              <p:nvPr/>
            </p:nvSpPr>
            <p:spPr>
              <a:xfrm>
                <a:off x="1621650" y="2282125"/>
                <a:ext cx="453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667" extrusionOk="0">
                    <a:moveTo>
                      <a:pt x="138" y="1"/>
                    </a:moveTo>
                    <a:cubicBezTo>
                      <a:pt x="113" y="1"/>
                      <a:pt x="89" y="1"/>
                      <a:pt x="64" y="2"/>
                    </a:cubicBezTo>
                    <a:cubicBezTo>
                      <a:pt x="28" y="2"/>
                      <a:pt x="0" y="32"/>
                      <a:pt x="0" y="69"/>
                    </a:cubicBezTo>
                    <a:cubicBezTo>
                      <a:pt x="0" y="102"/>
                      <a:pt x="34" y="130"/>
                      <a:pt x="67" y="130"/>
                    </a:cubicBezTo>
                    <a:cubicBezTo>
                      <a:pt x="91" y="129"/>
                      <a:pt x="115" y="129"/>
                      <a:pt x="139" y="129"/>
                    </a:cubicBezTo>
                    <a:cubicBezTo>
                      <a:pt x="700" y="129"/>
                      <a:pt x="1255" y="317"/>
                      <a:pt x="1705" y="654"/>
                    </a:cubicBezTo>
                    <a:cubicBezTo>
                      <a:pt x="1710" y="657"/>
                      <a:pt x="1719" y="663"/>
                      <a:pt x="1727" y="666"/>
                    </a:cubicBezTo>
                    <a:cubicBezTo>
                      <a:pt x="1731" y="666"/>
                      <a:pt x="1735" y="666"/>
                      <a:pt x="1739" y="666"/>
                    </a:cubicBezTo>
                    <a:cubicBezTo>
                      <a:pt x="1760" y="666"/>
                      <a:pt x="1780" y="659"/>
                      <a:pt x="1794" y="640"/>
                    </a:cubicBezTo>
                    <a:cubicBezTo>
                      <a:pt x="1813" y="613"/>
                      <a:pt x="1808" y="571"/>
                      <a:pt x="1780" y="548"/>
                    </a:cubicBezTo>
                    <a:cubicBezTo>
                      <a:pt x="1311" y="195"/>
                      <a:pt x="729" y="1"/>
                      <a:pt x="138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7" name="Google Shape;9147;p70"/>
              <p:cNvSpPr/>
              <p:nvPr/>
            </p:nvSpPr>
            <p:spPr>
              <a:xfrm>
                <a:off x="1622125" y="2300500"/>
                <a:ext cx="4040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79" extrusionOk="0">
                    <a:moveTo>
                      <a:pt x="1544" y="1"/>
                    </a:moveTo>
                    <a:cubicBezTo>
                      <a:pt x="1536" y="1"/>
                      <a:pt x="1528" y="3"/>
                      <a:pt x="1521" y="6"/>
                    </a:cubicBezTo>
                    <a:cubicBezTo>
                      <a:pt x="1105" y="165"/>
                      <a:pt x="656" y="249"/>
                      <a:pt x="211" y="249"/>
                    </a:cubicBezTo>
                    <a:cubicBezTo>
                      <a:pt x="164" y="249"/>
                      <a:pt x="117" y="248"/>
                      <a:pt x="70" y="246"/>
                    </a:cubicBezTo>
                    <a:cubicBezTo>
                      <a:pt x="34" y="246"/>
                      <a:pt x="6" y="276"/>
                      <a:pt x="3" y="310"/>
                    </a:cubicBezTo>
                    <a:cubicBezTo>
                      <a:pt x="1" y="346"/>
                      <a:pt x="26" y="369"/>
                      <a:pt x="54" y="377"/>
                    </a:cubicBezTo>
                    <a:cubicBezTo>
                      <a:pt x="55" y="378"/>
                      <a:pt x="56" y="379"/>
                      <a:pt x="57" y="379"/>
                    </a:cubicBezTo>
                    <a:cubicBezTo>
                      <a:pt x="58" y="379"/>
                      <a:pt x="60" y="377"/>
                      <a:pt x="62" y="371"/>
                    </a:cubicBezTo>
                    <a:cubicBezTo>
                      <a:pt x="110" y="373"/>
                      <a:pt x="159" y="374"/>
                      <a:pt x="207" y="374"/>
                    </a:cubicBezTo>
                    <a:cubicBezTo>
                      <a:pt x="670" y="374"/>
                      <a:pt x="1136" y="290"/>
                      <a:pt x="1566" y="123"/>
                    </a:cubicBezTo>
                    <a:cubicBezTo>
                      <a:pt x="1596" y="112"/>
                      <a:pt x="1616" y="73"/>
                      <a:pt x="1602" y="42"/>
                    </a:cubicBezTo>
                    <a:cubicBezTo>
                      <a:pt x="1593" y="17"/>
                      <a:pt x="1569" y="1"/>
                      <a:pt x="1544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8" name="Google Shape;9148;p70"/>
              <p:cNvSpPr/>
              <p:nvPr/>
            </p:nvSpPr>
            <p:spPr>
              <a:xfrm>
                <a:off x="1606575" y="2275175"/>
                <a:ext cx="60700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25" extrusionOk="0">
                    <a:moveTo>
                      <a:pt x="795" y="1"/>
                    </a:moveTo>
                    <a:cubicBezTo>
                      <a:pt x="482" y="1"/>
                      <a:pt x="139" y="143"/>
                      <a:pt x="48" y="441"/>
                    </a:cubicBezTo>
                    <a:cubicBezTo>
                      <a:pt x="1" y="584"/>
                      <a:pt x="20" y="737"/>
                      <a:pt x="56" y="879"/>
                    </a:cubicBezTo>
                    <a:cubicBezTo>
                      <a:pt x="134" y="1181"/>
                      <a:pt x="341" y="1488"/>
                      <a:pt x="651" y="1521"/>
                    </a:cubicBezTo>
                    <a:cubicBezTo>
                      <a:pt x="670" y="1523"/>
                      <a:pt x="690" y="1524"/>
                      <a:pt x="710" y="1524"/>
                    </a:cubicBezTo>
                    <a:cubicBezTo>
                      <a:pt x="822" y="1524"/>
                      <a:pt x="934" y="1493"/>
                      <a:pt x="1041" y="1462"/>
                    </a:cubicBezTo>
                    <a:cubicBezTo>
                      <a:pt x="1211" y="1409"/>
                      <a:pt x="1387" y="1362"/>
                      <a:pt x="1557" y="1309"/>
                    </a:cubicBezTo>
                    <a:cubicBezTo>
                      <a:pt x="1697" y="1267"/>
                      <a:pt x="1836" y="1228"/>
                      <a:pt x="1976" y="1186"/>
                    </a:cubicBezTo>
                    <a:cubicBezTo>
                      <a:pt x="2087" y="1156"/>
                      <a:pt x="2210" y="1114"/>
                      <a:pt x="2274" y="1016"/>
                    </a:cubicBezTo>
                    <a:cubicBezTo>
                      <a:pt x="2428" y="787"/>
                      <a:pt x="1925" y="469"/>
                      <a:pt x="1778" y="360"/>
                    </a:cubicBezTo>
                    <a:cubicBezTo>
                      <a:pt x="1493" y="154"/>
                      <a:pt x="1158" y="3"/>
                      <a:pt x="804" y="1"/>
                    </a:cubicBezTo>
                    <a:cubicBezTo>
                      <a:pt x="801" y="1"/>
                      <a:pt x="798" y="1"/>
                      <a:pt x="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9" name="Google Shape;9149;p70"/>
              <p:cNvSpPr/>
              <p:nvPr/>
            </p:nvSpPr>
            <p:spPr>
              <a:xfrm>
                <a:off x="1677725" y="2255800"/>
                <a:ext cx="8852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2191" extrusionOk="0">
                    <a:moveTo>
                      <a:pt x="1673" y="1"/>
                    </a:moveTo>
                    <a:cubicBezTo>
                      <a:pt x="1253" y="1"/>
                      <a:pt x="861" y="268"/>
                      <a:pt x="614" y="608"/>
                    </a:cubicBezTo>
                    <a:cubicBezTo>
                      <a:pt x="419" y="873"/>
                      <a:pt x="0" y="1576"/>
                      <a:pt x="181" y="1886"/>
                    </a:cubicBezTo>
                    <a:cubicBezTo>
                      <a:pt x="330" y="2131"/>
                      <a:pt x="714" y="2191"/>
                      <a:pt x="1040" y="2191"/>
                    </a:cubicBezTo>
                    <a:cubicBezTo>
                      <a:pt x="1168" y="2191"/>
                      <a:pt x="1286" y="2181"/>
                      <a:pt x="1378" y="2170"/>
                    </a:cubicBezTo>
                    <a:cubicBezTo>
                      <a:pt x="1827" y="2123"/>
                      <a:pt x="2271" y="2011"/>
                      <a:pt x="2689" y="1844"/>
                    </a:cubicBezTo>
                    <a:cubicBezTo>
                      <a:pt x="2957" y="1735"/>
                      <a:pt x="3231" y="1593"/>
                      <a:pt x="3387" y="1348"/>
                    </a:cubicBezTo>
                    <a:cubicBezTo>
                      <a:pt x="3540" y="1105"/>
                      <a:pt x="3526" y="731"/>
                      <a:pt x="3289" y="566"/>
                    </a:cubicBezTo>
                    <a:cubicBezTo>
                      <a:pt x="3180" y="494"/>
                      <a:pt x="3049" y="469"/>
                      <a:pt x="2927" y="435"/>
                    </a:cubicBezTo>
                    <a:cubicBezTo>
                      <a:pt x="2516" y="315"/>
                      <a:pt x="2157" y="28"/>
                      <a:pt x="1735" y="3"/>
                    </a:cubicBezTo>
                    <a:cubicBezTo>
                      <a:pt x="1715" y="2"/>
                      <a:pt x="1694" y="1"/>
                      <a:pt x="1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0" name="Google Shape;9150;p70"/>
              <p:cNvSpPr/>
              <p:nvPr/>
            </p:nvSpPr>
            <p:spPr>
              <a:xfrm>
                <a:off x="1679050" y="2273250"/>
                <a:ext cx="35450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43" extrusionOk="0">
                    <a:moveTo>
                      <a:pt x="1349" y="1"/>
                    </a:moveTo>
                    <a:cubicBezTo>
                      <a:pt x="1345" y="1"/>
                      <a:pt x="1341" y="1"/>
                      <a:pt x="1336" y="2"/>
                    </a:cubicBezTo>
                    <a:cubicBezTo>
                      <a:pt x="854" y="97"/>
                      <a:pt x="405" y="312"/>
                      <a:pt x="31" y="630"/>
                    </a:cubicBezTo>
                    <a:cubicBezTo>
                      <a:pt x="3" y="655"/>
                      <a:pt x="0" y="691"/>
                      <a:pt x="25" y="719"/>
                    </a:cubicBezTo>
                    <a:cubicBezTo>
                      <a:pt x="36" y="730"/>
                      <a:pt x="45" y="739"/>
                      <a:pt x="59" y="742"/>
                    </a:cubicBezTo>
                    <a:cubicBezTo>
                      <a:pt x="63" y="742"/>
                      <a:pt x="67" y="743"/>
                      <a:pt x="72" y="743"/>
                    </a:cubicBezTo>
                    <a:cubicBezTo>
                      <a:pt x="87" y="743"/>
                      <a:pt x="101" y="738"/>
                      <a:pt x="112" y="728"/>
                    </a:cubicBezTo>
                    <a:cubicBezTo>
                      <a:pt x="469" y="424"/>
                      <a:pt x="901" y="217"/>
                      <a:pt x="1356" y="128"/>
                    </a:cubicBezTo>
                    <a:cubicBezTo>
                      <a:pt x="1392" y="119"/>
                      <a:pt x="1417" y="89"/>
                      <a:pt x="1409" y="55"/>
                    </a:cubicBezTo>
                    <a:cubicBezTo>
                      <a:pt x="1404" y="24"/>
                      <a:pt x="1378" y="1"/>
                      <a:pt x="1349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1" name="Google Shape;9151;p70"/>
              <p:cNvSpPr/>
              <p:nvPr/>
            </p:nvSpPr>
            <p:spPr>
              <a:xfrm>
                <a:off x="1682100" y="2290050"/>
                <a:ext cx="342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91" extrusionOk="0">
                    <a:moveTo>
                      <a:pt x="1295" y="1"/>
                    </a:moveTo>
                    <a:cubicBezTo>
                      <a:pt x="1287" y="1"/>
                      <a:pt x="1280" y="2"/>
                      <a:pt x="1273" y="5"/>
                    </a:cubicBezTo>
                    <a:cubicBezTo>
                      <a:pt x="997" y="113"/>
                      <a:pt x="702" y="168"/>
                      <a:pt x="406" y="168"/>
                    </a:cubicBezTo>
                    <a:cubicBezTo>
                      <a:pt x="296" y="168"/>
                      <a:pt x="186" y="160"/>
                      <a:pt x="76" y="145"/>
                    </a:cubicBezTo>
                    <a:cubicBezTo>
                      <a:pt x="74" y="145"/>
                      <a:pt x="73" y="145"/>
                      <a:pt x="71" y="145"/>
                    </a:cubicBezTo>
                    <a:cubicBezTo>
                      <a:pt x="37" y="145"/>
                      <a:pt x="12" y="169"/>
                      <a:pt x="4" y="201"/>
                    </a:cubicBezTo>
                    <a:cubicBezTo>
                      <a:pt x="1" y="234"/>
                      <a:pt x="20" y="265"/>
                      <a:pt x="54" y="270"/>
                    </a:cubicBezTo>
                    <a:cubicBezTo>
                      <a:pt x="54" y="270"/>
                      <a:pt x="57" y="270"/>
                      <a:pt x="59" y="268"/>
                    </a:cubicBezTo>
                    <a:cubicBezTo>
                      <a:pt x="174" y="283"/>
                      <a:pt x="288" y="290"/>
                      <a:pt x="403" y="290"/>
                    </a:cubicBezTo>
                    <a:cubicBezTo>
                      <a:pt x="714" y="290"/>
                      <a:pt x="1024" y="235"/>
                      <a:pt x="1318" y="123"/>
                    </a:cubicBezTo>
                    <a:cubicBezTo>
                      <a:pt x="1348" y="111"/>
                      <a:pt x="1368" y="72"/>
                      <a:pt x="1354" y="42"/>
                    </a:cubicBezTo>
                    <a:cubicBezTo>
                      <a:pt x="1345" y="18"/>
                      <a:pt x="1320" y="1"/>
                      <a:pt x="1295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2" name="Google Shape;9152;p70"/>
              <p:cNvSpPr/>
              <p:nvPr/>
            </p:nvSpPr>
            <p:spPr>
              <a:xfrm>
                <a:off x="1678200" y="2265600"/>
                <a:ext cx="6525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749" extrusionOk="0">
                    <a:moveTo>
                      <a:pt x="1269" y="1"/>
                    </a:moveTo>
                    <a:cubicBezTo>
                      <a:pt x="950" y="1"/>
                      <a:pt x="653" y="219"/>
                      <a:pt x="464" y="501"/>
                    </a:cubicBezTo>
                    <a:cubicBezTo>
                      <a:pt x="316" y="713"/>
                      <a:pt x="1" y="1276"/>
                      <a:pt x="126" y="1513"/>
                    </a:cubicBezTo>
                    <a:cubicBezTo>
                      <a:pt x="226" y="1702"/>
                      <a:pt x="487" y="1748"/>
                      <a:pt x="719" y="1748"/>
                    </a:cubicBezTo>
                    <a:cubicBezTo>
                      <a:pt x="824" y="1748"/>
                      <a:pt x="924" y="1739"/>
                      <a:pt x="999" y="1728"/>
                    </a:cubicBezTo>
                    <a:cubicBezTo>
                      <a:pt x="1331" y="1681"/>
                      <a:pt x="1661" y="1589"/>
                      <a:pt x="1970" y="1449"/>
                    </a:cubicBezTo>
                    <a:cubicBezTo>
                      <a:pt x="2168" y="1360"/>
                      <a:pt x="2372" y="1243"/>
                      <a:pt x="2489" y="1048"/>
                    </a:cubicBezTo>
                    <a:cubicBezTo>
                      <a:pt x="2609" y="852"/>
                      <a:pt x="2601" y="557"/>
                      <a:pt x="2431" y="431"/>
                    </a:cubicBezTo>
                    <a:cubicBezTo>
                      <a:pt x="2352" y="370"/>
                      <a:pt x="2255" y="356"/>
                      <a:pt x="2166" y="328"/>
                    </a:cubicBezTo>
                    <a:cubicBezTo>
                      <a:pt x="1870" y="239"/>
                      <a:pt x="1608" y="15"/>
                      <a:pt x="1298" y="1"/>
                    </a:cubicBezTo>
                    <a:cubicBezTo>
                      <a:pt x="1288" y="1"/>
                      <a:pt x="1278" y="1"/>
                      <a:pt x="1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3" name="Google Shape;9153;p70"/>
              <p:cNvSpPr/>
              <p:nvPr/>
            </p:nvSpPr>
            <p:spPr>
              <a:xfrm>
                <a:off x="1622825" y="2302275"/>
                <a:ext cx="603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3131" extrusionOk="0">
                    <a:moveTo>
                      <a:pt x="1708" y="1"/>
                    </a:moveTo>
                    <a:cubicBezTo>
                      <a:pt x="1632" y="1"/>
                      <a:pt x="1547" y="26"/>
                      <a:pt x="1451" y="83"/>
                    </a:cubicBezTo>
                    <a:cubicBezTo>
                      <a:pt x="1086" y="298"/>
                      <a:pt x="745" y="616"/>
                      <a:pt x="430" y="892"/>
                    </a:cubicBezTo>
                    <a:cubicBezTo>
                      <a:pt x="268" y="1028"/>
                      <a:pt x="101" y="1185"/>
                      <a:pt x="62" y="1391"/>
                    </a:cubicBezTo>
                    <a:cubicBezTo>
                      <a:pt x="1" y="1704"/>
                      <a:pt x="252" y="1985"/>
                      <a:pt x="344" y="2292"/>
                    </a:cubicBezTo>
                    <a:cubicBezTo>
                      <a:pt x="422" y="2552"/>
                      <a:pt x="408" y="2870"/>
                      <a:pt x="617" y="3040"/>
                    </a:cubicBezTo>
                    <a:cubicBezTo>
                      <a:pt x="697" y="3104"/>
                      <a:pt x="789" y="3130"/>
                      <a:pt x="886" y="3130"/>
                    </a:cubicBezTo>
                    <a:cubicBezTo>
                      <a:pt x="1082" y="3130"/>
                      <a:pt x="1295" y="3022"/>
                      <a:pt x="1454" y="2889"/>
                    </a:cubicBezTo>
                    <a:cubicBezTo>
                      <a:pt x="2121" y="2329"/>
                      <a:pt x="2414" y="1358"/>
                      <a:pt x="2168" y="524"/>
                    </a:cubicBezTo>
                    <a:cubicBezTo>
                      <a:pt x="2082" y="228"/>
                      <a:pt x="1937" y="1"/>
                      <a:pt x="1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4" name="Google Shape;9154;p70"/>
              <p:cNvSpPr/>
              <p:nvPr/>
            </p:nvSpPr>
            <p:spPr>
              <a:xfrm>
                <a:off x="1658675" y="2305525"/>
                <a:ext cx="15775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190" extrusionOk="0">
                    <a:moveTo>
                      <a:pt x="531" y="0"/>
                    </a:moveTo>
                    <a:cubicBezTo>
                      <a:pt x="494" y="0"/>
                      <a:pt x="466" y="34"/>
                      <a:pt x="469" y="67"/>
                    </a:cubicBezTo>
                    <a:cubicBezTo>
                      <a:pt x="503" y="734"/>
                      <a:pt x="363" y="1403"/>
                      <a:pt x="65" y="2000"/>
                    </a:cubicBezTo>
                    <a:cubicBezTo>
                      <a:pt x="48" y="2006"/>
                      <a:pt x="37" y="2020"/>
                      <a:pt x="31" y="2037"/>
                    </a:cubicBezTo>
                    <a:lnTo>
                      <a:pt x="9" y="2106"/>
                    </a:lnTo>
                    <a:cubicBezTo>
                      <a:pt x="0" y="2137"/>
                      <a:pt x="14" y="2171"/>
                      <a:pt x="45" y="2185"/>
                    </a:cubicBezTo>
                    <a:cubicBezTo>
                      <a:pt x="48" y="2185"/>
                      <a:pt x="51" y="2187"/>
                      <a:pt x="56" y="2187"/>
                    </a:cubicBezTo>
                    <a:cubicBezTo>
                      <a:pt x="62" y="2189"/>
                      <a:pt x="67" y="2190"/>
                      <a:pt x="73" y="2190"/>
                    </a:cubicBezTo>
                    <a:cubicBezTo>
                      <a:pt x="95" y="2190"/>
                      <a:pt x="115" y="2177"/>
                      <a:pt x="129" y="2157"/>
                    </a:cubicBezTo>
                    <a:cubicBezTo>
                      <a:pt x="469" y="1515"/>
                      <a:pt x="631" y="790"/>
                      <a:pt x="595" y="62"/>
                    </a:cubicBezTo>
                    <a:cubicBezTo>
                      <a:pt x="595" y="25"/>
                      <a:pt x="564" y="0"/>
                      <a:pt x="531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5" name="Google Shape;9155;p70"/>
              <p:cNvSpPr/>
              <p:nvPr/>
            </p:nvSpPr>
            <p:spPr>
              <a:xfrm>
                <a:off x="1645500" y="2305475"/>
                <a:ext cx="2177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536" extrusionOk="0">
                    <a:moveTo>
                      <a:pt x="801" y="1"/>
                    </a:moveTo>
                    <a:cubicBezTo>
                      <a:pt x="784" y="1"/>
                      <a:pt x="767" y="8"/>
                      <a:pt x="753" y="22"/>
                    </a:cubicBezTo>
                    <a:cubicBezTo>
                      <a:pt x="382" y="426"/>
                      <a:pt x="126" y="923"/>
                      <a:pt x="6" y="1458"/>
                    </a:cubicBezTo>
                    <a:cubicBezTo>
                      <a:pt x="0" y="1492"/>
                      <a:pt x="20" y="1528"/>
                      <a:pt x="56" y="1534"/>
                    </a:cubicBezTo>
                    <a:cubicBezTo>
                      <a:pt x="61" y="1535"/>
                      <a:pt x="66" y="1536"/>
                      <a:pt x="70" y="1536"/>
                    </a:cubicBezTo>
                    <a:cubicBezTo>
                      <a:pt x="99" y="1536"/>
                      <a:pt x="127" y="1515"/>
                      <a:pt x="131" y="1486"/>
                    </a:cubicBezTo>
                    <a:cubicBezTo>
                      <a:pt x="249" y="973"/>
                      <a:pt x="491" y="496"/>
                      <a:pt x="848" y="108"/>
                    </a:cubicBezTo>
                    <a:cubicBezTo>
                      <a:pt x="871" y="80"/>
                      <a:pt x="868" y="41"/>
                      <a:pt x="843" y="16"/>
                    </a:cubicBezTo>
                    <a:cubicBezTo>
                      <a:pt x="830" y="6"/>
                      <a:pt x="816" y="1"/>
                      <a:pt x="801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6" name="Google Shape;9156;p70"/>
              <p:cNvSpPr/>
              <p:nvPr/>
            </p:nvSpPr>
            <p:spPr>
              <a:xfrm>
                <a:off x="1635525" y="2305075"/>
                <a:ext cx="411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2143" extrusionOk="0">
                    <a:moveTo>
                      <a:pt x="1168" y="0"/>
                    </a:moveTo>
                    <a:cubicBezTo>
                      <a:pt x="1116" y="0"/>
                      <a:pt x="1057" y="18"/>
                      <a:pt x="991" y="57"/>
                    </a:cubicBezTo>
                    <a:cubicBezTo>
                      <a:pt x="740" y="208"/>
                      <a:pt x="514" y="423"/>
                      <a:pt x="293" y="612"/>
                    </a:cubicBezTo>
                    <a:cubicBezTo>
                      <a:pt x="187" y="707"/>
                      <a:pt x="70" y="810"/>
                      <a:pt x="42" y="953"/>
                    </a:cubicBezTo>
                    <a:cubicBezTo>
                      <a:pt x="0" y="1170"/>
                      <a:pt x="173" y="1363"/>
                      <a:pt x="235" y="1572"/>
                    </a:cubicBezTo>
                    <a:cubicBezTo>
                      <a:pt x="288" y="1748"/>
                      <a:pt x="276" y="1965"/>
                      <a:pt x="419" y="2080"/>
                    </a:cubicBezTo>
                    <a:cubicBezTo>
                      <a:pt x="473" y="2124"/>
                      <a:pt x="536" y="2142"/>
                      <a:pt x="603" y="2142"/>
                    </a:cubicBezTo>
                    <a:cubicBezTo>
                      <a:pt x="737" y="2142"/>
                      <a:pt x="884" y="2066"/>
                      <a:pt x="991" y="1977"/>
                    </a:cubicBezTo>
                    <a:cubicBezTo>
                      <a:pt x="1448" y="1592"/>
                      <a:pt x="1646" y="930"/>
                      <a:pt x="1484" y="359"/>
                    </a:cubicBezTo>
                    <a:cubicBezTo>
                      <a:pt x="1426" y="156"/>
                      <a:pt x="1325" y="0"/>
                      <a:pt x="1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7" name="Google Shape;9157;p70"/>
              <p:cNvSpPr/>
              <p:nvPr/>
            </p:nvSpPr>
            <p:spPr>
              <a:xfrm>
                <a:off x="1671925" y="2296500"/>
                <a:ext cx="679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837" extrusionOk="0">
                    <a:moveTo>
                      <a:pt x="688" y="1"/>
                    </a:moveTo>
                    <a:cubicBezTo>
                      <a:pt x="411" y="1"/>
                      <a:pt x="176" y="132"/>
                      <a:pt x="76" y="509"/>
                    </a:cubicBezTo>
                    <a:cubicBezTo>
                      <a:pt x="1" y="799"/>
                      <a:pt x="65" y="1103"/>
                      <a:pt x="160" y="1391"/>
                    </a:cubicBezTo>
                    <a:cubicBezTo>
                      <a:pt x="282" y="1770"/>
                      <a:pt x="447" y="2138"/>
                      <a:pt x="651" y="2481"/>
                    </a:cubicBezTo>
                    <a:cubicBezTo>
                      <a:pt x="748" y="2646"/>
                      <a:pt x="882" y="2816"/>
                      <a:pt x="1069" y="2836"/>
                    </a:cubicBezTo>
                    <a:cubicBezTo>
                      <a:pt x="1078" y="2836"/>
                      <a:pt x="1087" y="2837"/>
                      <a:pt x="1095" y="2837"/>
                    </a:cubicBezTo>
                    <a:cubicBezTo>
                      <a:pt x="1355" y="2837"/>
                      <a:pt x="1561" y="2534"/>
                      <a:pt x="1822" y="2534"/>
                    </a:cubicBezTo>
                    <a:cubicBezTo>
                      <a:pt x="1828" y="2534"/>
                      <a:pt x="1835" y="2534"/>
                      <a:pt x="1842" y="2534"/>
                    </a:cubicBezTo>
                    <a:cubicBezTo>
                      <a:pt x="1937" y="2543"/>
                      <a:pt x="2029" y="2590"/>
                      <a:pt x="2124" y="2618"/>
                    </a:cubicBezTo>
                    <a:cubicBezTo>
                      <a:pt x="2174" y="2633"/>
                      <a:pt x="2226" y="2640"/>
                      <a:pt x="2278" y="2640"/>
                    </a:cubicBezTo>
                    <a:cubicBezTo>
                      <a:pt x="2366" y="2640"/>
                      <a:pt x="2453" y="2618"/>
                      <a:pt x="2528" y="2571"/>
                    </a:cubicBezTo>
                    <a:cubicBezTo>
                      <a:pt x="2642" y="2493"/>
                      <a:pt x="2718" y="2347"/>
                      <a:pt x="2690" y="2211"/>
                    </a:cubicBezTo>
                    <a:cubicBezTo>
                      <a:pt x="2662" y="2060"/>
                      <a:pt x="2528" y="1951"/>
                      <a:pt x="2486" y="1806"/>
                    </a:cubicBezTo>
                    <a:cubicBezTo>
                      <a:pt x="2439" y="1650"/>
                      <a:pt x="2509" y="1485"/>
                      <a:pt x="2509" y="1321"/>
                    </a:cubicBezTo>
                    <a:cubicBezTo>
                      <a:pt x="2514" y="939"/>
                      <a:pt x="2154" y="662"/>
                      <a:pt x="1833" y="450"/>
                    </a:cubicBezTo>
                    <a:cubicBezTo>
                      <a:pt x="1541" y="255"/>
                      <a:pt x="1074" y="1"/>
                      <a:pt x="6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8" name="Google Shape;9158;p70"/>
              <p:cNvSpPr/>
              <p:nvPr/>
            </p:nvSpPr>
            <p:spPr>
              <a:xfrm>
                <a:off x="1675125" y="2297550"/>
                <a:ext cx="204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529" extrusionOk="0">
                    <a:moveTo>
                      <a:pt x="146" y="1"/>
                    </a:moveTo>
                    <a:cubicBezTo>
                      <a:pt x="110" y="1"/>
                      <a:pt x="84" y="25"/>
                      <a:pt x="76" y="57"/>
                    </a:cubicBezTo>
                    <a:cubicBezTo>
                      <a:pt x="1" y="609"/>
                      <a:pt x="255" y="1195"/>
                      <a:pt x="709" y="1516"/>
                    </a:cubicBezTo>
                    <a:cubicBezTo>
                      <a:pt x="715" y="1519"/>
                      <a:pt x="726" y="1524"/>
                      <a:pt x="732" y="1527"/>
                    </a:cubicBezTo>
                    <a:cubicBezTo>
                      <a:pt x="737" y="1528"/>
                      <a:pt x="742" y="1529"/>
                      <a:pt x="747" y="1529"/>
                    </a:cubicBezTo>
                    <a:cubicBezTo>
                      <a:pt x="768" y="1529"/>
                      <a:pt x="788" y="1520"/>
                      <a:pt x="799" y="1502"/>
                    </a:cubicBezTo>
                    <a:cubicBezTo>
                      <a:pt x="818" y="1471"/>
                      <a:pt x="813" y="1432"/>
                      <a:pt x="785" y="1410"/>
                    </a:cubicBezTo>
                    <a:cubicBezTo>
                      <a:pt x="369" y="1114"/>
                      <a:pt x="135" y="581"/>
                      <a:pt x="205" y="76"/>
                    </a:cubicBezTo>
                    <a:cubicBezTo>
                      <a:pt x="210" y="37"/>
                      <a:pt x="185" y="1"/>
                      <a:pt x="152" y="1"/>
                    </a:cubicBezTo>
                    <a:cubicBezTo>
                      <a:pt x="150" y="1"/>
                      <a:pt x="148" y="1"/>
                      <a:pt x="146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9" name="Google Shape;9159;p70"/>
              <p:cNvSpPr/>
              <p:nvPr/>
            </p:nvSpPr>
            <p:spPr>
              <a:xfrm>
                <a:off x="1681350" y="2299975"/>
                <a:ext cx="238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63" extrusionOk="0">
                    <a:moveTo>
                      <a:pt x="71" y="0"/>
                    </a:moveTo>
                    <a:cubicBezTo>
                      <a:pt x="52" y="0"/>
                      <a:pt x="33" y="8"/>
                      <a:pt x="20" y="24"/>
                    </a:cubicBezTo>
                    <a:cubicBezTo>
                      <a:pt x="0" y="52"/>
                      <a:pt x="3" y="94"/>
                      <a:pt x="31" y="116"/>
                    </a:cubicBezTo>
                    <a:cubicBezTo>
                      <a:pt x="335" y="353"/>
                      <a:pt x="603" y="627"/>
                      <a:pt x="832" y="939"/>
                    </a:cubicBezTo>
                    <a:cubicBezTo>
                      <a:pt x="840" y="950"/>
                      <a:pt x="854" y="959"/>
                      <a:pt x="868" y="961"/>
                    </a:cubicBezTo>
                    <a:cubicBezTo>
                      <a:pt x="872" y="962"/>
                      <a:pt x="876" y="962"/>
                      <a:pt x="880" y="962"/>
                    </a:cubicBezTo>
                    <a:cubicBezTo>
                      <a:pt x="893" y="962"/>
                      <a:pt x="905" y="959"/>
                      <a:pt x="918" y="953"/>
                    </a:cubicBezTo>
                    <a:cubicBezTo>
                      <a:pt x="949" y="931"/>
                      <a:pt x="954" y="889"/>
                      <a:pt x="932" y="861"/>
                    </a:cubicBezTo>
                    <a:cubicBezTo>
                      <a:pt x="700" y="543"/>
                      <a:pt x="421" y="258"/>
                      <a:pt x="112" y="13"/>
                    </a:cubicBezTo>
                    <a:cubicBezTo>
                      <a:pt x="100" y="5"/>
                      <a:pt x="85" y="0"/>
                      <a:pt x="71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0" name="Google Shape;9160;p70"/>
              <p:cNvSpPr/>
              <p:nvPr/>
            </p:nvSpPr>
            <p:spPr>
              <a:xfrm>
                <a:off x="1673450" y="2295600"/>
                <a:ext cx="499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2083" extrusionOk="0">
                    <a:moveTo>
                      <a:pt x="503" y="0"/>
                    </a:moveTo>
                    <a:cubicBezTo>
                      <a:pt x="301" y="0"/>
                      <a:pt x="130" y="96"/>
                      <a:pt x="57" y="372"/>
                    </a:cubicBezTo>
                    <a:cubicBezTo>
                      <a:pt x="1" y="587"/>
                      <a:pt x="51" y="813"/>
                      <a:pt x="115" y="1022"/>
                    </a:cubicBezTo>
                    <a:cubicBezTo>
                      <a:pt x="207" y="1301"/>
                      <a:pt x="325" y="1569"/>
                      <a:pt x="478" y="1823"/>
                    </a:cubicBezTo>
                    <a:cubicBezTo>
                      <a:pt x="548" y="1943"/>
                      <a:pt x="645" y="2071"/>
                      <a:pt x="785" y="2082"/>
                    </a:cubicBezTo>
                    <a:cubicBezTo>
                      <a:pt x="792" y="2083"/>
                      <a:pt x="798" y="2083"/>
                      <a:pt x="805" y="2083"/>
                    </a:cubicBezTo>
                    <a:cubicBezTo>
                      <a:pt x="997" y="2083"/>
                      <a:pt x="1145" y="1859"/>
                      <a:pt x="1338" y="1859"/>
                    </a:cubicBezTo>
                    <a:cubicBezTo>
                      <a:pt x="1342" y="1859"/>
                      <a:pt x="1347" y="1859"/>
                      <a:pt x="1351" y="1859"/>
                    </a:cubicBezTo>
                    <a:cubicBezTo>
                      <a:pt x="1424" y="1862"/>
                      <a:pt x="1491" y="1901"/>
                      <a:pt x="1560" y="1923"/>
                    </a:cubicBezTo>
                    <a:cubicBezTo>
                      <a:pt x="1596" y="1933"/>
                      <a:pt x="1633" y="1939"/>
                      <a:pt x="1671" y="1939"/>
                    </a:cubicBezTo>
                    <a:cubicBezTo>
                      <a:pt x="1736" y="1939"/>
                      <a:pt x="1801" y="1922"/>
                      <a:pt x="1856" y="1887"/>
                    </a:cubicBezTo>
                    <a:cubicBezTo>
                      <a:pt x="1940" y="1831"/>
                      <a:pt x="1996" y="1722"/>
                      <a:pt x="1976" y="1622"/>
                    </a:cubicBezTo>
                    <a:cubicBezTo>
                      <a:pt x="1954" y="1513"/>
                      <a:pt x="1853" y="1435"/>
                      <a:pt x="1823" y="1326"/>
                    </a:cubicBezTo>
                    <a:cubicBezTo>
                      <a:pt x="1789" y="1209"/>
                      <a:pt x="1839" y="1089"/>
                      <a:pt x="1842" y="969"/>
                    </a:cubicBezTo>
                    <a:cubicBezTo>
                      <a:pt x="1845" y="687"/>
                      <a:pt x="1586" y="486"/>
                      <a:pt x="1348" y="333"/>
                    </a:cubicBezTo>
                    <a:cubicBezTo>
                      <a:pt x="1132" y="190"/>
                      <a:pt x="787" y="0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1" name="Google Shape;9161;p70"/>
              <p:cNvSpPr/>
              <p:nvPr/>
            </p:nvSpPr>
            <p:spPr>
              <a:xfrm>
                <a:off x="1630225" y="2237175"/>
                <a:ext cx="72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2448" extrusionOk="0">
                    <a:moveTo>
                      <a:pt x="2857" y="0"/>
                    </a:moveTo>
                    <a:cubicBezTo>
                      <a:pt x="2673" y="511"/>
                      <a:pt x="2344" y="971"/>
                      <a:pt x="1917" y="1306"/>
                    </a:cubicBezTo>
                    <a:cubicBezTo>
                      <a:pt x="1861" y="1348"/>
                      <a:pt x="1802" y="1389"/>
                      <a:pt x="1733" y="1403"/>
                    </a:cubicBezTo>
                    <a:cubicBezTo>
                      <a:pt x="1720" y="1405"/>
                      <a:pt x="1707" y="1406"/>
                      <a:pt x="1694" y="1406"/>
                    </a:cubicBezTo>
                    <a:cubicBezTo>
                      <a:pt x="1637" y="1406"/>
                      <a:pt x="1578" y="1388"/>
                      <a:pt x="1523" y="1367"/>
                    </a:cubicBezTo>
                    <a:cubicBezTo>
                      <a:pt x="1069" y="1200"/>
                      <a:pt x="661" y="898"/>
                      <a:pt x="360" y="513"/>
                    </a:cubicBezTo>
                    <a:cubicBezTo>
                      <a:pt x="257" y="592"/>
                      <a:pt x="137" y="653"/>
                      <a:pt x="84" y="767"/>
                    </a:cubicBezTo>
                    <a:cubicBezTo>
                      <a:pt x="0" y="943"/>
                      <a:pt x="109" y="1144"/>
                      <a:pt x="223" y="1303"/>
                    </a:cubicBezTo>
                    <a:cubicBezTo>
                      <a:pt x="514" y="1688"/>
                      <a:pt x="1158" y="2413"/>
                      <a:pt x="1688" y="2447"/>
                    </a:cubicBezTo>
                    <a:cubicBezTo>
                      <a:pt x="1696" y="2447"/>
                      <a:pt x="1704" y="2447"/>
                      <a:pt x="1711" y="2447"/>
                    </a:cubicBezTo>
                    <a:cubicBezTo>
                      <a:pt x="2258" y="2447"/>
                      <a:pt x="2569" y="1387"/>
                      <a:pt x="2737" y="988"/>
                    </a:cubicBezTo>
                    <a:cubicBezTo>
                      <a:pt x="2818" y="787"/>
                      <a:pt x="2896" y="580"/>
                      <a:pt x="2904" y="368"/>
                    </a:cubicBezTo>
                    <a:cubicBezTo>
                      <a:pt x="2913" y="243"/>
                      <a:pt x="2888" y="120"/>
                      <a:pt x="2857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2" name="Google Shape;9162;p70"/>
              <p:cNvSpPr/>
              <p:nvPr/>
            </p:nvSpPr>
            <p:spPr>
              <a:xfrm>
                <a:off x="1624000" y="2302275"/>
                <a:ext cx="5680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078" extrusionOk="0">
                    <a:moveTo>
                      <a:pt x="1661" y="1"/>
                    </a:moveTo>
                    <a:cubicBezTo>
                      <a:pt x="1585" y="1"/>
                      <a:pt x="1500" y="26"/>
                      <a:pt x="1404" y="83"/>
                    </a:cubicBezTo>
                    <a:cubicBezTo>
                      <a:pt x="1042" y="298"/>
                      <a:pt x="704" y="616"/>
                      <a:pt x="383" y="892"/>
                    </a:cubicBezTo>
                    <a:cubicBezTo>
                      <a:pt x="221" y="1028"/>
                      <a:pt x="54" y="1185"/>
                      <a:pt x="15" y="1391"/>
                    </a:cubicBezTo>
                    <a:cubicBezTo>
                      <a:pt x="1" y="1453"/>
                      <a:pt x="7" y="1517"/>
                      <a:pt x="15" y="1578"/>
                    </a:cubicBezTo>
                    <a:cubicBezTo>
                      <a:pt x="221" y="1366"/>
                      <a:pt x="439" y="1162"/>
                      <a:pt x="671" y="975"/>
                    </a:cubicBezTo>
                    <a:cubicBezTo>
                      <a:pt x="817" y="854"/>
                      <a:pt x="985" y="733"/>
                      <a:pt x="1180" y="733"/>
                    </a:cubicBezTo>
                    <a:cubicBezTo>
                      <a:pt x="1182" y="733"/>
                      <a:pt x="1184" y="733"/>
                      <a:pt x="1187" y="733"/>
                    </a:cubicBezTo>
                    <a:cubicBezTo>
                      <a:pt x="1354" y="738"/>
                      <a:pt x="1507" y="833"/>
                      <a:pt x="1616" y="962"/>
                    </a:cubicBezTo>
                    <a:cubicBezTo>
                      <a:pt x="1725" y="1087"/>
                      <a:pt x="1786" y="1246"/>
                      <a:pt x="1842" y="1402"/>
                    </a:cubicBezTo>
                    <a:cubicBezTo>
                      <a:pt x="1918" y="1623"/>
                      <a:pt x="1968" y="1849"/>
                      <a:pt x="2007" y="2077"/>
                    </a:cubicBezTo>
                    <a:cubicBezTo>
                      <a:pt x="2219" y="1592"/>
                      <a:pt x="2272" y="1034"/>
                      <a:pt x="2121" y="524"/>
                    </a:cubicBezTo>
                    <a:cubicBezTo>
                      <a:pt x="2035" y="228"/>
                      <a:pt x="1890" y="1"/>
                      <a:pt x="1661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3" name="Google Shape;9163;p70"/>
              <p:cNvSpPr/>
              <p:nvPr/>
            </p:nvSpPr>
            <p:spPr>
              <a:xfrm>
                <a:off x="1672000" y="2296475"/>
                <a:ext cx="622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480" extrusionOk="0">
                    <a:moveTo>
                      <a:pt x="690" y="0"/>
                    </a:moveTo>
                    <a:cubicBezTo>
                      <a:pt x="413" y="0"/>
                      <a:pt x="177" y="131"/>
                      <a:pt x="76" y="510"/>
                    </a:cubicBezTo>
                    <a:cubicBezTo>
                      <a:pt x="0" y="800"/>
                      <a:pt x="67" y="1107"/>
                      <a:pt x="159" y="1392"/>
                    </a:cubicBezTo>
                    <a:cubicBezTo>
                      <a:pt x="282" y="1771"/>
                      <a:pt x="447" y="2139"/>
                      <a:pt x="653" y="2480"/>
                    </a:cubicBezTo>
                    <a:cubicBezTo>
                      <a:pt x="614" y="2256"/>
                      <a:pt x="600" y="2028"/>
                      <a:pt x="620" y="1804"/>
                    </a:cubicBezTo>
                    <a:cubicBezTo>
                      <a:pt x="642" y="1461"/>
                      <a:pt x="770" y="1085"/>
                      <a:pt x="1080" y="945"/>
                    </a:cubicBezTo>
                    <a:cubicBezTo>
                      <a:pt x="1174" y="904"/>
                      <a:pt x="1274" y="888"/>
                      <a:pt x="1375" y="888"/>
                    </a:cubicBezTo>
                    <a:cubicBezTo>
                      <a:pt x="1523" y="888"/>
                      <a:pt x="1674" y="922"/>
                      <a:pt x="1816" y="962"/>
                    </a:cubicBezTo>
                    <a:cubicBezTo>
                      <a:pt x="2042" y="1021"/>
                      <a:pt x="2266" y="1090"/>
                      <a:pt x="2489" y="1166"/>
                    </a:cubicBezTo>
                    <a:cubicBezTo>
                      <a:pt x="2414" y="862"/>
                      <a:pt x="2109" y="627"/>
                      <a:pt x="1833" y="446"/>
                    </a:cubicBezTo>
                    <a:cubicBezTo>
                      <a:pt x="1541" y="254"/>
                      <a:pt x="1076" y="0"/>
                      <a:pt x="690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4" name="Google Shape;9164;p70"/>
              <p:cNvSpPr/>
              <p:nvPr/>
            </p:nvSpPr>
            <p:spPr>
              <a:xfrm>
                <a:off x="1677725" y="2256275"/>
                <a:ext cx="54900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169" extrusionOk="0">
                    <a:moveTo>
                      <a:pt x="1487" y="1"/>
                    </a:moveTo>
                    <a:lnTo>
                      <a:pt x="1487" y="1"/>
                    </a:lnTo>
                    <a:cubicBezTo>
                      <a:pt x="1141" y="68"/>
                      <a:pt x="829" y="302"/>
                      <a:pt x="614" y="589"/>
                    </a:cubicBezTo>
                    <a:cubicBezTo>
                      <a:pt x="424" y="854"/>
                      <a:pt x="0" y="1560"/>
                      <a:pt x="181" y="1864"/>
                    </a:cubicBezTo>
                    <a:cubicBezTo>
                      <a:pt x="328" y="2109"/>
                      <a:pt x="710" y="2169"/>
                      <a:pt x="1037" y="2169"/>
                    </a:cubicBezTo>
                    <a:cubicBezTo>
                      <a:pt x="1165" y="2169"/>
                      <a:pt x="1285" y="2160"/>
                      <a:pt x="1378" y="2149"/>
                    </a:cubicBezTo>
                    <a:cubicBezTo>
                      <a:pt x="1654" y="2118"/>
                      <a:pt x="1925" y="2059"/>
                      <a:pt x="2196" y="1984"/>
                    </a:cubicBezTo>
                    <a:cubicBezTo>
                      <a:pt x="1995" y="1895"/>
                      <a:pt x="1808" y="1794"/>
                      <a:pt x="1627" y="1672"/>
                    </a:cubicBezTo>
                    <a:cubicBezTo>
                      <a:pt x="1387" y="1510"/>
                      <a:pt x="1152" y="1295"/>
                      <a:pt x="1113" y="1008"/>
                    </a:cubicBezTo>
                    <a:cubicBezTo>
                      <a:pt x="1083" y="765"/>
                      <a:pt x="1200" y="528"/>
                      <a:pt x="1320" y="310"/>
                    </a:cubicBezTo>
                    <a:cubicBezTo>
                      <a:pt x="1375" y="207"/>
                      <a:pt x="1431" y="107"/>
                      <a:pt x="1487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5" name="Google Shape;9165;p70"/>
              <p:cNvSpPr/>
              <p:nvPr/>
            </p:nvSpPr>
            <p:spPr>
              <a:xfrm>
                <a:off x="1609025" y="2266450"/>
                <a:ext cx="66200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214" extrusionOk="0">
                    <a:moveTo>
                      <a:pt x="190" y="1"/>
                    </a:moveTo>
                    <a:cubicBezTo>
                      <a:pt x="126" y="1"/>
                      <a:pt x="64" y="4"/>
                      <a:pt x="0" y="12"/>
                    </a:cubicBezTo>
                    <a:cubicBezTo>
                      <a:pt x="70" y="54"/>
                      <a:pt x="145" y="96"/>
                      <a:pt x="215" y="138"/>
                    </a:cubicBezTo>
                    <a:cubicBezTo>
                      <a:pt x="474" y="294"/>
                      <a:pt x="745" y="456"/>
                      <a:pt x="935" y="693"/>
                    </a:cubicBezTo>
                    <a:cubicBezTo>
                      <a:pt x="1127" y="930"/>
                      <a:pt x="1233" y="1265"/>
                      <a:pt x="1122" y="1546"/>
                    </a:cubicBezTo>
                    <a:cubicBezTo>
                      <a:pt x="1055" y="1717"/>
                      <a:pt x="918" y="1851"/>
                      <a:pt x="790" y="1979"/>
                    </a:cubicBezTo>
                    <a:cubicBezTo>
                      <a:pt x="709" y="2057"/>
                      <a:pt x="633" y="2135"/>
                      <a:pt x="553" y="2213"/>
                    </a:cubicBezTo>
                    <a:cubicBezTo>
                      <a:pt x="815" y="2135"/>
                      <a:pt x="1071" y="2060"/>
                      <a:pt x="1334" y="1982"/>
                    </a:cubicBezTo>
                    <a:cubicBezTo>
                      <a:pt x="1543" y="1920"/>
                      <a:pt x="1755" y="1862"/>
                      <a:pt x="1967" y="1797"/>
                    </a:cubicBezTo>
                    <a:cubicBezTo>
                      <a:pt x="2140" y="1744"/>
                      <a:pt x="2324" y="1686"/>
                      <a:pt x="2422" y="1538"/>
                    </a:cubicBezTo>
                    <a:cubicBezTo>
                      <a:pt x="2648" y="1189"/>
                      <a:pt x="1889" y="707"/>
                      <a:pt x="1666" y="545"/>
                    </a:cubicBezTo>
                    <a:cubicBezTo>
                      <a:pt x="1236" y="232"/>
                      <a:pt x="725" y="9"/>
                      <a:pt x="190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6" name="Google Shape;9166;p70"/>
              <p:cNvSpPr/>
              <p:nvPr/>
            </p:nvSpPr>
            <p:spPr>
              <a:xfrm>
                <a:off x="1653575" y="2281700"/>
                <a:ext cx="355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294" extrusionOk="0">
                    <a:moveTo>
                      <a:pt x="712" y="1"/>
                    </a:moveTo>
                    <a:cubicBezTo>
                      <a:pt x="415" y="1"/>
                      <a:pt x="147" y="202"/>
                      <a:pt x="79" y="504"/>
                    </a:cubicBezTo>
                    <a:cubicBezTo>
                      <a:pt x="1" y="853"/>
                      <a:pt x="218" y="1199"/>
                      <a:pt x="567" y="1277"/>
                    </a:cubicBezTo>
                    <a:cubicBezTo>
                      <a:pt x="616" y="1288"/>
                      <a:pt x="665" y="1294"/>
                      <a:pt x="712" y="1294"/>
                    </a:cubicBezTo>
                    <a:cubicBezTo>
                      <a:pt x="1007" y="1294"/>
                      <a:pt x="1270" y="1089"/>
                      <a:pt x="1340" y="789"/>
                    </a:cubicBezTo>
                    <a:cubicBezTo>
                      <a:pt x="1421" y="445"/>
                      <a:pt x="1203" y="97"/>
                      <a:pt x="852" y="16"/>
                    </a:cubicBezTo>
                    <a:cubicBezTo>
                      <a:pt x="805" y="6"/>
                      <a:pt x="758" y="1"/>
                      <a:pt x="7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7" name="Google Shape;9167;p70"/>
              <p:cNvSpPr/>
              <p:nvPr/>
            </p:nvSpPr>
            <p:spPr>
              <a:xfrm>
                <a:off x="1661600" y="2289000"/>
                <a:ext cx="195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714" extrusionOk="0">
                    <a:moveTo>
                      <a:pt x="389" y="1"/>
                    </a:moveTo>
                    <a:cubicBezTo>
                      <a:pt x="229" y="1"/>
                      <a:pt x="81" y="114"/>
                      <a:pt x="45" y="279"/>
                    </a:cubicBezTo>
                    <a:cubicBezTo>
                      <a:pt x="1" y="466"/>
                      <a:pt x="123" y="661"/>
                      <a:pt x="316" y="703"/>
                    </a:cubicBezTo>
                    <a:cubicBezTo>
                      <a:pt x="343" y="710"/>
                      <a:pt x="371" y="713"/>
                      <a:pt x="398" y="713"/>
                    </a:cubicBezTo>
                    <a:cubicBezTo>
                      <a:pt x="556" y="713"/>
                      <a:pt x="704" y="600"/>
                      <a:pt x="740" y="435"/>
                    </a:cubicBezTo>
                    <a:cubicBezTo>
                      <a:pt x="782" y="243"/>
                      <a:pt x="665" y="53"/>
                      <a:pt x="472" y="11"/>
                    </a:cubicBezTo>
                    <a:cubicBezTo>
                      <a:pt x="445" y="4"/>
                      <a:pt x="417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8" name="Google Shape;9168;p70"/>
              <p:cNvSpPr/>
              <p:nvPr/>
            </p:nvSpPr>
            <p:spPr>
              <a:xfrm>
                <a:off x="1621575" y="2009950"/>
                <a:ext cx="168800" cy="16025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410" extrusionOk="0">
                    <a:moveTo>
                      <a:pt x="4225" y="0"/>
                    </a:moveTo>
                    <a:cubicBezTo>
                      <a:pt x="4192" y="0"/>
                      <a:pt x="4159" y="2"/>
                      <a:pt x="4126" y="6"/>
                    </a:cubicBezTo>
                    <a:cubicBezTo>
                      <a:pt x="3767" y="45"/>
                      <a:pt x="3451" y="271"/>
                      <a:pt x="3236" y="561"/>
                    </a:cubicBezTo>
                    <a:cubicBezTo>
                      <a:pt x="3111" y="739"/>
                      <a:pt x="2999" y="949"/>
                      <a:pt x="2801" y="1032"/>
                    </a:cubicBezTo>
                    <a:cubicBezTo>
                      <a:pt x="2773" y="1041"/>
                      <a:pt x="2743" y="1052"/>
                      <a:pt x="2712" y="1060"/>
                    </a:cubicBezTo>
                    <a:cubicBezTo>
                      <a:pt x="2648" y="1074"/>
                      <a:pt x="2586" y="1082"/>
                      <a:pt x="2522" y="1096"/>
                    </a:cubicBezTo>
                    <a:cubicBezTo>
                      <a:pt x="2519" y="1096"/>
                      <a:pt x="2519" y="1102"/>
                      <a:pt x="2519" y="1102"/>
                    </a:cubicBezTo>
                    <a:cubicBezTo>
                      <a:pt x="2506" y="1105"/>
                      <a:pt x="2492" y="1110"/>
                      <a:pt x="2478" y="1116"/>
                    </a:cubicBezTo>
                    <a:cubicBezTo>
                      <a:pt x="2469" y="1119"/>
                      <a:pt x="2466" y="1119"/>
                      <a:pt x="2464" y="1122"/>
                    </a:cubicBezTo>
                    <a:cubicBezTo>
                      <a:pt x="2453" y="1130"/>
                      <a:pt x="2439" y="1133"/>
                      <a:pt x="2427" y="1138"/>
                    </a:cubicBezTo>
                    <a:cubicBezTo>
                      <a:pt x="2425" y="1144"/>
                      <a:pt x="2419" y="1144"/>
                      <a:pt x="2413" y="1147"/>
                    </a:cubicBezTo>
                    <a:cubicBezTo>
                      <a:pt x="2400" y="1158"/>
                      <a:pt x="2386" y="1163"/>
                      <a:pt x="2372" y="1175"/>
                    </a:cubicBezTo>
                    <a:cubicBezTo>
                      <a:pt x="2232" y="1292"/>
                      <a:pt x="2246" y="1512"/>
                      <a:pt x="2288" y="1691"/>
                    </a:cubicBezTo>
                    <a:cubicBezTo>
                      <a:pt x="2299" y="1733"/>
                      <a:pt x="2310" y="1780"/>
                      <a:pt x="2324" y="1830"/>
                    </a:cubicBezTo>
                    <a:cubicBezTo>
                      <a:pt x="2115" y="1585"/>
                      <a:pt x="1867" y="1375"/>
                      <a:pt x="1571" y="1242"/>
                    </a:cubicBezTo>
                    <a:cubicBezTo>
                      <a:pt x="1543" y="1228"/>
                      <a:pt x="1515" y="1216"/>
                      <a:pt x="1490" y="1205"/>
                    </a:cubicBezTo>
                    <a:lnTo>
                      <a:pt x="1487" y="1205"/>
                    </a:lnTo>
                    <a:cubicBezTo>
                      <a:pt x="1459" y="1194"/>
                      <a:pt x="1431" y="1186"/>
                      <a:pt x="1404" y="1177"/>
                    </a:cubicBezTo>
                    <a:cubicBezTo>
                      <a:pt x="1266" y="1133"/>
                      <a:pt x="1121" y="1109"/>
                      <a:pt x="980" y="1109"/>
                    </a:cubicBezTo>
                    <a:cubicBezTo>
                      <a:pt x="728" y="1109"/>
                      <a:pt x="486" y="1187"/>
                      <a:pt x="318" y="1373"/>
                    </a:cubicBezTo>
                    <a:cubicBezTo>
                      <a:pt x="176" y="1534"/>
                      <a:pt x="109" y="1746"/>
                      <a:pt x="76" y="1958"/>
                    </a:cubicBezTo>
                    <a:cubicBezTo>
                      <a:pt x="0" y="2402"/>
                      <a:pt x="92" y="2929"/>
                      <a:pt x="475" y="3155"/>
                    </a:cubicBezTo>
                    <a:cubicBezTo>
                      <a:pt x="639" y="3253"/>
                      <a:pt x="834" y="3278"/>
                      <a:pt x="1024" y="3306"/>
                    </a:cubicBezTo>
                    <a:lnTo>
                      <a:pt x="1027" y="3306"/>
                    </a:lnTo>
                    <a:cubicBezTo>
                      <a:pt x="1130" y="3320"/>
                      <a:pt x="1239" y="3334"/>
                      <a:pt x="1345" y="3348"/>
                    </a:cubicBezTo>
                    <a:cubicBezTo>
                      <a:pt x="1493" y="3367"/>
                      <a:pt x="1644" y="3384"/>
                      <a:pt x="1797" y="3409"/>
                    </a:cubicBezTo>
                    <a:cubicBezTo>
                      <a:pt x="1816" y="3412"/>
                      <a:pt x="1842" y="3418"/>
                      <a:pt x="1864" y="3420"/>
                    </a:cubicBezTo>
                    <a:cubicBezTo>
                      <a:pt x="1825" y="3434"/>
                      <a:pt x="1783" y="3445"/>
                      <a:pt x="1741" y="3454"/>
                    </a:cubicBezTo>
                    <a:cubicBezTo>
                      <a:pt x="1613" y="3493"/>
                      <a:pt x="1487" y="3535"/>
                      <a:pt x="1362" y="3568"/>
                    </a:cubicBezTo>
                    <a:cubicBezTo>
                      <a:pt x="1264" y="3596"/>
                      <a:pt x="1166" y="3630"/>
                      <a:pt x="1074" y="3674"/>
                    </a:cubicBezTo>
                    <a:cubicBezTo>
                      <a:pt x="1030" y="3694"/>
                      <a:pt x="988" y="3724"/>
                      <a:pt x="949" y="3755"/>
                    </a:cubicBezTo>
                    <a:cubicBezTo>
                      <a:pt x="913" y="3786"/>
                      <a:pt x="876" y="3822"/>
                      <a:pt x="848" y="3861"/>
                    </a:cubicBezTo>
                    <a:cubicBezTo>
                      <a:pt x="837" y="3875"/>
                      <a:pt x="832" y="3886"/>
                      <a:pt x="823" y="3900"/>
                    </a:cubicBezTo>
                    <a:cubicBezTo>
                      <a:pt x="684" y="4146"/>
                      <a:pt x="779" y="4469"/>
                      <a:pt x="742" y="4754"/>
                    </a:cubicBezTo>
                    <a:cubicBezTo>
                      <a:pt x="712" y="5011"/>
                      <a:pt x="578" y="5281"/>
                      <a:pt x="692" y="5507"/>
                    </a:cubicBezTo>
                    <a:cubicBezTo>
                      <a:pt x="783" y="5681"/>
                      <a:pt x="976" y="5746"/>
                      <a:pt x="1178" y="5746"/>
                    </a:cubicBezTo>
                    <a:cubicBezTo>
                      <a:pt x="1280" y="5746"/>
                      <a:pt x="1384" y="5730"/>
                      <a:pt x="1479" y="5702"/>
                    </a:cubicBezTo>
                    <a:cubicBezTo>
                      <a:pt x="1850" y="5596"/>
                      <a:pt x="2185" y="5382"/>
                      <a:pt x="2444" y="5103"/>
                    </a:cubicBezTo>
                    <a:cubicBezTo>
                      <a:pt x="2450" y="5100"/>
                      <a:pt x="2453" y="5094"/>
                      <a:pt x="2461" y="5089"/>
                    </a:cubicBezTo>
                    <a:cubicBezTo>
                      <a:pt x="2497" y="5047"/>
                      <a:pt x="2533" y="5005"/>
                      <a:pt x="2573" y="4960"/>
                    </a:cubicBezTo>
                    <a:cubicBezTo>
                      <a:pt x="2575" y="4957"/>
                      <a:pt x="2578" y="4949"/>
                      <a:pt x="2581" y="4946"/>
                    </a:cubicBezTo>
                    <a:cubicBezTo>
                      <a:pt x="2631" y="4885"/>
                      <a:pt x="2676" y="4821"/>
                      <a:pt x="2718" y="4751"/>
                    </a:cubicBezTo>
                    <a:lnTo>
                      <a:pt x="2718" y="4751"/>
                    </a:lnTo>
                    <a:cubicBezTo>
                      <a:pt x="2715" y="4829"/>
                      <a:pt x="2712" y="4904"/>
                      <a:pt x="2712" y="4983"/>
                    </a:cubicBezTo>
                    <a:cubicBezTo>
                      <a:pt x="2712" y="4999"/>
                      <a:pt x="2706" y="5013"/>
                      <a:pt x="2706" y="5030"/>
                    </a:cubicBezTo>
                    <a:cubicBezTo>
                      <a:pt x="2706" y="5214"/>
                      <a:pt x="2720" y="5401"/>
                      <a:pt x="2740" y="5582"/>
                    </a:cubicBezTo>
                    <a:cubicBezTo>
                      <a:pt x="2740" y="5588"/>
                      <a:pt x="2740" y="5591"/>
                      <a:pt x="2743" y="5599"/>
                    </a:cubicBezTo>
                    <a:lnTo>
                      <a:pt x="2743" y="5602"/>
                    </a:lnTo>
                    <a:cubicBezTo>
                      <a:pt x="2762" y="5783"/>
                      <a:pt x="2812" y="5981"/>
                      <a:pt x="2969" y="6071"/>
                    </a:cubicBezTo>
                    <a:cubicBezTo>
                      <a:pt x="3027" y="6103"/>
                      <a:pt x="3091" y="6114"/>
                      <a:pt x="3158" y="6114"/>
                    </a:cubicBezTo>
                    <a:cubicBezTo>
                      <a:pt x="3294" y="6114"/>
                      <a:pt x="3441" y="6069"/>
                      <a:pt x="3577" y="6069"/>
                    </a:cubicBezTo>
                    <a:cubicBezTo>
                      <a:pt x="3641" y="6069"/>
                      <a:pt x="3702" y="6078"/>
                      <a:pt x="3758" y="6107"/>
                    </a:cubicBezTo>
                    <a:cubicBezTo>
                      <a:pt x="3842" y="6149"/>
                      <a:pt x="3900" y="6230"/>
                      <a:pt x="3970" y="6288"/>
                    </a:cubicBezTo>
                    <a:cubicBezTo>
                      <a:pt x="4057" y="6360"/>
                      <a:pt x="4170" y="6409"/>
                      <a:pt x="4283" y="6409"/>
                    </a:cubicBezTo>
                    <a:cubicBezTo>
                      <a:pt x="4302" y="6409"/>
                      <a:pt x="4320" y="6408"/>
                      <a:pt x="4338" y="6405"/>
                    </a:cubicBezTo>
                    <a:cubicBezTo>
                      <a:pt x="4472" y="6383"/>
                      <a:pt x="4590" y="6285"/>
                      <a:pt x="4620" y="6157"/>
                    </a:cubicBezTo>
                    <a:cubicBezTo>
                      <a:pt x="4654" y="6015"/>
                      <a:pt x="4578" y="5867"/>
                      <a:pt x="4598" y="5725"/>
                    </a:cubicBezTo>
                    <a:cubicBezTo>
                      <a:pt x="4617" y="5571"/>
                      <a:pt x="4743" y="5451"/>
                      <a:pt x="4807" y="5312"/>
                    </a:cubicBezTo>
                    <a:cubicBezTo>
                      <a:pt x="4924" y="5055"/>
                      <a:pt x="4827" y="4765"/>
                      <a:pt x="4684" y="4503"/>
                    </a:cubicBezTo>
                    <a:cubicBezTo>
                      <a:pt x="4682" y="4500"/>
                      <a:pt x="4682" y="4500"/>
                      <a:pt x="4682" y="4497"/>
                    </a:cubicBezTo>
                    <a:cubicBezTo>
                      <a:pt x="4662" y="4461"/>
                      <a:pt x="4643" y="4430"/>
                      <a:pt x="4620" y="4397"/>
                    </a:cubicBezTo>
                    <a:cubicBezTo>
                      <a:pt x="4617" y="4391"/>
                      <a:pt x="4617" y="4388"/>
                      <a:pt x="4615" y="4386"/>
                    </a:cubicBezTo>
                    <a:cubicBezTo>
                      <a:pt x="4606" y="4377"/>
                      <a:pt x="4603" y="4372"/>
                      <a:pt x="4601" y="4363"/>
                    </a:cubicBezTo>
                    <a:lnTo>
                      <a:pt x="4601" y="4363"/>
                    </a:lnTo>
                    <a:cubicBezTo>
                      <a:pt x="4924" y="4444"/>
                      <a:pt x="5256" y="4494"/>
                      <a:pt x="5588" y="4508"/>
                    </a:cubicBezTo>
                    <a:cubicBezTo>
                      <a:pt x="5624" y="4509"/>
                      <a:pt x="5660" y="4510"/>
                      <a:pt x="5696" y="4510"/>
                    </a:cubicBezTo>
                    <a:cubicBezTo>
                      <a:pt x="5937" y="4510"/>
                      <a:pt x="6185" y="4480"/>
                      <a:pt x="6386" y="4349"/>
                    </a:cubicBezTo>
                    <a:cubicBezTo>
                      <a:pt x="6618" y="4190"/>
                      <a:pt x="6752" y="3864"/>
                      <a:pt x="6607" y="3630"/>
                    </a:cubicBezTo>
                    <a:cubicBezTo>
                      <a:pt x="6542" y="3524"/>
                      <a:pt x="6436" y="3451"/>
                      <a:pt x="6342" y="3376"/>
                    </a:cubicBezTo>
                    <a:cubicBezTo>
                      <a:pt x="6032" y="3113"/>
                      <a:pt x="5831" y="2723"/>
                      <a:pt x="5474" y="2533"/>
                    </a:cubicBezTo>
                    <a:cubicBezTo>
                      <a:pt x="5326" y="2457"/>
                      <a:pt x="5162" y="2423"/>
                      <a:pt x="4997" y="2423"/>
                    </a:cubicBezTo>
                    <a:cubicBezTo>
                      <a:pt x="4810" y="2423"/>
                      <a:pt x="4620" y="2466"/>
                      <a:pt x="4444" y="2542"/>
                    </a:cubicBezTo>
                    <a:cubicBezTo>
                      <a:pt x="4503" y="2483"/>
                      <a:pt x="4556" y="2430"/>
                      <a:pt x="4598" y="2391"/>
                    </a:cubicBezTo>
                    <a:cubicBezTo>
                      <a:pt x="4693" y="2304"/>
                      <a:pt x="4782" y="2212"/>
                      <a:pt x="4863" y="2115"/>
                    </a:cubicBezTo>
                    <a:cubicBezTo>
                      <a:pt x="4880" y="2095"/>
                      <a:pt x="4894" y="2078"/>
                      <a:pt x="4908" y="2053"/>
                    </a:cubicBezTo>
                    <a:cubicBezTo>
                      <a:pt x="4935" y="2011"/>
                      <a:pt x="4963" y="1970"/>
                      <a:pt x="4986" y="1919"/>
                    </a:cubicBezTo>
                    <a:cubicBezTo>
                      <a:pt x="5000" y="1892"/>
                      <a:pt x="5008" y="1864"/>
                      <a:pt x="5019" y="1833"/>
                    </a:cubicBezTo>
                    <a:cubicBezTo>
                      <a:pt x="5028" y="1816"/>
                      <a:pt x="5030" y="1802"/>
                      <a:pt x="5036" y="1786"/>
                    </a:cubicBezTo>
                    <a:cubicBezTo>
                      <a:pt x="5041" y="1772"/>
                      <a:pt x="5047" y="1760"/>
                      <a:pt x="5050" y="1746"/>
                    </a:cubicBezTo>
                    <a:cubicBezTo>
                      <a:pt x="5058" y="1724"/>
                      <a:pt x="5061" y="1705"/>
                      <a:pt x="5069" y="1680"/>
                    </a:cubicBezTo>
                    <a:cubicBezTo>
                      <a:pt x="5072" y="1674"/>
                      <a:pt x="5072" y="1668"/>
                      <a:pt x="5072" y="1663"/>
                    </a:cubicBezTo>
                    <a:cubicBezTo>
                      <a:pt x="5111" y="1481"/>
                      <a:pt x="5111" y="1297"/>
                      <a:pt x="5114" y="1110"/>
                    </a:cubicBezTo>
                    <a:cubicBezTo>
                      <a:pt x="5117" y="896"/>
                      <a:pt x="5114" y="670"/>
                      <a:pt x="5022" y="474"/>
                    </a:cubicBezTo>
                    <a:cubicBezTo>
                      <a:pt x="4888" y="175"/>
                      <a:pt x="4555" y="0"/>
                      <a:pt x="42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9" name="Google Shape;9169;p70"/>
              <p:cNvSpPr/>
              <p:nvPr/>
            </p:nvSpPr>
            <p:spPr>
              <a:xfrm>
                <a:off x="1680850" y="2022025"/>
                <a:ext cx="6105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795" extrusionOk="0">
                    <a:moveTo>
                      <a:pt x="1689" y="1"/>
                    </a:moveTo>
                    <a:cubicBezTo>
                      <a:pt x="1661" y="1"/>
                      <a:pt x="1633" y="2"/>
                      <a:pt x="1605" y="5"/>
                    </a:cubicBezTo>
                    <a:cubicBezTo>
                      <a:pt x="1303" y="36"/>
                      <a:pt x="1033" y="228"/>
                      <a:pt x="852" y="474"/>
                    </a:cubicBezTo>
                    <a:cubicBezTo>
                      <a:pt x="746" y="625"/>
                      <a:pt x="653" y="803"/>
                      <a:pt x="483" y="873"/>
                    </a:cubicBezTo>
                    <a:cubicBezTo>
                      <a:pt x="363" y="920"/>
                      <a:pt x="218" y="906"/>
                      <a:pt x="121" y="990"/>
                    </a:cubicBezTo>
                    <a:cubicBezTo>
                      <a:pt x="1" y="1093"/>
                      <a:pt x="15" y="1277"/>
                      <a:pt x="51" y="1431"/>
                    </a:cubicBezTo>
                    <a:cubicBezTo>
                      <a:pt x="137" y="1810"/>
                      <a:pt x="372" y="2558"/>
                      <a:pt x="754" y="2756"/>
                    </a:cubicBezTo>
                    <a:cubicBezTo>
                      <a:pt x="806" y="2783"/>
                      <a:pt x="860" y="2795"/>
                      <a:pt x="917" y="2795"/>
                    </a:cubicBezTo>
                    <a:cubicBezTo>
                      <a:pt x="1303" y="2795"/>
                      <a:pt x="1780" y="2237"/>
                      <a:pt x="2006" y="2028"/>
                    </a:cubicBezTo>
                    <a:cubicBezTo>
                      <a:pt x="2132" y="1908"/>
                      <a:pt x="2258" y="1782"/>
                      <a:pt x="2336" y="1629"/>
                    </a:cubicBezTo>
                    <a:cubicBezTo>
                      <a:pt x="2436" y="1420"/>
                      <a:pt x="2439" y="1177"/>
                      <a:pt x="2442" y="943"/>
                    </a:cubicBezTo>
                    <a:cubicBezTo>
                      <a:pt x="2442" y="761"/>
                      <a:pt x="2442" y="569"/>
                      <a:pt x="2366" y="401"/>
                    </a:cubicBezTo>
                    <a:cubicBezTo>
                      <a:pt x="2247" y="148"/>
                      <a:pt x="1967" y="1"/>
                      <a:pt x="16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0" name="Google Shape;9170;p70"/>
              <p:cNvSpPr/>
              <p:nvPr/>
            </p:nvSpPr>
            <p:spPr>
              <a:xfrm>
                <a:off x="1698500" y="2050050"/>
                <a:ext cx="747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510" extrusionOk="0">
                    <a:moveTo>
                      <a:pt x="245" y="0"/>
                    </a:moveTo>
                    <a:cubicBezTo>
                      <a:pt x="223" y="0"/>
                      <a:pt x="204" y="12"/>
                      <a:pt x="196" y="34"/>
                    </a:cubicBezTo>
                    <a:cubicBezTo>
                      <a:pt x="31" y="491"/>
                      <a:pt x="0" y="999"/>
                      <a:pt x="115" y="1470"/>
                    </a:cubicBezTo>
                    <a:cubicBezTo>
                      <a:pt x="118" y="1482"/>
                      <a:pt x="126" y="1493"/>
                      <a:pt x="137" y="1498"/>
                    </a:cubicBezTo>
                    <a:cubicBezTo>
                      <a:pt x="146" y="1507"/>
                      <a:pt x="165" y="1509"/>
                      <a:pt x="179" y="1509"/>
                    </a:cubicBezTo>
                    <a:cubicBezTo>
                      <a:pt x="207" y="1501"/>
                      <a:pt x="224" y="1473"/>
                      <a:pt x="215" y="1445"/>
                    </a:cubicBezTo>
                    <a:cubicBezTo>
                      <a:pt x="104" y="993"/>
                      <a:pt x="132" y="505"/>
                      <a:pt x="293" y="70"/>
                    </a:cubicBezTo>
                    <a:cubicBezTo>
                      <a:pt x="299" y="39"/>
                      <a:pt x="291" y="11"/>
                      <a:pt x="263" y="3"/>
                    </a:cubicBezTo>
                    <a:cubicBezTo>
                      <a:pt x="257" y="1"/>
                      <a:pt x="251" y="0"/>
                      <a:pt x="245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1" name="Google Shape;9171;p70"/>
              <p:cNvSpPr/>
              <p:nvPr/>
            </p:nvSpPr>
            <p:spPr>
              <a:xfrm>
                <a:off x="1700300" y="2061600"/>
                <a:ext cx="182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952" extrusionOk="0">
                    <a:moveTo>
                      <a:pt x="674" y="0"/>
                    </a:moveTo>
                    <a:cubicBezTo>
                      <a:pt x="654" y="0"/>
                      <a:pt x="634" y="13"/>
                      <a:pt x="626" y="32"/>
                    </a:cubicBezTo>
                    <a:cubicBezTo>
                      <a:pt x="489" y="350"/>
                      <a:pt x="283" y="635"/>
                      <a:pt x="26" y="863"/>
                    </a:cubicBezTo>
                    <a:cubicBezTo>
                      <a:pt x="1" y="880"/>
                      <a:pt x="1" y="914"/>
                      <a:pt x="18" y="936"/>
                    </a:cubicBezTo>
                    <a:lnTo>
                      <a:pt x="26" y="941"/>
                    </a:lnTo>
                    <a:cubicBezTo>
                      <a:pt x="34" y="948"/>
                      <a:pt x="44" y="951"/>
                      <a:pt x="55" y="951"/>
                    </a:cubicBezTo>
                    <a:cubicBezTo>
                      <a:pt x="67" y="951"/>
                      <a:pt x="81" y="946"/>
                      <a:pt x="93" y="936"/>
                    </a:cubicBezTo>
                    <a:cubicBezTo>
                      <a:pt x="364" y="702"/>
                      <a:pt x="581" y="403"/>
                      <a:pt x="721" y="71"/>
                    </a:cubicBezTo>
                    <a:cubicBezTo>
                      <a:pt x="729" y="46"/>
                      <a:pt x="715" y="15"/>
                      <a:pt x="693" y="4"/>
                    </a:cubicBezTo>
                    <a:cubicBezTo>
                      <a:pt x="687" y="1"/>
                      <a:pt x="681" y="0"/>
                      <a:pt x="674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2" name="Google Shape;9172;p70"/>
              <p:cNvSpPr/>
              <p:nvPr/>
            </p:nvSpPr>
            <p:spPr>
              <a:xfrm>
                <a:off x="1688450" y="2039375"/>
                <a:ext cx="4105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882" extrusionOk="0">
                    <a:moveTo>
                      <a:pt x="1128" y="1"/>
                    </a:moveTo>
                    <a:cubicBezTo>
                      <a:pt x="1111" y="1"/>
                      <a:pt x="1094" y="2"/>
                      <a:pt x="1078" y="3"/>
                    </a:cubicBezTo>
                    <a:cubicBezTo>
                      <a:pt x="877" y="25"/>
                      <a:pt x="693" y="157"/>
                      <a:pt x="573" y="321"/>
                    </a:cubicBezTo>
                    <a:cubicBezTo>
                      <a:pt x="503" y="422"/>
                      <a:pt x="442" y="542"/>
                      <a:pt x="324" y="589"/>
                    </a:cubicBezTo>
                    <a:cubicBezTo>
                      <a:pt x="246" y="622"/>
                      <a:pt x="149" y="614"/>
                      <a:pt x="82" y="670"/>
                    </a:cubicBezTo>
                    <a:cubicBezTo>
                      <a:pt x="1" y="737"/>
                      <a:pt x="9" y="862"/>
                      <a:pt x="31" y="963"/>
                    </a:cubicBezTo>
                    <a:cubicBezTo>
                      <a:pt x="96" y="1222"/>
                      <a:pt x="252" y="1724"/>
                      <a:pt x="503" y="1856"/>
                    </a:cubicBezTo>
                    <a:cubicBezTo>
                      <a:pt x="537" y="1873"/>
                      <a:pt x="574" y="1881"/>
                      <a:pt x="611" y="1881"/>
                    </a:cubicBezTo>
                    <a:cubicBezTo>
                      <a:pt x="872" y="1881"/>
                      <a:pt x="1192" y="1503"/>
                      <a:pt x="1348" y="1365"/>
                    </a:cubicBezTo>
                    <a:cubicBezTo>
                      <a:pt x="1432" y="1284"/>
                      <a:pt x="1516" y="1200"/>
                      <a:pt x="1566" y="1097"/>
                    </a:cubicBezTo>
                    <a:cubicBezTo>
                      <a:pt x="1636" y="957"/>
                      <a:pt x="1641" y="793"/>
                      <a:pt x="1641" y="636"/>
                    </a:cubicBezTo>
                    <a:cubicBezTo>
                      <a:pt x="1641" y="514"/>
                      <a:pt x="1641" y="385"/>
                      <a:pt x="1588" y="274"/>
                    </a:cubicBezTo>
                    <a:cubicBezTo>
                      <a:pt x="1511" y="100"/>
                      <a:pt x="1317" y="1"/>
                      <a:pt x="1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3" name="Google Shape;9173;p70"/>
              <p:cNvSpPr/>
              <p:nvPr/>
            </p:nvSpPr>
            <p:spPr>
              <a:xfrm>
                <a:off x="1633575" y="2045450"/>
                <a:ext cx="6892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2038" extrusionOk="0">
                    <a:moveTo>
                      <a:pt x="831" y="1"/>
                    </a:moveTo>
                    <a:cubicBezTo>
                      <a:pt x="616" y="1"/>
                      <a:pt x="409" y="67"/>
                      <a:pt x="268" y="226"/>
                    </a:cubicBezTo>
                    <a:cubicBezTo>
                      <a:pt x="145" y="360"/>
                      <a:pt x="89" y="541"/>
                      <a:pt x="62" y="720"/>
                    </a:cubicBezTo>
                    <a:cubicBezTo>
                      <a:pt x="0" y="1094"/>
                      <a:pt x="75" y="1543"/>
                      <a:pt x="402" y="1735"/>
                    </a:cubicBezTo>
                    <a:cubicBezTo>
                      <a:pt x="541" y="1816"/>
                      <a:pt x="709" y="1839"/>
                      <a:pt x="868" y="1861"/>
                    </a:cubicBezTo>
                    <a:cubicBezTo>
                      <a:pt x="1083" y="1889"/>
                      <a:pt x="1303" y="1919"/>
                      <a:pt x="1523" y="1950"/>
                    </a:cubicBezTo>
                    <a:cubicBezTo>
                      <a:pt x="1699" y="1975"/>
                      <a:pt x="1875" y="2000"/>
                      <a:pt x="2053" y="2020"/>
                    </a:cubicBezTo>
                    <a:cubicBezTo>
                      <a:pt x="2114" y="2029"/>
                      <a:pt x="2177" y="2037"/>
                      <a:pt x="2238" y="2037"/>
                    </a:cubicBezTo>
                    <a:cubicBezTo>
                      <a:pt x="2321" y="2037"/>
                      <a:pt x="2401" y="2023"/>
                      <a:pt x="2472" y="1978"/>
                    </a:cubicBezTo>
                    <a:cubicBezTo>
                      <a:pt x="2756" y="1797"/>
                      <a:pt x="2355" y="1191"/>
                      <a:pt x="2240" y="999"/>
                    </a:cubicBezTo>
                    <a:cubicBezTo>
                      <a:pt x="2028" y="625"/>
                      <a:pt x="1730" y="296"/>
                      <a:pt x="1331" y="114"/>
                    </a:cubicBezTo>
                    <a:cubicBezTo>
                      <a:pt x="1178" y="43"/>
                      <a:pt x="1002" y="1"/>
                      <a:pt x="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4" name="Google Shape;9174;p70"/>
              <p:cNvSpPr/>
              <p:nvPr/>
            </p:nvSpPr>
            <p:spPr>
              <a:xfrm>
                <a:off x="1666825" y="2062850"/>
                <a:ext cx="294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051" extrusionOk="0">
                    <a:moveTo>
                      <a:pt x="59" y="0"/>
                    </a:moveTo>
                    <a:cubicBezTo>
                      <a:pt x="39" y="0"/>
                      <a:pt x="20" y="11"/>
                      <a:pt x="12" y="32"/>
                    </a:cubicBezTo>
                    <a:cubicBezTo>
                      <a:pt x="1" y="55"/>
                      <a:pt x="15" y="88"/>
                      <a:pt x="40" y="96"/>
                    </a:cubicBezTo>
                    <a:cubicBezTo>
                      <a:pt x="478" y="278"/>
                      <a:pt x="846" y="607"/>
                      <a:pt x="1075" y="1023"/>
                    </a:cubicBezTo>
                    <a:cubicBezTo>
                      <a:pt x="1078" y="1028"/>
                      <a:pt x="1083" y="1037"/>
                      <a:pt x="1089" y="1039"/>
                    </a:cubicBezTo>
                    <a:cubicBezTo>
                      <a:pt x="1096" y="1047"/>
                      <a:pt x="1106" y="1050"/>
                      <a:pt x="1116" y="1050"/>
                    </a:cubicBezTo>
                    <a:cubicBezTo>
                      <a:pt x="1125" y="1050"/>
                      <a:pt x="1134" y="1047"/>
                      <a:pt x="1142" y="1042"/>
                    </a:cubicBezTo>
                    <a:cubicBezTo>
                      <a:pt x="1170" y="1028"/>
                      <a:pt x="1175" y="997"/>
                      <a:pt x="1161" y="972"/>
                    </a:cubicBezTo>
                    <a:cubicBezTo>
                      <a:pt x="922" y="537"/>
                      <a:pt x="539" y="194"/>
                      <a:pt x="79" y="4"/>
                    </a:cubicBezTo>
                    <a:cubicBezTo>
                      <a:pt x="73" y="1"/>
                      <a:pt x="66" y="0"/>
                      <a:pt x="59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5" name="Google Shape;9175;p70"/>
              <p:cNvSpPr/>
              <p:nvPr/>
            </p:nvSpPr>
            <p:spPr>
              <a:xfrm>
                <a:off x="1659100" y="2081200"/>
                <a:ext cx="321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410" extrusionOk="0">
                    <a:moveTo>
                      <a:pt x="63" y="1"/>
                    </a:moveTo>
                    <a:cubicBezTo>
                      <a:pt x="43" y="1"/>
                      <a:pt x="25" y="10"/>
                      <a:pt x="14" y="29"/>
                    </a:cubicBezTo>
                    <a:cubicBezTo>
                      <a:pt x="0" y="51"/>
                      <a:pt x="6" y="79"/>
                      <a:pt x="28" y="93"/>
                    </a:cubicBezTo>
                    <a:cubicBezTo>
                      <a:pt x="28" y="96"/>
                      <a:pt x="31" y="96"/>
                      <a:pt x="39" y="99"/>
                    </a:cubicBezTo>
                    <a:cubicBezTo>
                      <a:pt x="408" y="283"/>
                      <a:pt x="815" y="389"/>
                      <a:pt x="1228" y="409"/>
                    </a:cubicBezTo>
                    <a:cubicBezTo>
                      <a:pt x="1231" y="409"/>
                      <a:pt x="1234" y="409"/>
                      <a:pt x="1237" y="409"/>
                    </a:cubicBezTo>
                    <a:cubicBezTo>
                      <a:pt x="1263" y="409"/>
                      <a:pt x="1281" y="389"/>
                      <a:pt x="1284" y="361"/>
                    </a:cubicBezTo>
                    <a:cubicBezTo>
                      <a:pt x="1286" y="330"/>
                      <a:pt x="1261" y="308"/>
                      <a:pt x="1233" y="305"/>
                    </a:cubicBezTo>
                    <a:cubicBezTo>
                      <a:pt x="837" y="283"/>
                      <a:pt x="438" y="183"/>
                      <a:pt x="84" y="4"/>
                    </a:cubicBezTo>
                    <a:cubicBezTo>
                      <a:pt x="77" y="2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6" name="Google Shape;9176;p70"/>
              <p:cNvSpPr/>
              <p:nvPr/>
            </p:nvSpPr>
            <p:spPr>
              <a:xfrm>
                <a:off x="1651550" y="2057075"/>
                <a:ext cx="4557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1348" extrusionOk="0">
                    <a:moveTo>
                      <a:pt x="550" y="1"/>
                    </a:moveTo>
                    <a:cubicBezTo>
                      <a:pt x="408" y="1"/>
                      <a:pt x="273" y="43"/>
                      <a:pt x="179" y="146"/>
                    </a:cubicBezTo>
                    <a:cubicBezTo>
                      <a:pt x="99" y="238"/>
                      <a:pt x="62" y="355"/>
                      <a:pt x="43" y="475"/>
                    </a:cubicBezTo>
                    <a:cubicBezTo>
                      <a:pt x="1" y="723"/>
                      <a:pt x="54" y="1019"/>
                      <a:pt x="272" y="1145"/>
                    </a:cubicBezTo>
                    <a:cubicBezTo>
                      <a:pt x="364" y="1201"/>
                      <a:pt x="472" y="1215"/>
                      <a:pt x="578" y="1228"/>
                    </a:cubicBezTo>
                    <a:cubicBezTo>
                      <a:pt x="721" y="1248"/>
                      <a:pt x="863" y="1268"/>
                      <a:pt x="1005" y="1287"/>
                    </a:cubicBezTo>
                    <a:cubicBezTo>
                      <a:pt x="1122" y="1304"/>
                      <a:pt x="1240" y="1318"/>
                      <a:pt x="1354" y="1337"/>
                    </a:cubicBezTo>
                    <a:cubicBezTo>
                      <a:pt x="1394" y="1343"/>
                      <a:pt x="1435" y="1348"/>
                      <a:pt x="1476" y="1348"/>
                    </a:cubicBezTo>
                    <a:cubicBezTo>
                      <a:pt x="1533" y="1348"/>
                      <a:pt x="1588" y="1339"/>
                      <a:pt x="1633" y="1309"/>
                    </a:cubicBezTo>
                    <a:cubicBezTo>
                      <a:pt x="1823" y="1189"/>
                      <a:pt x="1558" y="788"/>
                      <a:pt x="1485" y="662"/>
                    </a:cubicBezTo>
                    <a:cubicBezTo>
                      <a:pt x="1337" y="417"/>
                      <a:pt x="1142" y="196"/>
                      <a:pt x="880" y="73"/>
                    </a:cubicBezTo>
                    <a:cubicBezTo>
                      <a:pt x="778" y="28"/>
                      <a:pt x="662" y="1"/>
                      <a:pt x="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7" name="Google Shape;9177;p70"/>
              <p:cNvSpPr/>
              <p:nvPr/>
            </p:nvSpPr>
            <p:spPr>
              <a:xfrm>
                <a:off x="1704575" y="2073375"/>
                <a:ext cx="7212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767" extrusionOk="0">
                    <a:moveTo>
                      <a:pt x="1395" y="1"/>
                    </a:moveTo>
                    <a:cubicBezTo>
                      <a:pt x="1182" y="1"/>
                      <a:pt x="962" y="67"/>
                      <a:pt x="776" y="175"/>
                    </a:cubicBezTo>
                    <a:cubicBezTo>
                      <a:pt x="544" y="309"/>
                      <a:pt x="0" y="688"/>
                      <a:pt x="36" y="973"/>
                    </a:cubicBezTo>
                    <a:cubicBezTo>
                      <a:pt x="73" y="1291"/>
                      <a:pt x="569" y="1497"/>
                      <a:pt x="823" y="1578"/>
                    </a:cubicBezTo>
                    <a:cubicBezTo>
                      <a:pt x="1172" y="1690"/>
                      <a:pt x="1532" y="1751"/>
                      <a:pt x="1897" y="1765"/>
                    </a:cubicBezTo>
                    <a:cubicBezTo>
                      <a:pt x="1931" y="1766"/>
                      <a:pt x="1965" y="1767"/>
                      <a:pt x="1999" y="1767"/>
                    </a:cubicBezTo>
                    <a:cubicBezTo>
                      <a:pt x="2202" y="1767"/>
                      <a:pt x="2408" y="1740"/>
                      <a:pt x="2575" y="1628"/>
                    </a:cubicBezTo>
                    <a:cubicBezTo>
                      <a:pt x="2773" y="1500"/>
                      <a:pt x="2885" y="1221"/>
                      <a:pt x="2762" y="1023"/>
                    </a:cubicBezTo>
                    <a:cubicBezTo>
                      <a:pt x="2706" y="931"/>
                      <a:pt x="2617" y="872"/>
                      <a:pt x="2536" y="805"/>
                    </a:cubicBezTo>
                    <a:cubicBezTo>
                      <a:pt x="2274" y="582"/>
                      <a:pt x="2104" y="253"/>
                      <a:pt x="1800" y="94"/>
                    </a:cubicBezTo>
                    <a:cubicBezTo>
                      <a:pt x="1674" y="30"/>
                      <a:pt x="153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8" name="Google Shape;9178;p70"/>
              <p:cNvSpPr/>
              <p:nvPr/>
            </p:nvSpPr>
            <p:spPr>
              <a:xfrm>
                <a:off x="1707225" y="2084350"/>
                <a:ext cx="314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95" extrusionOk="0">
                    <a:moveTo>
                      <a:pt x="694" y="1"/>
                    </a:moveTo>
                    <a:cubicBezTo>
                      <a:pt x="474" y="1"/>
                      <a:pt x="254" y="32"/>
                      <a:pt x="42" y="93"/>
                    </a:cubicBezTo>
                    <a:cubicBezTo>
                      <a:pt x="14" y="98"/>
                      <a:pt x="0" y="126"/>
                      <a:pt x="6" y="154"/>
                    </a:cubicBezTo>
                    <a:cubicBezTo>
                      <a:pt x="11" y="165"/>
                      <a:pt x="14" y="177"/>
                      <a:pt x="25" y="182"/>
                    </a:cubicBezTo>
                    <a:cubicBezTo>
                      <a:pt x="36" y="191"/>
                      <a:pt x="47" y="194"/>
                      <a:pt x="58" y="194"/>
                    </a:cubicBezTo>
                    <a:cubicBezTo>
                      <a:pt x="62" y="194"/>
                      <a:pt x="66" y="194"/>
                      <a:pt x="70" y="193"/>
                    </a:cubicBezTo>
                    <a:cubicBezTo>
                      <a:pt x="270" y="135"/>
                      <a:pt x="476" y="106"/>
                      <a:pt x="683" y="106"/>
                    </a:cubicBezTo>
                    <a:cubicBezTo>
                      <a:pt x="851" y="106"/>
                      <a:pt x="1019" y="125"/>
                      <a:pt x="1186" y="163"/>
                    </a:cubicBezTo>
                    <a:cubicBezTo>
                      <a:pt x="1189" y="163"/>
                      <a:pt x="1193" y="164"/>
                      <a:pt x="1197" y="164"/>
                    </a:cubicBezTo>
                    <a:cubicBezTo>
                      <a:pt x="1221" y="164"/>
                      <a:pt x="1242" y="148"/>
                      <a:pt x="1247" y="124"/>
                    </a:cubicBezTo>
                    <a:cubicBezTo>
                      <a:pt x="1256" y="96"/>
                      <a:pt x="1239" y="68"/>
                      <a:pt x="1211" y="59"/>
                    </a:cubicBezTo>
                    <a:cubicBezTo>
                      <a:pt x="1040" y="20"/>
                      <a:pt x="867" y="1"/>
                      <a:pt x="694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9" name="Google Shape;9179;p70"/>
              <p:cNvSpPr/>
              <p:nvPr/>
            </p:nvSpPr>
            <p:spPr>
              <a:xfrm>
                <a:off x="1707575" y="2091150"/>
                <a:ext cx="266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402" extrusionOk="0">
                    <a:moveTo>
                      <a:pt x="59" y="1"/>
                    </a:moveTo>
                    <a:cubicBezTo>
                      <a:pt x="41" y="1"/>
                      <a:pt x="23" y="10"/>
                      <a:pt x="14" y="24"/>
                    </a:cubicBezTo>
                    <a:cubicBezTo>
                      <a:pt x="0" y="50"/>
                      <a:pt x="6" y="77"/>
                      <a:pt x="28" y="94"/>
                    </a:cubicBezTo>
                    <a:cubicBezTo>
                      <a:pt x="321" y="276"/>
                      <a:pt x="659" y="384"/>
                      <a:pt x="1004" y="401"/>
                    </a:cubicBezTo>
                    <a:cubicBezTo>
                      <a:pt x="1008" y="402"/>
                      <a:pt x="1011" y="402"/>
                      <a:pt x="1014" y="402"/>
                    </a:cubicBezTo>
                    <a:cubicBezTo>
                      <a:pt x="1040" y="402"/>
                      <a:pt x="1058" y="381"/>
                      <a:pt x="1060" y="354"/>
                    </a:cubicBezTo>
                    <a:cubicBezTo>
                      <a:pt x="1063" y="323"/>
                      <a:pt x="1038" y="301"/>
                      <a:pt x="1010" y="298"/>
                    </a:cubicBezTo>
                    <a:cubicBezTo>
                      <a:pt x="684" y="281"/>
                      <a:pt x="363" y="178"/>
                      <a:pt x="84" y="8"/>
                    </a:cubicBezTo>
                    <a:cubicBezTo>
                      <a:pt x="76" y="3"/>
                      <a:pt x="68" y="1"/>
                      <a:pt x="59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0" name="Google Shape;9180;p70"/>
              <p:cNvSpPr/>
              <p:nvPr/>
            </p:nvSpPr>
            <p:spPr>
              <a:xfrm>
                <a:off x="1704225" y="2077950"/>
                <a:ext cx="5392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348" extrusionOk="0">
                    <a:moveTo>
                      <a:pt x="1104" y="1"/>
                    </a:moveTo>
                    <a:cubicBezTo>
                      <a:pt x="932" y="1"/>
                      <a:pt x="751" y="61"/>
                      <a:pt x="597" y="156"/>
                    </a:cubicBezTo>
                    <a:cubicBezTo>
                      <a:pt x="424" y="268"/>
                      <a:pt x="0" y="575"/>
                      <a:pt x="14" y="792"/>
                    </a:cubicBezTo>
                    <a:cubicBezTo>
                      <a:pt x="34" y="1038"/>
                      <a:pt x="399" y="1180"/>
                      <a:pt x="592" y="1236"/>
                    </a:cubicBezTo>
                    <a:cubicBezTo>
                      <a:pt x="848" y="1308"/>
                      <a:pt x="1122" y="1348"/>
                      <a:pt x="1395" y="1348"/>
                    </a:cubicBezTo>
                    <a:cubicBezTo>
                      <a:pt x="1574" y="1348"/>
                      <a:pt x="1763" y="1328"/>
                      <a:pt x="1911" y="1222"/>
                    </a:cubicBezTo>
                    <a:cubicBezTo>
                      <a:pt x="2065" y="1119"/>
                      <a:pt x="2157" y="898"/>
                      <a:pt x="2073" y="748"/>
                    </a:cubicBezTo>
                    <a:cubicBezTo>
                      <a:pt x="2034" y="684"/>
                      <a:pt x="1967" y="636"/>
                      <a:pt x="1908" y="589"/>
                    </a:cubicBezTo>
                    <a:cubicBezTo>
                      <a:pt x="1716" y="424"/>
                      <a:pt x="1602" y="173"/>
                      <a:pt x="1376" y="61"/>
                    </a:cubicBezTo>
                    <a:cubicBezTo>
                      <a:pt x="1292" y="20"/>
                      <a:pt x="1199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1" name="Google Shape;9181;p70"/>
              <p:cNvSpPr/>
              <p:nvPr/>
            </p:nvSpPr>
            <p:spPr>
              <a:xfrm>
                <a:off x="1645625" y="209095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758" y="0"/>
                    </a:moveTo>
                    <a:cubicBezTo>
                      <a:pt x="1736" y="0"/>
                      <a:pt x="1713" y="2"/>
                      <a:pt x="1689" y="5"/>
                    </a:cubicBezTo>
                    <a:cubicBezTo>
                      <a:pt x="1348" y="44"/>
                      <a:pt x="997" y="169"/>
                      <a:pt x="670" y="267"/>
                    </a:cubicBezTo>
                    <a:cubicBezTo>
                      <a:pt x="509" y="317"/>
                      <a:pt x="333" y="376"/>
                      <a:pt x="235" y="515"/>
                    </a:cubicBezTo>
                    <a:cubicBezTo>
                      <a:pt x="84" y="727"/>
                      <a:pt x="177" y="1017"/>
                      <a:pt x="146" y="1274"/>
                    </a:cubicBezTo>
                    <a:cubicBezTo>
                      <a:pt x="118" y="1492"/>
                      <a:pt x="1" y="1720"/>
                      <a:pt x="104" y="1913"/>
                    </a:cubicBezTo>
                    <a:cubicBezTo>
                      <a:pt x="180" y="2060"/>
                      <a:pt x="342" y="2115"/>
                      <a:pt x="512" y="2115"/>
                    </a:cubicBezTo>
                    <a:cubicBezTo>
                      <a:pt x="599" y="2115"/>
                      <a:pt x="688" y="2101"/>
                      <a:pt x="768" y="2077"/>
                    </a:cubicBezTo>
                    <a:cubicBezTo>
                      <a:pt x="1446" y="1882"/>
                      <a:pt x="1979" y="1266"/>
                      <a:pt x="2074" y="568"/>
                    </a:cubicBezTo>
                    <a:cubicBezTo>
                      <a:pt x="2115" y="261"/>
                      <a:pt x="2057" y="0"/>
                      <a:pt x="1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2" name="Google Shape;9182;p70"/>
              <p:cNvSpPr/>
              <p:nvPr/>
            </p:nvSpPr>
            <p:spPr>
              <a:xfrm>
                <a:off x="1669625" y="2095975"/>
                <a:ext cx="282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78" extrusionOk="0">
                    <a:moveTo>
                      <a:pt x="1067" y="0"/>
                    </a:moveTo>
                    <a:cubicBezTo>
                      <a:pt x="1047" y="0"/>
                      <a:pt x="1030" y="12"/>
                      <a:pt x="1022" y="32"/>
                    </a:cubicBezTo>
                    <a:cubicBezTo>
                      <a:pt x="826" y="537"/>
                      <a:pt x="505" y="984"/>
                      <a:pt x="93" y="1324"/>
                    </a:cubicBezTo>
                    <a:cubicBezTo>
                      <a:pt x="79" y="1324"/>
                      <a:pt x="65" y="1332"/>
                      <a:pt x="53" y="1344"/>
                    </a:cubicBezTo>
                    <a:lnTo>
                      <a:pt x="14" y="1388"/>
                    </a:lnTo>
                    <a:cubicBezTo>
                      <a:pt x="0" y="1408"/>
                      <a:pt x="0" y="1436"/>
                      <a:pt x="17" y="1458"/>
                    </a:cubicBezTo>
                    <a:lnTo>
                      <a:pt x="26" y="1463"/>
                    </a:lnTo>
                    <a:cubicBezTo>
                      <a:pt x="34" y="1473"/>
                      <a:pt x="44" y="1478"/>
                      <a:pt x="54" y="1478"/>
                    </a:cubicBezTo>
                    <a:cubicBezTo>
                      <a:pt x="64" y="1478"/>
                      <a:pt x="74" y="1472"/>
                      <a:pt x="81" y="1461"/>
                    </a:cubicBezTo>
                    <a:cubicBezTo>
                      <a:pt x="544" y="1098"/>
                      <a:pt x="904" y="618"/>
                      <a:pt x="1116" y="69"/>
                    </a:cubicBezTo>
                    <a:cubicBezTo>
                      <a:pt x="1128" y="41"/>
                      <a:pt x="1114" y="13"/>
                      <a:pt x="1088" y="4"/>
                    </a:cubicBezTo>
                    <a:cubicBezTo>
                      <a:pt x="1081" y="2"/>
                      <a:pt x="1074" y="0"/>
                      <a:pt x="1067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3" name="Google Shape;9183;p70"/>
              <p:cNvSpPr/>
              <p:nvPr/>
            </p:nvSpPr>
            <p:spPr>
              <a:xfrm>
                <a:off x="1665150" y="2093875"/>
                <a:ext cx="279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04" extrusionOk="0">
                    <a:moveTo>
                      <a:pt x="1062" y="0"/>
                    </a:moveTo>
                    <a:cubicBezTo>
                      <a:pt x="1055" y="0"/>
                      <a:pt x="1048" y="2"/>
                      <a:pt x="1042" y="5"/>
                    </a:cubicBezTo>
                    <a:cubicBezTo>
                      <a:pt x="637" y="180"/>
                      <a:pt x="285" y="465"/>
                      <a:pt x="20" y="819"/>
                    </a:cubicBezTo>
                    <a:cubicBezTo>
                      <a:pt x="1" y="844"/>
                      <a:pt x="9" y="875"/>
                      <a:pt x="29" y="892"/>
                    </a:cubicBezTo>
                    <a:cubicBezTo>
                      <a:pt x="39" y="900"/>
                      <a:pt x="50" y="903"/>
                      <a:pt x="60" y="903"/>
                    </a:cubicBezTo>
                    <a:cubicBezTo>
                      <a:pt x="76" y="903"/>
                      <a:pt x="90" y="895"/>
                      <a:pt x="99" y="878"/>
                    </a:cubicBezTo>
                    <a:cubicBezTo>
                      <a:pt x="350" y="540"/>
                      <a:pt x="693" y="270"/>
                      <a:pt x="1081" y="97"/>
                    </a:cubicBezTo>
                    <a:cubicBezTo>
                      <a:pt x="1108" y="88"/>
                      <a:pt x="1117" y="55"/>
                      <a:pt x="1108" y="33"/>
                    </a:cubicBezTo>
                    <a:cubicBezTo>
                      <a:pt x="1100" y="12"/>
                      <a:pt x="1081" y="0"/>
                      <a:pt x="1062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4" name="Google Shape;9184;p70"/>
              <p:cNvSpPr/>
              <p:nvPr/>
            </p:nvSpPr>
            <p:spPr>
              <a:xfrm>
                <a:off x="1659175" y="2093000"/>
                <a:ext cx="36150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446" extrusionOk="0">
                    <a:moveTo>
                      <a:pt x="1196" y="1"/>
                    </a:moveTo>
                    <a:cubicBezTo>
                      <a:pt x="1181" y="1"/>
                      <a:pt x="1166" y="2"/>
                      <a:pt x="1149" y="3"/>
                    </a:cubicBezTo>
                    <a:cubicBezTo>
                      <a:pt x="923" y="31"/>
                      <a:pt x="681" y="118"/>
                      <a:pt x="458" y="185"/>
                    </a:cubicBezTo>
                    <a:cubicBezTo>
                      <a:pt x="346" y="215"/>
                      <a:pt x="226" y="257"/>
                      <a:pt x="162" y="352"/>
                    </a:cubicBezTo>
                    <a:cubicBezTo>
                      <a:pt x="59" y="500"/>
                      <a:pt x="123" y="695"/>
                      <a:pt x="98" y="871"/>
                    </a:cubicBezTo>
                    <a:cubicBezTo>
                      <a:pt x="81" y="1019"/>
                      <a:pt x="0" y="1175"/>
                      <a:pt x="67" y="1309"/>
                    </a:cubicBezTo>
                    <a:cubicBezTo>
                      <a:pt x="117" y="1408"/>
                      <a:pt x="231" y="1446"/>
                      <a:pt x="350" y="1446"/>
                    </a:cubicBezTo>
                    <a:cubicBezTo>
                      <a:pt x="408" y="1446"/>
                      <a:pt x="468" y="1436"/>
                      <a:pt x="522" y="1421"/>
                    </a:cubicBezTo>
                    <a:cubicBezTo>
                      <a:pt x="988" y="1287"/>
                      <a:pt x="1353" y="866"/>
                      <a:pt x="1414" y="388"/>
                    </a:cubicBezTo>
                    <a:cubicBezTo>
                      <a:pt x="1446" y="180"/>
                      <a:pt x="1404" y="1"/>
                      <a:pt x="11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5" name="Google Shape;9185;p70"/>
              <p:cNvSpPr/>
              <p:nvPr/>
            </p:nvSpPr>
            <p:spPr>
              <a:xfrm>
                <a:off x="1690550" y="2093950"/>
                <a:ext cx="4807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2550" extrusionOk="0">
                    <a:moveTo>
                      <a:pt x="667" y="0"/>
                    </a:moveTo>
                    <a:cubicBezTo>
                      <a:pt x="531" y="0"/>
                      <a:pt x="394" y="64"/>
                      <a:pt x="265" y="225"/>
                    </a:cubicBezTo>
                    <a:cubicBezTo>
                      <a:pt x="112" y="412"/>
                      <a:pt x="65" y="663"/>
                      <a:pt x="37" y="900"/>
                    </a:cubicBezTo>
                    <a:cubicBezTo>
                      <a:pt x="0" y="1221"/>
                      <a:pt x="3" y="1544"/>
                      <a:pt x="39" y="1865"/>
                    </a:cubicBezTo>
                    <a:cubicBezTo>
                      <a:pt x="56" y="2019"/>
                      <a:pt x="98" y="2192"/>
                      <a:pt x="232" y="2264"/>
                    </a:cubicBezTo>
                    <a:cubicBezTo>
                      <a:pt x="281" y="2291"/>
                      <a:pt x="335" y="2300"/>
                      <a:pt x="391" y="2300"/>
                    </a:cubicBezTo>
                    <a:cubicBezTo>
                      <a:pt x="506" y="2300"/>
                      <a:pt x="630" y="2262"/>
                      <a:pt x="746" y="2262"/>
                    </a:cubicBezTo>
                    <a:cubicBezTo>
                      <a:pt x="800" y="2262"/>
                      <a:pt x="853" y="2270"/>
                      <a:pt x="902" y="2295"/>
                    </a:cubicBezTo>
                    <a:cubicBezTo>
                      <a:pt x="971" y="2331"/>
                      <a:pt x="1019" y="2401"/>
                      <a:pt x="1083" y="2448"/>
                    </a:cubicBezTo>
                    <a:cubicBezTo>
                      <a:pt x="1157" y="2510"/>
                      <a:pt x="1250" y="2550"/>
                      <a:pt x="1346" y="2550"/>
                    </a:cubicBezTo>
                    <a:cubicBezTo>
                      <a:pt x="1362" y="2550"/>
                      <a:pt x="1379" y="2549"/>
                      <a:pt x="1395" y="2546"/>
                    </a:cubicBezTo>
                    <a:cubicBezTo>
                      <a:pt x="1507" y="2529"/>
                      <a:pt x="1607" y="2446"/>
                      <a:pt x="1635" y="2337"/>
                    </a:cubicBezTo>
                    <a:cubicBezTo>
                      <a:pt x="1663" y="2220"/>
                      <a:pt x="1602" y="2094"/>
                      <a:pt x="1616" y="1971"/>
                    </a:cubicBezTo>
                    <a:cubicBezTo>
                      <a:pt x="1632" y="1837"/>
                      <a:pt x="1738" y="1740"/>
                      <a:pt x="1794" y="1623"/>
                    </a:cubicBezTo>
                    <a:cubicBezTo>
                      <a:pt x="1923" y="1341"/>
                      <a:pt x="1752" y="1020"/>
                      <a:pt x="1585" y="758"/>
                    </a:cubicBezTo>
                    <a:cubicBezTo>
                      <a:pt x="1394" y="461"/>
                      <a:pt x="1033" y="0"/>
                      <a:pt x="6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6" name="Google Shape;9186;p70"/>
              <p:cNvSpPr/>
              <p:nvPr/>
            </p:nvSpPr>
            <p:spPr>
              <a:xfrm>
                <a:off x="1696825" y="2092475"/>
                <a:ext cx="8675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333" extrusionOk="0">
                    <a:moveTo>
                      <a:pt x="289" y="0"/>
                    </a:moveTo>
                    <a:cubicBezTo>
                      <a:pt x="272" y="0"/>
                      <a:pt x="255" y="8"/>
                      <a:pt x="246" y="24"/>
                    </a:cubicBezTo>
                    <a:cubicBezTo>
                      <a:pt x="9" y="409"/>
                      <a:pt x="0" y="920"/>
                      <a:pt x="232" y="1308"/>
                    </a:cubicBezTo>
                    <a:cubicBezTo>
                      <a:pt x="235" y="1311"/>
                      <a:pt x="238" y="1319"/>
                      <a:pt x="246" y="1322"/>
                    </a:cubicBezTo>
                    <a:cubicBezTo>
                      <a:pt x="253" y="1329"/>
                      <a:pt x="263" y="1333"/>
                      <a:pt x="274" y="1333"/>
                    </a:cubicBezTo>
                    <a:cubicBezTo>
                      <a:pt x="284" y="1333"/>
                      <a:pt x="294" y="1330"/>
                      <a:pt x="305" y="1325"/>
                    </a:cubicBezTo>
                    <a:cubicBezTo>
                      <a:pt x="330" y="1311"/>
                      <a:pt x="335" y="1280"/>
                      <a:pt x="321" y="1255"/>
                    </a:cubicBezTo>
                    <a:cubicBezTo>
                      <a:pt x="109" y="900"/>
                      <a:pt x="115" y="426"/>
                      <a:pt x="332" y="77"/>
                    </a:cubicBezTo>
                    <a:cubicBezTo>
                      <a:pt x="346" y="55"/>
                      <a:pt x="338" y="22"/>
                      <a:pt x="316" y="8"/>
                    </a:cubicBezTo>
                    <a:cubicBezTo>
                      <a:pt x="308" y="3"/>
                      <a:pt x="298" y="0"/>
                      <a:pt x="289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7" name="Google Shape;9187;p70"/>
              <p:cNvSpPr/>
              <p:nvPr/>
            </p:nvSpPr>
            <p:spPr>
              <a:xfrm>
                <a:off x="1704925" y="2095650"/>
                <a:ext cx="110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87" extrusionOk="0">
                    <a:moveTo>
                      <a:pt x="60" y="0"/>
                    </a:moveTo>
                    <a:cubicBezTo>
                      <a:pt x="52" y="0"/>
                      <a:pt x="44" y="2"/>
                      <a:pt x="36" y="6"/>
                    </a:cubicBezTo>
                    <a:cubicBezTo>
                      <a:pt x="11" y="20"/>
                      <a:pt x="0" y="51"/>
                      <a:pt x="14" y="76"/>
                    </a:cubicBezTo>
                    <a:cubicBezTo>
                      <a:pt x="159" y="352"/>
                      <a:pt x="271" y="645"/>
                      <a:pt x="335" y="946"/>
                    </a:cubicBezTo>
                    <a:cubicBezTo>
                      <a:pt x="340" y="960"/>
                      <a:pt x="346" y="972"/>
                      <a:pt x="357" y="980"/>
                    </a:cubicBezTo>
                    <a:cubicBezTo>
                      <a:pt x="365" y="984"/>
                      <a:pt x="375" y="987"/>
                      <a:pt x="385" y="987"/>
                    </a:cubicBezTo>
                    <a:cubicBezTo>
                      <a:pt x="389" y="987"/>
                      <a:pt x="393" y="986"/>
                      <a:pt x="396" y="985"/>
                    </a:cubicBezTo>
                    <a:cubicBezTo>
                      <a:pt x="424" y="977"/>
                      <a:pt x="441" y="952"/>
                      <a:pt x="433" y="924"/>
                    </a:cubicBezTo>
                    <a:cubicBezTo>
                      <a:pt x="363" y="612"/>
                      <a:pt x="257" y="308"/>
                      <a:pt x="106" y="26"/>
                    </a:cubicBezTo>
                    <a:cubicBezTo>
                      <a:pt x="96" y="10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8" name="Google Shape;9188;p70"/>
              <p:cNvSpPr/>
              <p:nvPr/>
            </p:nvSpPr>
            <p:spPr>
              <a:xfrm>
                <a:off x="1694450" y="2092650"/>
                <a:ext cx="3552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877" extrusionOk="0">
                    <a:moveTo>
                      <a:pt x="489" y="1"/>
                    </a:moveTo>
                    <a:cubicBezTo>
                      <a:pt x="389" y="1"/>
                      <a:pt x="288" y="48"/>
                      <a:pt x="193" y="165"/>
                    </a:cubicBezTo>
                    <a:cubicBezTo>
                      <a:pt x="82" y="305"/>
                      <a:pt x="42" y="486"/>
                      <a:pt x="26" y="662"/>
                    </a:cubicBezTo>
                    <a:cubicBezTo>
                      <a:pt x="1" y="899"/>
                      <a:pt x="1" y="1136"/>
                      <a:pt x="29" y="1371"/>
                    </a:cubicBezTo>
                    <a:cubicBezTo>
                      <a:pt x="42" y="1482"/>
                      <a:pt x="70" y="1608"/>
                      <a:pt x="174" y="1663"/>
                    </a:cubicBezTo>
                    <a:cubicBezTo>
                      <a:pt x="210" y="1684"/>
                      <a:pt x="250" y="1691"/>
                      <a:pt x="291" y="1691"/>
                    </a:cubicBezTo>
                    <a:cubicBezTo>
                      <a:pt x="374" y="1691"/>
                      <a:pt x="463" y="1663"/>
                      <a:pt x="548" y="1663"/>
                    </a:cubicBezTo>
                    <a:cubicBezTo>
                      <a:pt x="588" y="1663"/>
                      <a:pt x="628" y="1669"/>
                      <a:pt x="665" y="1689"/>
                    </a:cubicBezTo>
                    <a:cubicBezTo>
                      <a:pt x="715" y="1716"/>
                      <a:pt x="754" y="1764"/>
                      <a:pt x="801" y="1803"/>
                    </a:cubicBezTo>
                    <a:cubicBezTo>
                      <a:pt x="853" y="1847"/>
                      <a:pt x="922" y="1876"/>
                      <a:pt x="990" y="1876"/>
                    </a:cubicBezTo>
                    <a:cubicBezTo>
                      <a:pt x="1004" y="1876"/>
                      <a:pt x="1017" y="1875"/>
                      <a:pt x="1030" y="1873"/>
                    </a:cubicBezTo>
                    <a:cubicBezTo>
                      <a:pt x="1111" y="1859"/>
                      <a:pt x="1186" y="1800"/>
                      <a:pt x="1209" y="1719"/>
                    </a:cubicBezTo>
                    <a:cubicBezTo>
                      <a:pt x="1228" y="1630"/>
                      <a:pt x="1181" y="1538"/>
                      <a:pt x="1195" y="1451"/>
                    </a:cubicBezTo>
                    <a:cubicBezTo>
                      <a:pt x="1209" y="1354"/>
                      <a:pt x="1284" y="1284"/>
                      <a:pt x="1326" y="1198"/>
                    </a:cubicBezTo>
                    <a:cubicBezTo>
                      <a:pt x="1421" y="991"/>
                      <a:pt x="1295" y="754"/>
                      <a:pt x="1172" y="561"/>
                    </a:cubicBezTo>
                    <a:cubicBezTo>
                      <a:pt x="1024" y="338"/>
                      <a:pt x="757" y="1"/>
                      <a:pt x="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9" name="Google Shape;9189;p70"/>
              <p:cNvSpPr/>
              <p:nvPr/>
            </p:nvSpPr>
            <p:spPr>
              <a:xfrm>
                <a:off x="1680850" y="2044450"/>
                <a:ext cx="60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1901" extrusionOk="0">
                    <a:moveTo>
                      <a:pt x="405" y="1"/>
                    </a:moveTo>
                    <a:cubicBezTo>
                      <a:pt x="305" y="23"/>
                      <a:pt x="196" y="32"/>
                      <a:pt x="121" y="99"/>
                    </a:cubicBezTo>
                    <a:cubicBezTo>
                      <a:pt x="1" y="199"/>
                      <a:pt x="12" y="383"/>
                      <a:pt x="51" y="537"/>
                    </a:cubicBezTo>
                    <a:cubicBezTo>
                      <a:pt x="137" y="916"/>
                      <a:pt x="374" y="1664"/>
                      <a:pt x="754" y="1862"/>
                    </a:cubicBezTo>
                    <a:cubicBezTo>
                      <a:pt x="806" y="1888"/>
                      <a:pt x="860" y="1900"/>
                      <a:pt x="917" y="1900"/>
                    </a:cubicBezTo>
                    <a:cubicBezTo>
                      <a:pt x="1304" y="1900"/>
                      <a:pt x="1783" y="1343"/>
                      <a:pt x="2006" y="1134"/>
                    </a:cubicBezTo>
                    <a:cubicBezTo>
                      <a:pt x="2132" y="1011"/>
                      <a:pt x="2258" y="885"/>
                      <a:pt x="2336" y="732"/>
                    </a:cubicBezTo>
                    <a:cubicBezTo>
                      <a:pt x="2378" y="643"/>
                      <a:pt x="2405" y="545"/>
                      <a:pt x="2419" y="447"/>
                    </a:cubicBezTo>
                    <a:lnTo>
                      <a:pt x="2419" y="447"/>
                    </a:lnTo>
                    <a:cubicBezTo>
                      <a:pt x="2113" y="763"/>
                      <a:pt x="1722" y="994"/>
                      <a:pt x="1295" y="1097"/>
                    </a:cubicBezTo>
                    <a:cubicBezTo>
                      <a:pt x="1257" y="1107"/>
                      <a:pt x="1220" y="1115"/>
                      <a:pt x="1182" y="1115"/>
                    </a:cubicBezTo>
                    <a:cubicBezTo>
                      <a:pt x="1164" y="1115"/>
                      <a:pt x="1146" y="1113"/>
                      <a:pt x="1128" y="1109"/>
                    </a:cubicBezTo>
                    <a:cubicBezTo>
                      <a:pt x="1072" y="1095"/>
                      <a:pt x="1027" y="1053"/>
                      <a:pt x="985" y="1014"/>
                    </a:cubicBezTo>
                    <a:cubicBezTo>
                      <a:pt x="704" y="740"/>
                      <a:pt x="503" y="383"/>
                      <a:pt x="405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0" name="Google Shape;9190;p70"/>
              <p:cNvSpPr/>
              <p:nvPr/>
            </p:nvSpPr>
            <p:spPr>
              <a:xfrm>
                <a:off x="1649825" y="2090950"/>
                <a:ext cx="4862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676" extrusionOk="0">
                    <a:moveTo>
                      <a:pt x="1587" y="0"/>
                    </a:moveTo>
                    <a:cubicBezTo>
                      <a:pt x="1565" y="0"/>
                      <a:pt x="1542" y="2"/>
                      <a:pt x="1518" y="5"/>
                    </a:cubicBezTo>
                    <a:cubicBezTo>
                      <a:pt x="1180" y="44"/>
                      <a:pt x="826" y="169"/>
                      <a:pt x="500" y="267"/>
                    </a:cubicBezTo>
                    <a:cubicBezTo>
                      <a:pt x="335" y="317"/>
                      <a:pt x="162" y="376"/>
                      <a:pt x="64" y="515"/>
                    </a:cubicBezTo>
                    <a:cubicBezTo>
                      <a:pt x="31" y="557"/>
                      <a:pt x="14" y="604"/>
                      <a:pt x="0" y="655"/>
                    </a:cubicBezTo>
                    <a:cubicBezTo>
                      <a:pt x="223" y="563"/>
                      <a:pt x="449" y="487"/>
                      <a:pt x="681" y="423"/>
                    </a:cubicBezTo>
                    <a:cubicBezTo>
                      <a:pt x="771" y="399"/>
                      <a:pt x="865" y="378"/>
                      <a:pt x="956" y="378"/>
                    </a:cubicBezTo>
                    <a:cubicBezTo>
                      <a:pt x="1021" y="378"/>
                      <a:pt x="1085" y="389"/>
                      <a:pt x="1144" y="417"/>
                    </a:cubicBezTo>
                    <a:cubicBezTo>
                      <a:pt x="1267" y="473"/>
                      <a:pt x="1350" y="596"/>
                      <a:pt x="1387" y="724"/>
                    </a:cubicBezTo>
                    <a:cubicBezTo>
                      <a:pt x="1420" y="853"/>
                      <a:pt x="1417" y="992"/>
                      <a:pt x="1406" y="1126"/>
                    </a:cubicBezTo>
                    <a:cubicBezTo>
                      <a:pt x="1389" y="1310"/>
                      <a:pt x="1353" y="1494"/>
                      <a:pt x="1306" y="1676"/>
                    </a:cubicBezTo>
                    <a:cubicBezTo>
                      <a:pt x="1621" y="1386"/>
                      <a:pt x="1844" y="992"/>
                      <a:pt x="1900" y="568"/>
                    </a:cubicBezTo>
                    <a:cubicBezTo>
                      <a:pt x="1944" y="261"/>
                      <a:pt x="1887" y="0"/>
                      <a:pt x="1587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1" name="Google Shape;9191;p70"/>
              <p:cNvSpPr/>
              <p:nvPr/>
            </p:nvSpPr>
            <p:spPr>
              <a:xfrm>
                <a:off x="1690475" y="2093925"/>
                <a:ext cx="4682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67" extrusionOk="0">
                    <a:moveTo>
                      <a:pt x="668" y="1"/>
                    </a:moveTo>
                    <a:cubicBezTo>
                      <a:pt x="532" y="1"/>
                      <a:pt x="395" y="65"/>
                      <a:pt x="266" y="226"/>
                    </a:cubicBezTo>
                    <a:cubicBezTo>
                      <a:pt x="112" y="413"/>
                      <a:pt x="62" y="664"/>
                      <a:pt x="34" y="901"/>
                    </a:cubicBezTo>
                    <a:cubicBezTo>
                      <a:pt x="1" y="1222"/>
                      <a:pt x="3" y="1545"/>
                      <a:pt x="40" y="1866"/>
                    </a:cubicBezTo>
                    <a:cubicBezTo>
                      <a:pt x="84" y="1691"/>
                      <a:pt x="151" y="1515"/>
                      <a:pt x="238" y="1359"/>
                    </a:cubicBezTo>
                    <a:cubicBezTo>
                      <a:pt x="374" y="1113"/>
                      <a:pt x="592" y="882"/>
                      <a:pt x="865" y="882"/>
                    </a:cubicBezTo>
                    <a:cubicBezTo>
                      <a:pt x="1066" y="882"/>
                      <a:pt x="1245" y="1010"/>
                      <a:pt x="1401" y="1135"/>
                    </a:cubicBezTo>
                    <a:cubicBezTo>
                      <a:pt x="1549" y="1253"/>
                      <a:pt x="1691" y="1378"/>
                      <a:pt x="1831" y="1504"/>
                    </a:cubicBezTo>
                    <a:cubicBezTo>
                      <a:pt x="1873" y="1253"/>
                      <a:pt x="1728" y="985"/>
                      <a:pt x="1582" y="759"/>
                    </a:cubicBezTo>
                    <a:cubicBezTo>
                      <a:pt x="1394" y="460"/>
                      <a:pt x="1033" y="1"/>
                      <a:pt x="668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2" name="Google Shape;9192;p70"/>
              <p:cNvSpPr/>
              <p:nvPr/>
            </p:nvSpPr>
            <p:spPr>
              <a:xfrm>
                <a:off x="1704575" y="2073525"/>
                <a:ext cx="4025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720" extrusionOk="0">
                    <a:moveTo>
                      <a:pt x="1389" y="1"/>
                    </a:moveTo>
                    <a:cubicBezTo>
                      <a:pt x="1175" y="1"/>
                      <a:pt x="959" y="68"/>
                      <a:pt x="773" y="177"/>
                    </a:cubicBezTo>
                    <a:cubicBezTo>
                      <a:pt x="541" y="308"/>
                      <a:pt x="0" y="688"/>
                      <a:pt x="34" y="972"/>
                    </a:cubicBezTo>
                    <a:cubicBezTo>
                      <a:pt x="70" y="1293"/>
                      <a:pt x="566" y="1497"/>
                      <a:pt x="820" y="1575"/>
                    </a:cubicBezTo>
                    <a:cubicBezTo>
                      <a:pt x="1032" y="1642"/>
                      <a:pt x="1253" y="1689"/>
                      <a:pt x="1479" y="1720"/>
                    </a:cubicBezTo>
                    <a:cubicBezTo>
                      <a:pt x="1364" y="1589"/>
                      <a:pt x="1256" y="1449"/>
                      <a:pt x="1166" y="1301"/>
                    </a:cubicBezTo>
                    <a:cubicBezTo>
                      <a:pt x="1041" y="1101"/>
                      <a:pt x="940" y="863"/>
                      <a:pt x="1002" y="643"/>
                    </a:cubicBezTo>
                    <a:cubicBezTo>
                      <a:pt x="1057" y="450"/>
                      <a:pt x="1225" y="319"/>
                      <a:pt x="1381" y="197"/>
                    </a:cubicBezTo>
                    <a:cubicBezTo>
                      <a:pt x="1456" y="138"/>
                      <a:pt x="1532" y="82"/>
                      <a:pt x="1610" y="26"/>
                    </a:cubicBezTo>
                    <a:cubicBezTo>
                      <a:pt x="1538" y="9"/>
                      <a:pt x="1463" y="1"/>
                      <a:pt x="1389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3" name="Google Shape;9193;p70"/>
              <p:cNvSpPr/>
              <p:nvPr/>
            </p:nvSpPr>
            <p:spPr>
              <a:xfrm>
                <a:off x="1655250" y="2046900"/>
                <a:ext cx="47175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980" extrusionOk="0">
                    <a:moveTo>
                      <a:pt x="322" y="1"/>
                    </a:moveTo>
                    <a:lnTo>
                      <a:pt x="322" y="1"/>
                    </a:lnTo>
                    <a:cubicBezTo>
                      <a:pt x="361" y="56"/>
                      <a:pt x="397" y="107"/>
                      <a:pt x="436" y="162"/>
                    </a:cubicBezTo>
                    <a:cubicBezTo>
                      <a:pt x="578" y="366"/>
                      <a:pt x="723" y="573"/>
                      <a:pt x="785" y="810"/>
                    </a:cubicBezTo>
                    <a:cubicBezTo>
                      <a:pt x="849" y="1047"/>
                      <a:pt x="815" y="1326"/>
                      <a:pt x="640" y="1499"/>
                    </a:cubicBezTo>
                    <a:cubicBezTo>
                      <a:pt x="534" y="1605"/>
                      <a:pt x="391" y="1655"/>
                      <a:pt x="252" y="1708"/>
                    </a:cubicBezTo>
                    <a:lnTo>
                      <a:pt x="1" y="1803"/>
                    </a:lnTo>
                    <a:cubicBezTo>
                      <a:pt x="216" y="1831"/>
                      <a:pt x="436" y="1861"/>
                      <a:pt x="654" y="1892"/>
                    </a:cubicBezTo>
                    <a:cubicBezTo>
                      <a:pt x="829" y="1917"/>
                      <a:pt x="1005" y="1942"/>
                      <a:pt x="1184" y="1962"/>
                    </a:cubicBezTo>
                    <a:cubicBezTo>
                      <a:pt x="1244" y="1971"/>
                      <a:pt x="1307" y="1979"/>
                      <a:pt x="1368" y="1979"/>
                    </a:cubicBezTo>
                    <a:cubicBezTo>
                      <a:pt x="1451" y="1979"/>
                      <a:pt x="1532" y="1965"/>
                      <a:pt x="1602" y="1920"/>
                    </a:cubicBezTo>
                    <a:cubicBezTo>
                      <a:pt x="1887" y="1744"/>
                      <a:pt x="1485" y="1133"/>
                      <a:pt x="1373" y="941"/>
                    </a:cubicBezTo>
                    <a:cubicBezTo>
                      <a:pt x="1159" y="567"/>
                      <a:pt x="863" y="238"/>
                      <a:pt x="464" y="56"/>
                    </a:cubicBezTo>
                    <a:cubicBezTo>
                      <a:pt x="419" y="34"/>
                      <a:pt x="369" y="17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4" name="Google Shape;9194;p70"/>
              <p:cNvSpPr/>
              <p:nvPr/>
            </p:nvSpPr>
            <p:spPr>
              <a:xfrm>
                <a:off x="1684275" y="2077375"/>
                <a:ext cx="2960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44" extrusionOk="0">
                    <a:moveTo>
                      <a:pt x="594" y="1"/>
                    </a:moveTo>
                    <a:cubicBezTo>
                      <a:pt x="435" y="1"/>
                      <a:pt x="278" y="74"/>
                      <a:pt x="176" y="210"/>
                    </a:cubicBezTo>
                    <a:cubicBezTo>
                      <a:pt x="0" y="442"/>
                      <a:pt x="51" y="768"/>
                      <a:pt x="279" y="938"/>
                    </a:cubicBezTo>
                    <a:cubicBezTo>
                      <a:pt x="373" y="1010"/>
                      <a:pt x="483" y="1044"/>
                      <a:pt x="592" y="1044"/>
                    </a:cubicBezTo>
                    <a:cubicBezTo>
                      <a:pt x="750" y="1044"/>
                      <a:pt x="906" y="971"/>
                      <a:pt x="1007" y="835"/>
                    </a:cubicBezTo>
                    <a:cubicBezTo>
                      <a:pt x="1183" y="603"/>
                      <a:pt x="1139" y="277"/>
                      <a:pt x="904" y="104"/>
                    </a:cubicBezTo>
                    <a:cubicBezTo>
                      <a:pt x="811" y="34"/>
                      <a:pt x="702" y="1"/>
                      <a:pt x="5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5" name="Google Shape;9195;p70"/>
              <p:cNvSpPr/>
              <p:nvPr/>
            </p:nvSpPr>
            <p:spPr>
              <a:xfrm>
                <a:off x="1690825" y="2083225"/>
                <a:ext cx="16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77" extrusionOk="0">
                    <a:moveTo>
                      <a:pt x="328" y="0"/>
                    </a:moveTo>
                    <a:cubicBezTo>
                      <a:pt x="240" y="0"/>
                      <a:pt x="154" y="41"/>
                      <a:pt x="95" y="115"/>
                    </a:cubicBezTo>
                    <a:cubicBezTo>
                      <a:pt x="1" y="244"/>
                      <a:pt x="28" y="422"/>
                      <a:pt x="154" y="520"/>
                    </a:cubicBezTo>
                    <a:cubicBezTo>
                      <a:pt x="206" y="558"/>
                      <a:pt x="266" y="577"/>
                      <a:pt x="325" y="577"/>
                    </a:cubicBezTo>
                    <a:cubicBezTo>
                      <a:pt x="413" y="577"/>
                      <a:pt x="500" y="536"/>
                      <a:pt x="559" y="461"/>
                    </a:cubicBezTo>
                    <a:cubicBezTo>
                      <a:pt x="656" y="333"/>
                      <a:pt x="628" y="152"/>
                      <a:pt x="500" y="57"/>
                    </a:cubicBezTo>
                    <a:cubicBezTo>
                      <a:pt x="447" y="19"/>
                      <a:pt x="387" y="0"/>
                      <a:pt x="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10" name="Google Shape;9410;p70"/>
            <p:cNvGrpSpPr/>
            <p:nvPr/>
          </p:nvGrpSpPr>
          <p:grpSpPr>
            <a:xfrm rot="5400000">
              <a:off x="1143187" y="199807"/>
              <a:ext cx="1275316" cy="1703907"/>
              <a:chOff x="2944200" y="998225"/>
              <a:chExt cx="704400" cy="941125"/>
            </a:xfrm>
          </p:grpSpPr>
          <p:sp>
            <p:nvSpPr>
              <p:cNvPr id="9411" name="Google Shape;9411;p70"/>
              <p:cNvSpPr/>
              <p:nvPr/>
            </p:nvSpPr>
            <p:spPr>
              <a:xfrm>
                <a:off x="3622350" y="1915825"/>
                <a:ext cx="26250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1" extrusionOk="0">
                    <a:moveTo>
                      <a:pt x="523" y="0"/>
                    </a:moveTo>
                    <a:cubicBezTo>
                      <a:pt x="392" y="0"/>
                      <a:pt x="263" y="54"/>
                      <a:pt x="170" y="161"/>
                    </a:cubicBezTo>
                    <a:cubicBezTo>
                      <a:pt x="0" y="362"/>
                      <a:pt x="20" y="657"/>
                      <a:pt x="215" y="825"/>
                    </a:cubicBezTo>
                    <a:cubicBezTo>
                      <a:pt x="305" y="902"/>
                      <a:pt x="417" y="940"/>
                      <a:pt x="527" y="940"/>
                    </a:cubicBezTo>
                    <a:cubicBezTo>
                      <a:pt x="658" y="940"/>
                      <a:pt x="788" y="886"/>
                      <a:pt x="879" y="780"/>
                    </a:cubicBezTo>
                    <a:cubicBezTo>
                      <a:pt x="1049" y="579"/>
                      <a:pt x="1027" y="283"/>
                      <a:pt x="831" y="116"/>
                    </a:cubicBezTo>
                    <a:cubicBezTo>
                      <a:pt x="742" y="38"/>
                      <a:pt x="632" y="0"/>
                      <a:pt x="5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2" name="Google Shape;9412;p70"/>
              <p:cNvSpPr/>
              <p:nvPr/>
            </p:nvSpPr>
            <p:spPr>
              <a:xfrm>
                <a:off x="3468350" y="1781700"/>
                <a:ext cx="178575" cy="157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296" extrusionOk="0">
                    <a:moveTo>
                      <a:pt x="1672" y="1"/>
                    </a:moveTo>
                    <a:cubicBezTo>
                      <a:pt x="1255" y="1"/>
                      <a:pt x="839" y="175"/>
                      <a:pt x="544" y="515"/>
                    </a:cubicBezTo>
                    <a:cubicBezTo>
                      <a:pt x="0" y="1137"/>
                      <a:pt x="67" y="2086"/>
                      <a:pt x="692" y="2624"/>
                    </a:cubicBezTo>
                    <a:lnTo>
                      <a:pt x="4492" y="5927"/>
                    </a:lnTo>
                    <a:cubicBezTo>
                      <a:pt x="4775" y="6175"/>
                      <a:pt x="5125" y="6296"/>
                      <a:pt x="5474" y="6296"/>
                    </a:cubicBezTo>
                    <a:cubicBezTo>
                      <a:pt x="5892" y="6296"/>
                      <a:pt x="6307" y="6122"/>
                      <a:pt x="6601" y="5782"/>
                    </a:cubicBezTo>
                    <a:cubicBezTo>
                      <a:pt x="7142" y="5157"/>
                      <a:pt x="7075" y="4212"/>
                      <a:pt x="6456" y="3670"/>
                    </a:cubicBezTo>
                    <a:lnTo>
                      <a:pt x="2653" y="370"/>
                    </a:lnTo>
                    <a:cubicBezTo>
                      <a:pt x="2371" y="122"/>
                      <a:pt x="2021" y="1"/>
                      <a:pt x="16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3" name="Google Shape;9413;p70"/>
              <p:cNvSpPr/>
              <p:nvPr/>
            </p:nvSpPr>
            <p:spPr>
              <a:xfrm>
                <a:off x="3570175" y="1864375"/>
                <a:ext cx="63425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749" extrusionOk="0">
                    <a:moveTo>
                      <a:pt x="1967" y="1"/>
                    </a:moveTo>
                    <a:cubicBezTo>
                      <a:pt x="1830" y="442"/>
                      <a:pt x="1577" y="902"/>
                      <a:pt x="1205" y="1323"/>
                    </a:cubicBezTo>
                    <a:cubicBezTo>
                      <a:pt x="834" y="1744"/>
                      <a:pt x="416" y="2062"/>
                      <a:pt x="0" y="2258"/>
                    </a:cubicBezTo>
                    <a:lnTo>
                      <a:pt x="419" y="2620"/>
                    </a:lnTo>
                    <a:cubicBezTo>
                      <a:pt x="475" y="2671"/>
                      <a:pt x="533" y="2712"/>
                      <a:pt x="595" y="2749"/>
                    </a:cubicBezTo>
                    <a:cubicBezTo>
                      <a:pt x="1002" y="2553"/>
                      <a:pt x="1418" y="2241"/>
                      <a:pt x="1783" y="1823"/>
                    </a:cubicBezTo>
                    <a:cubicBezTo>
                      <a:pt x="2148" y="1404"/>
                      <a:pt x="2400" y="947"/>
                      <a:pt x="2536" y="517"/>
                    </a:cubicBezTo>
                    <a:cubicBezTo>
                      <a:pt x="2486" y="461"/>
                      <a:pt x="2439" y="411"/>
                      <a:pt x="2386" y="363"/>
                    </a:cubicBez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4" name="Google Shape;9414;p70"/>
              <p:cNvSpPr/>
              <p:nvPr/>
            </p:nvSpPr>
            <p:spPr>
              <a:xfrm>
                <a:off x="3503975" y="1806975"/>
                <a:ext cx="6350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755" extrusionOk="0">
                    <a:moveTo>
                      <a:pt x="1965" y="1"/>
                    </a:moveTo>
                    <a:cubicBezTo>
                      <a:pt x="1828" y="439"/>
                      <a:pt x="1574" y="899"/>
                      <a:pt x="1206" y="1320"/>
                    </a:cubicBezTo>
                    <a:cubicBezTo>
                      <a:pt x="835" y="1744"/>
                      <a:pt x="414" y="2060"/>
                      <a:pt x="1" y="2255"/>
                    </a:cubicBezTo>
                    <a:lnTo>
                      <a:pt x="578" y="2754"/>
                    </a:lnTo>
                    <a:cubicBezTo>
                      <a:pt x="991" y="2559"/>
                      <a:pt x="1415" y="2241"/>
                      <a:pt x="1781" y="1820"/>
                    </a:cubicBezTo>
                    <a:cubicBezTo>
                      <a:pt x="2146" y="1398"/>
                      <a:pt x="2406" y="935"/>
                      <a:pt x="2540" y="497"/>
                    </a:cubicBezTo>
                    <a:lnTo>
                      <a:pt x="19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5" name="Google Shape;9415;p70"/>
              <p:cNvSpPr/>
              <p:nvPr/>
            </p:nvSpPr>
            <p:spPr>
              <a:xfrm>
                <a:off x="3494925" y="1781725"/>
                <a:ext cx="152000" cy="157350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6294" extrusionOk="0">
                    <a:moveTo>
                      <a:pt x="614" y="1"/>
                    </a:moveTo>
                    <a:cubicBezTo>
                      <a:pt x="404" y="1"/>
                      <a:pt x="194" y="45"/>
                      <a:pt x="0" y="132"/>
                    </a:cubicBezTo>
                    <a:cubicBezTo>
                      <a:pt x="109" y="188"/>
                      <a:pt x="209" y="249"/>
                      <a:pt x="304" y="333"/>
                    </a:cubicBezTo>
                    <a:lnTo>
                      <a:pt x="4104" y="3636"/>
                    </a:lnTo>
                    <a:cubicBezTo>
                      <a:pt x="4729" y="4177"/>
                      <a:pt x="4796" y="5126"/>
                      <a:pt x="4252" y="5745"/>
                    </a:cubicBezTo>
                    <a:cubicBezTo>
                      <a:pt x="4104" y="5915"/>
                      <a:pt x="3923" y="6041"/>
                      <a:pt x="3733" y="6130"/>
                    </a:cubicBezTo>
                    <a:cubicBezTo>
                      <a:pt x="3944" y="6239"/>
                      <a:pt x="4176" y="6293"/>
                      <a:pt x="4407" y="6293"/>
                    </a:cubicBezTo>
                    <a:cubicBezTo>
                      <a:pt x="4825" y="6293"/>
                      <a:pt x="5241" y="6117"/>
                      <a:pt x="5538" y="5776"/>
                    </a:cubicBezTo>
                    <a:cubicBezTo>
                      <a:pt x="6079" y="5154"/>
                      <a:pt x="6012" y="4208"/>
                      <a:pt x="5393" y="3667"/>
                    </a:cubicBezTo>
                    <a:lnTo>
                      <a:pt x="1590" y="364"/>
                    </a:lnTo>
                    <a:cubicBezTo>
                      <a:pt x="1309" y="120"/>
                      <a:pt x="961" y="1"/>
                      <a:pt x="61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6" name="Google Shape;9416;p70"/>
              <p:cNvSpPr/>
              <p:nvPr/>
            </p:nvSpPr>
            <p:spPr>
              <a:xfrm>
                <a:off x="3469750" y="1781425"/>
                <a:ext cx="6145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301" extrusionOk="0">
                    <a:moveTo>
                      <a:pt x="1604" y="1"/>
                    </a:moveTo>
                    <a:cubicBezTo>
                      <a:pt x="1256" y="1"/>
                      <a:pt x="852" y="197"/>
                      <a:pt x="544" y="554"/>
                    </a:cubicBezTo>
                    <a:cubicBezTo>
                      <a:pt x="78" y="1098"/>
                      <a:pt x="0" y="1807"/>
                      <a:pt x="377" y="2133"/>
                    </a:cubicBezTo>
                    <a:cubicBezTo>
                      <a:pt x="506" y="2247"/>
                      <a:pt x="674" y="2301"/>
                      <a:pt x="856" y="2301"/>
                    </a:cubicBezTo>
                    <a:cubicBezTo>
                      <a:pt x="1203" y="2301"/>
                      <a:pt x="1607" y="2105"/>
                      <a:pt x="1914" y="1748"/>
                    </a:cubicBezTo>
                    <a:cubicBezTo>
                      <a:pt x="2382" y="1204"/>
                      <a:pt x="2458" y="496"/>
                      <a:pt x="2081" y="166"/>
                    </a:cubicBezTo>
                    <a:cubicBezTo>
                      <a:pt x="1952" y="54"/>
                      <a:pt x="1786" y="1"/>
                      <a:pt x="16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7" name="Google Shape;9417;p70"/>
              <p:cNvSpPr/>
              <p:nvPr/>
            </p:nvSpPr>
            <p:spPr>
              <a:xfrm>
                <a:off x="3093600" y="1169475"/>
                <a:ext cx="406775" cy="639700"/>
              </a:xfrm>
              <a:custGeom>
                <a:avLst/>
                <a:gdLst/>
                <a:ahLst/>
                <a:cxnLst/>
                <a:rect l="l" t="t" r="r" b="b"/>
                <a:pathLst>
                  <a:path w="16271" h="25588" extrusionOk="0">
                    <a:moveTo>
                      <a:pt x="116" y="1"/>
                    </a:moveTo>
                    <a:cubicBezTo>
                      <a:pt x="96" y="1"/>
                      <a:pt x="75" y="7"/>
                      <a:pt x="56" y="19"/>
                    </a:cubicBezTo>
                    <a:cubicBezTo>
                      <a:pt x="12" y="52"/>
                      <a:pt x="1" y="117"/>
                      <a:pt x="34" y="161"/>
                    </a:cubicBezTo>
                    <a:cubicBezTo>
                      <a:pt x="2891" y="4215"/>
                      <a:pt x="5257" y="8670"/>
                      <a:pt x="7550" y="12980"/>
                    </a:cubicBezTo>
                    <a:cubicBezTo>
                      <a:pt x="8557" y="14874"/>
                      <a:pt x="9595" y="16830"/>
                      <a:pt x="10666" y="18730"/>
                    </a:cubicBezTo>
                    <a:cubicBezTo>
                      <a:pt x="12086" y="21249"/>
                      <a:pt x="13676" y="23855"/>
                      <a:pt x="16101" y="25571"/>
                    </a:cubicBezTo>
                    <a:cubicBezTo>
                      <a:pt x="16117" y="25579"/>
                      <a:pt x="16137" y="25587"/>
                      <a:pt x="16159" y="25587"/>
                    </a:cubicBezTo>
                    <a:cubicBezTo>
                      <a:pt x="16190" y="25587"/>
                      <a:pt x="16221" y="25573"/>
                      <a:pt x="16237" y="25548"/>
                    </a:cubicBezTo>
                    <a:cubicBezTo>
                      <a:pt x="16271" y="25504"/>
                      <a:pt x="16260" y="25437"/>
                      <a:pt x="16215" y="25406"/>
                    </a:cubicBezTo>
                    <a:cubicBezTo>
                      <a:pt x="13821" y="23715"/>
                      <a:pt x="12251" y="21129"/>
                      <a:pt x="10842" y="18630"/>
                    </a:cubicBezTo>
                    <a:cubicBezTo>
                      <a:pt x="9773" y="16732"/>
                      <a:pt x="8735" y="14777"/>
                      <a:pt x="7726" y="12883"/>
                    </a:cubicBezTo>
                    <a:cubicBezTo>
                      <a:pt x="5435" y="8567"/>
                      <a:pt x="3061" y="4106"/>
                      <a:pt x="202" y="44"/>
                    </a:cubicBezTo>
                    <a:cubicBezTo>
                      <a:pt x="180" y="15"/>
                      <a:pt x="148" y="1"/>
                      <a:pt x="116" y="1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8" name="Google Shape;9418;p70"/>
              <p:cNvSpPr/>
              <p:nvPr/>
            </p:nvSpPr>
            <p:spPr>
              <a:xfrm>
                <a:off x="2990600" y="1443400"/>
                <a:ext cx="268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40" extrusionOk="0">
                    <a:moveTo>
                      <a:pt x="533" y="1"/>
                    </a:moveTo>
                    <a:cubicBezTo>
                      <a:pt x="362" y="1"/>
                      <a:pt x="198" y="97"/>
                      <a:pt x="115" y="263"/>
                    </a:cubicBezTo>
                    <a:cubicBezTo>
                      <a:pt x="0" y="497"/>
                      <a:pt x="95" y="776"/>
                      <a:pt x="329" y="891"/>
                    </a:cubicBezTo>
                    <a:cubicBezTo>
                      <a:pt x="396" y="923"/>
                      <a:pt x="466" y="939"/>
                      <a:pt x="536" y="939"/>
                    </a:cubicBezTo>
                    <a:cubicBezTo>
                      <a:pt x="708" y="939"/>
                      <a:pt x="874" y="843"/>
                      <a:pt x="957" y="679"/>
                    </a:cubicBezTo>
                    <a:cubicBezTo>
                      <a:pt x="1071" y="444"/>
                      <a:pt x="977" y="165"/>
                      <a:pt x="742" y="51"/>
                    </a:cubicBezTo>
                    <a:cubicBezTo>
                      <a:pt x="675" y="17"/>
                      <a:pt x="604" y="1"/>
                      <a:pt x="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9" name="Google Shape;9419;p70"/>
              <p:cNvSpPr/>
              <p:nvPr/>
            </p:nvSpPr>
            <p:spPr>
              <a:xfrm>
                <a:off x="2978450" y="1268750"/>
                <a:ext cx="14085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5634" h="7515" extrusionOk="0">
                    <a:moveTo>
                      <a:pt x="3925" y="0"/>
                    </a:moveTo>
                    <a:cubicBezTo>
                      <a:pt x="3372" y="0"/>
                      <a:pt x="2840" y="308"/>
                      <a:pt x="2581" y="838"/>
                    </a:cubicBezTo>
                    <a:lnTo>
                      <a:pt x="369" y="5357"/>
                    </a:lnTo>
                    <a:cubicBezTo>
                      <a:pt x="1" y="6102"/>
                      <a:pt x="313" y="6998"/>
                      <a:pt x="1052" y="7360"/>
                    </a:cubicBezTo>
                    <a:cubicBezTo>
                      <a:pt x="1265" y="7465"/>
                      <a:pt x="1490" y="7515"/>
                      <a:pt x="1711" y="7515"/>
                    </a:cubicBezTo>
                    <a:cubicBezTo>
                      <a:pt x="2264" y="7515"/>
                      <a:pt x="2794" y="7207"/>
                      <a:pt x="3053" y="6677"/>
                    </a:cubicBezTo>
                    <a:lnTo>
                      <a:pt x="5268" y="2158"/>
                    </a:lnTo>
                    <a:cubicBezTo>
                      <a:pt x="5633" y="1415"/>
                      <a:pt x="5324" y="517"/>
                      <a:pt x="4584" y="154"/>
                    </a:cubicBezTo>
                    <a:cubicBezTo>
                      <a:pt x="4372" y="50"/>
                      <a:pt x="4147" y="0"/>
                      <a:pt x="39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0" name="Google Shape;9420;p70"/>
              <p:cNvSpPr/>
              <p:nvPr/>
            </p:nvSpPr>
            <p:spPr>
              <a:xfrm>
                <a:off x="2985650" y="1390325"/>
                <a:ext cx="75275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999" extrusionOk="0">
                    <a:moveTo>
                      <a:pt x="324" y="1"/>
                    </a:moveTo>
                    <a:lnTo>
                      <a:pt x="81" y="494"/>
                    </a:lnTo>
                    <a:cubicBezTo>
                      <a:pt x="47" y="561"/>
                      <a:pt x="20" y="628"/>
                      <a:pt x="0" y="698"/>
                    </a:cubicBezTo>
                    <a:cubicBezTo>
                      <a:pt x="293" y="1044"/>
                      <a:pt x="703" y="1362"/>
                      <a:pt x="1200" y="1605"/>
                    </a:cubicBezTo>
                    <a:cubicBezTo>
                      <a:pt x="1699" y="1847"/>
                      <a:pt x="2204" y="1979"/>
                      <a:pt x="2653" y="1998"/>
                    </a:cubicBezTo>
                    <a:cubicBezTo>
                      <a:pt x="2692" y="1940"/>
                      <a:pt x="2731" y="1878"/>
                      <a:pt x="2765" y="1814"/>
                    </a:cubicBezTo>
                    <a:lnTo>
                      <a:pt x="3010" y="1317"/>
                    </a:lnTo>
                    <a:cubicBezTo>
                      <a:pt x="2553" y="1301"/>
                      <a:pt x="2039" y="1172"/>
                      <a:pt x="1537" y="924"/>
                    </a:cubicBezTo>
                    <a:cubicBezTo>
                      <a:pt x="1035" y="676"/>
                      <a:pt x="617" y="349"/>
                      <a:pt x="3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1" name="Google Shape;9421;p70"/>
              <p:cNvSpPr/>
              <p:nvPr/>
            </p:nvSpPr>
            <p:spPr>
              <a:xfrm>
                <a:off x="3024000" y="1311650"/>
                <a:ext cx="75475" cy="50100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004" extrusionOk="0">
                    <a:moveTo>
                      <a:pt x="335" y="1"/>
                    </a:moveTo>
                    <a:lnTo>
                      <a:pt x="0" y="684"/>
                    </a:lnTo>
                    <a:cubicBezTo>
                      <a:pt x="293" y="1039"/>
                      <a:pt x="712" y="1362"/>
                      <a:pt x="1214" y="1610"/>
                    </a:cubicBezTo>
                    <a:cubicBezTo>
                      <a:pt x="1716" y="1856"/>
                      <a:pt x="2224" y="1981"/>
                      <a:pt x="2684" y="2004"/>
                    </a:cubicBezTo>
                    <a:lnTo>
                      <a:pt x="3019" y="1320"/>
                    </a:lnTo>
                    <a:cubicBezTo>
                      <a:pt x="2564" y="1304"/>
                      <a:pt x="2051" y="1172"/>
                      <a:pt x="1549" y="927"/>
                    </a:cubicBezTo>
                    <a:cubicBezTo>
                      <a:pt x="1047" y="679"/>
                      <a:pt x="628" y="349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2" name="Google Shape;9422;p70"/>
              <p:cNvSpPr/>
              <p:nvPr/>
            </p:nvSpPr>
            <p:spPr>
              <a:xfrm>
                <a:off x="2981100" y="1282700"/>
                <a:ext cx="135750" cy="173875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6955" extrusionOk="0">
                    <a:moveTo>
                      <a:pt x="4983" y="1"/>
                    </a:moveTo>
                    <a:cubicBezTo>
                      <a:pt x="4958" y="118"/>
                      <a:pt x="4919" y="235"/>
                      <a:pt x="4866" y="347"/>
                    </a:cubicBezTo>
                    <a:lnTo>
                      <a:pt x="2651" y="4866"/>
                    </a:lnTo>
                    <a:cubicBezTo>
                      <a:pt x="2392" y="5396"/>
                      <a:pt x="1862" y="5704"/>
                      <a:pt x="1309" y="5704"/>
                    </a:cubicBezTo>
                    <a:cubicBezTo>
                      <a:pt x="1087" y="5704"/>
                      <a:pt x="861" y="5654"/>
                      <a:pt x="648" y="5550"/>
                    </a:cubicBezTo>
                    <a:cubicBezTo>
                      <a:pt x="447" y="5449"/>
                      <a:pt x="280" y="5310"/>
                      <a:pt x="143" y="5145"/>
                    </a:cubicBezTo>
                    <a:lnTo>
                      <a:pt x="143" y="5145"/>
                    </a:lnTo>
                    <a:cubicBezTo>
                      <a:pt x="1" y="5801"/>
                      <a:pt x="313" y="6493"/>
                      <a:pt x="944" y="6802"/>
                    </a:cubicBezTo>
                    <a:cubicBezTo>
                      <a:pt x="1155" y="6906"/>
                      <a:pt x="1379" y="6955"/>
                      <a:pt x="1600" y="6955"/>
                    </a:cubicBezTo>
                    <a:cubicBezTo>
                      <a:pt x="2153" y="6955"/>
                      <a:pt x="2688" y="6647"/>
                      <a:pt x="2947" y="6119"/>
                    </a:cubicBezTo>
                    <a:lnTo>
                      <a:pt x="5162" y="1600"/>
                    </a:lnTo>
                    <a:cubicBezTo>
                      <a:pt x="5430" y="1061"/>
                      <a:pt x="5340" y="442"/>
                      <a:pt x="4983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3" name="Google Shape;9423;p70"/>
              <p:cNvSpPr/>
              <p:nvPr/>
            </p:nvSpPr>
            <p:spPr>
              <a:xfrm>
                <a:off x="3048000" y="1269650"/>
                <a:ext cx="69550" cy="49825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1993" extrusionOk="0">
                    <a:moveTo>
                      <a:pt x="1043" y="0"/>
                    </a:moveTo>
                    <a:cubicBezTo>
                      <a:pt x="670" y="0"/>
                      <a:pt x="353" y="148"/>
                      <a:pt x="218" y="423"/>
                    </a:cubicBezTo>
                    <a:cubicBezTo>
                      <a:pt x="0" y="872"/>
                      <a:pt x="343" y="1494"/>
                      <a:pt x="991" y="1812"/>
                    </a:cubicBezTo>
                    <a:cubicBezTo>
                      <a:pt x="1240" y="1934"/>
                      <a:pt x="1499" y="1993"/>
                      <a:pt x="1735" y="1993"/>
                    </a:cubicBezTo>
                    <a:cubicBezTo>
                      <a:pt x="2107" y="1993"/>
                      <a:pt x="2423" y="1846"/>
                      <a:pt x="2558" y="1569"/>
                    </a:cubicBezTo>
                    <a:cubicBezTo>
                      <a:pt x="2782" y="1120"/>
                      <a:pt x="2436" y="501"/>
                      <a:pt x="1788" y="183"/>
                    </a:cubicBezTo>
                    <a:cubicBezTo>
                      <a:pt x="1538" y="59"/>
                      <a:pt x="1279" y="0"/>
                      <a:pt x="10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4" name="Google Shape;9424;p70"/>
              <p:cNvSpPr/>
              <p:nvPr/>
            </p:nvSpPr>
            <p:spPr>
              <a:xfrm>
                <a:off x="3396225" y="1234850"/>
                <a:ext cx="243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40" extrusionOk="0">
                    <a:moveTo>
                      <a:pt x="486" y="0"/>
                    </a:moveTo>
                    <a:cubicBezTo>
                      <a:pt x="243" y="0"/>
                      <a:pt x="36" y="193"/>
                      <a:pt x="20" y="442"/>
                    </a:cubicBezTo>
                    <a:cubicBezTo>
                      <a:pt x="1" y="699"/>
                      <a:pt x="201" y="925"/>
                      <a:pt x="458" y="939"/>
                    </a:cubicBezTo>
                    <a:cubicBezTo>
                      <a:pt x="470" y="939"/>
                      <a:pt x="481" y="940"/>
                      <a:pt x="493" y="940"/>
                    </a:cubicBezTo>
                    <a:cubicBezTo>
                      <a:pt x="737" y="940"/>
                      <a:pt x="941" y="746"/>
                      <a:pt x="957" y="501"/>
                    </a:cubicBezTo>
                    <a:cubicBezTo>
                      <a:pt x="974" y="241"/>
                      <a:pt x="776" y="18"/>
                      <a:pt x="517" y="1"/>
                    </a:cubicBezTo>
                    <a:cubicBezTo>
                      <a:pt x="507" y="1"/>
                      <a:pt x="496" y="0"/>
                      <a:pt x="4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5" name="Google Shape;9425;p70"/>
              <p:cNvSpPr/>
              <p:nvPr/>
            </p:nvSpPr>
            <p:spPr>
              <a:xfrm>
                <a:off x="3204425" y="1198450"/>
                <a:ext cx="20292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3310" extrusionOk="0">
                    <a:moveTo>
                      <a:pt x="1544" y="1"/>
                    </a:moveTo>
                    <a:cubicBezTo>
                      <a:pt x="763" y="1"/>
                      <a:pt x="105" y="611"/>
                      <a:pt x="54" y="1401"/>
                    </a:cubicBezTo>
                    <a:cubicBezTo>
                      <a:pt x="1" y="2224"/>
                      <a:pt x="628" y="2936"/>
                      <a:pt x="1451" y="2989"/>
                    </a:cubicBezTo>
                    <a:lnTo>
                      <a:pt x="6479" y="3307"/>
                    </a:lnTo>
                    <a:cubicBezTo>
                      <a:pt x="6510" y="3309"/>
                      <a:pt x="6541" y="3310"/>
                      <a:pt x="6571" y="3310"/>
                    </a:cubicBezTo>
                    <a:cubicBezTo>
                      <a:pt x="7354" y="3310"/>
                      <a:pt x="8009" y="2704"/>
                      <a:pt x="8063" y="1906"/>
                    </a:cubicBezTo>
                    <a:cubicBezTo>
                      <a:pt x="8116" y="1083"/>
                      <a:pt x="7488" y="372"/>
                      <a:pt x="6665" y="322"/>
                    </a:cubicBezTo>
                    <a:lnTo>
                      <a:pt x="1641" y="4"/>
                    </a:lnTo>
                    <a:cubicBezTo>
                      <a:pt x="1609" y="2"/>
                      <a:pt x="1576" y="1"/>
                      <a:pt x="15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6" name="Google Shape;9426;p70"/>
              <p:cNvSpPr/>
              <p:nvPr/>
            </p:nvSpPr>
            <p:spPr>
              <a:xfrm>
                <a:off x="3352425" y="1205575"/>
                <a:ext cx="296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028" extrusionOk="0">
                    <a:moveTo>
                      <a:pt x="190" y="0"/>
                    </a:moveTo>
                    <a:lnTo>
                      <a:pt x="190" y="0"/>
                    </a:lnTo>
                    <a:cubicBezTo>
                      <a:pt x="349" y="430"/>
                      <a:pt x="427" y="952"/>
                      <a:pt x="386" y="1515"/>
                    </a:cubicBezTo>
                    <a:cubicBezTo>
                      <a:pt x="355" y="2076"/>
                      <a:pt x="210" y="2581"/>
                      <a:pt x="1" y="2988"/>
                    </a:cubicBezTo>
                    <a:lnTo>
                      <a:pt x="550" y="3025"/>
                    </a:lnTo>
                    <a:cubicBezTo>
                      <a:pt x="578" y="3027"/>
                      <a:pt x="606" y="3028"/>
                      <a:pt x="634" y="3028"/>
                    </a:cubicBezTo>
                    <a:cubicBezTo>
                      <a:pt x="679" y="3028"/>
                      <a:pt x="725" y="3025"/>
                      <a:pt x="768" y="3022"/>
                    </a:cubicBezTo>
                    <a:cubicBezTo>
                      <a:pt x="971" y="2620"/>
                      <a:pt x="1111" y="2115"/>
                      <a:pt x="1147" y="1563"/>
                    </a:cubicBezTo>
                    <a:cubicBezTo>
                      <a:pt x="1186" y="1008"/>
                      <a:pt x="1108" y="491"/>
                      <a:pt x="955" y="67"/>
                    </a:cubicBezTo>
                    <a:cubicBezTo>
                      <a:pt x="885" y="53"/>
                      <a:pt x="815" y="42"/>
                      <a:pt x="743" y="37"/>
                    </a:cubicBez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7" name="Google Shape;9427;p70"/>
              <p:cNvSpPr/>
              <p:nvPr/>
            </p:nvSpPr>
            <p:spPr>
              <a:xfrm>
                <a:off x="3265025" y="1200000"/>
                <a:ext cx="29675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036" extrusionOk="0">
                    <a:moveTo>
                      <a:pt x="191" y="0"/>
                    </a:moveTo>
                    <a:lnTo>
                      <a:pt x="191" y="0"/>
                    </a:lnTo>
                    <a:cubicBezTo>
                      <a:pt x="347" y="430"/>
                      <a:pt x="422" y="952"/>
                      <a:pt x="389" y="1510"/>
                    </a:cubicBezTo>
                    <a:cubicBezTo>
                      <a:pt x="358" y="2073"/>
                      <a:pt x="210" y="2578"/>
                      <a:pt x="1" y="2985"/>
                    </a:cubicBezTo>
                    <a:lnTo>
                      <a:pt x="763" y="3036"/>
                    </a:lnTo>
                    <a:cubicBezTo>
                      <a:pt x="975" y="2631"/>
                      <a:pt x="1114" y="2121"/>
                      <a:pt x="1148" y="1560"/>
                    </a:cubicBezTo>
                    <a:cubicBezTo>
                      <a:pt x="1187" y="1002"/>
                      <a:pt x="1106" y="477"/>
                      <a:pt x="949" y="51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8" name="Google Shape;9428;p70"/>
              <p:cNvSpPr/>
              <p:nvPr/>
            </p:nvSpPr>
            <p:spPr>
              <a:xfrm>
                <a:off x="3208200" y="1208225"/>
                <a:ext cx="19885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2919" extrusionOk="0">
                    <a:moveTo>
                      <a:pt x="6872" y="0"/>
                    </a:moveTo>
                    <a:cubicBezTo>
                      <a:pt x="6947" y="196"/>
                      <a:pt x="6986" y="411"/>
                      <a:pt x="6972" y="637"/>
                    </a:cubicBezTo>
                    <a:cubicBezTo>
                      <a:pt x="6921" y="1429"/>
                      <a:pt x="6260" y="2040"/>
                      <a:pt x="5477" y="2040"/>
                    </a:cubicBezTo>
                    <a:cubicBezTo>
                      <a:pt x="5446" y="2040"/>
                      <a:pt x="5415" y="2039"/>
                      <a:pt x="5385" y="2037"/>
                    </a:cubicBezTo>
                    <a:lnTo>
                      <a:pt x="360" y="1719"/>
                    </a:lnTo>
                    <a:cubicBezTo>
                      <a:pt x="235" y="1711"/>
                      <a:pt x="115" y="1683"/>
                      <a:pt x="0" y="1649"/>
                    </a:cubicBezTo>
                    <a:lnTo>
                      <a:pt x="0" y="1649"/>
                    </a:lnTo>
                    <a:cubicBezTo>
                      <a:pt x="207" y="2171"/>
                      <a:pt x="701" y="2559"/>
                      <a:pt x="1298" y="2598"/>
                    </a:cubicBezTo>
                    <a:lnTo>
                      <a:pt x="6322" y="2916"/>
                    </a:lnTo>
                    <a:cubicBezTo>
                      <a:pt x="6353" y="2918"/>
                      <a:pt x="6384" y="2919"/>
                      <a:pt x="6414" y="2919"/>
                    </a:cubicBezTo>
                    <a:cubicBezTo>
                      <a:pt x="7197" y="2919"/>
                      <a:pt x="7858" y="2307"/>
                      <a:pt x="7909" y="1515"/>
                    </a:cubicBezTo>
                    <a:cubicBezTo>
                      <a:pt x="7954" y="818"/>
                      <a:pt x="7508" y="201"/>
                      <a:pt x="6872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9" name="Google Shape;9429;p70"/>
              <p:cNvSpPr/>
              <p:nvPr/>
            </p:nvSpPr>
            <p:spPr>
              <a:xfrm>
                <a:off x="3206100" y="1202825"/>
                <a:ext cx="475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603" extrusionOk="0">
                    <a:moveTo>
                      <a:pt x="994" y="0"/>
                    </a:moveTo>
                    <a:cubicBezTo>
                      <a:pt x="511" y="0"/>
                      <a:pt x="91" y="548"/>
                      <a:pt x="45" y="1243"/>
                    </a:cubicBezTo>
                    <a:cubicBezTo>
                      <a:pt x="1" y="1963"/>
                      <a:pt x="372" y="2568"/>
                      <a:pt x="868" y="2602"/>
                    </a:cubicBezTo>
                    <a:cubicBezTo>
                      <a:pt x="881" y="2603"/>
                      <a:pt x="894" y="2603"/>
                      <a:pt x="908" y="2603"/>
                    </a:cubicBezTo>
                    <a:cubicBezTo>
                      <a:pt x="1391" y="2603"/>
                      <a:pt x="1812" y="2056"/>
                      <a:pt x="1856" y="1360"/>
                    </a:cubicBezTo>
                    <a:cubicBezTo>
                      <a:pt x="1900" y="641"/>
                      <a:pt x="1532" y="35"/>
                      <a:pt x="1033" y="2"/>
                    </a:cubicBezTo>
                    <a:cubicBezTo>
                      <a:pt x="1020" y="1"/>
                      <a:pt x="1007" y="0"/>
                      <a:pt x="9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0" name="Google Shape;9430;p70"/>
              <p:cNvSpPr/>
              <p:nvPr/>
            </p:nvSpPr>
            <p:spPr>
              <a:xfrm>
                <a:off x="3423975" y="1350175"/>
                <a:ext cx="256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37" extrusionOk="0">
                    <a:moveTo>
                      <a:pt x="517" y="1"/>
                    </a:moveTo>
                    <a:cubicBezTo>
                      <a:pt x="302" y="1"/>
                      <a:pt x="105" y="149"/>
                      <a:pt x="57" y="368"/>
                    </a:cubicBezTo>
                    <a:cubicBezTo>
                      <a:pt x="1" y="619"/>
                      <a:pt x="160" y="870"/>
                      <a:pt x="411" y="926"/>
                    </a:cubicBezTo>
                    <a:cubicBezTo>
                      <a:pt x="445" y="933"/>
                      <a:pt x="478" y="937"/>
                      <a:pt x="511" y="937"/>
                    </a:cubicBezTo>
                    <a:cubicBezTo>
                      <a:pt x="726" y="937"/>
                      <a:pt x="921" y="786"/>
                      <a:pt x="969" y="569"/>
                    </a:cubicBezTo>
                    <a:cubicBezTo>
                      <a:pt x="1025" y="318"/>
                      <a:pt x="866" y="67"/>
                      <a:pt x="615" y="11"/>
                    </a:cubicBezTo>
                    <a:cubicBezTo>
                      <a:pt x="582" y="4"/>
                      <a:pt x="549" y="1"/>
                      <a:pt x="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1" name="Google Shape;9431;p70"/>
              <p:cNvSpPr/>
              <p:nvPr/>
            </p:nvSpPr>
            <p:spPr>
              <a:xfrm>
                <a:off x="3234075" y="1288475"/>
                <a:ext cx="20485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8194" h="4076" extrusionOk="0">
                    <a:moveTo>
                      <a:pt x="1640" y="0"/>
                    </a:moveTo>
                    <a:cubicBezTo>
                      <a:pt x="953" y="0"/>
                      <a:pt x="334" y="475"/>
                      <a:pt x="179" y="1176"/>
                    </a:cubicBezTo>
                    <a:cubicBezTo>
                      <a:pt x="0" y="1982"/>
                      <a:pt x="511" y="2780"/>
                      <a:pt x="1320" y="2959"/>
                    </a:cubicBezTo>
                    <a:lnTo>
                      <a:pt x="6233" y="4041"/>
                    </a:lnTo>
                    <a:cubicBezTo>
                      <a:pt x="6340" y="4065"/>
                      <a:pt x="6447" y="4076"/>
                      <a:pt x="6553" y="4076"/>
                    </a:cubicBezTo>
                    <a:cubicBezTo>
                      <a:pt x="7240" y="4076"/>
                      <a:pt x="7861" y="3599"/>
                      <a:pt x="8015" y="2903"/>
                    </a:cubicBezTo>
                    <a:cubicBezTo>
                      <a:pt x="8194" y="2097"/>
                      <a:pt x="7683" y="1299"/>
                      <a:pt x="6874" y="1120"/>
                    </a:cubicBezTo>
                    <a:lnTo>
                      <a:pt x="1962" y="35"/>
                    </a:lnTo>
                    <a:cubicBezTo>
                      <a:pt x="1854" y="12"/>
                      <a:pt x="1746" y="0"/>
                      <a:pt x="1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2" name="Google Shape;9432;p70"/>
              <p:cNvSpPr/>
              <p:nvPr/>
            </p:nvSpPr>
            <p:spPr>
              <a:xfrm>
                <a:off x="3376350" y="1313400"/>
                <a:ext cx="3692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3070" extrusionOk="0">
                    <a:moveTo>
                      <a:pt x="648" y="0"/>
                    </a:moveTo>
                    <a:cubicBezTo>
                      <a:pt x="737" y="452"/>
                      <a:pt x="734" y="977"/>
                      <a:pt x="611" y="1524"/>
                    </a:cubicBezTo>
                    <a:cubicBezTo>
                      <a:pt x="494" y="2073"/>
                      <a:pt x="274" y="2553"/>
                      <a:pt x="0" y="2924"/>
                    </a:cubicBezTo>
                    <a:lnTo>
                      <a:pt x="542" y="3041"/>
                    </a:lnTo>
                    <a:cubicBezTo>
                      <a:pt x="611" y="3055"/>
                      <a:pt x="684" y="3064"/>
                      <a:pt x="754" y="3069"/>
                    </a:cubicBezTo>
                    <a:cubicBezTo>
                      <a:pt x="1019" y="2704"/>
                      <a:pt x="1236" y="2230"/>
                      <a:pt x="1354" y="1688"/>
                    </a:cubicBezTo>
                    <a:cubicBezTo>
                      <a:pt x="1473" y="1150"/>
                      <a:pt x="1476" y="628"/>
                      <a:pt x="1393" y="182"/>
                    </a:cubicBezTo>
                    <a:cubicBezTo>
                      <a:pt x="1326" y="159"/>
                      <a:pt x="1256" y="137"/>
                      <a:pt x="1186" y="120"/>
                    </a:cubicBezTo>
                    <a:lnTo>
                      <a:pt x="6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3" name="Google Shape;9433;p70"/>
              <p:cNvSpPr/>
              <p:nvPr/>
            </p:nvSpPr>
            <p:spPr>
              <a:xfrm>
                <a:off x="3290850" y="1294500"/>
                <a:ext cx="3697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3086" extrusionOk="0">
                    <a:moveTo>
                      <a:pt x="645" y="0"/>
                    </a:moveTo>
                    <a:lnTo>
                      <a:pt x="645" y="0"/>
                    </a:lnTo>
                    <a:cubicBezTo>
                      <a:pt x="737" y="450"/>
                      <a:pt x="734" y="977"/>
                      <a:pt x="611" y="1524"/>
                    </a:cubicBezTo>
                    <a:cubicBezTo>
                      <a:pt x="491" y="2070"/>
                      <a:pt x="274" y="2553"/>
                      <a:pt x="0" y="2924"/>
                    </a:cubicBezTo>
                    <a:lnTo>
                      <a:pt x="742" y="3086"/>
                    </a:lnTo>
                    <a:cubicBezTo>
                      <a:pt x="1013" y="2718"/>
                      <a:pt x="1230" y="2235"/>
                      <a:pt x="1353" y="1688"/>
                    </a:cubicBezTo>
                    <a:cubicBezTo>
                      <a:pt x="1476" y="1141"/>
                      <a:pt x="1479" y="614"/>
                      <a:pt x="1390" y="165"/>
                    </a:cubicBezTo>
                    <a:lnTo>
                      <a:pt x="64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4" name="Google Shape;9434;p70"/>
              <p:cNvSpPr/>
              <p:nvPr/>
            </p:nvSpPr>
            <p:spPr>
              <a:xfrm>
                <a:off x="3238525" y="1319325"/>
                <a:ext cx="199500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7980" h="2838" extrusionOk="0">
                    <a:moveTo>
                      <a:pt x="7034" y="1"/>
                    </a:moveTo>
                    <a:lnTo>
                      <a:pt x="7034" y="1"/>
                    </a:lnTo>
                    <a:cubicBezTo>
                      <a:pt x="7081" y="207"/>
                      <a:pt x="7087" y="427"/>
                      <a:pt x="7039" y="645"/>
                    </a:cubicBezTo>
                    <a:cubicBezTo>
                      <a:pt x="6885" y="1345"/>
                      <a:pt x="6267" y="1822"/>
                      <a:pt x="5581" y="1822"/>
                    </a:cubicBezTo>
                    <a:cubicBezTo>
                      <a:pt x="5474" y="1822"/>
                      <a:pt x="5365" y="1810"/>
                      <a:pt x="5257" y="1786"/>
                    </a:cubicBezTo>
                    <a:lnTo>
                      <a:pt x="344" y="704"/>
                    </a:lnTo>
                    <a:cubicBezTo>
                      <a:pt x="224" y="679"/>
                      <a:pt x="110" y="634"/>
                      <a:pt x="1" y="581"/>
                    </a:cubicBezTo>
                    <a:lnTo>
                      <a:pt x="1" y="581"/>
                    </a:lnTo>
                    <a:cubicBezTo>
                      <a:pt x="126" y="1130"/>
                      <a:pt x="553" y="1588"/>
                      <a:pt x="1134" y="1716"/>
                    </a:cubicBezTo>
                    <a:lnTo>
                      <a:pt x="6049" y="2802"/>
                    </a:lnTo>
                    <a:cubicBezTo>
                      <a:pt x="6157" y="2826"/>
                      <a:pt x="6265" y="2837"/>
                      <a:pt x="6371" y="2837"/>
                    </a:cubicBezTo>
                    <a:cubicBezTo>
                      <a:pt x="7056" y="2837"/>
                      <a:pt x="7677" y="2359"/>
                      <a:pt x="7829" y="1661"/>
                    </a:cubicBezTo>
                    <a:cubicBezTo>
                      <a:pt x="7980" y="977"/>
                      <a:pt x="7634" y="296"/>
                      <a:pt x="703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5" name="Google Shape;9435;p70"/>
              <p:cNvSpPr/>
              <p:nvPr/>
            </p:nvSpPr>
            <p:spPr>
              <a:xfrm>
                <a:off x="3236100" y="1291175"/>
                <a:ext cx="519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574" extrusionOk="0">
                    <a:moveTo>
                      <a:pt x="1182" y="1"/>
                    </a:moveTo>
                    <a:cubicBezTo>
                      <a:pt x="738" y="1"/>
                      <a:pt x="295" y="454"/>
                      <a:pt x="156" y="1090"/>
                    </a:cubicBezTo>
                    <a:cubicBezTo>
                      <a:pt x="0" y="1791"/>
                      <a:pt x="274" y="2449"/>
                      <a:pt x="762" y="2558"/>
                    </a:cubicBezTo>
                    <a:cubicBezTo>
                      <a:pt x="808" y="2568"/>
                      <a:pt x="855" y="2573"/>
                      <a:pt x="901" y="2573"/>
                    </a:cubicBezTo>
                    <a:cubicBezTo>
                      <a:pt x="1346" y="2573"/>
                      <a:pt x="1786" y="2118"/>
                      <a:pt x="1925" y="1484"/>
                    </a:cubicBezTo>
                    <a:cubicBezTo>
                      <a:pt x="2079" y="778"/>
                      <a:pt x="1811" y="122"/>
                      <a:pt x="1323" y="16"/>
                    </a:cubicBezTo>
                    <a:cubicBezTo>
                      <a:pt x="1276" y="6"/>
                      <a:pt x="1229" y="1"/>
                      <a:pt x="1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6" name="Google Shape;9436;p70"/>
              <p:cNvSpPr/>
              <p:nvPr/>
            </p:nvSpPr>
            <p:spPr>
              <a:xfrm>
                <a:off x="3474900" y="1457275"/>
                <a:ext cx="25625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36" extrusionOk="0">
                    <a:moveTo>
                      <a:pt x="513" y="1"/>
                    </a:moveTo>
                    <a:cubicBezTo>
                      <a:pt x="299" y="1"/>
                      <a:pt x="105" y="149"/>
                      <a:pt x="56" y="366"/>
                    </a:cubicBezTo>
                    <a:cubicBezTo>
                      <a:pt x="0" y="617"/>
                      <a:pt x="159" y="868"/>
                      <a:pt x="411" y="924"/>
                    </a:cubicBezTo>
                    <a:cubicBezTo>
                      <a:pt x="444" y="932"/>
                      <a:pt x="478" y="935"/>
                      <a:pt x="512" y="935"/>
                    </a:cubicBezTo>
                    <a:cubicBezTo>
                      <a:pt x="726" y="935"/>
                      <a:pt x="920" y="787"/>
                      <a:pt x="969" y="570"/>
                    </a:cubicBezTo>
                    <a:cubicBezTo>
                      <a:pt x="1024" y="319"/>
                      <a:pt x="865" y="68"/>
                      <a:pt x="614" y="12"/>
                    </a:cubicBezTo>
                    <a:cubicBezTo>
                      <a:pt x="580" y="4"/>
                      <a:pt x="546" y="1"/>
                      <a:pt x="5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7" name="Google Shape;9437;p70"/>
              <p:cNvSpPr/>
              <p:nvPr/>
            </p:nvSpPr>
            <p:spPr>
              <a:xfrm>
                <a:off x="3284975" y="1395425"/>
                <a:ext cx="204875" cy="101975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4079" extrusionOk="0">
                    <a:moveTo>
                      <a:pt x="1638" y="1"/>
                    </a:moveTo>
                    <a:cubicBezTo>
                      <a:pt x="952" y="1"/>
                      <a:pt x="334" y="477"/>
                      <a:pt x="179" y="1178"/>
                    </a:cubicBezTo>
                    <a:cubicBezTo>
                      <a:pt x="1" y="1984"/>
                      <a:pt x="511" y="2782"/>
                      <a:pt x="1320" y="2960"/>
                    </a:cubicBezTo>
                    <a:lnTo>
                      <a:pt x="6233" y="4043"/>
                    </a:lnTo>
                    <a:cubicBezTo>
                      <a:pt x="6342" y="4067"/>
                      <a:pt x="6451" y="4078"/>
                      <a:pt x="6558" y="4078"/>
                    </a:cubicBezTo>
                    <a:cubicBezTo>
                      <a:pt x="7244" y="4078"/>
                      <a:pt x="7862" y="3604"/>
                      <a:pt x="8016" y="2904"/>
                    </a:cubicBezTo>
                    <a:cubicBezTo>
                      <a:pt x="8194" y="2098"/>
                      <a:pt x="7684" y="1300"/>
                      <a:pt x="6875" y="1122"/>
                    </a:cubicBezTo>
                    <a:lnTo>
                      <a:pt x="1962" y="37"/>
                    </a:lnTo>
                    <a:cubicBezTo>
                      <a:pt x="1853" y="12"/>
                      <a:pt x="1745" y="1"/>
                      <a:pt x="16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8" name="Google Shape;9438;p70"/>
              <p:cNvSpPr/>
              <p:nvPr/>
            </p:nvSpPr>
            <p:spPr>
              <a:xfrm>
                <a:off x="3427275" y="1420450"/>
                <a:ext cx="369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3070" extrusionOk="0">
                    <a:moveTo>
                      <a:pt x="647" y="1"/>
                    </a:moveTo>
                    <a:lnTo>
                      <a:pt x="647" y="1"/>
                    </a:lnTo>
                    <a:cubicBezTo>
                      <a:pt x="737" y="450"/>
                      <a:pt x="734" y="977"/>
                      <a:pt x="611" y="1527"/>
                    </a:cubicBezTo>
                    <a:cubicBezTo>
                      <a:pt x="494" y="2074"/>
                      <a:pt x="273" y="2553"/>
                      <a:pt x="0" y="2924"/>
                    </a:cubicBezTo>
                    <a:lnTo>
                      <a:pt x="541" y="3042"/>
                    </a:lnTo>
                    <a:cubicBezTo>
                      <a:pt x="611" y="3056"/>
                      <a:pt x="684" y="3064"/>
                      <a:pt x="753" y="3070"/>
                    </a:cubicBezTo>
                    <a:cubicBezTo>
                      <a:pt x="1018" y="2704"/>
                      <a:pt x="1236" y="2230"/>
                      <a:pt x="1353" y="1689"/>
                    </a:cubicBezTo>
                    <a:cubicBezTo>
                      <a:pt x="1473" y="1150"/>
                      <a:pt x="1476" y="628"/>
                      <a:pt x="1392" y="182"/>
                    </a:cubicBezTo>
                    <a:cubicBezTo>
                      <a:pt x="1325" y="160"/>
                      <a:pt x="1255" y="137"/>
                      <a:pt x="1186" y="121"/>
                    </a:cubicBezTo>
                    <a:lnTo>
                      <a:pt x="6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9" name="Google Shape;9439;p70"/>
              <p:cNvSpPr/>
              <p:nvPr/>
            </p:nvSpPr>
            <p:spPr>
              <a:xfrm>
                <a:off x="3341750" y="1401550"/>
                <a:ext cx="37000" cy="7717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3087" extrusionOk="0">
                    <a:moveTo>
                      <a:pt x="645" y="1"/>
                    </a:moveTo>
                    <a:cubicBezTo>
                      <a:pt x="737" y="450"/>
                      <a:pt x="729" y="977"/>
                      <a:pt x="612" y="1524"/>
                    </a:cubicBezTo>
                    <a:cubicBezTo>
                      <a:pt x="492" y="2071"/>
                      <a:pt x="274" y="2553"/>
                      <a:pt x="1" y="2924"/>
                    </a:cubicBezTo>
                    <a:lnTo>
                      <a:pt x="743" y="3086"/>
                    </a:lnTo>
                    <a:cubicBezTo>
                      <a:pt x="1016" y="2718"/>
                      <a:pt x="1237" y="2241"/>
                      <a:pt x="1354" y="1689"/>
                    </a:cubicBezTo>
                    <a:cubicBezTo>
                      <a:pt x="1477" y="1142"/>
                      <a:pt x="1479" y="615"/>
                      <a:pt x="1390" y="165"/>
                    </a:cubicBezTo>
                    <a:lnTo>
                      <a:pt x="6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0" name="Google Shape;9440;p70"/>
              <p:cNvSpPr/>
              <p:nvPr/>
            </p:nvSpPr>
            <p:spPr>
              <a:xfrm>
                <a:off x="3289525" y="1426375"/>
                <a:ext cx="1994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7979" h="2838" extrusionOk="0">
                    <a:moveTo>
                      <a:pt x="7036" y="1"/>
                    </a:moveTo>
                    <a:lnTo>
                      <a:pt x="7036" y="1"/>
                    </a:lnTo>
                    <a:cubicBezTo>
                      <a:pt x="7081" y="207"/>
                      <a:pt x="7086" y="428"/>
                      <a:pt x="7039" y="645"/>
                    </a:cubicBezTo>
                    <a:cubicBezTo>
                      <a:pt x="6884" y="1345"/>
                      <a:pt x="6266" y="1822"/>
                      <a:pt x="5580" y="1822"/>
                    </a:cubicBezTo>
                    <a:cubicBezTo>
                      <a:pt x="5473" y="1822"/>
                      <a:pt x="5365" y="1810"/>
                      <a:pt x="5256" y="1786"/>
                    </a:cubicBezTo>
                    <a:lnTo>
                      <a:pt x="343" y="701"/>
                    </a:lnTo>
                    <a:cubicBezTo>
                      <a:pt x="223" y="679"/>
                      <a:pt x="109" y="631"/>
                      <a:pt x="0" y="581"/>
                    </a:cubicBezTo>
                    <a:lnTo>
                      <a:pt x="0" y="581"/>
                    </a:lnTo>
                    <a:cubicBezTo>
                      <a:pt x="123" y="1131"/>
                      <a:pt x="550" y="1591"/>
                      <a:pt x="1136" y="1717"/>
                    </a:cubicBezTo>
                    <a:lnTo>
                      <a:pt x="6048" y="2802"/>
                    </a:lnTo>
                    <a:cubicBezTo>
                      <a:pt x="6157" y="2826"/>
                      <a:pt x="6265" y="2837"/>
                      <a:pt x="6371" y="2837"/>
                    </a:cubicBezTo>
                    <a:cubicBezTo>
                      <a:pt x="7058" y="2837"/>
                      <a:pt x="7677" y="2359"/>
                      <a:pt x="7831" y="1661"/>
                    </a:cubicBezTo>
                    <a:cubicBezTo>
                      <a:pt x="7979" y="977"/>
                      <a:pt x="7636" y="297"/>
                      <a:pt x="7036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1" name="Google Shape;9441;p70"/>
              <p:cNvSpPr/>
              <p:nvPr/>
            </p:nvSpPr>
            <p:spPr>
              <a:xfrm>
                <a:off x="3287000" y="1398250"/>
                <a:ext cx="52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572" extrusionOk="0">
                    <a:moveTo>
                      <a:pt x="1183" y="0"/>
                    </a:moveTo>
                    <a:cubicBezTo>
                      <a:pt x="738" y="0"/>
                      <a:pt x="296" y="454"/>
                      <a:pt x="157" y="1090"/>
                    </a:cubicBezTo>
                    <a:cubicBezTo>
                      <a:pt x="1" y="1790"/>
                      <a:pt x="274" y="2445"/>
                      <a:pt x="762" y="2557"/>
                    </a:cubicBezTo>
                    <a:cubicBezTo>
                      <a:pt x="808" y="2567"/>
                      <a:pt x="854" y="2572"/>
                      <a:pt x="899" y="2572"/>
                    </a:cubicBezTo>
                    <a:cubicBezTo>
                      <a:pt x="1345" y="2572"/>
                      <a:pt x="1787" y="2118"/>
                      <a:pt x="1926" y="1483"/>
                    </a:cubicBezTo>
                    <a:cubicBezTo>
                      <a:pt x="2079" y="777"/>
                      <a:pt x="1811" y="122"/>
                      <a:pt x="1323" y="16"/>
                    </a:cubicBezTo>
                    <a:cubicBezTo>
                      <a:pt x="1277" y="5"/>
                      <a:pt x="1230" y="0"/>
                      <a:pt x="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2" name="Google Shape;9442;p70"/>
              <p:cNvSpPr/>
              <p:nvPr/>
            </p:nvSpPr>
            <p:spPr>
              <a:xfrm>
                <a:off x="3538850" y="1545125"/>
                <a:ext cx="24225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41" extrusionOk="0">
                    <a:moveTo>
                      <a:pt x="481" y="1"/>
                    </a:moveTo>
                    <a:cubicBezTo>
                      <a:pt x="234" y="1"/>
                      <a:pt x="28" y="193"/>
                      <a:pt x="12" y="440"/>
                    </a:cubicBezTo>
                    <a:cubicBezTo>
                      <a:pt x="1" y="699"/>
                      <a:pt x="193" y="923"/>
                      <a:pt x="453" y="939"/>
                    </a:cubicBezTo>
                    <a:cubicBezTo>
                      <a:pt x="463" y="940"/>
                      <a:pt x="473" y="940"/>
                      <a:pt x="483" y="940"/>
                    </a:cubicBezTo>
                    <a:cubicBezTo>
                      <a:pt x="727" y="940"/>
                      <a:pt x="933" y="748"/>
                      <a:pt x="949" y="501"/>
                    </a:cubicBezTo>
                    <a:cubicBezTo>
                      <a:pt x="969" y="242"/>
                      <a:pt x="768" y="19"/>
                      <a:pt x="511" y="2"/>
                    </a:cubicBezTo>
                    <a:cubicBezTo>
                      <a:pt x="501" y="1"/>
                      <a:pt x="49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3" name="Google Shape;9443;p70"/>
              <p:cNvSpPr/>
              <p:nvPr/>
            </p:nvSpPr>
            <p:spPr>
              <a:xfrm>
                <a:off x="3346925" y="1508625"/>
                <a:ext cx="202900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3310" extrusionOk="0">
                    <a:moveTo>
                      <a:pt x="1546" y="0"/>
                    </a:moveTo>
                    <a:cubicBezTo>
                      <a:pt x="762" y="0"/>
                      <a:pt x="102" y="611"/>
                      <a:pt x="53" y="1403"/>
                    </a:cubicBezTo>
                    <a:cubicBezTo>
                      <a:pt x="0" y="2224"/>
                      <a:pt x="628" y="2938"/>
                      <a:pt x="1451" y="2988"/>
                    </a:cubicBezTo>
                    <a:lnTo>
                      <a:pt x="6475" y="3306"/>
                    </a:lnTo>
                    <a:cubicBezTo>
                      <a:pt x="6509" y="3308"/>
                      <a:pt x="6543" y="3309"/>
                      <a:pt x="6577" y="3309"/>
                    </a:cubicBezTo>
                    <a:cubicBezTo>
                      <a:pt x="7356" y="3309"/>
                      <a:pt x="8012" y="2700"/>
                      <a:pt x="8063" y="1908"/>
                    </a:cubicBezTo>
                    <a:cubicBezTo>
                      <a:pt x="8116" y="1085"/>
                      <a:pt x="7488" y="374"/>
                      <a:pt x="6665" y="321"/>
                    </a:cubicBezTo>
                    <a:lnTo>
                      <a:pt x="1638" y="3"/>
                    </a:lnTo>
                    <a:cubicBezTo>
                      <a:pt x="1607" y="1"/>
                      <a:pt x="1576" y="0"/>
                      <a:pt x="1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4" name="Google Shape;9444;p70"/>
              <p:cNvSpPr/>
              <p:nvPr/>
            </p:nvSpPr>
            <p:spPr>
              <a:xfrm>
                <a:off x="3494925" y="1515800"/>
                <a:ext cx="29650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3027" extrusionOk="0">
                    <a:moveTo>
                      <a:pt x="193" y="0"/>
                    </a:moveTo>
                    <a:lnTo>
                      <a:pt x="193" y="0"/>
                    </a:lnTo>
                    <a:cubicBezTo>
                      <a:pt x="349" y="427"/>
                      <a:pt x="427" y="952"/>
                      <a:pt x="388" y="1512"/>
                    </a:cubicBezTo>
                    <a:cubicBezTo>
                      <a:pt x="357" y="2073"/>
                      <a:pt x="209" y="2581"/>
                      <a:pt x="0" y="2988"/>
                    </a:cubicBezTo>
                    <a:lnTo>
                      <a:pt x="553" y="3022"/>
                    </a:lnTo>
                    <a:cubicBezTo>
                      <a:pt x="583" y="3025"/>
                      <a:pt x="613" y="3027"/>
                      <a:pt x="643" y="3027"/>
                    </a:cubicBezTo>
                    <a:cubicBezTo>
                      <a:pt x="685" y="3027"/>
                      <a:pt x="727" y="3024"/>
                      <a:pt x="767" y="3019"/>
                    </a:cubicBezTo>
                    <a:cubicBezTo>
                      <a:pt x="974" y="2617"/>
                      <a:pt x="1113" y="2112"/>
                      <a:pt x="1150" y="1563"/>
                    </a:cubicBezTo>
                    <a:cubicBezTo>
                      <a:pt x="1186" y="1008"/>
                      <a:pt x="1110" y="491"/>
                      <a:pt x="957" y="65"/>
                    </a:cubicBezTo>
                    <a:cubicBezTo>
                      <a:pt x="887" y="51"/>
                      <a:pt x="818" y="42"/>
                      <a:pt x="745" y="34"/>
                    </a:cubicBezTo>
                    <a:lnTo>
                      <a:pt x="1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5" name="Google Shape;9445;p70"/>
              <p:cNvSpPr/>
              <p:nvPr/>
            </p:nvSpPr>
            <p:spPr>
              <a:xfrm>
                <a:off x="3407450" y="1510300"/>
                <a:ext cx="2975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3033" extrusionOk="0">
                    <a:moveTo>
                      <a:pt x="190" y="0"/>
                    </a:moveTo>
                    <a:lnTo>
                      <a:pt x="190" y="0"/>
                    </a:lnTo>
                    <a:cubicBezTo>
                      <a:pt x="347" y="430"/>
                      <a:pt x="425" y="951"/>
                      <a:pt x="389" y="1509"/>
                    </a:cubicBezTo>
                    <a:cubicBezTo>
                      <a:pt x="358" y="2070"/>
                      <a:pt x="210" y="2575"/>
                      <a:pt x="1" y="2985"/>
                    </a:cubicBezTo>
                    <a:lnTo>
                      <a:pt x="762" y="3033"/>
                    </a:lnTo>
                    <a:cubicBezTo>
                      <a:pt x="974" y="2625"/>
                      <a:pt x="1119" y="2117"/>
                      <a:pt x="1150" y="1560"/>
                    </a:cubicBezTo>
                    <a:cubicBezTo>
                      <a:pt x="1189" y="1002"/>
                      <a:pt x="1108" y="477"/>
                      <a:pt x="952" y="47"/>
                    </a:cubicBez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6" name="Google Shape;9446;p70"/>
              <p:cNvSpPr/>
              <p:nvPr/>
            </p:nvSpPr>
            <p:spPr>
              <a:xfrm>
                <a:off x="3350750" y="1518375"/>
                <a:ext cx="1988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7955" h="2920" extrusionOk="0">
                    <a:moveTo>
                      <a:pt x="6869" y="1"/>
                    </a:moveTo>
                    <a:lnTo>
                      <a:pt x="6869" y="1"/>
                    </a:lnTo>
                    <a:cubicBezTo>
                      <a:pt x="6947" y="196"/>
                      <a:pt x="6986" y="414"/>
                      <a:pt x="6972" y="640"/>
                    </a:cubicBezTo>
                    <a:cubicBezTo>
                      <a:pt x="6921" y="1430"/>
                      <a:pt x="6263" y="2040"/>
                      <a:pt x="5482" y="2040"/>
                    </a:cubicBezTo>
                    <a:cubicBezTo>
                      <a:pt x="5450" y="2040"/>
                      <a:pt x="5417" y="2039"/>
                      <a:pt x="5385" y="2037"/>
                    </a:cubicBezTo>
                    <a:lnTo>
                      <a:pt x="361" y="1719"/>
                    </a:lnTo>
                    <a:cubicBezTo>
                      <a:pt x="235" y="1714"/>
                      <a:pt x="115" y="1686"/>
                      <a:pt x="1" y="1649"/>
                    </a:cubicBezTo>
                    <a:lnTo>
                      <a:pt x="1" y="1649"/>
                    </a:lnTo>
                    <a:cubicBezTo>
                      <a:pt x="207" y="2174"/>
                      <a:pt x="698" y="2562"/>
                      <a:pt x="1298" y="2598"/>
                    </a:cubicBezTo>
                    <a:lnTo>
                      <a:pt x="6322" y="2916"/>
                    </a:lnTo>
                    <a:cubicBezTo>
                      <a:pt x="6355" y="2918"/>
                      <a:pt x="6387" y="2919"/>
                      <a:pt x="6419" y="2919"/>
                    </a:cubicBezTo>
                    <a:cubicBezTo>
                      <a:pt x="7200" y="2919"/>
                      <a:pt x="7859" y="2309"/>
                      <a:pt x="7910" y="1518"/>
                    </a:cubicBezTo>
                    <a:cubicBezTo>
                      <a:pt x="7954" y="821"/>
                      <a:pt x="7508" y="204"/>
                      <a:pt x="6869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7" name="Google Shape;9447;p70"/>
              <p:cNvSpPr/>
              <p:nvPr/>
            </p:nvSpPr>
            <p:spPr>
              <a:xfrm>
                <a:off x="3348650" y="1513050"/>
                <a:ext cx="47525" cy="6502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601" extrusionOk="0">
                    <a:moveTo>
                      <a:pt x="994" y="0"/>
                    </a:moveTo>
                    <a:cubicBezTo>
                      <a:pt x="511" y="0"/>
                      <a:pt x="89" y="548"/>
                      <a:pt x="46" y="1243"/>
                    </a:cubicBezTo>
                    <a:cubicBezTo>
                      <a:pt x="1" y="1957"/>
                      <a:pt x="366" y="2568"/>
                      <a:pt x="869" y="2599"/>
                    </a:cubicBezTo>
                    <a:cubicBezTo>
                      <a:pt x="882" y="2600"/>
                      <a:pt x="895" y="2600"/>
                      <a:pt x="908" y="2600"/>
                    </a:cubicBezTo>
                    <a:cubicBezTo>
                      <a:pt x="1391" y="2600"/>
                      <a:pt x="1813" y="2053"/>
                      <a:pt x="1856" y="1357"/>
                    </a:cubicBezTo>
                    <a:cubicBezTo>
                      <a:pt x="1901" y="640"/>
                      <a:pt x="1533" y="32"/>
                      <a:pt x="1033" y="2"/>
                    </a:cubicBezTo>
                    <a:cubicBezTo>
                      <a:pt x="1020" y="1"/>
                      <a:pt x="1007" y="0"/>
                      <a:pt x="9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8" name="Google Shape;9448;p70"/>
              <p:cNvSpPr/>
              <p:nvPr/>
            </p:nvSpPr>
            <p:spPr>
              <a:xfrm>
                <a:off x="3594800" y="1673775"/>
                <a:ext cx="260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37" extrusionOk="0">
                    <a:moveTo>
                      <a:pt x="522" y="1"/>
                    </a:moveTo>
                    <a:cubicBezTo>
                      <a:pt x="317" y="1"/>
                      <a:pt x="128" y="136"/>
                      <a:pt x="70" y="343"/>
                    </a:cubicBezTo>
                    <a:cubicBezTo>
                      <a:pt x="0" y="595"/>
                      <a:pt x="145" y="854"/>
                      <a:pt x="396" y="921"/>
                    </a:cubicBezTo>
                    <a:cubicBezTo>
                      <a:pt x="436" y="931"/>
                      <a:pt x="476" y="936"/>
                      <a:pt x="515" y="936"/>
                    </a:cubicBezTo>
                    <a:cubicBezTo>
                      <a:pt x="722" y="936"/>
                      <a:pt x="912" y="800"/>
                      <a:pt x="971" y="592"/>
                    </a:cubicBezTo>
                    <a:cubicBezTo>
                      <a:pt x="1041" y="343"/>
                      <a:pt x="893" y="87"/>
                      <a:pt x="645" y="17"/>
                    </a:cubicBezTo>
                    <a:cubicBezTo>
                      <a:pt x="604" y="6"/>
                      <a:pt x="562" y="1"/>
                      <a:pt x="5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9" name="Google Shape;9449;p70"/>
              <p:cNvSpPr/>
              <p:nvPr/>
            </p:nvSpPr>
            <p:spPr>
              <a:xfrm>
                <a:off x="3406350" y="1604125"/>
                <a:ext cx="20465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8186" h="4319" extrusionOk="0">
                    <a:moveTo>
                      <a:pt x="1661" y="1"/>
                    </a:moveTo>
                    <a:cubicBezTo>
                      <a:pt x="1004" y="1"/>
                      <a:pt x="402" y="439"/>
                      <a:pt x="220" y="1104"/>
                    </a:cubicBezTo>
                    <a:cubicBezTo>
                      <a:pt x="0" y="1902"/>
                      <a:pt x="472" y="2725"/>
                      <a:pt x="1269" y="2943"/>
                    </a:cubicBezTo>
                    <a:lnTo>
                      <a:pt x="6129" y="4265"/>
                    </a:lnTo>
                    <a:cubicBezTo>
                      <a:pt x="6261" y="4301"/>
                      <a:pt x="6394" y="4318"/>
                      <a:pt x="6525" y="4318"/>
                    </a:cubicBezTo>
                    <a:cubicBezTo>
                      <a:pt x="7183" y="4318"/>
                      <a:pt x="7786" y="3881"/>
                      <a:pt x="7965" y="3213"/>
                    </a:cubicBezTo>
                    <a:cubicBezTo>
                      <a:pt x="8185" y="2415"/>
                      <a:pt x="7714" y="1592"/>
                      <a:pt x="6916" y="1377"/>
                    </a:cubicBezTo>
                    <a:lnTo>
                      <a:pt x="2059" y="55"/>
                    </a:lnTo>
                    <a:cubicBezTo>
                      <a:pt x="1926" y="18"/>
                      <a:pt x="1792" y="1"/>
                      <a:pt x="1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0" name="Google Shape;9450;p70"/>
              <p:cNvSpPr/>
              <p:nvPr/>
            </p:nvSpPr>
            <p:spPr>
              <a:xfrm>
                <a:off x="3546100" y="1634925"/>
                <a:ext cx="39725" cy="76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3078" extrusionOk="0">
                    <a:moveTo>
                      <a:pt x="790" y="0"/>
                    </a:moveTo>
                    <a:lnTo>
                      <a:pt x="790" y="0"/>
                    </a:lnTo>
                    <a:cubicBezTo>
                      <a:pt x="860" y="455"/>
                      <a:pt x="832" y="982"/>
                      <a:pt x="679" y="1526"/>
                    </a:cubicBezTo>
                    <a:cubicBezTo>
                      <a:pt x="531" y="2070"/>
                      <a:pt x="291" y="2536"/>
                      <a:pt x="1" y="2893"/>
                    </a:cubicBezTo>
                    <a:lnTo>
                      <a:pt x="534" y="3038"/>
                    </a:lnTo>
                    <a:cubicBezTo>
                      <a:pt x="603" y="3055"/>
                      <a:pt x="679" y="3066"/>
                      <a:pt x="748" y="3078"/>
                    </a:cubicBezTo>
                    <a:cubicBezTo>
                      <a:pt x="1030" y="2720"/>
                      <a:pt x="1267" y="2257"/>
                      <a:pt x="1412" y="1724"/>
                    </a:cubicBezTo>
                    <a:cubicBezTo>
                      <a:pt x="1560" y="1192"/>
                      <a:pt x="1588" y="670"/>
                      <a:pt x="1524" y="221"/>
                    </a:cubicBezTo>
                    <a:cubicBezTo>
                      <a:pt x="1463" y="193"/>
                      <a:pt x="1393" y="168"/>
                      <a:pt x="1323" y="148"/>
                    </a:cubicBezTo>
                    <a:lnTo>
                      <a:pt x="7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1" name="Google Shape;9451;p70"/>
              <p:cNvSpPr/>
              <p:nvPr/>
            </p:nvSpPr>
            <p:spPr>
              <a:xfrm>
                <a:off x="3461725" y="1611900"/>
                <a:ext cx="39625" cy="772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3090" extrusionOk="0">
                    <a:moveTo>
                      <a:pt x="784" y="1"/>
                    </a:moveTo>
                    <a:lnTo>
                      <a:pt x="784" y="1"/>
                    </a:lnTo>
                    <a:cubicBezTo>
                      <a:pt x="854" y="455"/>
                      <a:pt x="823" y="983"/>
                      <a:pt x="678" y="1521"/>
                    </a:cubicBezTo>
                    <a:cubicBezTo>
                      <a:pt x="530" y="2065"/>
                      <a:pt x="290" y="2534"/>
                      <a:pt x="0" y="2888"/>
                    </a:cubicBezTo>
                    <a:lnTo>
                      <a:pt x="734" y="3089"/>
                    </a:lnTo>
                    <a:cubicBezTo>
                      <a:pt x="1021" y="2732"/>
                      <a:pt x="1264" y="2260"/>
                      <a:pt x="1409" y="1722"/>
                    </a:cubicBezTo>
                    <a:cubicBezTo>
                      <a:pt x="1557" y="1181"/>
                      <a:pt x="1585" y="654"/>
                      <a:pt x="1518" y="202"/>
                    </a:cubicBezTo>
                    <a:lnTo>
                      <a:pt x="7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2" name="Google Shape;9452;p70"/>
              <p:cNvSpPr/>
              <p:nvPr/>
            </p:nvSpPr>
            <p:spPr>
              <a:xfrm>
                <a:off x="3411075" y="1642025"/>
                <a:ext cx="1989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2798" extrusionOk="0">
                    <a:moveTo>
                      <a:pt x="7062" y="1"/>
                    </a:moveTo>
                    <a:lnTo>
                      <a:pt x="7062" y="1"/>
                    </a:lnTo>
                    <a:cubicBezTo>
                      <a:pt x="7101" y="205"/>
                      <a:pt x="7092" y="428"/>
                      <a:pt x="7034" y="645"/>
                    </a:cubicBezTo>
                    <a:cubicBezTo>
                      <a:pt x="6855" y="1310"/>
                      <a:pt x="6253" y="1749"/>
                      <a:pt x="5595" y="1749"/>
                    </a:cubicBezTo>
                    <a:cubicBezTo>
                      <a:pt x="5463" y="1749"/>
                      <a:pt x="5329" y="1731"/>
                      <a:pt x="5195" y="1694"/>
                    </a:cubicBezTo>
                    <a:lnTo>
                      <a:pt x="338" y="372"/>
                    </a:lnTo>
                    <a:cubicBezTo>
                      <a:pt x="216" y="341"/>
                      <a:pt x="104" y="294"/>
                      <a:pt x="1" y="232"/>
                    </a:cubicBezTo>
                    <a:lnTo>
                      <a:pt x="1" y="232"/>
                    </a:lnTo>
                    <a:cubicBezTo>
                      <a:pt x="98" y="790"/>
                      <a:pt x="503" y="1270"/>
                      <a:pt x="1080" y="1424"/>
                    </a:cubicBezTo>
                    <a:lnTo>
                      <a:pt x="5940" y="2743"/>
                    </a:lnTo>
                    <a:cubicBezTo>
                      <a:pt x="6073" y="2780"/>
                      <a:pt x="6207" y="2798"/>
                      <a:pt x="6338" y="2798"/>
                    </a:cubicBezTo>
                    <a:cubicBezTo>
                      <a:pt x="6995" y="2798"/>
                      <a:pt x="7597" y="2359"/>
                      <a:pt x="7776" y="1694"/>
                    </a:cubicBezTo>
                    <a:cubicBezTo>
                      <a:pt x="7957" y="1022"/>
                      <a:pt x="7648" y="327"/>
                      <a:pt x="7062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3" name="Google Shape;9453;p70"/>
              <p:cNvSpPr/>
              <p:nvPr/>
            </p:nvSpPr>
            <p:spPr>
              <a:xfrm>
                <a:off x="3408575" y="1606450"/>
                <a:ext cx="53175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2563" extrusionOk="0">
                    <a:moveTo>
                      <a:pt x="1234" y="1"/>
                    </a:moveTo>
                    <a:cubicBezTo>
                      <a:pt x="800" y="1"/>
                      <a:pt x="355" y="428"/>
                      <a:pt x="187" y="1042"/>
                    </a:cubicBezTo>
                    <a:cubicBezTo>
                      <a:pt x="0" y="1736"/>
                      <a:pt x="237" y="2406"/>
                      <a:pt x="720" y="2540"/>
                    </a:cubicBezTo>
                    <a:cubicBezTo>
                      <a:pt x="776" y="2555"/>
                      <a:pt x="833" y="2562"/>
                      <a:pt x="890" y="2562"/>
                    </a:cubicBezTo>
                    <a:cubicBezTo>
                      <a:pt x="1326" y="2562"/>
                      <a:pt x="1771" y="2134"/>
                      <a:pt x="1939" y="1522"/>
                    </a:cubicBezTo>
                    <a:cubicBezTo>
                      <a:pt x="2126" y="827"/>
                      <a:pt x="1889" y="157"/>
                      <a:pt x="1404" y="23"/>
                    </a:cubicBezTo>
                    <a:cubicBezTo>
                      <a:pt x="1348" y="8"/>
                      <a:pt x="1291" y="1"/>
                      <a:pt x="12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4" name="Google Shape;9454;p70"/>
              <p:cNvSpPr/>
              <p:nvPr/>
            </p:nvSpPr>
            <p:spPr>
              <a:xfrm>
                <a:off x="3074500" y="1543225"/>
                <a:ext cx="263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940" extrusionOk="0">
                    <a:moveTo>
                      <a:pt x="528" y="1"/>
                    </a:moveTo>
                    <a:cubicBezTo>
                      <a:pt x="335" y="1"/>
                      <a:pt x="153" y="121"/>
                      <a:pt x="87" y="315"/>
                    </a:cubicBezTo>
                    <a:cubicBezTo>
                      <a:pt x="0" y="555"/>
                      <a:pt x="129" y="828"/>
                      <a:pt x="371" y="912"/>
                    </a:cubicBezTo>
                    <a:cubicBezTo>
                      <a:pt x="423" y="930"/>
                      <a:pt x="475" y="939"/>
                      <a:pt x="527" y="939"/>
                    </a:cubicBezTo>
                    <a:cubicBezTo>
                      <a:pt x="720" y="939"/>
                      <a:pt x="902" y="818"/>
                      <a:pt x="968" y="625"/>
                    </a:cubicBezTo>
                    <a:cubicBezTo>
                      <a:pt x="1055" y="382"/>
                      <a:pt x="926" y="111"/>
                      <a:pt x="684" y="28"/>
                    </a:cubicBezTo>
                    <a:cubicBezTo>
                      <a:pt x="632" y="9"/>
                      <a:pt x="580" y="1"/>
                      <a:pt x="5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5" name="Google Shape;9455;p70"/>
              <p:cNvSpPr/>
              <p:nvPr/>
            </p:nvSpPr>
            <p:spPr>
              <a:xfrm>
                <a:off x="3058450" y="1361225"/>
                <a:ext cx="126325" cy="193450"/>
              </a:xfrm>
              <a:custGeom>
                <a:avLst/>
                <a:gdLst/>
                <a:ahLst/>
                <a:cxnLst/>
                <a:rect l="l" t="t" r="r" b="b"/>
                <a:pathLst>
                  <a:path w="5053" h="7738" extrusionOk="0">
                    <a:moveTo>
                      <a:pt x="3363" y="0"/>
                    </a:moveTo>
                    <a:cubicBezTo>
                      <a:pt x="2749" y="0"/>
                      <a:pt x="2174" y="385"/>
                      <a:pt x="1956" y="997"/>
                    </a:cubicBezTo>
                    <a:lnTo>
                      <a:pt x="280" y="5743"/>
                    </a:lnTo>
                    <a:cubicBezTo>
                      <a:pt x="1" y="6521"/>
                      <a:pt x="411" y="7375"/>
                      <a:pt x="1189" y="7651"/>
                    </a:cubicBezTo>
                    <a:cubicBezTo>
                      <a:pt x="1354" y="7709"/>
                      <a:pt x="1522" y="7737"/>
                      <a:pt x="1687" y="7737"/>
                    </a:cubicBezTo>
                    <a:cubicBezTo>
                      <a:pt x="2303" y="7737"/>
                      <a:pt x="2880" y="7353"/>
                      <a:pt x="3097" y="6741"/>
                    </a:cubicBezTo>
                    <a:lnTo>
                      <a:pt x="4774" y="1993"/>
                    </a:lnTo>
                    <a:cubicBezTo>
                      <a:pt x="5053" y="1218"/>
                      <a:pt x="4640" y="361"/>
                      <a:pt x="3864" y="88"/>
                    </a:cubicBezTo>
                    <a:cubicBezTo>
                      <a:pt x="3699" y="28"/>
                      <a:pt x="3529" y="0"/>
                      <a:pt x="33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6" name="Google Shape;9456;p70"/>
              <p:cNvSpPr/>
              <p:nvPr/>
            </p:nvSpPr>
            <p:spPr>
              <a:xfrm>
                <a:off x="3063900" y="1491725"/>
                <a:ext cx="76600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1723" extrusionOk="0">
                    <a:moveTo>
                      <a:pt x="243" y="1"/>
                    </a:moveTo>
                    <a:lnTo>
                      <a:pt x="56" y="520"/>
                    </a:lnTo>
                    <a:cubicBezTo>
                      <a:pt x="34" y="590"/>
                      <a:pt x="14" y="659"/>
                      <a:pt x="0" y="729"/>
                    </a:cubicBezTo>
                    <a:cubicBezTo>
                      <a:pt x="332" y="1039"/>
                      <a:pt x="779" y="1307"/>
                      <a:pt x="1297" y="1493"/>
                    </a:cubicBezTo>
                    <a:cubicBezTo>
                      <a:pt x="1741" y="1651"/>
                      <a:pt x="2187" y="1723"/>
                      <a:pt x="2588" y="1723"/>
                    </a:cubicBezTo>
                    <a:cubicBezTo>
                      <a:pt x="2656" y="1723"/>
                      <a:pt x="2722" y="1721"/>
                      <a:pt x="2787" y="1717"/>
                    </a:cubicBezTo>
                    <a:cubicBezTo>
                      <a:pt x="2818" y="1653"/>
                      <a:pt x="2849" y="1586"/>
                      <a:pt x="2876" y="1516"/>
                    </a:cubicBezTo>
                    <a:lnTo>
                      <a:pt x="3063" y="997"/>
                    </a:lnTo>
                    <a:lnTo>
                      <a:pt x="3063" y="997"/>
                    </a:lnTo>
                    <a:cubicBezTo>
                      <a:pt x="2984" y="1003"/>
                      <a:pt x="2903" y="1006"/>
                      <a:pt x="2820" y="1006"/>
                    </a:cubicBezTo>
                    <a:cubicBezTo>
                      <a:pt x="2424" y="1006"/>
                      <a:pt x="1990" y="933"/>
                      <a:pt x="1551" y="777"/>
                    </a:cubicBezTo>
                    <a:cubicBezTo>
                      <a:pt x="1027" y="590"/>
                      <a:pt x="578" y="313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7" name="Google Shape;9457;p70"/>
              <p:cNvSpPr/>
              <p:nvPr/>
            </p:nvSpPr>
            <p:spPr>
              <a:xfrm>
                <a:off x="3092700" y="1409150"/>
                <a:ext cx="77025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1723" extrusionOk="0">
                    <a:moveTo>
                      <a:pt x="254" y="1"/>
                    </a:moveTo>
                    <a:lnTo>
                      <a:pt x="0" y="718"/>
                    </a:lnTo>
                    <a:cubicBezTo>
                      <a:pt x="332" y="1033"/>
                      <a:pt x="782" y="1309"/>
                      <a:pt x="1314" y="1493"/>
                    </a:cubicBezTo>
                    <a:cubicBezTo>
                      <a:pt x="1757" y="1650"/>
                      <a:pt x="2197" y="1722"/>
                      <a:pt x="2595" y="1722"/>
                    </a:cubicBezTo>
                    <a:cubicBezTo>
                      <a:pt x="2673" y="1722"/>
                      <a:pt x="2749" y="1719"/>
                      <a:pt x="2824" y="1714"/>
                    </a:cubicBezTo>
                    <a:lnTo>
                      <a:pt x="3080" y="994"/>
                    </a:lnTo>
                    <a:lnTo>
                      <a:pt x="3080" y="994"/>
                    </a:lnTo>
                    <a:cubicBezTo>
                      <a:pt x="3001" y="1000"/>
                      <a:pt x="2920" y="1003"/>
                      <a:pt x="2837" y="1003"/>
                    </a:cubicBezTo>
                    <a:cubicBezTo>
                      <a:pt x="2441" y="1003"/>
                      <a:pt x="2007" y="931"/>
                      <a:pt x="1568" y="774"/>
                    </a:cubicBezTo>
                    <a:cubicBezTo>
                      <a:pt x="1038" y="587"/>
                      <a:pt x="589" y="311"/>
                      <a:pt x="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8" name="Google Shape;9458;p70"/>
              <p:cNvSpPr/>
              <p:nvPr/>
            </p:nvSpPr>
            <p:spPr>
              <a:xfrm>
                <a:off x="3061950" y="1371850"/>
                <a:ext cx="1208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7309" extrusionOk="0">
                    <a:moveTo>
                      <a:pt x="4271" y="0"/>
                    </a:moveTo>
                    <a:cubicBezTo>
                      <a:pt x="4260" y="117"/>
                      <a:pt x="4235" y="237"/>
                      <a:pt x="4193" y="355"/>
                    </a:cubicBezTo>
                    <a:lnTo>
                      <a:pt x="2516" y="5103"/>
                    </a:lnTo>
                    <a:cubicBezTo>
                      <a:pt x="2299" y="5714"/>
                      <a:pt x="1723" y="6100"/>
                      <a:pt x="1108" y="6100"/>
                    </a:cubicBezTo>
                    <a:cubicBezTo>
                      <a:pt x="942" y="6100"/>
                      <a:pt x="774" y="6072"/>
                      <a:pt x="608" y="6012"/>
                    </a:cubicBezTo>
                    <a:cubicBezTo>
                      <a:pt x="396" y="5940"/>
                      <a:pt x="212" y="5817"/>
                      <a:pt x="61" y="5669"/>
                    </a:cubicBezTo>
                    <a:lnTo>
                      <a:pt x="61" y="5669"/>
                    </a:lnTo>
                    <a:cubicBezTo>
                      <a:pt x="0" y="6339"/>
                      <a:pt x="391" y="6989"/>
                      <a:pt x="1052" y="7223"/>
                    </a:cubicBezTo>
                    <a:cubicBezTo>
                      <a:pt x="1216" y="7281"/>
                      <a:pt x="1384" y="7308"/>
                      <a:pt x="1548" y="7308"/>
                    </a:cubicBezTo>
                    <a:cubicBezTo>
                      <a:pt x="2165" y="7308"/>
                      <a:pt x="2742" y="6925"/>
                      <a:pt x="2960" y="6311"/>
                    </a:cubicBezTo>
                    <a:lnTo>
                      <a:pt x="4637" y="1565"/>
                    </a:lnTo>
                    <a:cubicBezTo>
                      <a:pt x="4835" y="999"/>
                      <a:pt x="4673" y="394"/>
                      <a:pt x="4271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9" name="Google Shape;9459;p70"/>
              <p:cNvSpPr/>
              <p:nvPr/>
            </p:nvSpPr>
            <p:spPr>
              <a:xfrm>
                <a:off x="3112300" y="1362150"/>
                <a:ext cx="69825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922" extrusionOk="0">
                    <a:moveTo>
                      <a:pt x="1108" y="1"/>
                    </a:moveTo>
                    <a:cubicBezTo>
                      <a:pt x="660" y="1"/>
                      <a:pt x="286" y="194"/>
                      <a:pt x="168" y="528"/>
                    </a:cubicBezTo>
                    <a:cubicBezTo>
                      <a:pt x="0" y="1002"/>
                      <a:pt x="419" y="1577"/>
                      <a:pt x="1097" y="1817"/>
                    </a:cubicBezTo>
                    <a:cubicBezTo>
                      <a:pt x="1296" y="1888"/>
                      <a:pt x="1496" y="1922"/>
                      <a:pt x="1684" y="1922"/>
                    </a:cubicBezTo>
                    <a:cubicBezTo>
                      <a:pt x="2132" y="1922"/>
                      <a:pt x="2507" y="1728"/>
                      <a:pt x="2626" y="1395"/>
                    </a:cubicBezTo>
                    <a:cubicBezTo>
                      <a:pt x="2793" y="924"/>
                      <a:pt x="2380" y="349"/>
                      <a:pt x="1699" y="107"/>
                    </a:cubicBezTo>
                    <a:cubicBezTo>
                      <a:pt x="1498" y="35"/>
                      <a:pt x="1297" y="1"/>
                      <a:pt x="11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0" name="Google Shape;9460;p70"/>
              <p:cNvSpPr/>
              <p:nvPr/>
            </p:nvSpPr>
            <p:spPr>
              <a:xfrm>
                <a:off x="3139350" y="1637250"/>
                <a:ext cx="26325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36" extrusionOk="0">
                    <a:moveTo>
                      <a:pt x="528" y="0"/>
                    </a:moveTo>
                    <a:cubicBezTo>
                      <a:pt x="335" y="0"/>
                      <a:pt x="153" y="121"/>
                      <a:pt x="87" y="312"/>
                    </a:cubicBezTo>
                    <a:cubicBezTo>
                      <a:pt x="1" y="555"/>
                      <a:pt x="129" y="825"/>
                      <a:pt x="372" y="909"/>
                    </a:cubicBezTo>
                    <a:cubicBezTo>
                      <a:pt x="423" y="927"/>
                      <a:pt x="476" y="936"/>
                      <a:pt x="528" y="936"/>
                    </a:cubicBezTo>
                    <a:cubicBezTo>
                      <a:pt x="721" y="936"/>
                      <a:pt x="903" y="816"/>
                      <a:pt x="969" y="624"/>
                    </a:cubicBezTo>
                    <a:cubicBezTo>
                      <a:pt x="1053" y="379"/>
                      <a:pt x="927" y="111"/>
                      <a:pt x="684" y="27"/>
                    </a:cubicBezTo>
                    <a:cubicBezTo>
                      <a:pt x="633" y="9"/>
                      <a:pt x="580" y="0"/>
                      <a:pt x="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1" name="Google Shape;9461;p70"/>
              <p:cNvSpPr/>
              <p:nvPr/>
            </p:nvSpPr>
            <p:spPr>
              <a:xfrm>
                <a:off x="3123175" y="1455175"/>
                <a:ext cx="126400" cy="193400"/>
              </a:xfrm>
              <a:custGeom>
                <a:avLst/>
                <a:gdLst/>
                <a:ahLst/>
                <a:cxnLst/>
                <a:rect l="l" t="t" r="r" b="b"/>
                <a:pathLst>
                  <a:path w="5056" h="7736" extrusionOk="0">
                    <a:moveTo>
                      <a:pt x="3366" y="0"/>
                    </a:moveTo>
                    <a:cubicBezTo>
                      <a:pt x="2751" y="0"/>
                      <a:pt x="2174" y="386"/>
                      <a:pt x="1959" y="997"/>
                    </a:cubicBezTo>
                    <a:lnTo>
                      <a:pt x="280" y="5745"/>
                    </a:lnTo>
                    <a:cubicBezTo>
                      <a:pt x="1" y="6521"/>
                      <a:pt x="413" y="7377"/>
                      <a:pt x="1192" y="7651"/>
                    </a:cubicBezTo>
                    <a:cubicBezTo>
                      <a:pt x="1357" y="7708"/>
                      <a:pt x="1525" y="7736"/>
                      <a:pt x="1690" y="7736"/>
                    </a:cubicBezTo>
                    <a:cubicBezTo>
                      <a:pt x="2307" y="7736"/>
                      <a:pt x="2884" y="7353"/>
                      <a:pt x="3097" y="6741"/>
                    </a:cubicBezTo>
                    <a:lnTo>
                      <a:pt x="4777" y="1996"/>
                    </a:lnTo>
                    <a:cubicBezTo>
                      <a:pt x="5056" y="1217"/>
                      <a:pt x="4643" y="364"/>
                      <a:pt x="3864" y="88"/>
                    </a:cubicBezTo>
                    <a:cubicBezTo>
                      <a:pt x="3700" y="28"/>
                      <a:pt x="3531" y="0"/>
                      <a:pt x="33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2" name="Google Shape;9462;p70"/>
              <p:cNvSpPr/>
              <p:nvPr/>
            </p:nvSpPr>
            <p:spPr>
              <a:xfrm>
                <a:off x="3128750" y="1585675"/>
                <a:ext cx="76600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1723" extrusionOk="0">
                    <a:moveTo>
                      <a:pt x="243" y="1"/>
                    </a:moveTo>
                    <a:lnTo>
                      <a:pt x="57" y="520"/>
                    </a:lnTo>
                    <a:cubicBezTo>
                      <a:pt x="34" y="589"/>
                      <a:pt x="15" y="659"/>
                      <a:pt x="1" y="729"/>
                    </a:cubicBezTo>
                    <a:cubicBezTo>
                      <a:pt x="333" y="1041"/>
                      <a:pt x="779" y="1309"/>
                      <a:pt x="1298" y="1493"/>
                    </a:cubicBezTo>
                    <a:cubicBezTo>
                      <a:pt x="1744" y="1651"/>
                      <a:pt x="2188" y="1723"/>
                      <a:pt x="2589" y="1723"/>
                    </a:cubicBezTo>
                    <a:cubicBezTo>
                      <a:pt x="2656" y="1723"/>
                      <a:pt x="2723" y="1721"/>
                      <a:pt x="2788" y="1717"/>
                    </a:cubicBezTo>
                    <a:cubicBezTo>
                      <a:pt x="2818" y="1655"/>
                      <a:pt x="2849" y="1588"/>
                      <a:pt x="2877" y="1518"/>
                    </a:cubicBezTo>
                    <a:lnTo>
                      <a:pt x="3064" y="1000"/>
                    </a:lnTo>
                    <a:lnTo>
                      <a:pt x="3064" y="1000"/>
                    </a:lnTo>
                    <a:cubicBezTo>
                      <a:pt x="2989" y="1005"/>
                      <a:pt x="2912" y="1008"/>
                      <a:pt x="2834" y="1008"/>
                    </a:cubicBezTo>
                    <a:cubicBezTo>
                      <a:pt x="2434" y="1008"/>
                      <a:pt x="1995" y="935"/>
                      <a:pt x="1552" y="779"/>
                    </a:cubicBezTo>
                    <a:cubicBezTo>
                      <a:pt x="1025" y="589"/>
                      <a:pt x="573" y="310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3" name="Google Shape;9463;p70"/>
              <p:cNvSpPr/>
              <p:nvPr/>
            </p:nvSpPr>
            <p:spPr>
              <a:xfrm>
                <a:off x="3157500" y="1503100"/>
                <a:ext cx="76950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1722" extrusionOk="0">
                    <a:moveTo>
                      <a:pt x="254" y="1"/>
                    </a:moveTo>
                    <a:lnTo>
                      <a:pt x="0" y="720"/>
                    </a:lnTo>
                    <a:cubicBezTo>
                      <a:pt x="329" y="1033"/>
                      <a:pt x="781" y="1309"/>
                      <a:pt x="1314" y="1493"/>
                    </a:cubicBezTo>
                    <a:cubicBezTo>
                      <a:pt x="1761" y="1648"/>
                      <a:pt x="2203" y="1722"/>
                      <a:pt x="2600" y="1722"/>
                    </a:cubicBezTo>
                    <a:cubicBezTo>
                      <a:pt x="2676" y="1722"/>
                      <a:pt x="2751" y="1719"/>
                      <a:pt x="2823" y="1714"/>
                    </a:cubicBezTo>
                    <a:lnTo>
                      <a:pt x="3077" y="997"/>
                    </a:lnTo>
                    <a:lnTo>
                      <a:pt x="3077" y="997"/>
                    </a:lnTo>
                    <a:cubicBezTo>
                      <a:pt x="3003" y="1002"/>
                      <a:pt x="2926" y="1005"/>
                      <a:pt x="2848" y="1005"/>
                    </a:cubicBezTo>
                    <a:cubicBezTo>
                      <a:pt x="2450" y="1005"/>
                      <a:pt x="2011" y="933"/>
                      <a:pt x="1568" y="776"/>
                    </a:cubicBezTo>
                    <a:cubicBezTo>
                      <a:pt x="1038" y="587"/>
                      <a:pt x="589" y="313"/>
                      <a:pt x="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4" name="Google Shape;9464;p70"/>
              <p:cNvSpPr/>
              <p:nvPr/>
            </p:nvSpPr>
            <p:spPr>
              <a:xfrm>
                <a:off x="3126675" y="1465800"/>
                <a:ext cx="120950" cy="1827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310" extrusionOk="0">
                    <a:moveTo>
                      <a:pt x="4274" y="0"/>
                    </a:moveTo>
                    <a:cubicBezTo>
                      <a:pt x="4263" y="120"/>
                      <a:pt x="4238" y="237"/>
                      <a:pt x="4196" y="357"/>
                    </a:cubicBezTo>
                    <a:lnTo>
                      <a:pt x="2519" y="5103"/>
                    </a:lnTo>
                    <a:cubicBezTo>
                      <a:pt x="2302" y="5715"/>
                      <a:pt x="1727" y="6100"/>
                      <a:pt x="1112" y="6100"/>
                    </a:cubicBezTo>
                    <a:cubicBezTo>
                      <a:pt x="946" y="6100"/>
                      <a:pt x="777" y="6072"/>
                      <a:pt x="611" y="6012"/>
                    </a:cubicBezTo>
                    <a:cubicBezTo>
                      <a:pt x="399" y="5940"/>
                      <a:pt x="215" y="5817"/>
                      <a:pt x="64" y="5672"/>
                    </a:cubicBezTo>
                    <a:lnTo>
                      <a:pt x="64" y="5672"/>
                    </a:lnTo>
                    <a:cubicBezTo>
                      <a:pt x="0" y="6341"/>
                      <a:pt x="391" y="6989"/>
                      <a:pt x="1055" y="7223"/>
                    </a:cubicBezTo>
                    <a:cubicBezTo>
                      <a:pt x="1220" y="7282"/>
                      <a:pt x="1389" y="7309"/>
                      <a:pt x="1555" y="7309"/>
                    </a:cubicBezTo>
                    <a:cubicBezTo>
                      <a:pt x="2170" y="7309"/>
                      <a:pt x="2747" y="6927"/>
                      <a:pt x="2963" y="6313"/>
                    </a:cubicBezTo>
                    <a:lnTo>
                      <a:pt x="4639" y="1568"/>
                    </a:lnTo>
                    <a:cubicBezTo>
                      <a:pt x="4838" y="1002"/>
                      <a:pt x="4678" y="396"/>
                      <a:pt x="4274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5" name="Google Shape;9465;p70"/>
              <p:cNvSpPr/>
              <p:nvPr/>
            </p:nvSpPr>
            <p:spPr>
              <a:xfrm>
                <a:off x="3177150" y="1456150"/>
                <a:ext cx="69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1921" extrusionOk="0">
                    <a:moveTo>
                      <a:pt x="1112" y="0"/>
                    </a:moveTo>
                    <a:cubicBezTo>
                      <a:pt x="662" y="0"/>
                      <a:pt x="286" y="193"/>
                      <a:pt x="168" y="526"/>
                    </a:cubicBezTo>
                    <a:cubicBezTo>
                      <a:pt x="1" y="1000"/>
                      <a:pt x="419" y="1575"/>
                      <a:pt x="1097" y="1817"/>
                    </a:cubicBezTo>
                    <a:cubicBezTo>
                      <a:pt x="1296" y="1888"/>
                      <a:pt x="1494" y="1921"/>
                      <a:pt x="1681" y="1921"/>
                    </a:cubicBezTo>
                    <a:cubicBezTo>
                      <a:pt x="2131" y="1921"/>
                      <a:pt x="2508" y="1727"/>
                      <a:pt x="2626" y="1393"/>
                    </a:cubicBezTo>
                    <a:cubicBezTo>
                      <a:pt x="2793" y="925"/>
                      <a:pt x="2375" y="344"/>
                      <a:pt x="1700" y="104"/>
                    </a:cubicBezTo>
                    <a:cubicBezTo>
                      <a:pt x="1500" y="34"/>
                      <a:pt x="1299" y="0"/>
                      <a:pt x="1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6" name="Google Shape;9466;p70"/>
              <p:cNvSpPr/>
              <p:nvPr/>
            </p:nvSpPr>
            <p:spPr>
              <a:xfrm>
                <a:off x="3241250" y="1761700"/>
                <a:ext cx="249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97" h="940" extrusionOk="0">
                    <a:moveTo>
                      <a:pt x="501" y="0"/>
                    </a:moveTo>
                    <a:cubicBezTo>
                      <a:pt x="269" y="0"/>
                      <a:pt x="65" y="175"/>
                      <a:pt x="34" y="409"/>
                    </a:cubicBezTo>
                    <a:cubicBezTo>
                      <a:pt x="1" y="665"/>
                      <a:pt x="182" y="902"/>
                      <a:pt x="439" y="936"/>
                    </a:cubicBezTo>
                    <a:cubicBezTo>
                      <a:pt x="459" y="938"/>
                      <a:pt x="480" y="940"/>
                      <a:pt x="500" y="940"/>
                    </a:cubicBezTo>
                    <a:cubicBezTo>
                      <a:pt x="734" y="940"/>
                      <a:pt x="938" y="765"/>
                      <a:pt x="966" y="531"/>
                    </a:cubicBezTo>
                    <a:cubicBezTo>
                      <a:pt x="997" y="272"/>
                      <a:pt x="815" y="40"/>
                      <a:pt x="561" y="4"/>
                    </a:cubicBezTo>
                    <a:cubicBezTo>
                      <a:pt x="541" y="1"/>
                      <a:pt x="521" y="0"/>
                      <a:pt x="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7" name="Google Shape;9467;p70"/>
              <p:cNvSpPr/>
              <p:nvPr/>
            </p:nvSpPr>
            <p:spPr>
              <a:xfrm>
                <a:off x="3218725" y="1571625"/>
                <a:ext cx="95500" cy="199625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7985" extrusionOk="0">
                    <a:moveTo>
                      <a:pt x="2229" y="1"/>
                    </a:moveTo>
                    <a:cubicBezTo>
                      <a:pt x="1487" y="1"/>
                      <a:pt x="843" y="552"/>
                      <a:pt x="748" y="1305"/>
                    </a:cubicBezTo>
                    <a:lnTo>
                      <a:pt x="107" y="6299"/>
                    </a:lnTo>
                    <a:cubicBezTo>
                      <a:pt x="1" y="7119"/>
                      <a:pt x="581" y="7869"/>
                      <a:pt x="1401" y="7972"/>
                    </a:cubicBezTo>
                    <a:cubicBezTo>
                      <a:pt x="1466" y="7981"/>
                      <a:pt x="1531" y="7985"/>
                      <a:pt x="1595" y="7985"/>
                    </a:cubicBezTo>
                    <a:cubicBezTo>
                      <a:pt x="2338" y="7985"/>
                      <a:pt x="2977" y="7433"/>
                      <a:pt x="3075" y="6681"/>
                    </a:cubicBezTo>
                    <a:lnTo>
                      <a:pt x="3717" y="1687"/>
                    </a:lnTo>
                    <a:cubicBezTo>
                      <a:pt x="3820" y="867"/>
                      <a:pt x="3242" y="116"/>
                      <a:pt x="2422" y="13"/>
                    </a:cubicBezTo>
                    <a:cubicBezTo>
                      <a:pt x="2357" y="5"/>
                      <a:pt x="2292" y="1"/>
                      <a:pt x="22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8" name="Google Shape;9468;p70"/>
              <p:cNvSpPr/>
              <p:nvPr/>
            </p:nvSpPr>
            <p:spPr>
              <a:xfrm>
                <a:off x="3221175" y="1715350"/>
                <a:ext cx="762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273" extrusionOk="0">
                    <a:moveTo>
                      <a:pt x="81" y="0"/>
                    </a:moveTo>
                    <a:lnTo>
                      <a:pt x="11" y="547"/>
                    </a:lnTo>
                    <a:cubicBezTo>
                      <a:pt x="0" y="619"/>
                      <a:pt x="0" y="695"/>
                      <a:pt x="0" y="764"/>
                    </a:cubicBezTo>
                    <a:cubicBezTo>
                      <a:pt x="388" y="993"/>
                      <a:pt x="885" y="1169"/>
                      <a:pt x="1431" y="1239"/>
                    </a:cubicBezTo>
                    <a:cubicBezTo>
                      <a:pt x="1609" y="1261"/>
                      <a:pt x="1785" y="1272"/>
                      <a:pt x="1955" y="1272"/>
                    </a:cubicBezTo>
                    <a:cubicBezTo>
                      <a:pt x="2308" y="1272"/>
                      <a:pt x="2640" y="1226"/>
                      <a:pt x="2935" y="1141"/>
                    </a:cubicBezTo>
                    <a:cubicBezTo>
                      <a:pt x="2955" y="1071"/>
                      <a:pt x="2969" y="1002"/>
                      <a:pt x="2980" y="926"/>
                    </a:cubicBezTo>
                    <a:lnTo>
                      <a:pt x="3049" y="379"/>
                    </a:lnTo>
                    <a:lnTo>
                      <a:pt x="3049" y="379"/>
                    </a:lnTo>
                    <a:cubicBezTo>
                      <a:pt x="2752" y="466"/>
                      <a:pt x="2416" y="516"/>
                      <a:pt x="2058" y="516"/>
                    </a:cubicBezTo>
                    <a:cubicBezTo>
                      <a:pt x="1886" y="516"/>
                      <a:pt x="1709" y="504"/>
                      <a:pt x="1529" y="480"/>
                    </a:cubicBezTo>
                    <a:cubicBezTo>
                      <a:pt x="971" y="416"/>
                      <a:pt x="472" y="240"/>
                      <a:pt x="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9" name="Google Shape;9469;p70"/>
              <p:cNvSpPr/>
              <p:nvPr/>
            </p:nvSpPr>
            <p:spPr>
              <a:xfrm>
                <a:off x="3231900" y="1628425"/>
                <a:ext cx="76675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1278" extrusionOk="0">
                    <a:moveTo>
                      <a:pt x="98" y="1"/>
                    </a:moveTo>
                    <a:lnTo>
                      <a:pt x="1" y="757"/>
                    </a:lnTo>
                    <a:cubicBezTo>
                      <a:pt x="394" y="994"/>
                      <a:pt x="891" y="1167"/>
                      <a:pt x="1449" y="1242"/>
                    </a:cubicBezTo>
                    <a:cubicBezTo>
                      <a:pt x="1628" y="1266"/>
                      <a:pt x="1804" y="1277"/>
                      <a:pt x="1976" y="1277"/>
                    </a:cubicBezTo>
                    <a:cubicBezTo>
                      <a:pt x="2334" y="1277"/>
                      <a:pt x="2671" y="1228"/>
                      <a:pt x="2969" y="1139"/>
                    </a:cubicBezTo>
                    <a:lnTo>
                      <a:pt x="3067" y="383"/>
                    </a:lnTo>
                    <a:lnTo>
                      <a:pt x="3067" y="383"/>
                    </a:lnTo>
                    <a:cubicBezTo>
                      <a:pt x="2769" y="470"/>
                      <a:pt x="2433" y="520"/>
                      <a:pt x="2076" y="520"/>
                    </a:cubicBezTo>
                    <a:cubicBezTo>
                      <a:pt x="1904" y="520"/>
                      <a:pt x="1727" y="508"/>
                      <a:pt x="1546" y="484"/>
                    </a:cubicBezTo>
                    <a:cubicBezTo>
                      <a:pt x="991" y="414"/>
                      <a:pt x="489" y="238"/>
                      <a:pt x="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0" name="Google Shape;9470;p70"/>
              <p:cNvSpPr/>
              <p:nvPr/>
            </p:nvSpPr>
            <p:spPr>
              <a:xfrm>
                <a:off x="3221375" y="1577525"/>
                <a:ext cx="9215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7757" extrusionOk="0">
                    <a:moveTo>
                      <a:pt x="2921" y="0"/>
                    </a:moveTo>
                    <a:lnTo>
                      <a:pt x="2921" y="0"/>
                    </a:lnTo>
                    <a:cubicBezTo>
                      <a:pt x="2935" y="118"/>
                      <a:pt x="2935" y="240"/>
                      <a:pt x="2921" y="366"/>
                    </a:cubicBezTo>
                    <a:lnTo>
                      <a:pt x="2280" y="5360"/>
                    </a:lnTo>
                    <a:cubicBezTo>
                      <a:pt x="2185" y="6116"/>
                      <a:pt x="1539" y="6666"/>
                      <a:pt x="796" y="6666"/>
                    </a:cubicBezTo>
                    <a:cubicBezTo>
                      <a:pt x="733" y="6666"/>
                      <a:pt x="670" y="6662"/>
                      <a:pt x="606" y="6654"/>
                    </a:cubicBezTo>
                    <a:cubicBezTo>
                      <a:pt x="383" y="6626"/>
                      <a:pt x="176" y="6545"/>
                      <a:pt x="1" y="6434"/>
                    </a:cubicBezTo>
                    <a:lnTo>
                      <a:pt x="1" y="6434"/>
                    </a:lnTo>
                    <a:cubicBezTo>
                      <a:pt x="76" y="7100"/>
                      <a:pt x="600" y="7653"/>
                      <a:pt x="1292" y="7745"/>
                    </a:cubicBezTo>
                    <a:cubicBezTo>
                      <a:pt x="1356" y="7753"/>
                      <a:pt x="1419" y="7757"/>
                      <a:pt x="1482" y="7757"/>
                    </a:cubicBezTo>
                    <a:cubicBezTo>
                      <a:pt x="2225" y="7757"/>
                      <a:pt x="2871" y="7207"/>
                      <a:pt x="2966" y="6450"/>
                    </a:cubicBezTo>
                    <a:lnTo>
                      <a:pt x="3608" y="1457"/>
                    </a:lnTo>
                    <a:cubicBezTo>
                      <a:pt x="3686" y="854"/>
                      <a:pt x="3401" y="299"/>
                      <a:pt x="2921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1" name="Google Shape;9471;p70"/>
              <p:cNvSpPr/>
              <p:nvPr/>
            </p:nvSpPr>
            <p:spPr>
              <a:xfrm>
                <a:off x="3242575" y="1573075"/>
                <a:ext cx="67900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1833" extrusionOk="0">
                    <a:moveTo>
                      <a:pt x="1227" y="0"/>
                    </a:moveTo>
                    <a:cubicBezTo>
                      <a:pt x="618" y="0"/>
                      <a:pt x="119" y="309"/>
                      <a:pt x="62" y="750"/>
                    </a:cubicBezTo>
                    <a:cubicBezTo>
                      <a:pt x="1" y="1247"/>
                      <a:pt x="525" y="1727"/>
                      <a:pt x="1242" y="1816"/>
                    </a:cubicBezTo>
                    <a:cubicBezTo>
                      <a:pt x="1325" y="1827"/>
                      <a:pt x="1407" y="1832"/>
                      <a:pt x="1486" y="1832"/>
                    </a:cubicBezTo>
                    <a:cubicBezTo>
                      <a:pt x="2095" y="1832"/>
                      <a:pt x="2594" y="1524"/>
                      <a:pt x="2651" y="1085"/>
                    </a:cubicBezTo>
                    <a:cubicBezTo>
                      <a:pt x="2715" y="586"/>
                      <a:pt x="2191" y="111"/>
                      <a:pt x="1471" y="17"/>
                    </a:cubicBezTo>
                    <a:cubicBezTo>
                      <a:pt x="1388" y="6"/>
                      <a:pt x="1307" y="0"/>
                      <a:pt x="12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2" name="Google Shape;9472;p70"/>
              <p:cNvSpPr/>
              <p:nvPr/>
            </p:nvSpPr>
            <p:spPr>
              <a:xfrm>
                <a:off x="3360525" y="1878200"/>
                <a:ext cx="247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38" extrusionOk="0">
                    <a:moveTo>
                      <a:pt x="495" y="0"/>
                    </a:moveTo>
                    <a:cubicBezTo>
                      <a:pt x="478" y="0"/>
                      <a:pt x="461" y="1"/>
                      <a:pt x="444" y="3"/>
                    </a:cubicBezTo>
                    <a:cubicBezTo>
                      <a:pt x="184" y="31"/>
                      <a:pt x="0" y="260"/>
                      <a:pt x="28" y="519"/>
                    </a:cubicBezTo>
                    <a:cubicBezTo>
                      <a:pt x="54" y="761"/>
                      <a:pt x="255" y="938"/>
                      <a:pt x="492" y="938"/>
                    </a:cubicBezTo>
                    <a:cubicBezTo>
                      <a:pt x="509" y="938"/>
                      <a:pt x="527" y="937"/>
                      <a:pt x="544" y="935"/>
                    </a:cubicBezTo>
                    <a:cubicBezTo>
                      <a:pt x="801" y="907"/>
                      <a:pt x="988" y="675"/>
                      <a:pt x="960" y="419"/>
                    </a:cubicBezTo>
                    <a:cubicBezTo>
                      <a:pt x="934" y="177"/>
                      <a:pt x="728" y="0"/>
                      <a:pt x="4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3" name="Google Shape;9473;p70"/>
              <p:cNvSpPr/>
              <p:nvPr/>
            </p:nvSpPr>
            <p:spPr>
              <a:xfrm>
                <a:off x="3314825" y="1687900"/>
                <a:ext cx="92725" cy="19987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7995" extrusionOk="0">
                    <a:moveTo>
                      <a:pt x="1580" y="1"/>
                    </a:moveTo>
                    <a:cubicBezTo>
                      <a:pt x="1525" y="1"/>
                      <a:pt x="1469" y="4"/>
                      <a:pt x="1413" y="10"/>
                    </a:cubicBezTo>
                    <a:cubicBezTo>
                      <a:pt x="592" y="99"/>
                      <a:pt x="1" y="839"/>
                      <a:pt x="90" y="1659"/>
                    </a:cubicBezTo>
                    <a:lnTo>
                      <a:pt x="645" y="6664"/>
                    </a:lnTo>
                    <a:cubicBezTo>
                      <a:pt x="731" y="7429"/>
                      <a:pt x="1380" y="7995"/>
                      <a:pt x="2131" y="7995"/>
                    </a:cubicBezTo>
                    <a:cubicBezTo>
                      <a:pt x="2185" y="7995"/>
                      <a:pt x="2239" y="7992"/>
                      <a:pt x="2294" y="7986"/>
                    </a:cubicBezTo>
                    <a:cubicBezTo>
                      <a:pt x="3114" y="7894"/>
                      <a:pt x="3709" y="7155"/>
                      <a:pt x="3616" y="6334"/>
                    </a:cubicBezTo>
                    <a:lnTo>
                      <a:pt x="3061" y="1332"/>
                    </a:lnTo>
                    <a:cubicBezTo>
                      <a:pt x="2978" y="568"/>
                      <a:pt x="2331" y="1"/>
                      <a:pt x="15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4" name="Google Shape;9474;p70"/>
              <p:cNvSpPr/>
              <p:nvPr/>
            </p:nvSpPr>
            <p:spPr>
              <a:xfrm>
                <a:off x="3329400" y="1832375"/>
                <a:ext cx="7612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246" extrusionOk="0">
                    <a:moveTo>
                      <a:pt x="2975" y="0"/>
                    </a:moveTo>
                    <a:cubicBezTo>
                      <a:pt x="2576" y="232"/>
                      <a:pt x="2079" y="399"/>
                      <a:pt x="1521" y="458"/>
                    </a:cubicBezTo>
                    <a:cubicBezTo>
                      <a:pt x="1359" y="477"/>
                      <a:pt x="1199" y="487"/>
                      <a:pt x="1044" y="487"/>
                    </a:cubicBezTo>
                    <a:cubicBezTo>
                      <a:pt x="664" y="487"/>
                      <a:pt x="310" y="431"/>
                      <a:pt x="1" y="332"/>
                    </a:cubicBezTo>
                    <a:lnTo>
                      <a:pt x="1" y="332"/>
                    </a:lnTo>
                    <a:lnTo>
                      <a:pt x="60" y="885"/>
                    </a:lnTo>
                    <a:cubicBezTo>
                      <a:pt x="65" y="957"/>
                      <a:pt x="85" y="1027"/>
                      <a:pt x="99" y="1097"/>
                    </a:cubicBezTo>
                    <a:cubicBezTo>
                      <a:pt x="408" y="1192"/>
                      <a:pt x="761" y="1245"/>
                      <a:pt x="1138" y="1245"/>
                    </a:cubicBezTo>
                    <a:cubicBezTo>
                      <a:pt x="1289" y="1245"/>
                      <a:pt x="1443" y="1237"/>
                      <a:pt x="1599" y="1219"/>
                    </a:cubicBezTo>
                    <a:cubicBezTo>
                      <a:pt x="2152" y="1161"/>
                      <a:pt x="2643" y="996"/>
                      <a:pt x="3042" y="767"/>
                    </a:cubicBezTo>
                    <a:cubicBezTo>
                      <a:pt x="3045" y="698"/>
                      <a:pt x="3045" y="625"/>
                      <a:pt x="3033" y="553"/>
                    </a:cubicBezTo>
                    <a:lnTo>
                      <a:pt x="29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5" name="Google Shape;9475;p70"/>
              <p:cNvSpPr/>
              <p:nvPr/>
            </p:nvSpPr>
            <p:spPr>
              <a:xfrm>
                <a:off x="3319775" y="1745400"/>
                <a:ext cx="7647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240" extrusionOk="0">
                    <a:moveTo>
                      <a:pt x="2975" y="0"/>
                    </a:moveTo>
                    <a:cubicBezTo>
                      <a:pt x="2579" y="229"/>
                      <a:pt x="2079" y="399"/>
                      <a:pt x="1521" y="458"/>
                    </a:cubicBezTo>
                    <a:cubicBezTo>
                      <a:pt x="1366" y="475"/>
                      <a:pt x="1214" y="483"/>
                      <a:pt x="1066" y="483"/>
                    </a:cubicBezTo>
                    <a:cubicBezTo>
                      <a:pt x="680" y="483"/>
                      <a:pt x="319" y="428"/>
                      <a:pt x="1" y="327"/>
                    </a:cubicBezTo>
                    <a:lnTo>
                      <a:pt x="1" y="327"/>
                    </a:lnTo>
                    <a:lnTo>
                      <a:pt x="85" y="1086"/>
                    </a:lnTo>
                    <a:cubicBezTo>
                      <a:pt x="397" y="1186"/>
                      <a:pt x="756" y="1240"/>
                      <a:pt x="1140" y="1240"/>
                    </a:cubicBezTo>
                    <a:cubicBezTo>
                      <a:pt x="1292" y="1240"/>
                      <a:pt x="1447" y="1231"/>
                      <a:pt x="1605" y="1214"/>
                    </a:cubicBezTo>
                    <a:cubicBezTo>
                      <a:pt x="2160" y="1155"/>
                      <a:pt x="2662" y="988"/>
                      <a:pt x="3059" y="756"/>
                    </a:cubicBezTo>
                    <a:lnTo>
                      <a:pt x="29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6" name="Google Shape;9476;p70"/>
              <p:cNvSpPr/>
              <p:nvPr/>
            </p:nvSpPr>
            <p:spPr>
              <a:xfrm>
                <a:off x="3333050" y="1689875"/>
                <a:ext cx="74500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7918" extrusionOk="0">
                    <a:moveTo>
                      <a:pt x="1325" y="1"/>
                    </a:moveTo>
                    <a:lnTo>
                      <a:pt x="1325" y="1"/>
                    </a:lnTo>
                    <a:cubicBezTo>
                      <a:pt x="1367" y="112"/>
                      <a:pt x="1395" y="229"/>
                      <a:pt x="1409" y="355"/>
                    </a:cubicBezTo>
                    <a:lnTo>
                      <a:pt x="1964" y="5360"/>
                    </a:lnTo>
                    <a:cubicBezTo>
                      <a:pt x="2053" y="6180"/>
                      <a:pt x="1462" y="6919"/>
                      <a:pt x="642" y="7009"/>
                    </a:cubicBezTo>
                    <a:cubicBezTo>
                      <a:pt x="587" y="7015"/>
                      <a:pt x="533" y="7018"/>
                      <a:pt x="479" y="7018"/>
                    </a:cubicBezTo>
                    <a:cubicBezTo>
                      <a:pt x="312" y="7018"/>
                      <a:pt x="150" y="6989"/>
                      <a:pt x="0" y="6939"/>
                    </a:cubicBezTo>
                    <a:lnTo>
                      <a:pt x="0" y="6939"/>
                    </a:lnTo>
                    <a:cubicBezTo>
                      <a:pt x="217" y="7519"/>
                      <a:pt x="774" y="7918"/>
                      <a:pt x="1408" y="7918"/>
                    </a:cubicBezTo>
                    <a:cubicBezTo>
                      <a:pt x="1460" y="7918"/>
                      <a:pt x="1512" y="7915"/>
                      <a:pt x="1565" y="7910"/>
                    </a:cubicBezTo>
                    <a:cubicBezTo>
                      <a:pt x="2385" y="7818"/>
                      <a:pt x="2980" y="7078"/>
                      <a:pt x="2887" y="6261"/>
                    </a:cubicBezTo>
                    <a:lnTo>
                      <a:pt x="2332" y="1256"/>
                    </a:lnTo>
                    <a:cubicBezTo>
                      <a:pt x="2271" y="656"/>
                      <a:pt x="1858" y="182"/>
                      <a:pt x="1325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7" name="Google Shape;9477;p70"/>
              <p:cNvSpPr/>
              <p:nvPr/>
            </p:nvSpPr>
            <p:spPr>
              <a:xfrm>
                <a:off x="3319375" y="1689350"/>
                <a:ext cx="676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825" extrusionOk="0">
                    <a:moveTo>
                      <a:pt x="1451" y="0"/>
                    </a:moveTo>
                    <a:cubicBezTo>
                      <a:pt x="1386" y="0"/>
                      <a:pt x="1320" y="4"/>
                      <a:pt x="1253" y="11"/>
                    </a:cubicBezTo>
                    <a:cubicBezTo>
                      <a:pt x="536" y="89"/>
                      <a:pt x="0" y="555"/>
                      <a:pt x="56" y="1054"/>
                    </a:cubicBezTo>
                    <a:cubicBezTo>
                      <a:pt x="106" y="1506"/>
                      <a:pt x="616" y="1825"/>
                      <a:pt x="1240" y="1825"/>
                    </a:cubicBezTo>
                    <a:cubicBezTo>
                      <a:pt x="1309" y="1825"/>
                      <a:pt x="1379" y="1821"/>
                      <a:pt x="1451" y="1813"/>
                    </a:cubicBezTo>
                    <a:cubicBezTo>
                      <a:pt x="2165" y="1737"/>
                      <a:pt x="2704" y="1269"/>
                      <a:pt x="2648" y="772"/>
                    </a:cubicBezTo>
                    <a:cubicBezTo>
                      <a:pt x="2600" y="320"/>
                      <a:pt x="2080" y="0"/>
                      <a:pt x="14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8" name="Google Shape;9478;p70"/>
              <p:cNvSpPr/>
              <p:nvPr/>
            </p:nvSpPr>
            <p:spPr>
              <a:xfrm>
                <a:off x="3346225" y="1623500"/>
                <a:ext cx="96050" cy="90200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3608" extrusionOk="0">
                    <a:moveTo>
                      <a:pt x="445" y="0"/>
                    </a:moveTo>
                    <a:cubicBezTo>
                      <a:pt x="422" y="0"/>
                      <a:pt x="400" y="8"/>
                      <a:pt x="382" y="19"/>
                    </a:cubicBezTo>
                    <a:cubicBezTo>
                      <a:pt x="360" y="36"/>
                      <a:pt x="341" y="67"/>
                      <a:pt x="341" y="100"/>
                    </a:cubicBezTo>
                    <a:cubicBezTo>
                      <a:pt x="321" y="1230"/>
                      <a:pt x="207" y="2368"/>
                      <a:pt x="11" y="3484"/>
                    </a:cubicBezTo>
                    <a:cubicBezTo>
                      <a:pt x="0" y="3540"/>
                      <a:pt x="39" y="3593"/>
                      <a:pt x="95" y="3604"/>
                    </a:cubicBezTo>
                    <a:cubicBezTo>
                      <a:pt x="98" y="3607"/>
                      <a:pt x="104" y="3607"/>
                      <a:pt x="112" y="3607"/>
                    </a:cubicBezTo>
                    <a:cubicBezTo>
                      <a:pt x="159" y="3607"/>
                      <a:pt x="201" y="3574"/>
                      <a:pt x="212" y="3526"/>
                    </a:cubicBezTo>
                    <a:cubicBezTo>
                      <a:pt x="402" y="2444"/>
                      <a:pt x="514" y="1342"/>
                      <a:pt x="544" y="243"/>
                    </a:cubicBezTo>
                    <a:cubicBezTo>
                      <a:pt x="1406" y="495"/>
                      <a:pt x="2297" y="619"/>
                      <a:pt x="3245" y="619"/>
                    </a:cubicBezTo>
                    <a:cubicBezTo>
                      <a:pt x="3409" y="619"/>
                      <a:pt x="3574" y="615"/>
                      <a:pt x="3741" y="608"/>
                    </a:cubicBezTo>
                    <a:cubicBezTo>
                      <a:pt x="3797" y="605"/>
                      <a:pt x="3842" y="555"/>
                      <a:pt x="3839" y="499"/>
                    </a:cubicBezTo>
                    <a:cubicBezTo>
                      <a:pt x="3836" y="445"/>
                      <a:pt x="3797" y="401"/>
                      <a:pt x="3736" y="401"/>
                    </a:cubicBezTo>
                    <a:cubicBezTo>
                      <a:pt x="3734" y="401"/>
                      <a:pt x="3732" y="402"/>
                      <a:pt x="3730" y="402"/>
                    </a:cubicBezTo>
                    <a:cubicBezTo>
                      <a:pt x="3568" y="409"/>
                      <a:pt x="3408" y="412"/>
                      <a:pt x="3249" y="412"/>
                    </a:cubicBezTo>
                    <a:cubicBezTo>
                      <a:pt x="2275" y="412"/>
                      <a:pt x="1362" y="279"/>
                      <a:pt x="475" y="5"/>
                    </a:cubicBezTo>
                    <a:cubicBezTo>
                      <a:pt x="465" y="2"/>
                      <a:pt x="455" y="0"/>
                      <a:pt x="445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9" name="Google Shape;9479;p70"/>
              <p:cNvSpPr/>
              <p:nvPr/>
            </p:nvSpPr>
            <p:spPr>
              <a:xfrm>
                <a:off x="3273050" y="1521000"/>
                <a:ext cx="33575" cy="762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3051" extrusionOk="0">
                    <a:moveTo>
                      <a:pt x="1160" y="0"/>
                    </a:moveTo>
                    <a:cubicBezTo>
                      <a:pt x="1145" y="0"/>
                      <a:pt x="1129" y="3"/>
                      <a:pt x="1114" y="10"/>
                    </a:cubicBezTo>
                    <a:cubicBezTo>
                      <a:pt x="1064" y="38"/>
                      <a:pt x="1047" y="99"/>
                      <a:pt x="1072" y="150"/>
                    </a:cubicBezTo>
                    <a:cubicBezTo>
                      <a:pt x="1133" y="272"/>
                      <a:pt x="1103" y="437"/>
                      <a:pt x="1069" y="579"/>
                    </a:cubicBezTo>
                    <a:cubicBezTo>
                      <a:pt x="866" y="1411"/>
                      <a:pt x="517" y="2186"/>
                      <a:pt x="31" y="2892"/>
                    </a:cubicBezTo>
                    <a:cubicBezTo>
                      <a:pt x="1" y="2937"/>
                      <a:pt x="12" y="3003"/>
                      <a:pt x="59" y="3034"/>
                    </a:cubicBezTo>
                    <a:cubicBezTo>
                      <a:pt x="82" y="3045"/>
                      <a:pt x="98" y="3051"/>
                      <a:pt x="121" y="3051"/>
                    </a:cubicBezTo>
                    <a:cubicBezTo>
                      <a:pt x="154" y="3051"/>
                      <a:pt x="185" y="3034"/>
                      <a:pt x="199" y="3003"/>
                    </a:cubicBezTo>
                    <a:cubicBezTo>
                      <a:pt x="695" y="2278"/>
                      <a:pt x="1058" y="1480"/>
                      <a:pt x="1267" y="624"/>
                    </a:cubicBezTo>
                    <a:cubicBezTo>
                      <a:pt x="1312" y="434"/>
                      <a:pt x="1343" y="230"/>
                      <a:pt x="1253" y="52"/>
                    </a:cubicBezTo>
                    <a:cubicBezTo>
                      <a:pt x="1234" y="18"/>
                      <a:pt x="1197" y="0"/>
                      <a:pt x="1160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0" name="Google Shape;9480;p70"/>
              <p:cNvSpPr/>
              <p:nvPr/>
            </p:nvSpPr>
            <p:spPr>
              <a:xfrm>
                <a:off x="3284850" y="1497650"/>
                <a:ext cx="8942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1837" extrusionOk="0">
                    <a:moveTo>
                      <a:pt x="119" y="0"/>
                    </a:moveTo>
                    <a:cubicBezTo>
                      <a:pt x="90" y="0"/>
                      <a:pt x="60" y="13"/>
                      <a:pt x="39" y="37"/>
                    </a:cubicBezTo>
                    <a:cubicBezTo>
                      <a:pt x="0" y="79"/>
                      <a:pt x="11" y="146"/>
                      <a:pt x="53" y="182"/>
                    </a:cubicBezTo>
                    <a:cubicBezTo>
                      <a:pt x="1035" y="978"/>
                      <a:pt x="2207" y="1549"/>
                      <a:pt x="3437" y="1834"/>
                    </a:cubicBezTo>
                    <a:cubicBezTo>
                      <a:pt x="3448" y="1837"/>
                      <a:pt x="3457" y="1837"/>
                      <a:pt x="3462" y="1837"/>
                    </a:cubicBezTo>
                    <a:cubicBezTo>
                      <a:pt x="3513" y="1837"/>
                      <a:pt x="3554" y="1806"/>
                      <a:pt x="3563" y="1761"/>
                    </a:cubicBezTo>
                    <a:cubicBezTo>
                      <a:pt x="3577" y="1706"/>
                      <a:pt x="3543" y="1653"/>
                      <a:pt x="3488" y="1639"/>
                    </a:cubicBezTo>
                    <a:cubicBezTo>
                      <a:pt x="2285" y="1357"/>
                      <a:pt x="1144" y="799"/>
                      <a:pt x="182" y="23"/>
                    </a:cubicBezTo>
                    <a:cubicBezTo>
                      <a:pt x="164" y="8"/>
                      <a:pt x="142" y="0"/>
                      <a:pt x="119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1" name="Google Shape;9481;p70"/>
              <p:cNvSpPr/>
              <p:nvPr/>
            </p:nvSpPr>
            <p:spPr>
              <a:xfrm>
                <a:off x="3233300" y="1399750"/>
                <a:ext cx="7815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1253" extrusionOk="0">
                    <a:moveTo>
                      <a:pt x="120" y="0"/>
                    </a:moveTo>
                    <a:cubicBezTo>
                      <a:pt x="89" y="0"/>
                      <a:pt x="57" y="15"/>
                      <a:pt x="37" y="42"/>
                    </a:cubicBezTo>
                    <a:cubicBezTo>
                      <a:pt x="1" y="87"/>
                      <a:pt x="12" y="151"/>
                      <a:pt x="56" y="184"/>
                    </a:cubicBezTo>
                    <a:cubicBezTo>
                      <a:pt x="905" y="826"/>
                      <a:pt x="1953" y="1203"/>
                      <a:pt x="3014" y="1253"/>
                    </a:cubicBezTo>
                    <a:lnTo>
                      <a:pt x="3022" y="1253"/>
                    </a:lnTo>
                    <a:cubicBezTo>
                      <a:pt x="3078" y="1253"/>
                      <a:pt x="3122" y="1208"/>
                      <a:pt x="3122" y="1155"/>
                    </a:cubicBezTo>
                    <a:cubicBezTo>
                      <a:pt x="3125" y="1099"/>
                      <a:pt x="3081" y="1049"/>
                      <a:pt x="3025" y="1046"/>
                    </a:cubicBezTo>
                    <a:cubicBezTo>
                      <a:pt x="2004" y="1002"/>
                      <a:pt x="991" y="634"/>
                      <a:pt x="179" y="20"/>
                    </a:cubicBezTo>
                    <a:cubicBezTo>
                      <a:pt x="162" y="7"/>
                      <a:pt x="141" y="0"/>
                      <a:pt x="120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2" name="Google Shape;9482;p70"/>
              <p:cNvSpPr/>
              <p:nvPr/>
            </p:nvSpPr>
            <p:spPr>
              <a:xfrm>
                <a:off x="3172000" y="1294575"/>
                <a:ext cx="864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457" h="1013" extrusionOk="0">
                    <a:moveTo>
                      <a:pt x="115" y="0"/>
                    </a:moveTo>
                    <a:cubicBezTo>
                      <a:pt x="92" y="0"/>
                      <a:pt x="69" y="8"/>
                      <a:pt x="51" y="25"/>
                    </a:cubicBezTo>
                    <a:cubicBezTo>
                      <a:pt x="9" y="59"/>
                      <a:pt x="0" y="126"/>
                      <a:pt x="39" y="168"/>
                    </a:cubicBezTo>
                    <a:cubicBezTo>
                      <a:pt x="137" y="279"/>
                      <a:pt x="271" y="332"/>
                      <a:pt x="410" y="382"/>
                    </a:cubicBezTo>
                    <a:cubicBezTo>
                      <a:pt x="1353" y="717"/>
                      <a:pt x="2344" y="929"/>
                      <a:pt x="3343" y="1013"/>
                    </a:cubicBezTo>
                    <a:lnTo>
                      <a:pt x="3354" y="1013"/>
                    </a:lnTo>
                    <a:cubicBezTo>
                      <a:pt x="3404" y="1013"/>
                      <a:pt x="3446" y="971"/>
                      <a:pt x="3454" y="921"/>
                    </a:cubicBezTo>
                    <a:cubicBezTo>
                      <a:pt x="3457" y="865"/>
                      <a:pt x="3415" y="818"/>
                      <a:pt x="3359" y="809"/>
                    </a:cubicBezTo>
                    <a:cubicBezTo>
                      <a:pt x="2377" y="726"/>
                      <a:pt x="1406" y="516"/>
                      <a:pt x="475" y="190"/>
                    </a:cubicBezTo>
                    <a:cubicBezTo>
                      <a:pt x="363" y="151"/>
                      <a:pt x="260" y="109"/>
                      <a:pt x="193" y="37"/>
                    </a:cubicBezTo>
                    <a:cubicBezTo>
                      <a:pt x="174" y="13"/>
                      <a:pt x="145" y="0"/>
                      <a:pt x="115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3" name="Google Shape;9483;p70"/>
              <p:cNvSpPr/>
              <p:nvPr/>
            </p:nvSpPr>
            <p:spPr>
              <a:xfrm>
                <a:off x="3118500" y="1205450"/>
                <a:ext cx="11057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53" extrusionOk="0">
                    <a:moveTo>
                      <a:pt x="116" y="1"/>
                    </a:moveTo>
                    <a:cubicBezTo>
                      <a:pt x="75" y="1"/>
                      <a:pt x="37" y="22"/>
                      <a:pt x="20" y="64"/>
                    </a:cubicBezTo>
                    <a:cubicBezTo>
                      <a:pt x="1" y="120"/>
                      <a:pt x="26" y="181"/>
                      <a:pt x="76" y="201"/>
                    </a:cubicBezTo>
                    <a:cubicBezTo>
                      <a:pt x="1423" y="775"/>
                      <a:pt x="2849" y="1096"/>
                      <a:pt x="4314" y="1152"/>
                    </a:cubicBezTo>
                    <a:lnTo>
                      <a:pt x="4316" y="1152"/>
                    </a:lnTo>
                    <a:cubicBezTo>
                      <a:pt x="4369" y="1152"/>
                      <a:pt x="4414" y="1110"/>
                      <a:pt x="4420" y="1052"/>
                    </a:cubicBezTo>
                    <a:cubicBezTo>
                      <a:pt x="4422" y="996"/>
                      <a:pt x="4378" y="951"/>
                      <a:pt x="4322" y="948"/>
                    </a:cubicBezTo>
                    <a:cubicBezTo>
                      <a:pt x="2885" y="893"/>
                      <a:pt x="1482" y="575"/>
                      <a:pt x="157" y="8"/>
                    </a:cubicBezTo>
                    <a:cubicBezTo>
                      <a:pt x="143" y="3"/>
                      <a:pt x="130" y="1"/>
                      <a:pt x="116" y="1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4" name="Google Shape;9484;p70"/>
              <p:cNvSpPr/>
              <p:nvPr/>
            </p:nvSpPr>
            <p:spPr>
              <a:xfrm>
                <a:off x="3142275" y="1299725"/>
                <a:ext cx="38400" cy="900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3603" extrusionOk="0">
                    <a:moveTo>
                      <a:pt x="1423" y="0"/>
                    </a:moveTo>
                    <a:cubicBezTo>
                      <a:pt x="1377" y="0"/>
                      <a:pt x="1335" y="32"/>
                      <a:pt x="1323" y="79"/>
                    </a:cubicBezTo>
                    <a:cubicBezTo>
                      <a:pt x="1019" y="1239"/>
                      <a:pt x="710" y="2436"/>
                      <a:pt x="32" y="3443"/>
                    </a:cubicBezTo>
                    <a:cubicBezTo>
                      <a:pt x="1" y="3491"/>
                      <a:pt x="12" y="3555"/>
                      <a:pt x="60" y="3586"/>
                    </a:cubicBezTo>
                    <a:cubicBezTo>
                      <a:pt x="79" y="3597"/>
                      <a:pt x="96" y="3602"/>
                      <a:pt x="115" y="3602"/>
                    </a:cubicBezTo>
                    <a:cubicBezTo>
                      <a:pt x="152" y="3602"/>
                      <a:pt x="182" y="3586"/>
                      <a:pt x="202" y="3555"/>
                    </a:cubicBezTo>
                    <a:cubicBezTo>
                      <a:pt x="899" y="2520"/>
                      <a:pt x="1214" y="1306"/>
                      <a:pt x="1521" y="129"/>
                    </a:cubicBezTo>
                    <a:cubicBezTo>
                      <a:pt x="1535" y="73"/>
                      <a:pt x="1505" y="17"/>
                      <a:pt x="1449" y="3"/>
                    </a:cubicBezTo>
                    <a:cubicBezTo>
                      <a:pt x="1440" y="1"/>
                      <a:pt x="1432" y="0"/>
                      <a:pt x="1423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5" name="Google Shape;9485;p70"/>
              <p:cNvSpPr/>
              <p:nvPr/>
            </p:nvSpPr>
            <p:spPr>
              <a:xfrm>
                <a:off x="3212600" y="1377200"/>
                <a:ext cx="15150" cy="10655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62" extrusionOk="0">
                    <a:moveTo>
                      <a:pt x="381" y="1"/>
                    </a:moveTo>
                    <a:cubicBezTo>
                      <a:pt x="378" y="1"/>
                      <a:pt x="374" y="1"/>
                      <a:pt x="371" y="1"/>
                    </a:cubicBezTo>
                    <a:cubicBezTo>
                      <a:pt x="312" y="9"/>
                      <a:pt x="271" y="57"/>
                      <a:pt x="279" y="113"/>
                    </a:cubicBezTo>
                    <a:cubicBezTo>
                      <a:pt x="399" y="1463"/>
                      <a:pt x="310" y="2813"/>
                      <a:pt x="14" y="4136"/>
                    </a:cubicBezTo>
                    <a:cubicBezTo>
                      <a:pt x="0" y="4191"/>
                      <a:pt x="34" y="4242"/>
                      <a:pt x="89" y="4256"/>
                    </a:cubicBezTo>
                    <a:cubicBezTo>
                      <a:pt x="98" y="4261"/>
                      <a:pt x="103" y="4261"/>
                      <a:pt x="112" y="4261"/>
                    </a:cubicBezTo>
                    <a:cubicBezTo>
                      <a:pt x="156" y="4261"/>
                      <a:pt x="198" y="4228"/>
                      <a:pt x="212" y="4180"/>
                    </a:cubicBezTo>
                    <a:cubicBezTo>
                      <a:pt x="516" y="2838"/>
                      <a:pt x="605" y="1463"/>
                      <a:pt x="483" y="96"/>
                    </a:cubicBezTo>
                    <a:cubicBezTo>
                      <a:pt x="477" y="41"/>
                      <a:pt x="433" y="1"/>
                      <a:pt x="381" y="1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6" name="Google Shape;9486;p70"/>
              <p:cNvSpPr/>
              <p:nvPr/>
            </p:nvSpPr>
            <p:spPr>
              <a:xfrm>
                <a:off x="3085300" y="1191950"/>
                <a:ext cx="33375" cy="1014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4058" extrusionOk="0">
                    <a:moveTo>
                      <a:pt x="1159" y="0"/>
                    </a:moveTo>
                    <a:cubicBezTo>
                      <a:pt x="1154" y="0"/>
                      <a:pt x="1149" y="1"/>
                      <a:pt x="1144" y="1"/>
                    </a:cubicBezTo>
                    <a:cubicBezTo>
                      <a:pt x="1083" y="10"/>
                      <a:pt x="1041" y="57"/>
                      <a:pt x="1050" y="113"/>
                    </a:cubicBezTo>
                    <a:cubicBezTo>
                      <a:pt x="1125" y="1000"/>
                      <a:pt x="1013" y="1912"/>
                      <a:pt x="729" y="2755"/>
                    </a:cubicBezTo>
                    <a:cubicBezTo>
                      <a:pt x="617" y="3087"/>
                      <a:pt x="422" y="3570"/>
                      <a:pt x="48" y="3879"/>
                    </a:cubicBezTo>
                    <a:cubicBezTo>
                      <a:pt x="3" y="3916"/>
                      <a:pt x="1" y="3977"/>
                      <a:pt x="34" y="4022"/>
                    </a:cubicBezTo>
                    <a:cubicBezTo>
                      <a:pt x="51" y="4044"/>
                      <a:pt x="84" y="4058"/>
                      <a:pt x="112" y="4058"/>
                    </a:cubicBezTo>
                    <a:cubicBezTo>
                      <a:pt x="135" y="4058"/>
                      <a:pt x="160" y="4049"/>
                      <a:pt x="179" y="4041"/>
                    </a:cubicBezTo>
                    <a:cubicBezTo>
                      <a:pt x="592" y="3698"/>
                      <a:pt x="801" y="3182"/>
                      <a:pt x="924" y="2822"/>
                    </a:cubicBezTo>
                    <a:cubicBezTo>
                      <a:pt x="1220" y="1954"/>
                      <a:pt x="1334" y="1011"/>
                      <a:pt x="1256" y="96"/>
                    </a:cubicBezTo>
                    <a:cubicBezTo>
                      <a:pt x="1248" y="40"/>
                      <a:pt x="1208" y="0"/>
                      <a:pt x="1159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7" name="Google Shape;9487;p70"/>
              <p:cNvSpPr/>
              <p:nvPr/>
            </p:nvSpPr>
            <p:spPr>
              <a:xfrm>
                <a:off x="2944200" y="998225"/>
                <a:ext cx="239125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9233" extrusionOk="0">
                    <a:moveTo>
                      <a:pt x="7600" y="2673"/>
                    </a:moveTo>
                    <a:cubicBezTo>
                      <a:pt x="7624" y="2673"/>
                      <a:pt x="7648" y="2676"/>
                      <a:pt x="7673" y="2681"/>
                    </a:cubicBezTo>
                    <a:cubicBezTo>
                      <a:pt x="7751" y="2701"/>
                      <a:pt x="7815" y="2751"/>
                      <a:pt x="7857" y="2821"/>
                    </a:cubicBezTo>
                    <a:cubicBezTo>
                      <a:pt x="7896" y="2893"/>
                      <a:pt x="7910" y="2974"/>
                      <a:pt x="7890" y="3050"/>
                    </a:cubicBezTo>
                    <a:cubicBezTo>
                      <a:pt x="7868" y="3131"/>
                      <a:pt x="7821" y="3192"/>
                      <a:pt x="7751" y="3234"/>
                    </a:cubicBezTo>
                    <a:cubicBezTo>
                      <a:pt x="7697" y="3261"/>
                      <a:pt x="7645" y="3276"/>
                      <a:pt x="7591" y="3276"/>
                    </a:cubicBezTo>
                    <a:cubicBezTo>
                      <a:pt x="7568" y="3276"/>
                      <a:pt x="7544" y="3273"/>
                      <a:pt x="7519" y="3267"/>
                    </a:cubicBezTo>
                    <a:lnTo>
                      <a:pt x="7226" y="3192"/>
                    </a:lnTo>
                    <a:lnTo>
                      <a:pt x="7307" y="2899"/>
                    </a:lnTo>
                    <a:cubicBezTo>
                      <a:pt x="7343" y="2762"/>
                      <a:pt x="7465" y="2673"/>
                      <a:pt x="7600" y="2673"/>
                    </a:cubicBezTo>
                    <a:close/>
                    <a:moveTo>
                      <a:pt x="1964" y="6019"/>
                    </a:moveTo>
                    <a:cubicBezTo>
                      <a:pt x="1991" y="6019"/>
                      <a:pt x="2019" y="6023"/>
                      <a:pt x="2046" y="6032"/>
                    </a:cubicBezTo>
                    <a:lnTo>
                      <a:pt x="2339" y="6104"/>
                    </a:lnTo>
                    <a:lnTo>
                      <a:pt x="2263" y="6397"/>
                    </a:lnTo>
                    <a:cubicBezTo>
                      <a:pt x="2244" y="6478"/>
                      <a:pt x="2194" y="6540"/>
                      <a:pt x="2124" y="6582"/>
                    </a:cubicBezTo>
                    <a:cubicBezTo>
                      <a:pt x="2073" y="6609"/>
                      <a:pt x="2022" y="6624"/>
                      <a:pt x="1967" y="6624"/>
                    </a:cubicBezTo>
                    <a:cubicBezTo>
                      <a:pt x="1944" y="6624"/>
                      <a:pt x="1920" y="6621"/>
                      <a:pt x="1895" y="6615"/>
                    </a:cubicBezTo>
                    <a:cubicBezTo>
                      <a:pt x="1817" y="6593"/>
                      <a:pt x="1753" y="6545"/>
                      <a:pt x="1711" y="6476"/>
                    </a:cubicBezTo>
                    <a:cubicBezTo>
                      <a:pt x="1672" y="6400"/>
                      <a:pt x="1658" y="6322"/>
                      <a:pt x="1678" y="6244"/>
                    </a:cubicBezTo>
                    <a:cubicBezTo>
                      <a:pt x="1700" y="6169"/>
                      <a:pt x="1747" y="6102"/>
                      <a:pt x="1817" y="6060"/>
                    </a:cubicBezTo>
                    <a:cubicBezTo>
                      <a:pt x="1823" y="6060"/>
                      <a:pt x="1823" y="6060"/>
                      <a:pt x="1825" y="6057"/>
                    </a:cubicBezTo>
                    <a:cubicBezTo>
                      <a:pt x="1868" y="6032"/>
                      <a:pt x="1916" y="6019"/>
                      <a:pt x="1964" y="6019"/>
                    </a:cubicBezTo>
                    <a:close/>
                    <a:moveTo>
                      <a:pt x="4983" y="0"/>
                    </a:moveTo>
                    <a:cubicBezTo>
                      <a:pt x="4739" y="0"/>
                      <a:pt x="4499" y="65"/>
                      <a:pt x="4283" y="193"/>
                    </a:cubicBezTo>
                    <a:cubicBezTo>
                      <a:pt x="3965" y="383"/>
                      <a:pt x="3742" y="681"/>
                      <a:pt x="3653" y="1038"/>
                    </a:cubicBezTo>
                    <a:lnTo>
                      <a:pt x="3363" y="2176"/>
                    </a:lnTo>
                    <a:lnTo>
                      <a:pt x="2222" y="1889"/>
                    </a:lnTo>
                    <a:cubicBezTo>
                      <a:pt x="2108" y="1860"/>
                      <a:pt x="1992" y="1845"/>
                      <a:pt x="1878" y="1845"/>
                    </a:cubicBezTo>
                    <a:cubicBezTo>
                      <a:pt x="1636" y="1845"/>
                      <a:pt x="1398" y="1910"/>
                      <a:pt x="1184" y="2037"/>
                    </a:cubicBezTo>
                    <a:cubicBezTo>
                      <a:pt x="866" y="2227"/>
                      <a:pt x="643" y="2525"/>
                      <a:pt x="553" y="2882"/>
                    </a:cubicBezTo>
                    <a:cubicBezTo>
                      <a:pt x="461" y="3237"/>
                      <a:pt x="514" y="3605"/>
                      <a:pt x="701" y="3920"/>
                    </a:cubicBezTo>
                    <a:cubicBezTo>
                      <a:pt x="891" y="4238"/>
                      <a:pt x="1189" y="4461"/>
                      <a:pt x="1546" y="4553"/>
                    </a:cubicBezTo>
                    <a:lnTo>
                      <a:pt x="1608" y="4570"/>
                    </a:lnTo>
                    <a:cubicBezTo>
                      <a:pt x="1418" y="4609"/>
                      <a:pt x="1228" y="4679"/>
                      <a:pt x="1058" y="4782"/>
                    </a:cubicBezTo>
                    <a:cubicBezTo>
                      <a:pt x="648" y="5028"/>
                      <a:pt x="358" y="5418"/>
                      <a:pt x="241" y="5879"/>
                    </a:cubicBezTo>
                    <a:cubicBezTo>
                      <a:pt x="1" y="6833"/>
                      <a:pt x="578" y="7806"/>
                      <a:pt x="1533" y="8046"/>
                    </a:cubicBezTo>
                    <a:cubicBezTo>
                      <a:pt x="1681" y="8085"/>
                      <a:pt x="1830" y="8104"/>
                      <a:pt x="1979" y="8104"/>
                    </a:cubicBezTo>
                    <a:cubicBezTo>
                      <a:pt x="2294" y="8104"/>
                      <a:pt x="2605" y="8018"/>
                      <a:pt x="2886" y="7851"/>
                    </a:cubicBezTo>
                    <a:cubicBezTo>
                      <a:pt x="3050" y="7753"/>
                      <a:pt x="3195" y="7633"/>
                      <a:pt x="3318" y="7494"/>
                    </a:cubicBezTo>
                    <a:lnTo>
                      <a:pt x="3318" y="7494"/>
                    </a:lnTo>
                    <a:lnTo>
                      <a:pt x="3310" y="7516"/>
                    </a:lnTo>
                    <a:cubicBezTo>
                      <a:pt x="3220" y="7873"/>
                      <a:pt x="3273" y="8239"/>
                      <a:pt x="3460" y="8557"/>
                    </a:cubicBezTo>
                    <a:cubicBezTo>
                      <a:pt x="3650" y="8875"/>
                      <a:pt x="3948" y="9098"/>
                      <a:pt x="4306" y="9187"/>
                    </a:cubicBezTo>
                    <a:cubicBezTo>
                      <a:pt x="4420" y="9217"/>
                      <a:pt x="4536" y="9232"/>
                      <a:pt x="4650" y="9232"/>
                    </a:cubicBezTo>
                    <a:cubicBezTo>
                      <a:pt x="4884" y="9232"/>
                      <a:pt x="5114" y="9170"/>
                      <a:pt x="5324" y="9051"/>
                    </a:cubicBezTo>
                    <a:cubicBezTo>
                      <a:pt x="5329" y="9048"/>
                      <a:pt x="5341" y="9045"/>
                      <a:pt x="5343" y="9039"/>
                    </a:cubicBezTo>
                    <a:cubicBezTo>
                      <a:pt x="5661" y="8852"/>
                      <a:pt x="5885" y="8551"/>
                      <a:pt x="5974" y="8197"/>
                    </a:cubicBezTo>
                    <a:lnTo>
                      <a:pt x="6264" y="7056"/>
                    </a:lnTo>
                    <a:lnTo>
                      <a:pt x="7405" y="7346"/>
                    </a:lnTo>
                    <a:cubicBezTo>
                      <a:pt x="7518" y="7375"/>
                      <a:pt x="7633" y="7389"/>
                      <a:pt x="7748" y="7389"/>
                    </a:cubicBezTo>
                    <a:cubicBezTo>
                      <a:pt x="7991" y="7389"/>
                      <a:pt x="8230" y="7324"/>
                      <a:pt x="8443" y="7195"/>
                    </a:cubicBezTo>
                    <a:cubicBezTo>
                      <a:pt x="8761" y="7008"/>
                      <a:pt x="8984" y="6707"/>
                      <a:pt x="9076" y="6353"/>
                    </a:cubicBezTo>
                    <a:cubicBezTo>
                      <a:pt x="9165" y="5993"/>
                      <a:pt x="9112" y="5627"/>
                      <a:pt x="8925" y="5309"/>
                    </a:cubicBezTo>
                    <a:cubicBezTo>
                      <a:pt x="8741" y="5000"/>
                      <a:pt x="8448" y="4779"/>
                      <a:pt x="8102" y="4684"/>
                    </a:cubicBezTo>
                    <a:cubicBezTo>
                      <a:pt x="8242" y="4643"/>
                      <a:pt x="8379" y="4584"/>
                      <a:pt x="8507" y="4506"/>
                    </a:cubicBezTo>
                    <a:cubicBezTo>
                      <a:pt x="8914" y="4263"/>
                      <a:pt x="9204" y="3873"/>
                      <a:pt x="9322" y="3412"/>
                    </a:cubicBezTo>
                    <a:cubicBezTo>
                      <a:pt x="9564" y="2455"/>
                      <a:pt x="8984" y="1485"/>
                      <a:pt x="8033" y="1242"/>
                    </a:cubicBezTo>
                    <a:cubicBezTo>
                      <a:pt x="7886" y="1205"/>
                      <a:pt x="7737" y="1186"/>
                      <a:pt x="7590" y="1186"/>
                    </a:cubicBezTo>
                    <a:cubicBezTo>
                      <a:pt x="7272" y="1186"/>
                      <a:pt x="6960" y="1271"/>
                      <a:pt x="6680" y="1437"/>
                    </a:cubicBezTo>
                    <a:cubicBezTo>
                      <a:pt x="6543" y="1521"/>
                      <a:pt x="6420" y="1616"/>
                      <a:pt x="6314" y="1727"/>
                    </a:cubicBezTo>
                    <a:lnTo>
                      <a:pt x="6317" y="1713"/>
                    </a:lnTo>
                    <a:cubicBezTo>
                      <a:pt x="6406" y="1359"/>
                      <a:pt x="6353" y="991"/>
                      <a:pt x="6166" y="676"/>
                    </a:cubicBezTo>
                    <a:cubicBezTo>
                      <a:pt x="5979" y="358"/>
                      <a:pt x="5678" y="134"/>
                      <a:pt x="5324" y="42"/>
                    </a:cubicBezTo>
                    <a:cubicBezTo>
                      <a:pt x="5211" y="14"/>
                      <a:pt x="5097" y="0"/>
                      <a:pt x="4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8" name="Google Shape;9488;p70"/>
              <p:cNvSpPr/>
              <p:nvPr/>
            </p:nvSpPr>
            <p:spPr>
              <a:xfrm>
                <a:off x="2958150" y="1010725"/>
                <a:ext cx="2113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230" extrusionOk="0">
                    <a:moveTo>
                      <a:pt x="4422" y="485"/>
                    </a:moveTo>
                    <a:cubicBezTo>
                      <a:pt x="4456" y="485"/>
                      <a:pt x="4490" y="490"/>
                      <a:pt x="4523" y="499"/>
                    </a:cubicBezTo>
                    <a:cubicBezTo>
                      <a:pt x="4732" y="552"/>
                      <a:pt x="4861" y="767"/>
                      <a:pt x="4810" y="982"/>
                    </a:cubicBezTo>
                    <a:lnTo>
                      <a:pt x="4412" y="2547"/>
                    </a:lnTo>
                    <a:lnTo>
                      <a:pt x="3647" y="2352"/>
                    </a:lnTo>
                    <a:lnTo>
                      <a:pt x="4046" y="781"/>
                    </a:lnTo>
                    <a:cubicBezTo>
                      <a:pt x="4071" y="681"/>
                      <a:pt x="4138" y="594"/>
                      <a:pt x="4227" y="541"/>
                    </a:cubicBezTo>
                    <a:cubicBezTo>
                      <a:pt x="4289" y="504"/>
                      <a:pt x="4355" y="485"/>
                      <a:pt x="4422" y="485"/>
                    </a:cubicBezTo>
                    <a:close/>
                    <a:moveTo>
                      <a:pt x="7041" y="1671"/>
                    </a:moveTo>
                    <a:cubicBezTo>
                      <a:pt x="7106" y="1671"/>
                      <a:pt x="7172" y="1679"/>
                      <a:pt x="7238" y="1696"/>
                    </a:cubicBezTo>
                    <a:cubicBezTo>
                      <a:pt x="7662" y="1805"/>
                      <a:pt x="7921" y="2243"/>
                      <a:pt x="7812" y="2672"/>
                    </a:cubicBezTo>
                    <a:cubicBezTo>
                      <a:pt x="7759" y="2879"/>
                      <a:pt x="7628" y="3055"/>
                      <a:pt x="7447" y="3163"/>
                    </a:cubicBezTo>
                    <a:cubicBezTo>
                      <a:pt x="7321" y="3239"/>
                      <a:pt x="7176" y="3278"/>
                      <a:pt x="7030" y="3278"/>
                    </a:cubicBezTo>
                    <a:cubicBezTo>
                      <a:pt x="6966" y="3278"/>
                      <a:pt x="6902" y="3271"/>
                      <a:pt x="6839" y="3255"/>
                    </a:cubicBezTo>
                    <a:lnTo>
                      <a:pt x="6099" y="3066"/>
                    </a:lnTo>
                    <a:cubicBezTo>
                      <a:pt x="6097" y="3055"/>
                      <a:pt x="6094" y="3049"/>
                      <a:pt x="6091" y="3041"/>
                    </a:cubicBezTo>
                    <a:cubicBezTo>
                      <a:pt x="6083" y="3035"/>
                      <a:pt x="6080" y="3027"/>
                      <a:pt x="6071" y="3021"/>
                    </a:cubicBezTo>
                    <a:lnTo>
                      <a:pt x="6261" y="2279"/>
                    </a:lnTo>
                    <a:cubicBezTo>
                      <a:pt x="6353" y="1915"/>
                      <a:pt x="6682" y="1671"/>
                      <a:pt x="7041" y="1671"/>
                    </a:cubicBezTo>
                    <a:close/>
                    <a:moveTo>
                      <a:pt x="1331" y="2329"/>
                    </a:moveTo>
                    <a:cubicBezTo>
                      <a:pt x="1363" y="2329"/>
                      <a:pt x="1395" y="2332"/>
                      <a:pt x="1426" y="2340"/>
                    </a:cubicBezTo>
                    <a:lnTo>
                      <a:pt x="2955" y="2728"/>
                    </a:lnTo>
                    <a:lnTo>
                      <a:pt x="2760" y="3493"/>
                    </a:lnTo>
                    <a:lnTo>
                      <a:pt x="1231" y="3105"/>
                    </a:lnTo>
                    <a:cubicBezTo>
                      <a:pt x="1022" y="3052"/>
                      <a:pt x="894" y="2837"/>
                      <a:pt x="947" y="2628"/>
                    </a:cubicBezTo>
                    <a:cubicBezTo>
                      <a:pt x="994" y="2450"/>
                      <a:pt x="1154" y="2329"/>
                      <a:pt x="1331" y="2329"/>
                    </a:cubicBezTo>
                    <a:close/>
                    <a:moveTo>
                      <a:pt x="3430" y="2787"/>
                    </a:moveTo>
                    <a:lnTo>
                      <a:pt x="4278" y="2999"/>
                    </a:lnTo>
                    <a:lnTo>
                      <a:pt x="4063" y="3847"/>
                    </a:lnTo>
                    <a:lnTo>
                      <a:pt x="3218" y="3635"/>
                    </a:lnTo>
                    <a:lnTo>
                      <a:pt x="3430" y="2787"/>
                    </a:lnTo>
                    <a:close/>
                    <a:moveTo>
                      <a:pt x="4741" y="3122"/>
                    </a:moveTo>
                    <a:lnTo>
                      <a:pt x="5550" y="3328"/>
                    </a:lnTo>
                    <a:cubicBezTo>
                      <a:pt x="5555" y="3342"/>
                      <a:pt x="5567" y="3359"/>
                      <a:pt x="5580" y="3373"/>
                    </a:cubicBezTo>
                    <a:lnTo>
                      <a:pt x="5374" y="4182"/>
                    </a:lnTo>
                    <a:lnTo>
                      <a:pt x="4529" y="3970"/>
                    </a:lnTo>
                    <a:lnTo>
                      <a:pt x="4741" y="3122"/>
                    </a:lnTo>
                    <a:close/>
                    <a:moveTo>
                      <a:pt x="3098" y="4101"/>
                    </a:moveTo>
                    <a:lnTo>
                      <a:pt x="3946" y="4316"/>
                    </a:lnTo>
                    <a:lnTo>
                      <a:pt x="3734" y="5161"/>
                    </a:lnTo>
                    <a:lnTo>
                      <a:pt x="2897" y="4949"/>
                    </a:lnTo>
                    <a:cubicBezTo>
                      <a:pt x="2891" y="4946"/>
                      <a:pt x="2891" y="4946"/>
                      <a:pt x="2891" y="4941"/>
                    </a:cubicBezTo>
                    <a:cubicBezTo>
                      <a:pt x="2888" y="4938"/>
                      <a:pt x="2886" y="4938"/>
                      <a:pt x="2886" y="4938"/>
                    </a:cubicBezTo>
                    <a:lnTo>
                      <a:pt x="3098" y="4101"/>
                    </a:lnTo>
                    <a:close/>
                    <a:moveTo>
                      <a:pt x="4406" y="4433"/>
                    </a:moveTo>
                    <a:lnTo>
                      <a:pt x="5254" y="4645"/>
                    </a:lnTo>
                    <a:lnTo>
                      <a:pt x="5039" y="5493"/>
                    </a:lnTo>
                    <a:lnTo>
                      <a:pt x="4194" y="5281"/>
                    </a:lnTo>
                    <a:lnTo>
                      <a:pt x="4406" y="4433"/>
                    </a:lnTo>
                    <a:close/>
                    <a:moveTo>
                      <a:pt x="5731" y="4740"/>
                    </a:moveTo>
                    <a:lnTo>
                      <a:pt x="7282" y="5130"/>
                    </a:lnTo>
                    <a:cubicBezTo>
                      <a:pt x="7491" y="5183"/>
                      <a:pt x="7620" y="5398"/>
                      <a:pt x="7570" y="5610"/>
                    </a:cubicBezTo>
                    <a:cubicBezTo>
                      <a:pt x="7544" y="5713"/>
                      <a:pt x="7478" y="5800"/>
                      <a:pt x="7388" y="5853"/>
                    </a:cubicBezTo>
                    <a:cubicBezTo>
                      <a:pt x="7325" y="5891"/>
                      <a:pt x="7257" y="5909"/>
                      <a:pt x="7188" y="5909"/>
                    </a:cubicBezTo>
                    <a:cubicBezTo>
                      <a:pt x="7155" y="5909"/>
                      <a:pt x="7123" y="5905"/>
                      <a:pt x="7090" y="5897"/>
                    </a:cubicBezTo>
                    <a:lnTo>
                      <a:pt x="5536" y="5504"/>
                    </a:lnTo>
                    <a:lnTo>
                      <a:pt x="5731" y="4740"/>
                    </a:lnTo>
                    <a:close/>
                    <a:moveTo>
                      <a:pt x="1420" y="5017"/>
                    </a:moveTo>
                    <a:cubicBezTo>
                      <a:pt x="1484" y="5017"/>
                      <a:pt x="1549" y="5025"/>
                      <a:pt x="1613" y="5041"/>
                    </a:cubicBezTo>
                    <a:lnTo>
                      <a:pt x="2383" y="5236"/>
                    </a:lnTo>
                    <a:cubicBezTo>
                      <a:pt x="2386" y="5239"/>
                      <a:pt x="2386" y="5242"/>
                      <a:pt x="2389" y="5245"/>
                    </a:cubicBezTo>
                    <a:lnTo>
                      <a:pt x="2194" y="6017"/>
                    </a:lnTo>
                    <a:cubicBezTo>
                      <a:pt x="2143" y="6221"/>
                      <a:pt x="2010" y="6400"/>
                      <a:pt x="1828" y="6508"/>
                    </a:cubicBezTo>
                    <a:cubicBezTo>
                      <a:pt x="1702" y="6583"/>
                      <a:pt x="1559" y="6622"/>
                      <a:pt x="1417" y="6622"/>
                    </a:cubicBezTo>
                    <a:cubicBezTo>
                      <a:pt x="1352" y="6622"/>
                      <a:pt x="1287" y="6614"/>
                      <a:pt x="1223" y="6598"/>
                    </a:cubicBezTo>
                    <a:cubicBezTo>
                      <a:pt x="793" y="6492"/>
                      <a:pt x="531" y="6051"/>
                      <a:pt x="640" y="5621"/>
                    </a:cubicBezTo>
                    <a:cubicBezTo>
                      <a:pt x="696" y="5409"/>
                      <a:pt x="832" y="5236"/>
                      <a:pt x="1005" y="5130"/>
                    </a:cubicBezTo>
                    <a:cubicBezTo>
                      <a:pt x="1130" y="5058"/>
                      <a:pt x="1272" y="5017"/>
                      <a:pt x="1420" y="5017"/>
                    </a:cubicBezTo>
                    <a:close/>
                    <a:moveTo>
                      <a:pt x="4085" y="5744"/>
                    </a:moveTo>
                    <a:lnTo>
                      <a:pt x="4850" y="5939"/>
                    </a:lnTo>
                    <a:lnTo>
                      <a:pt x="4467" y="7454"/>
                    </a:lnTo>
                    <a:cubicBezTo>
                      <a:pt x="4420" y="7631"/>
                      <a:pt x="4261" y="7751"/>
                      <a:pt x="4084" y="7751"/>
                    </a:cubicBezTo>
                    <a:cubicBezTo>
                      <a:pt x="4052" y="7751"/>
                      <a:pt x="4020" y="7747"/>
                      <a:pt x="3987" y="7739"/>
                    </a:cubicBezTo>
                    <a:cubicBezTo>
                      <a:pt x="3773" y="7686"/>
                      <a:pt x="3650" y="7471"/>
                      <a:pt x="3700" y="7259"/>
                    </a:cubicBezTo>
                    <a:lnTo>
                      <a:pt x="4085" y="5744"/>
                    </a:lnTo>
                    <a:close/>
                    <a:moveTo>
                      <a:pt x="4429" y="0"/>
                    </a:moveTo>
                    <a:cubicBezTo>
                      <a:pt x="4273" y="0"/>
                      <a:pt x="4119" y="43"/>
                      <a:pt x="3979" y="125"/>
                    </a:cubicBezTo>
                    <a:cubicBezTo>
                      <a:pt x="3781" y="245"/>
                      <a:pt x="3639" y="438"/>
                      <a:pt x="3580" y="664"/>
                    </a:cubicBezTo>
                    <a:lnTo>
                      <a:pt x="3170" y="2271"/>
                    </a:lnTo>
                    <a:cubicBezTo>
                      <a:pt x="3165" y="2273"/>
                      <a:pt x="3156" y="2279"/>
                      <a:pt x="3148" y="2282"/>
                    </a:cubicBezTo>
                    <a:lnTo>
                      <a:pt x="1544" y="1875"/>
                    </a:lnTo>
                    <a:cubicBezTo>
                      <a:pt x="1470" y="1855"/>
                      <a:pt x="1397" y="1845"/>
                      <a:pt x="1324" y="1845"/>
                    </a:cubicBezTo>
                    <a:cubicBezTo>
                      <a:pt x="1169" y="1845"/>
                      <a:pt x="1018" y="1889"/>
                      <a:pt x="880" y="1972"/>
                    </a:cubicBezTo>
                    <a:cubicBezTo>
                      <a:pt x="682" y="2089"/>
                      <a:pt x="539" y="2282"/>
                      <a:pt x="478" y="2508"/>
                    </a:cubicBezTo>
                    <a:cubicBezTo>
                      <a:pt x="419" y="2734"/>
                      <a:pt x="456" y="2968"/>
                      <a:pt x="576" y="3169"/>
                    </a:cubicBezTo>
                    <a:cubicBezTo>
                      <a:pt x="696" y="3370"/>
                      <a:pt x="888" y="3512"/>
                      <a:pt x="1114" y="3571"/>
                    </a:cubicBezTo>
                    <a:lnTo>
                      <a:pt x="2640" y="3959"/>
                    </a:lnTo>
                    <a:lnTo>
                      <a:pt x="2439" y="4756"/>
                    </a:lnTo>
                    <a:lnTo>
                      <a:pt x="1733" y="4575"/>
                    </a:lnTo>
                    <a:cubicBezTo>
                      <a:pt x="1628" y="4548"/>
                      <a:pt x="1523" y="4536"/>
                      <a:pt x="1419" y="4536"/>
                    </a:cubicBezTo>
                    <a:cubicBezTo>
                      <a:pt x="847" y="4536"/>
                      <a:pt x="323" y="4921"/>
                      <a:pt x="177" y="5504"/>
                    </a:cubicBezTo>
                    <a:cubicBezTo>
                      <a:pt x="1" y="6188"/>
                      <a:pt x="417" y="6888"/>
                      <a:pt x="1103" y="7064"/>
                    </a:cubicBezTo>
                    <a:cubicBezTo>
                      <a:pt x="1207" y="7089"/>
                      <a:pt x="1313" y="7102"/>
                      <a:pt x="1418" y="7102"/>
                    </a:cubicBezTo>
                    <a:cubicBezTo>
                      <a:pt x="1647" y="7102"/>
                      <a:pt x="1874" y="7041"/>
                      <a:pt x="2076" y="6918"/>
                    </a:cubicBezTo>
                    <a:cubicBezTo>
                      <a:pt x="2369" y="6746"/>
                      <a:pt x="2579" y="6467"/>
                      <a:pt x="2662" y="6132"/>
                    </a:cubicBezTo>
                    <a:lnTo>
                      <a:pt x="2844" y="5426"/>
                    </a:lnTo>
                    <a:lnTo>
                      <a:pt x="3630" y="5624"/>
                    </a:lnTo>
                    <a:lnTo>
                      <a:pt x="3248" y="7139"/>
                    </a:lnTo>
                    <a:cubicBezTo>
                      <a:pt x="3190" y="7365"/>
                      <a:pt x="3223" y="7599"/>
                      <a:pt x="3346" y="7800"/>
                    </a:cubicBezTo>
                    <a:cubicBezTo>
                      <a:pt x="3463" y="8001"/>
                      <a:pt x="3656" y="8143"/>
                      <a:pt x="3881" y="8202"/>
                    </a:cubicBezTo>
                    <a:cubicBezTo>
                      <a:pt x="3955" y="8221"/>
                      <a:pt x="4028" y="8230"/>
                      <a:pt x="4101" y="8230"/>
                    </a:cubicBezTo>
                    <a:cubicBezTo>
                      <a:pt x="4255" y="8230"/>
                      <a:pt x="4407" y="8188"/>
                      <a:pt x="4545" y="8104"/>
                    </a:cubicBezTo>
                    <a:cubicBezTo>
                      <a:pt x="4744" y="7987"/>
                      <a:pt x="4886" y="7794"/>
                      <a:pt x="4947" y="7568"/>
                    </a:cubicBezTo>
                    <a:lnTo>
                      <a:pt x="5346" y="5989"/>
                    </a:lnTo>
                    <a:cubicBezTo>
                      <a:pt x="5346" y="5989"/>
                      <a:pt x="5352" y="5989"/>
                      <a:pt x="5352" y="5984"/>
                    </a:cubicBezTo>
                    <a:cubicBezTo>
                      <a:pt x="5368" y="5976"/>
                      <a:pt x="5382" y="5964"/>
                      <a:pt x="5394" y="5950"/>
                    </a:cubicBezTo>
                    <a:lnTo>
                      <a:pt x="6975" y="6358"/>
                    </a:lnTo>
                    <a:cubicBezTo>
                      <a:pt x="7048" y="6376"/>
                      <a:pt x="7121" y="6386"/>
                      <a:pt x="7193" y="6386"/>
                    </a:cubicBezTo>
                    <a:cubicBezTo>
                      <a:pt x="7348" y="6386"/>
                      <a:pt x="7501" y="6344"/>
                      <a:pt x="7639" y="6260"/>
                    </a:cubicBezTo>
                    <a:cubicBezTo>
                      <a:pt x="7837" y="6143"/>
                      <a:pt x="7980" y="5950"/>
                      <a:pt x="8038" y="5724"/>
                    </a:cubicBezTo>
                    <a:cubicBezTo>
                      <a:pt x="8100" y="5496"/>
                      <a:pt x="8063" y="5264"/>
                      <a:pt x="7941" y="5060"/>
                    </a:cubicBezTo>
                    <a:cubicBezTo>
                      <a:pt x="7823" y="4862"/>
                      <a:pt x="7631" y="4720"/>
                      <a:pt x="7405" y="4659"/>
                    </a:cubicBezTo>
                    <a:lnTo>
                      <a:pt x="5854" y="4265"/>
                    </a:lnTo>
                    <a:lnTo>
                      <a:pt x="6038" y="3537"/>
                    </a:lnTo>
                    <a:lnTo>
                      <a:pt x="6724" y="3710"/>
                    </a:lnTo>
                    <a:cubicBezTo>
                      <a:pt x="6830" y="3737"/>
                      <a:pt x="6938" y="3750"/>
                      <a:pt x="7044" y="3750"/>
                    </a:cubicBezTo>
                    <a:cubicBezTo>
                      <a:pt x="7272" y="3750"/>
                      <a:pt x="7497" y="3690"/>
                      <a:pt x="7698" y="3568"/>
                    </a:cubicBezTo>
                    <a:cubicBezTo>
                      <a:pt x="7991" y="3395"/>
                      <a:pt x="8200" y="3116"/>
                      <a:pt x="8284" y="2781"/>
                    </a:cubicBezTo>
                    <a:cubicBezTo>
                      <a:pt x="8454" y="2103"/>
                      <a:pt x="8035" y="1406"/>
                      <a:pt x="7352" y="1233"/>
                    </a:cubicBezTo>
                    <a:cubicBezTo>
                      <a:pt x="7246" y="1206"/>
                      <a:pt x="7140" y="1193"/>
                      <a:pt x="7035" y="1193"/>
                    </a:cubicBezTo>
                    <a:cubicBezTo>
                      <a:pt x="6464" y="1193"/>
                      <a:pt x="5941" y="1579"/>
                      <a:pt x="5792" y="2159"/>
                    </a:cubicBezTo>
                    <a:lnTo>
                      <a:pt x="5620" y="2845"/>
                    </a:lnTo>
                    <a:lnTo>
                      <a:pt x="4880" y="2658"/>
                    </a:lnTo>
                    <a:lnTo>
                      <a:pt x="5276" y="1093"/>
                    </a:lnTo>
                    <a:cubicBezTo>
                      <a:pt x="5338" y="865"/>
                      <a:pt x="5301" y="633"/>
                      <a:pt x="5179" y="429"/>
                    </a:cubicBezTo>
                    <a:cubicBezTo>
                      <a:pt x="5059" y="229"/>
                      <a:pt x="4869" y="89"/>
                      <a:pt x="4643" y="28"/>
                    </a:cubicBezTo>
                    <a:cubicBezTo>
                      <a:pt x="4572" y="9"/>
                      <a:pt x="4500" y="0"/>
                      <a:pt x="4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FEBFCB4-0AE2-4668-EA73-93E520D0C455}"/>
              </a:ext>
            </a:extLst>
          </p:cNvPr>
          <p:cNvSpPr txBox="1"/>
          <p:nvPr/>
        </p:nvSpPr>
        <p:spPr>
          <a:xfrm>
            <a:off x="1778924" y="263923"/>
            <a:ext cx="5586152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solidFill>
                  <a:srgbClr val="8D915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Cảnh ngày Tết</a:t>
            </a:r>
            <a:endParaRPr lang="en-VN" sz="2800" b="1" dirty="0">
              <a:solidFill>
                <a:srgbClr val="8D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CBA1EC-2172-ECD3-DBB9-BDCB11F5AF5F}"/>
              </a:ext>
            </a:extLst>
          </p:cNvPr>
          <p:cNvSpPr/>
          <p:nvPr/>
        </p:nvSpPr>
        <p:spPr>
          <a:xfrm>
            <a:off x="534991" y="929065"/>
            <a:ext cx="3439437" cy="14147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thắp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khấn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VN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340C266-9505-9A36-ED09-3D3378E3FA92}"/>
              </a:ext>
            </a:extLst>
          </p:cNvPr>
          <p:cNvSpPr/>
          <p:nvPr/>
        </p:nvSpPr>
        <p:spPr>
          <a:xfrm>
            <a:off x="4329662" y="930671"/>
            <a:ext cx="3439437" cy="14147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VN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C37EDC9-4C9F-FFC8-3966-C20BD08DFB5D}"/>
              </a:ext>
            </a:extLst>
          </p:cNvPr>
          <p:cNvSpPr/>
          <p:nvPr/>
        </p:nvSpPr>
        <p:spPr>
          <a:xfrm>
            <a:off x="1449953" y="3026717"/>
            <a:ext cx="3439437" cy="14147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mâm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côc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khoe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khấn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Phật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VN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54B26BB-5148-B98A-C6E0-71BA0DBEDCCB}"/>
              </a:ext>
            </a:extLst>
          </p:cNvPr>
          <p:cNvSpPr/>
          <p:nvPr/>
        </p:nvSpPr>
        <p:spPr>
          <a:xfrm>
            <a:off x="5244624" y="3028323"/>
            <a:ext cx="3439437" cy="14147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Hoài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đăm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đăm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ra.</a:t>
            </a:r>
            <a:endParaRPr lang="en-VN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27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1" name="Google Shape;5201;p46"/>
          <p:cNvGrpSpPr/>
          <p:nvPr/>
        </p:nvGrpSpPr>
        <p:grpSpPr>
          <a:xfrm rot="-1471825">
            <a:off x="-489153" y="-121526"/>
            <a:ext cx="7658381" cy="1715880"/>
            <a:chOff x="509675" y="96725"/>
            <a:chExt cx="6261475" cy="1402900"/>
          </a:xfrm>
        </p:grpSpPr>
        <p:sp>
          <p:nvSpPr>
            <p:cNvPr id="5202" name="Google Shape;5202;p46"/>
            <p:cNvSpPr/>
            <p:nvPr/>
          </p:nvSpPr>
          <p:spPr>
            <a:xfrm>
              <a:off x="4484650" y="746275"/>
              <a:ext cx="852250" cy="384375"/>
            </a:xfrm>
            <a:custGeom>
              <a:avLst/>
              <a:gdLst/>
              <a:ahLst/>
              <a:cxnLst/>
              <a:rect l="l" t="t" r="r" b="b"/>
              <a:pathLst>
                <a:path w="34090" h="15375" extrusionOk="0">
                  <a:moveTo>
                    <a:pt x="20345" y="1"/>
                  </a:moveTo>
                  <a:cubicBezTo>
                    <a:pt x="18299" y="1"/>
                    <a:pt x="16251" y="344"/>
                    <a:pt x="14308" y="988"/>
                  </a:cubicBezTo>
                  <a:cubicBezTo>
                    <a:pt x="8977" y="2752"/>
                    <a:pt x="4567" y="6694"/>
                    <a:pt x="1349" y="11296"/>
                  </a:cubicBezTo>
                  <a:cubicBezTo>
                    <a:pt x="664" y="12280"/>
                    <a:pt x="0" y="13520"/>
                    <a:pt x="482" y="14618"/>
                  </a:cubicBezTo>
                  <a:cubicBezTo>
                    <a:pt x="572" y="14819"/>
                    <a:pt x="700" y="15007"/>
                    <a:pt x="875" y="15137"/>
                  </a:cubicBezTo>
                  <a:cubicBezTo>
                    <a:pt x="1132" y="15327"/>
                    <a:pt x="1461" y="15375"/>
                    <a:pt x="1784" y="15375"/>
                  </a:cubicBezTo>
                  <a:cubicBezTo>
                    <a:pt x="1844" y="15375"/>
                    <a:pt x="1904" y="15373"/>
                    <a:pt x="1963" y="15371"/>
                  </a:cubicBezTo>
                  <a:cubicBezTo>
                    <a:pt x="6046" y="15173"/>
                    <a:pt x="8809" y="10985"/>
                    <a:pt x="12719" y="9791"/>
                  </a:cubicBezTo>
                  <a:cubicBezTo>
                    <a:pt x="13874" y="9440"/>
                    <a:pt x="15076" y="9365"/>
                    <a:pt x="16289" y="9365"/>
                  </a:cubicBezTo>
                  <a:cubicBezTo>
                    <a:pt x="17159" y="9365"/>
                    <a:pt x="18035" y="9404"/>
                    <a:pt x="18902" y="9405"/>
                  </a:cubicBezTo>
                  <a:cubicBezTo>
                    <a:pt x="18925" y="9405"/>
                    <a:pt x="18949" y="9406"/>
                    <a:pt x="18972" y="9406"/>
                  </a:cubicBezTo>
                  <a:cubicBezTo>
                    <a:pt x="21372" y="9406"/>
                    <a:pt x="23763" y="9115"/>
                    <a:pt x="26121" y="8680"/>
                  </a:cubicBezTo>
                  <a:cubicBezTo>
                    <a:pt x="27917" y="8351"/>
                    <a:pt x="30613" y="8217"/>
                    <a:pt x="31774" y="6563"/>
                  </a:cubicBezTo>
                  <a:cubicBezTo>
                    <a:pt x="34090" y="3263"/>
                    <a:pt x="25617" y="666"/>
                    <a:pt x="23481" y="279"/>
                  </a:cubicBezTo>
                  <a:cubicBezTo>
                    <a:pt x="22446" y="91"/>
                    <a:pt x="21396" y="1"/>
                    <a:pt x="20345" y="1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6"/>
            <p:cNvSpPr/>
            <p:nvPr/>
          </p:nvSpPr>
          <p:spPr>
            <a:xfrm>
              <a:off x="4488850" y="746300"/>
              <a:ext cx="848125" cy="355125"/>
            </a:xfrm>
            <a:custGeom>
              <a:avLst/>
              <a:gdLst/>
              <a:ahLst/>
              <a:cxnLst/>
              <a:rect l="l" t="t" r="r" b="b"/>
              <a:pathLst>
                <a:path w="33925" h="14205" extrusionOk="0">
                  <a:moveTo>
                    <a:pt x="20179" y="0"/>
                  </a:moveTo>
                  <a:cubicBezTo>
                    <a:pt x="18134" y="0"/>
                    <a:pt x="16086" y="345"/>
                    <a:pt x="14142" y="988"/>
                  </a:cubicBezTo>
                  <a:cubicBezTo>
                    <a:pt x="8810" y="2756"/>
                    <a:pt x="4402" y="6694"/>
                    <a:pt x="1184" y="11296"/>
                  </a:cubicBezTo>
                  <a:cubicBezTo>
                    <a:pt x="582" y="12158"/>
                    <a:pt x="0" y="13217"/>
                    <a:pt x="188" y="14204"/>
                  </a:cubicBezTo>
                  <a:cubicBezTo>
                    <a:pt x="3096" y="13161"/>
                    <a:pt x="5845" y="11679"/>
                    <a:pt x="8306" y="9811"/>
                  </a:cubicBezTo>
                  <a:cubicBezTo>
                    <a:pt x="8860" y="9392"/>
                    <a:pt x="9406" y="8947"/>
                    <a:pt x="10043" y="8662"/>
                  </a:cubicBezTo>
                  <a:cubicBezTo>
                    <a:pt x="10714" y="8361"/>
                    <a:pt x="11453" y="8254"/>
                    <a:pt x="12180" y="8153"/>
                  </a:cubicBezTo>
                  <a:cubicBezTo>
                    <a:pt x="14398" y="7851"/>
                    <a:pt x="16623" y="7604"/>
                    <a:pt x="18854" y="7415"/>
                  </a:cubicBezTo>
                  <a:cubicBezTo>
                    <a:pt x="19108" y="7394"/>
                    <a:pt x="19368" y="7374"/>
                    <a:pt x="19625" y="7374"/>
                  </a:cubicBezTo>
                  <a:cubicBezTo>
                    <a:pt x="20052" y="7374"/>
                    <a:pt x="20472" y="7428"/>
                    <a:pt x="20849" y="7619"/>
                  </a:cubicBezTo>
                  <a:cubicBezTo>
                    <a:pt x="21357" y="7877"/>
                    <a:pt x="21715" y="8348"/>
                    <a:pt x="22053" y="8804"/>
                  </a:cubicBezTo>
                  <a:cubicBezTo>
                    <a:pt x="22154" y="8940"/>
                    <a:pt x="22255" y="9076"/>
                    <a:pt x="22356" y="9210"/>
                  </a:cubicBezTo>
                  <a:cubicBezTo>
                    <a:pt x="23562" y="9083"/>
                    <a:pt x="24762" y="8900"/>
                    <a:pt x="25956" y="8682"/>
                  </a:cubicBezTo>
                  <a:cubicBezTo>
                    <a:pt x="27750" y="8352"/>
                    <a:pt x="30446" y="8218"/>
                    <a:pt x="31607" y="6564"/>
                  </a:cubicBezTo>
                  <a:cubicBezTo>
                    <a:pt x="33925" y="3264"/>
                    <a:pt x="25450" y="666"/>
                    <a:pt x="23315" y="279"/>
                  </a:cubicBezTo>
                  <a:cubicBezTo>
                    <a:pt x="22280" y="91"/>
                    <a:pt x="21230" y="0"/>
                    <a:pt x="20179" y="0"/>
                  </a:cubicBezTo>
                  <a:close/>
                </a:path>
              </a:pathLst>
            </a:custGeom>
            <a:solidFill>
              <a:srgbClr val="FF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46"/>
            <p:cNvSpPr/>
            <p:nvPr/>
          </p:nvSpPr>
          <p:spPr>
            <a:xfrm>
              <a:off x="4369050" y="707850"/>
              <a:ext cx="817550" cy="351200"/>
            </a:xfrm>
            <a:custGeom>
              <a:avLst/>
              <a:gdLst/>
              <a:ahLst/>
              <a:cxnLst/>
              <a:rect l="l" t="t" r="r" b="b"/>
              <a:pathLst>
                <a:path w="32702" h="14048" extrusionOk="0">
                  <a:moveTo>
                    <a:pt x="25460" y="0"/>
                  </a:moveTo>
                  <a:cubicBezTo>
                    <a:pt x="25320" y="0"/>
                    <a:pt x="25180" y="2"/>
                    <a:pt x="25041" y="4"/>
                  </a:cubicBezTo>
                  <a:cubicBezTo>
                    <a:pt x="19427" y="96"/>
                    <a:pt x="13907" y="1409"/>
                    <a:pt x="8501" y="2932"/>
                  </a:cubicBezTo>
                  <a:cubicBezTo>
                    <a:pt x="4577" y="4037"/>
                    <a:pt x="1289" y="5437"/>
                    <a:pt x="295" y="9750"/>
                  </a:cubicBezTo>
                  <a:cubicBezTo>
                    <a:pt x="1" y="11024"/>
                    <a:pt x="266" y="12508"/>
                    <a:pt x="1269" y="13346"/>
                  </a:cubicBezTo>
                  <a:cubicBezTo>
                    <a:pt x="1876" y="13853"/>
                    <a:pt x="2635" y="14047"/>
                    <a:pt x="3427" y="14047"/>
                  </a:cubicBezTo>
                  <a:cubicBezTo>
                    <a:pt x="4209" y="14047"/>
                    <a:pt x="5023" y="13858"/>
                    <a:pt x="5757" y="13592"/>
                  </a:cubicBezTo>
                  <a:cubicBezTo>
                    <a:pt x="8443" y="12622"/>
                    <a:pt x="10751" y="10855"/>
                    <a:pt x="13209" y="9402"/>
                  </a:cubicBezTo>
                  <a:cubicBezTo>
                    <a:pt x="14220" y="8805"/>
                    <a:pt x="15272" y="8254"/>
                    <a:pt x="16408" y="7964"/>
                  </a:cubicBezTo>
                  <a:cubicBezTo>
                    <a:pt x="17532" y="7675"/>
                    <a:pt x="18706" y="7650"/>
                    <a:pt x="19867" y="7629"/>
                  </a:cubicBezTo>
                  <a:cubicBezTo>
                    <a:pt x="22315" y="7580"/>
                    <a:pt x="24761" y="7531"/>
                    <a:pt x="27208" y="7484"/>
                  </a:cubicBezTo>
                  <a:cubicBezTo>
                    <a:pt x="28787" y="7454"/>
                    <a:pt x="30587" y="7315"/>
                    <a:pt x="31558" y="6068"/>
                  </a:cubicBezTo>
                  <a:cubicBezTo>
                    <a:pt x="32702" y="4596"/>
                    <a:pt x="31930" y="2277"/>
                    <a:pt x="30408" y="1196"/>
                  </a:cubicBezTo>
                  <a:cubicBezTo>
                    <a:pt x="29001" y="198"/>
                    <a:pt x="27200" y="0"/>
                    <a:pt x="25460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46"/>
            <p:cNvSpPr/>
            <p:nvPr/>
          </p:nvSpPr>
          <p:spPr>
            <a:xfrm>
              <a:off x="4370450" y="707850"/>
              <a:ext cx="816175" cy="320250"/>
            </a:xfrm>
            <a:custGeom>
              <a:avLst/>
              <a:gdLst/>
              <a:ahLst/>
              <a:cxnLst/>
              <a:rect l="l" t="t" r="r" b="b"/>
              <a:pathLst>
                <a:path w="32647" h="12810" extrusionOk="0">
                  <a:moveTo>
                    <a:pt x="25405" y="0"/>
                  </a:moveTo>
                  <a:cubicBezTo>
                    <a:pt x="25265" y="0"/>
                    <a:pt x="25125" y="2"/>
                    <a:pt x="24986" y="4"/>
                  </a:cubicBezTo>
                  <a:cubicBezTo>
                    <a:pt x="19372" y="96"/>
                    <a:pt x="13853" y="1410"/>
                    <a:pt x="8447" y="2932"/>
                  </a:cubicBezTo>
                  <a:cubicBezTo>
                    <a:pt x="4520" y="4037"/>
                    <a:pt x="1235" y="5437"/>
                    <a:pt x="239" y="9750"/>
                  </a:cubicBezTo>
                  <a:cubicBezTo>
                    <a:pt x="1" y="10783"/>
                    <a:pt x="130" y="11957"/>
                    <a:pt x="724" y="12810"/>
                  </a:cubicBezTo>
                  <a:cubicBezTo>
                    <a:pt x="3407" y="11814"/>
                    <a:pt x="5843" y="10150"/>
                    <a:pt x="7730" y="7999"/>
                  </a:cubicBezTo>
                  <a:cubicBezTo>
                    <a:pt x="8173" y="7494"/>
                    <a:pt x="8596" y="6957"/>
                    <a:pt x="9159" y="6591"/>
                  </a:cubicBezTo>
                  <a:cubicBezTo>
                    <a:pt x="9701" y="6239"/>
                    <a:pt x="10341" y="6071"/>
                    <a:pt x="10968" y="5907"/>
                  </a:cubicBezTo>
                  <a:cubicBezTo>
                    <a:pt x="14363" y="5022"/>
                    <a:pt x="17760" y="4136"/>
                    <a:pt x="21157" y="3250"/>
                  </a:cubicBezTo>
                  <a:cubicBezTo>
                    <a:pt x="22437" y="4954"/>
                    <a:pt x="24050" y="6396"/>
                    <a:pt x="25865" y="7508"/>
                  </a:cubicBezTo>
                  <a:cubicBezTo>
                    <a:pt x="26295" y="7500"/>
                    <a:pt x="26723" y="7493"/>
                    <a:pt x="27153" y="7484"/>
                  </a:cubicBezTo>
                  <a:cubicBezTo>
                    <a:pt x="28733" y="7454"/>
                    <a:pt x="30534" y="7315"/>
                    <a:pt x="31503" y="6068"/>
                  </a:cubicBezTo>
                  <a:cubicBezTo>
                    <a:pt x="32647" y="4596"/>
                    <a:pt x="31876" y="2277"/>
                    <a:pt x="30354" y="1196"/>
                  </a:cubicBezTo>
                  <a:cubicBezTo>
                    <a:pt x="28946" y="198"/>
                    <a:pt x="27145" y="0"/>
                    <a:pt x="25405" y="0"/>
                  </a:cubicBezTo>
                  <a:close/>
                </a:path>
              </a:pathLst>
            </a:custGeom>
            <a:solidFill>
              <a:srgbClr val="FF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6"/>
            <p:cNvSpPr/>
            <p:nvPr/>
          </p:nvSpPr>
          <p:spPr>
            <a:xfrm>
              <a:off x="4313850" y="479875"/>
              <a:ext cx="692275" cy="494150"/>
            </a:xfrm>
            <a:custGeom>
              <a:avLst/>
              <a:gdLst/>
              <a:ahLst/>
              <a:cxnLst/>
              <a:rect l="l" t="t" r="r" b="b"/>
              <a:pathLst>
                <a:path w="27691" h="19766" extrusionOk="0">
                  <a:moveTo>
                    <a:pt x="20913" y="0"/>
                  </a:moveTo>
                  <a:cubicBezTo>
                    <a:pt x="18727" y="0"/>
                    <a:pt x="16475" y="923"/>
                    <a:pt x="14503" y="1983"/>
                  </a:cubicBezTo>
                  <a:cubicBezTo>
                    <a:pt x="13789" y="2365"/>
                    <a:pt x="13137" y="2851"/>
                    <a:pt x="12489" y="3337"/>
                  </a:cubicBezTo>
                  <a:cubicBezTo>
                    <a:pt x="11125" y="4355"/>
                    <a:pt x="9762" y="5371"/>
                    <a:pt x="8400" y="6391"/>
                  </a:cubicBezTo>
                  <a:cubicBezTo>
                    <a:pt x="5879" y="8273"/>
                    <a:pt x="3318" y="10198"/>
                    <a:pt x="1491" y="12758"/>
                  </a:cubicBezTo>
                  <a:cubicBezTo>
                    <a:pt x="717" y="13844"/>
                    <a:pt x="69" y="15087"/>
                    <a:pt x="33" y="16420"/>
                  </a:cubicBezTo>
                  <a:cubicBezTo>
                    <a:pt x="0" y="17752"/>
                    <a:pt x="718" y="19174"/>
                    <a:pt x="1975" y="19619"/>
                  </a:cubicBezTo>
                  <a:cubicBezTo>
                    <a:pt x="2261" y="19719"/>
                    <a:pt x="2552" y="19765"/>
                    <a:pt x="2845" y="19765"/>
                  </a:cubicBezTo>
                  <a:cubicBezTo>
                    <a:pt x="3953" y="19765"/>
                    <a:pt x="5068" y="19105"/>
                    <a:pt x="5856" y="18271"/>
                  </a:cubicBezTo>
                  <a:cubicBezTo>
                    <a:pt x="6852" y="17218"/>
                    <a:pt x="7526" y="15895"/>
                    <a:pt x="8512" y="14833"/>
                  </a:cubicBezTo>
                  <a:cubicBezTo>
                    <a:pt x="10205" y="13011"/>
                    <a:pt x="12673" y="12111"/>
                    <a:pt x="15112" y="11614"/>
                  </a:cubicBezTo>
                  <a:cubicBezTo>
                    <a:pt x="17550" y="11115"/>
                    <a:pt x="20057" y="10949"/>
                    <a:pt x="22452" y="10275"/>
                  </a:cubicBezTo>
                  <a:cubicBezTo>
                    <a:pt x="24056" y="9824"/>
                    <a:pt x="25697" y="9058"/>
                    <a:pt x="26542" y="7624"/>
                  </a:cubicBezTo>
                  <a:cubicBezTo>
                    <a:pt x="27690" y="5676"/>
                    <a:pt x="26918" y="2990"/>
                    <a:pt x="25188" y="1538"/>
                  </a:cubicBezTo>
                  <a:cubicBezTo>
                    <a:pt x="23867" y="430"/>
                    <a:pt x="22405" y="0"/>
                    <a:pt x="20913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6"/>
            <p:cNvSpPr/>
            <p:nvPr/>
          </p:nvSpPr>
          <p:spPr>
            <a:xfrm>
              <a:off x="4314275" y="479850"/>
              <a:ext cx="691800" cy="457750"/>
            </a:xfrm>
            <a:custGeom>
              <a:avLst/>
              <a:gdLst/>
              <a:ahLst/>
              <a:cxnLst/>
              <a:rect l="l" t="t" r="r" b="b"/>
              <a:pathLst>
                <a:path w="27672" h="18310" extrusionOk="0">
                  <a:moveTo>
                    <a:pt x="20893" y="1"/>
                  </a:moveTo>
                  <a:cubicBezTo>
                    <a:pt x="18708" y="1"/>
                    <a:pt x="16457" y="922"/>
                    <a:pt x="14486" y="1981"/>
                  </a:cubicBezTo>
                  <a:cubicBezTo>
                    <a:pt x="13772" y="2365"/>
                    <a:pt x="13120" y="2851"/>
                    <a:pt x="12472" y="3335"/>
                  </a:cubicBezTo>
                  <a:cubicBezTo>
                    <a:pt x="11108" y="4353"/>
                    <a:pt x="9745" y="5370"/>
                    <a:pt x="8383" y="6391"/>
                  </a:cubicBezTo>
                  <a:cubicBezTo>
                    <a:pt x="5862" y="8273"/>
                    <a:pt x="3301" y="10197"/>
                    <a:pt x="1474" y="12757"/>
                  </a:cubicBezTo>
                  <a:cubicBezTo>
                    <a:pt x="700" y="13844"/>
                    <a:pt x="52" y="15086"/>
                    <a:pt x="16" y="16419"/>
                  </a:cubicBezTo>
                  <a:cubicBezTo>
                    <a:pt x="0" y="17070"/>
                    <a:pt x="164" y="17739"/>
                    <a:pt x="481" y="18310"/>
                  </a:cubicBezTo>
                  <a:cubicBezTo>
                    <a:pt x="1524" y="17642"/>
                    <a:pt x="2520" y="16908"/>
                    <a:pt x="3417" y="16055"/>
                  </a:cubicBezTo>
                  <a:cubicBezTo>
                    <a:pt x="4645" y="14890"/>
                    <a:pt x="5669" y="13523"/>
                    <a:pt x="6873" y="12332"/>
                  </a:cubicBezTo>
                  <a:cubicBezTo>
                    <a:pt x="9647" y="9587"/>
                    <a:pt x="13262" y="7886"/>
                    <a:pt x="16798" y="6237"/>
                  </a:cubicBezTo>
                  <a:cubicBezTo>
                    <a:pt x="17361" y="5976"/>
                    <a:pt x="17950" y="5707"/>
                    <a:pt x="18565" y="5707"/>
                  </a:cubicBezTo>
                  <a:cubicBezTo>
                    <a:pt x="18600" y="5707"/>
                    <a:pt x="18635" y="5708"/>
                    <a:pt x="18670" y="5710"/>
                  </a:cubicBezTo>
                  <a:cubicBezTo>
                    <a:pt x="19927" y="5770"/>
                    <a:pt x="20801" y="6915"/>
                    <a:pt x="21687" y="7805"/>
                  </a:cubicBezTo>
                  <a:cubicBezTo>
                    <a:pt x="22422" y="8544"/>
                    <a:pt x="23280" y="9151"/>
                    <a:pt x="24212" y="9616"/>
                  </a:cubicBezTo>
                  <a:cubicBezTo>
                    <a:pt x="25158" y="9157"/>
                    <a:pt x="25996" y="8521"/>
                    <a:pt x="26522" y="7625"/>
                  </a:cubicBezTo>
                  <a:cubicBezTo>
                    <a:pt x="27672" y="5677"/>
                    <a:pt x="26899" y="2991"/>
                    <a:pt x="25168" y="1539"/>
                  </a:cubicBezTo>
                  <a:cubicBezTo>
                    <a:pt x="23847" y="430"/>
                    <a:pt x="22386" y="1"/>
                    <a:pt x="20893" y="1"/>
                  </a:cubicBezTo>
                  <a:close/>
                </a:path>
              </a:pathLst>
            </a:custGeom>
            <a:solidFill>
              <a:srgbClr val="FF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6"/>
            <p:cNvSpPr/>
            <p:nvPr/>
          </p:nvSpPr>
          <p:spPr>
            <a:xfrm>
              <a:off x="4215475" y="159800"/>
              <a:ext cx="2054725" cy="1157600"/>
            </a:xfrm>
            <a:custGeom>
              <a:avLst/>
              <a:gdLst/>
              <a:ahLst/>
              <a:cxnLst/>
              <a:rect l="l" t="t" r="r" b="b"/>
              <a:pathLst>
                <a:path w="82189" h="46304" extrusionOk="0">
                  <a:moveTo>
                    <a:pt x="81276" y="28439"/>
                  </a:moveTo>
                  <a:cubicBezTo>
                    <a:pt x="81268" y="28457"/>
                    <a:pt x="81259" y="28474"/>
                    <a:pt x="81250" y="28492"/>
                  </a:cubicBezTo>
                  <a:cubicBezTo>
                    <a:pt x="81360" y="28575"/>
                    <a:pt x="81469" y="28659"/>
                    <a:pt x="81581" y="28741"/>
                  </a:cubicBezTo>
                  <a:cubicBezTo>
                    <a:pt x="81479" y="28640"/>
                    <a:pt x="81378" y="28540"/>
                    <a:pt x="81276" y="28439"/>
                  </a:cubicBezTo>
                  <a:close/>
                  <a:moveTo>
                    <a:pt x="40036" y="0"/>
                  </a:moveTo>
                  <a:cubicBezTo>
                    <a:pt x="37708" y="0"/>
                    <a:pt x="35341" y="741"/>
                    <a:pt x="33093" y="1478"/>
                  </a:cubicBezTo>
                  <a:lnTo>
                    <a:pt x="22789" y="4853"/>
                  </a:lnTo>
                  <a:cubicBezTo>
                    <a:pt x="20433" y="5624"/>
                    <a:pt x="18047" y="6411"/>
                    <a:pt x="15961" y="7753"/>
                  </a:cubicBezTo>
                  <a:cubicBezTo>
                    <a:pt x="14315" y="8813"/>
                    <a:pt x="13010" y="10558"/>
                    <a:pt x="11533" y="11843"/>
                  </a:cubicBezTo>
                  <a:cubicBezTo>
                    <a:pt x="7204" y="15611"/>
                    <a:pt x="3577" y="20182"/>
                    <a:pt x="888" y="25253"/>
                  </a:cubicBezTo>
                  <a:cubicBezTo>
                    <a:pt x="445" y="26084"/>
                    <a:pt x="21" y="26968"/>
                    <a:pt x="11" y="27908"/>
                  </a:cubicBezTo>
                  <a:cubicBezTo>
                    <a:pt x="1" y="28969"/>
                    <a:pt x="567" y="30018"/>
                    <a:pt x="1461" y="30591"/>
                  </a:cubicBezTo>
                  <a:cubicBezTo>
                    <a:pt x="1968" y="30917"/>
                    <a:pt x="2571" y="31083"/>
                    <a:pt x="3173" y="31083"/>
                  </a:cubicBezTo>
                  <a:cubicBezTo>
                    <a:pt x="3631" y="31083"/>
                    <a:pt x="4089" y="30987"/>
                    <a:pt x="4504" y="30792"/>
                  </a:cubicBezTo>
                  <a:cubicBezTo>
                    <a:pt x="5579" y="30287"/>
                    <a:pt x="6273" y="29234"/>
                    <a:pt x="6911" y="28231"/>
                  </a:cubicBezTo>
                  <a:cubicBezTo>
                    <a:pt x="8414" y="25867"/>
                    <a:pt x="10336" y="23399"/>
                    <a:pt x="11839" y="21036"/>
                  </a:cubicBezTo>
                  <a:cubicBezTo>
                    <a:pt x="14527" y="19676"/>
                    <a:pt x="16985" y="18221"/>
                    <a:pt x="19477" y="16531"/>
                  </a:cubicBezTo>
                  <a:cubicBezTo>
                    <a:pt x="22289" y="16484"/>
                    <a:pt x="25214" y="16335"/>
                    <a:pt x="27897" y="15482"/>
                  </a:cubicBezTo>
                  <a:cubicBezTo>
                    <a:pt x="28680" y="18452"/>
                    <a:pt x="28610" y="21889"/>
                    <a:pt x="30236" y="24493"/>
                  </a:cubicBezTo>
                  <a:cubicBezTo>
                    <a:pt x="32672" y="28396"/>
                    <a:pt x="35180" y="32376"/>
                    <a:pt x="38786" y="35229"/>
                  </a:cubicBezTo>
                  <a:cubicBezTo>
                    <a:pt x="40549" y="36625"/>
                    <a:pt x="42531" y="37713"/>
                    <a:pt x="44501" y="38795"/>
                  </a:cubicBezTo>
                  <a:cubicBezTo>
                    <a:pt x="46637" y="39965"/>
                    <a:pt x="48770" y="41137"/>
                    <a:pt x="50905" y="42308"/>
                  </a:cubicBezTo>
                  <a:cubicBezTo>
                    <a:pt x="53582" y="43777"/>
                    <a:pt x="56301" y="45263"/>
                    <a:pt x="59278" y="45944"/>
                  </a:cubicBezTo>
                  <a:cubicBezTo>
                    <a:pt x="60289" y="46175"/>
                    <a:pt x="61338" y="46303"/>
                    <a:pt x="62383" y="46303"/>
                  </a:cubicBezTo>
                  <a:cubicBezTo>
                    <a:pt x="64414" y="46303"/>
                    <a:pt x="66424" y="45820"/>
                    <a:pt x="68081" y="44671"/>
                  </a:cubicBezTo>
                  <a:cubicBezTo>
                    <a:pt x="68954" y="44853"/>
                    <a:pt x="69779" y="44916"/>
                    <a:pt x="70606" y="44916"/>
                  </a:cubicBezTo>
                  <a:cubicBezTo>
                    <a:pt x="71493" y="44916"/>
                    <a:pt x="72383" y="44844"/>
                    <a:pt x="73338" y="44770"/>
                  </a:cubicBezTo>
                  <a:cubicBezTo>
                    <a:pt x="74314" y="44694"/>
                    <a:pt x="75335" y="44527"/>
                    <a:pt x="76101" y="43916"/>
                  </a:cubicBezTo>
                  <a:cubicBezTo>
                    <a:pt x="76693" y="43446"/>
                    <a:pt x="77067" y="42762"/>
                    <a:pt x="77401" y="42084"/>
                  </a:cubicBezTo>
                  <a:cubicBezTo>
                    <a:pt x="78839" y="39162"/>
                    <a:pt x="79796" y="36005"/>
                    <a:pt x="80222" y="32776"/>
                  </a:cubicBezTo>
                  <a:cubicBezTo>
                    <a:pt x="80423" y="31255"/>
                    <a:pt x="80514" y="29691"/>
                    <a:pt x="81116" y="28281"/>
                  </a:cubicBezTo>
                  <a:cubicBezTo>
                    <a:pt x="81170" y="28334"/>
                    <a:pt x="81223" y="28386"/>
                    <a:pt x="81276" y="28439"/>
                  </a:cubicBezTo>
                  <a:lnTo>
                    <a:pt x="81276" y="28439"/>
                  </a:lnTo>
                  <a:cubicBezTo>
                    <a:pt x="82188" y="26589"/>
                    <a:pt x="81280" y="23042"/>
                    <a:pt x="79805" y="21618"/>
                  </a:cubicBezTo>
                  <a:cubicBezTo>
                    <a:pt x="78313" y="20183"/>
                    <a:pt x="76308" y="19439"/>
                    <a:pt x="74384" y="18678"/>
                  </a:cubicBezTo>
                  <a:cubicBezTo>
                    <a:pt x="65078" y="14991"/>
                    <a:pt x="56297" y="9980"/>
                    <a:pt x="48388" y="3844"/>
                  </a:cubicBezTo>
                  <a:cubicBezTo>
                    <a:pt x="46587" y="2445"/>
                    <a:pt x="44761" y="951"/>
                    <a:pt x="42562" y="333"/>
                  </a:cubicBezTo>
                  <a:cubicBezTo>
                    <a:pt x="41731" y="99"/>
                    <a:pt x="40886" y="0"/>
                    <a:pt x="40036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6"/>
            <p:cNvSpPr/>
            <p:nvPr/>
          </p:nvSpPr>
          <p:spPr>
            <a:xfrm>
              <a:off x="4291525" y="470900"/>
              <a:ext cx="1978525" cy="846500"/>
            </a:xfrm>
            <a:custGeom>
              <a:avLst/>
              <a:gdLst/>
              <a:ahLst/>
              <a:cxnLst/>
              <a:rect l="l" t="t" r="r" b="b"/>
              <a:pathLst>
                <a:path w="79141" h="33860" extrusionOk="0">
                  <a:moveTo>
                    <a:pt x="33045" y="1"/>
                  </a:moveTo>
                  <a:cubicBezTo>
                    <a:pt x="31615" y="1"/>
                    <a:pt x="30187" y="183"/>
                    <a:pt x="28804" y="559"/>
                  </a:cubicBezTo>
                  <a:cubicBezTo>
                    <a:pt x="26464" y="1196"/>
                    <a:pt x="19236" y="1986"/>
                    <a:pt x="16974" y="2860"/>
                  </a:cubicBezTo>
                  <a:cubicBezTo>
                    <a:pt x="12570" y="4560"/>
                    <a:pt x="12878" y="5614"/>
                    <a:pt x="8539" y="7475"/>
                  </a:cubicBezTo>
                  <a:cubicBezTo>
                    <a:pt x="4835" y="9065"/>
                    <a:pt x="0" y="13658"/>
                    <a:pt x="3866" y="17795"/>
                  </a:cubicBezTo>
                  <a:cubicBezTo>
                    <a:pt x="5278" y="19309"/>
                    <a:pt x="7440" y="19910"/>
                    <a:pt x="9521" y="19910"/>
                  </a:cubicBezTo>
                  <a:cubicBezTo>
                    <a:pt x="9621" y="19910"/>
                    <a:pt x="9722" y="19909"/>
                    <a:pt x="9822" y="19906"/>
                  </a:cubicBezTo>
                  <a:cubicBezTo>
                    <a:pt x="11994" y="19844"/>
                    <a:pt x="14102" y="19222"/>
                    <a:pt x="16222" y="18746"/>
                  </a:cubicBezTo>
                  <a:cubicBezTo>
                    <a:pt x="17579" y="18441"/>
                    <a:pt x="18978" y="18196"/>
                    <a:pt x="20363" y="18196"/>
                  </a:cubicBezTo>
                  <a:cubicBezTo>
                    <a:pt x="21140" y="18196"/>
                    <a:pt x="21912" y="18273"/>
                    <a:pt x="22671" y="18460"/>
                  </a:cubicBezTo>
                  <a:cubicBezTo>
                    <a:pt x="24122" y="18817"/>
                    <a:pt x="25374" y="19522"/>
                    <a:pt x="26521" y="20422"/>
                  </a:cubicBezTo>
                  <a:lnTo>
                    <a:pt x="26630" y="20422"/>
                  </a:lnTo>
                  <a:cubicBezTo>
                    <a:pt x="26650" y="20422"/>
                    <a:pt x="26671" y="20422"/>
                    <a:pt x="26692" y="20422"/>
                  </a:cubicBezTo>
                  <a:cubicBezTo>
                    <a:pt x="28710" y="20422"/>
                    <a:pt x="30725" y="20214"/>
                    <a:pt x="32720" y="19892"/>
                  </a:cubicBezTo>
                  <a:cubicBezTo>
                    <a:pt x="33644" y="20938"/>
                    <a:pt x="34642" y="21915"/>
                    <a:pt x="35742" y="22785"/>
                  </a:cubicBezTo>
                  <a:cubicBezTo>
                    <a:pt x="37505" y="24181"/>
                    <a:pt x="39486" y="25269"/>
                    <a:pt x="41457" y="26351"/>
                  </a:cubicBezTo>
                  <a:cubicBezTo>
                    <a:pt x="43592" y="27524"/>
                    <a:pt x="45726" y="28694"/>
                    <a:pt x="47862" y="29864"/>
                  </a:cubicBezTo>
                  <a:cubicBezTo>
                    <a:pt x="50539" y="31333"/>
                    <a:pt x="53258" y="32819"/>
                    <a:pt x="56233" y="33500"/>
                  </a:cubicBezTo>
                  <a:cubicBezTo>
                    <a:pt x="57244" y="33731"/>
                    <a:pt x="58294" y="33859"/>
                    <a:pt x="59339" y="33859"/>
                  </a:cubicBezTo>
                  <a:cubicBezTo>
                    <a:pt x="61370" y="33859"/>
                    <a:pt x="63380" y="33376"/>
                    <a:pt x="65038" y="32227"/>
                  </a:cubicBezTo>
                  <a:cubicBezTo>
                    <a:pt x="65911" y="32409"/>
                    <a:pt x="66736" y="32472"/>
                    <a:pt x="67563" y="32472"/>
                  </a:cubicBezTo>
                  <a:cubicBezTo>
                    <a:pt x="68450" y="32472"/>
                    <a:pt x="69339" y="32400"/>
                    <a:pt x="70293" y="32326"/>
                  </a:cubicBezTo>
                  <a:cubicBezTo>
                    <a:pt x="71271" y="32250"/>
                    <a:pt x="72293" y="32083"/>
                    <a:pt x="73058" y="31472"/>
                  </a:cubicBezTo>
                  <a:cubicBezTo>
                    <a:pt x="73647" y="31001"/>
                    <a:pt x="74024" y="30318"/>
                    <a:pt x="74357" y="29640"/>
                  </a:cubicBezTo>
                  <a:cubicBezTo>
                    <a:pt x="75796" y="26718"/>
                    <a:pt x="76753" y="23561"/>
                    <a:pt x="77179" y="20332"/>
                  </a:cubicBezTo>
                  <a:cubicBezTo>
                    <a:pt x="77379" y="18812"/>
                    <a:pt x="77471" y="17247"/>
                    <a:pt x="78073" y="15837"/>
                  </a:cubicBezTo>
                  <a:lnTo>
                    <a:pt x="78228" y="15993"/>
                  </a:lnTo>
                  <a:cubicBezTo>
                    <a:pt x="79141" y="14141"/>
                    <a:pt x="78235" y="10597"/>
                    <a:pt x="76759" y="9174"/>
                  </a:cubicBezTo>
                  <a:cubicBezTo>
                    <a:pt x="76432" y="8859"/>
                    <a:pt x="76075" y="8580"/>
                    <a:pt x="75704" y="8325"/>
                  </a:cubicBezTo>
                  <a:cubicBezTo>
                    <a:pt x="75575" y="8578"/>
                    <a:pt x="75464" y="8836"/>
                    <a:pt x="75377" y="9082"/>
                  </a:cubicBezTo>
                  <a:cubicBezTo>
                    <a:pt x="73100" y="15434"/>
                    <a:pt x="70822" y="21785"/>
                    <a:pt x="68548" y="28136"/>
                  </a:cubicBezTo>
                  <a:cubicBezTo>
                    <a:pt x="68297" y="28835"/>
                    <a:pt x="68027" y="29562"/>
                    <a:pt x="67477" y="30057"/>
                  </a:cubicBezTo>
                  <a:cubicBezTo>
                    <a:pt x="66910" y="30570"/>
                    <a:pt x="66146" y="30748"/>
                    <a:pt x="65367" y="30748"/>
                  </a:cubicBezTo>
                  <a:cubicBezTo>
                    <a:pt x="65005" y="30748"/>
                    <a:pt x="64640" y="30709"/>
                    <a:pt x="64290" y="30648"/>
                  </a:cubicBezTo>
                  <a:cubicBezTo>
                    <a:pt x="58915" y="29703"/>
                    <a:pt x="55254" y="24683"/>
                    <a:pt x="53000" y="19715"/>
                  </a:cubicBezTo>
                  <a:cubicBezTo>
                    <a:pt x="50744" y="14748"/>
                    <a:pt x="49198" y="9267"/>
                    <a:pt x="45470" y="5284"/>
                  </a:cubicBezTo>
                  <a:cubicBezTo>
                    <a:pt x="42304" y="1902"/>
                    <a:pt x="37667" y="1"/>
                    <a:pt x="33045" y="1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6"/>
            <p:cNvSpPr/>
            <p:nvPr/>
          </p:nvSpPr>
          <p:spPr>
            <a:xfrm>
              <a:off x="6246750" y="870725"/>
              <a:ext cx="8250" cy="7625"/>
            </a:xfrm>
            <a:custGeom>
              <a:avLst/>
              <a:gdLst/>
              <a:ahLst/>
              <a:cxnLst/>
              <a:rect l="l" t="t" r="r" b="b"/>
              <a:pathLst>
                <a:path w="330" h="305" extrusionOk="0">
                  <a:moveTo>
                    <a:pt x="23" y="0"/>
                  </a:moveTo>
                  <a:cubicBezTo>
                    <a:pt x="14" y="17"/>
                    <a:pt x="9" y="37"/>
                    <a:pt x="0" y="55"/>
                  </a:cubicBezTo>
                  <a:cubicBezTo>
                    <a:pt x="108" y="138"/>
                    <a:pt x="218" y="222"/>
                    <a:pt x="330" y="304"/>
                  </a:cubicBezTo>
                  <a:cubicBezTo>
                    <a:pt x="228" y="202"/>
                    <a:pt x="125" y="102"/>
                    <a:pt x="23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46"/>
            <p:cNvSpPr/>
            <p:nvPr/>
          </p:nvSpPr>
          <p:spPr>
            <a:xfrm>
              <a:off x="4934650" y="607600"/>
              <a:ext cx="763050" cy="351000"/>
            </a:xfrm>
            <a:custGeom>
              <a:avLst/>
              <a:gdLst/>
              <a:ahLst/>
              <a:cxnLst/>
              <a:rect l="l" t="t" r="r" b="b"/>
              <a:pathLst>
                <a:path w="30522" h="14040" extrusionOk="0">
                  <a:moveTo>
                    <a:pt x="11639" y="1"/>
                  </a:moveTo>
                  <a:cubicBezTo>
                    <a:pt x="9665" y="1"/>
                    <a:pt x="7710" y="243"/>
                    <a:pt x="5859" y="917"/>
                  </a:cubicBezTo>
                  <a:cubicBezTo>
                    <a:pt x="4651" y="1355"/>
                    <a:pt x="3470" y="2007"/>
                    <a:pt x="2728" y="3055"/>
                  </a:cubicBezTo>
                  <a:cubicBezTo>
                    <a:pt x="0" y="6898"/>
                    <a:pt x="6132" y="8018"/>
                    <a:pt x="8597" y="8993"/>
                  </a:cubicBezTo>
                  <a:cubicBezTo>
                    <a:pt x="12908" y="10694"/>
                    <a:pt x="17314" y="12162"/>
                    <a:pt x="21786" y="13380"/>
                  </a:cubicBezTo>
                  <a:cubicBezTo>
                    <a:pt x="23027" y="13718"/>
                    <a:pt x="24302" y="14040"/>
                    <a:pt x="25580" y="14040"/>
                  </a:cubicBezTo>
                  <a:cubicBezTo>
                    <a:pt x="25880" y="14040"/>
                    <a:pt x="26181" y="14022"/>
                    <a:pt x="26481" y="13982"/>
                  </a:cubicBezTo>
                  <a:cubicBezTo>
                    <a:pt x="28056" y="13774"/>
                    <a:pt x="29634" y="12833"/>
                    <a:pt x="30140" y="11325"/>
                  </a:cubicBezTo>
                  <a:cubicBezTo>
                    <a:pt x="30521" y="10187"/>
                    <a:pt x="30240" y="8924"/>
                    <a:pt x="29737" y="7835"/>
                  </a:cubicBezTo>
                  <a:cubicBezTo>
                    <a:pt x="28621" y="5413"/>
                    <a:pt x="26465" y="3580"/>
                    <a:pt x="24062" y="2425"/>
                  </a:cubicBezTo>
                  <a:cubicBezTo>
                    <a:pt x="21658" y="1269"/>
                    <a:pt x="19005" y="733"/>
                    <a:pt x="16362" y="369"/>
                  </a:cubicBezTo>
                  <a:cubicBezTo>
                    <a:pt x="14804" y="155"/>
                    <a:pt x="13216" y="1"/>
                    <a:pt x="116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46"/>
            <p:cNvSpPr/>
            <p:nvPr/>
          </p:nvSpPr>
          <p:spPr>
            <a:xfrm>
              <a:off x="4550400" y="706975"/>
              <a:ext cx="360725" cy="120975"/>
            </a:xfrm>
            <a:custGeom>
              <a:avLst/>
              <a:gdLst/>
              <a:ahLst/>
              <a:cxnLst/>
              <a:rect l="l" t="t" r="r" b="b"/>
              <a:pathLst>
                <a:path w="14429" h="4839" extrusionOk="0">
                  <a:moveTo>
                    <a:pt x="10133" y="1"/>
                  </a:moveTo>
                  <a:cubicBezTo>
                    <a:pt x="9655" y="1"/>
                    <a:pt x="9175" y="31"/>
                    <a:pt x="8710" y="76"/>
                  </a:cubicBezTo>
                  <a:cubicBezTo>
                    <a:pt x="6930" y="247"/>
                    <a:pt x="0" y="556"/>
                    <a:pt x="3115" y="3687"/>
                  </a:cubicBezTo>
                  <a:cubicBezTo>
                    <a:pt x="3946" y="4523"/>
                    <a:pt x="5249" y="4839"/>
                    <a:pt x="6679" y="4839"/>
                  </a:cubicBezTo>
                  <a:cubicBezTo>
                    <a:pt x="9060" y="4839"/>
                    <a:pt x="11792" y="3963"/>
                    <a:pt x="13282" y="3156"/>
                  </a:cubicBezTo>
                  <a:cubicBezTo>
                    <a:pt x="13831" y="2860"/>
                    <a:pt x="14429" y="2332"/>
                    <a:pt x="14265" y="1729"/>
                  </a:cubicBezTo>
                  <a:cubicBezTo>
                    <a:pt x="14204" y="1501"/>
                    <a:pt x="14039" y="1316"/>
                    <a:pt x="13866" y="1157"/>
                  </a:cubicBezTo>
                  <a:cubicBezTo>
                    <a:pt x="12872" y="254"/>
                    <a:pt x="11507" y="1"/>
                    <a:pt x="10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6"/>
            <p:cNvSpPr/>
            <p:nvPr/>
          </p:nvSpPr>
          <p:spPr>
            <a:xfrm>
              <a:off x="6249075" y="873875"/>
              <a:ext cx="5925" cy="4475"/>
            </a:xfrm>
            <a:custGeom>
              <a:avLst/>
              <a:gdLst/>
              <a:ahLst/>
              <a:cxnLst/>
              <a:rect l="l" t="t" r="r" b="b"/>
              <a:pathLst>
                <a:path w="237" h="179" extrusionOk="0">
                  <a:moveTo>
                    <a:pt x="0" y="0"/>
                  </a:moveTo>
                  <a:lnTo>
                    <a:pt x="237" y="178"/>
                  </a:lnTo>
                  <a:cubicBezTo>
                    <a:pt x="182" y="125"/>
                    <a:pt x="128" y="71"/>
                    <a:pt x="73" y="17"/>
                  </a:cubicBezTo>
                  <a:cubicBezTo>
                    <a:pt x="49" y="12"/>
                    <a:pt x="25" y="6"/>
                    <a:pt x="0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6"/>
            <p:cNvSpPr/>
            <p:nvPr/>
          </p:nvSpPr>
          <p:spPr>
            <a:xfrm>
              <a:off x="6246750" y="870725"/>
              <a:ext cx="4175" cy="3600"/>
            </a:xfrm>
            <a:custGeom>
              <a:avLst/>
              <a:gdLst/>
              <a:ahLst/>
              <a:cxnLst/>
              <a:rect l="l" t="t" r="r" b="b"/>
              <a:pathLst>
                <a:path w="167" h="144" extrusionOk="0">
                  <a:moveTo>
                    <a:pt x="23" y="0"/>
                  </a:moveTo>
                  <a:cubicBezTo>
                    <a:pt x="14" y="17"/>
                    <a:pt x="9" y="37"/>
                    <a:pt x="0" y="55"/>
                  </a:cubicBezTo>
                  <a:cubicBezTo>
                    <a:pt x="30" y="79"/>
                    <a:pt x="60" y="103"/>
                    <a:pt x="93" y="126"/>
                  </a:cubicBezTo>
                  <a:cubicBezTo>
                    <a:pt x="118" y="132"/>
                    <a:pt x="142" y="138"/>
                    <a:pt x="166" y="143"/>
                  </a:cubicBezTo>
                  <a:cubicBezTo>
                    <a:pt x="118" y="95"/>
                    <a:pt x="70" y="47"/>
                    <a:pt x="23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6"/>
            <p:cNvSpPr/>
            <p:nvPr/>
          </p:nvSpPr>
          <p:spPr>
            <a:xfrm>
              <a:off x="4315850" y="159800"/>
              <a:ext cx="1954250" cy="712400"/>
            </a:xfrm>
            <a:custGeom>
              <a:avLst/>
              <a:gdLst/>
              <a:ahLst/>
              <a:cxnLst/>
              <a:rect l="l" t="t" r="r" b="b"/>
              <a:pathLst>
                <a:path w="78170" h="28496" extrusionOk="0">
                  <a:moveTo>
                    <a:pt x="36018" y="0"/>
                  </a:moveTo>
                  <a:cubicBezTo>
                    <a:pt x="33691" y="0"/>
                    <a:pt x="31323" y="740"/>
                    <a:pt x="29075" y="1478"/>
                  </a:cubicBezTo>
                  <a:lnTo>
                    <a:pt x="18772" y="4853"/>
                  </a:lnTo>
                  <a:cubicBezTo>
                    <a:pt x="16417" y="5624"/>
                    <a:pt x="14030" y="6411"/>
                    <a:pt x="11945" y="7753"/>
                  </a:cubicBezTo>
                  <a:cubicBezTo>
                    <a:pt x="10297" y="8813"/>
                    <a:pt x="8994" y="10558"/>
                    <a:pt x="7516" y="11843"/>
                  </a:cubicBezTo>
                  <a:cubicBezTo>
                    <a:pt x="4689" y="14305"/>
                    <a:pt x="2163" y="17109"/>
                    <a:pt x="0" y="20170"/>
                  </a:cubicBezTo>
                  <a:cubicBezTo>
                    <a:pt x="1852" y="18928"/>
                    <a:pt x="3651" y="17606"/>
                    <a:pt x="5388" y="16206"/>
                  </a:cubicBezTo>
                  <a:cubicBezTo>
                    <a:pt x="7747" y="14301"/>
                    <a:pt x="10063" y="12216"/>
                    <a:pt x="12910" y="11174"/>
                  </a:cubicBezTo>
                  <a:cubicBezTo>
                    <a:pt x="14969" y="10419"/>
                    <a:pt x="17185" y="10257"/>
                    <a:pt x="19352" y="9928"/>
                  </a:cubicBezTo>
                  <a:cubicBezTo>
                    <a:pt x="25040" y="9070"/>
                    <a:pt x="30746" y="7044"/>
                    <a:pt x="36394" y="7044"/>
                  </a:cubicBezTo>
                  <a:cubicBezTo>
                    <a:pt x="37846" y="7044"/>
                    <a:pt x="39295" y="7178"/>
                    <a:pt x="40739" y="7500"/>
                  </a:cubicBezTo>
                  <a:cubicBezTo>
                    <a:pt x="44560" y="8353"/>
                    <a:pt x="47981" y="10479"/>
                    <a:pt x="51049" y="12910"/>
                  </a:cubicBezTo>
                  <a:cubicBezTo>
                    <a:pt x="55629" y="16543"/>
                    <a:pt x="59626" y="20951"/>
                    <a:pt x="64647" y="23945"/>
                  </a:cubicBezTo>
                  <a:cubicBezTo>
                    <a:pt x="68446" y="26211"/>
                    <a:pt x="72678" y="27571"/>
                    <a:pt x="77024" y="28496"/>
                  </a:cubicBezTo>
                  <a:cubicBezTo>
                    <a:pt x="77053" y="28424"/>
                    <a:pt x="77076" y="28351"/>
                    <a:pt x="77107" y="28281"/>
                  </a:cubicBezTo>
                  <a:cubicBezTo>
                    <a:pt x="77153" y="28333"/>
                    <a:pt x="77206" y="28384"/>
                    <a:pt x="77258" y="28437"/>
                  </a:cubicBezTo>
                  <a:cubicBezTo>
                    <a:pt x="78169" y="26585"/>
                    <a:pt x="77265" y="23041"/>
                    <a:pt x="75789" y="21618"/>
                  </a:cubicBezTo>
                  <a:cubicBezTo>
                    <a:pt x="74298" y="20183"/>
                    <a:pt x="72291" y="19439"/>
                    <a:pt x="70367" y="18678"/>
                  </a:cubicBezTo>
                  <a:cubicBezTo>
                    <a:pt x="61061" y="14991"/>
                    <a:pt x="52279" y="9980"/>
                    <a:pt x="44372" y="3844"/>
                  </a:cubicBezTo>
                  <a:cubicBezTo>
                    <a:pt x="42568" y="2445"/>
                    <a:pt x="40742" y="951"/>
                    <a:pt x="38546" y="333"/>
                  </a:cubicBezTo>
                  <a:cubicBezTo>
                    <a:pt x="37714" y="99"/>
                    <a:pt x="36869" y="0"/>
                    <a:pt x="36018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6"/>
            <p:cNvSpPr/>
            <p:nvPr/>
          </p:nvSpPr>
          <p:spPr>
            <a:xfrm>
              <a:off x="4693250" y="680400"/>
              <a:ext cx="17950" cy="161400"/>
            </a:xfrm>
            <a:custGeom>
              <a:avLst/>
              <a:gdLst/>
              <a:ahLst/>
              <a:cxnLst/>
              <a:rect l="l" t="t" r="r" b="b"/>
              <a:pathLst>
                <a:path w="718" h="6456" extrusionOk="0">
                  <a:moveTo>
                    <a:pt x="475" y="1"/>
                  </a:moveTo>
                  <a:cubicBezTo>
                    <a:pt x="403" y="1"/>
                    <a:pt x="336" y="54"/>
                    <a:pt x="325" y="127"/>
                  </a:cubicBezTo>
                  <a:cubicBezTo>
                    <a:pt x="1" y="2190"/>
                    <a:pt x="27" y="4278"/>
                    <a:pt x="403" y="6332"/>
                  </a:cubicBezTo>
                  <a:cubicBezTo>
                    <a:pt x="418" y="6405"/>
                    <a:pt x="479" y="6455"/>
                    <a:pt x="551" y="6455"/>
                  </a:cubicBezTo>
                  <a:cubicBezTo>
                    <a:pt x="558" y="6455"/>
                    <a:pt x="564" y="6454"/>
                    <a:pt x="571" y="6454"/>
                  </a:cubicBezTo>
                  <a:cubicBezTo>
                    <a:pt x="574" y="6454"/>
                    <a:pt x="577" y="6455"/>
                    <a:pt x="581" y="6455"/>
                  </a:cubicBezTo>
                  <a:cubicBezTo>
                    <a:pt x="663" y="6441"/>
                    <a:pt x="717" y="6362"/>
                    <a:pt x="703" y="6280"/>
                  </a:cubicBezTo>
                  <a:cubicBezTo>
                    <a:pt x="330" y="4259"/>
                    <a:pt x="305" y="2206"/>
                    <a:pt x="624" y="176"/>
                  </a:cubicBezTo>
                  <a:cubicBezTo>
                    <a:pt x="638" y="92"/>
                    <a:pt x="581" y="14"/>
                    <a:pt x="498" y="3"/>
                  </a:cubicBezTo>
                  <a:cubicBezTo>
                    <a:pt x="490" y="1"/>
                    <a:pt x="483" y="1"/>
                    <a:pt x="475" y="1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6"/>
            <p:cNvSpPr/>
            <p:nvPr/>
          </p:nvSpPr>
          <p:spPr>
            <a:xfrm>
              <a:off x="4718775" y="660300"/>
              <a:ext cx="33900" cy="151675"/>
            </a:xfrm>
            <a:custGeom>
              <a:avLst/>
              <a:gdLst/>
              <a:ahLst/>
              <a:cxnLst/>
              <a:rect l="l" t="t" r="r" b="b"/>
              <a:pathLst>
                <a:path w="1356" h="6067" extrusionOk="0">
                  <a:moveTo>
                    <a:pt x="1186" y="0"/>
                  </a:moveTo>
                  <a:cubicBezTo>
                    <a:pt x="1121" y="0"/>
                    <a:pt x="1063" y="42"/>
                    <a:pt x="1042" y="107"/>
                  </a:cubicBezTo>
                  <a:cubicBezTo>
                    <a:pt x="444" y="2078"/>
                    <a:pt x="0" y="4153"/>
                    <a:pt x="811" y="5976"/>
                  </a:cubicBezTo>
                  <a:cubicBezTo>
                    <a:pt x="837" y="6032"/>
                    <a:pt x="892" y="6067"/>
                    <a:pt x="950" y="6067"/>
                  </a:cubicBezTo>
                  <a:cubicBezTo>
                    <a:pt x="972" y="6067"/>
                    <a:pt x="991" y="6062"/>
                    <a:pt x="1011" y="6054"/>
                  </a:cubicBezTo>
                  <a:cubicBezTo>
                    <a:pt x="1088" y="6019"/>
                    <a:pt x="1121" y="5931"/>
                    <a:pt x="1088" y="5853"/>
                  </a:cubicBezTo>
                  <a:cubicBezTo>
                    <a:pt x="315" y="4120"/>
                    <a:pt x="748" y="2111"/>
                    <a:pt x="1332" y="195"/>
                  </a:cubicBezTo>
                  <a:cubicBezTo>
                    <a:pt x="1356" y="116"/>
                    <a:pt x="1312" y="33"/>
                    <a:pt x="1231" y="7"/>
                  </a:cubicBezTo>
                  <a:cubicBezTo>
                    <a:pt x="1216" y="2"/>
                    <a:pt x="1201" y="0"/>
                    <a:pt x="1186" y="0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46"/>
            <p:cNvSpPr/>
            <p:nvPr/>
          </p:nvSpPr>
          <p:spPr>
            <a:xfrm>
              <a:off x="4757925" y="715575"/>
              <a:ext cx="14725" cy="63075"/>
            </a:xfrm>
            <a:custGeom>
              <a:avLst/>
              <a:gdLst/>
              <a:ahLst/>
              <a:cxnLst/>
              <a:rect l="l" t="t" r="r" b="b"/>
              <a:pathLst>
                <a:path w="589" h="2523" extrusionOk="0">
                  <a:moveTo>
                    <a:pt x="164" y="0"/>
                  </a:moveTo>
                  <a:cubicBezTo>
                    <a:pt x="157" y="0"/>
                    <a:pt x="151" y="1"/>
                    <a:pt x="144" y="2"/>
                  </a:cubicBezTo>
                  <a:cubicBezTo>
                    <a:pt x="61" y="12"/>
                    <a:pt x="1" y="88"/>
                    <a:pt x="11" y="169"/>
                  </a:cubicBezTo>
                  <a:lnTo>
                    <a:pt x="276" y="2389"/>
                  </a:lnTo>
                  <a:cubicBezTo>
                    <a:pt x="284" y="2465"/>
                    <a:pt x="352" y="2523"/>
                    <a:pt x="426" y="2523"/>
                  </a:cubicBezTo>
                  <a:lnTo>
                    <a:pt x="445" y="2523"/>
                  </a:lnTo>
                  <a:cubicBezTo>
                    <a:pt x="528" y="2511"/>
                    <a:pt x="588" y="2437"/>
                    <a:pt x="577" y="2354"/>
                  </a:cubicBezTo>
                  <a:lnTo>
                    <a:pt x="312" y="134"/>
                  </a:lnTo>
                  <a:cubicBezTo>
                    <a:pt x="303" y="57"/>
                    <a:pt x="237" y="0"/>
                    <a:pt x="164" y="0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46"/>
            <p:cNvSpPr/>
            <p:nvPr/>
          </p:nvSpPr>
          <p:spPr>
            <a:xfrm>
              <a:off x="4685650" y="403625"/>
              <a:ext cx="70000" cy="154350"/>
            </a:xfrm>
            <a:custGeom>
              <a:avLst/>
              <a:gdLst/>
              <a:ahLst/>
              <a:cxnLst/>
              <a:rect l="l" t="t" r="r" b="b"/>
              <a:pathLst>
                <a:path w="2800" h="6174" extrusionOk="0">
                  <a:moveTo>
                    <a:pt x="2637" y="1"/>
                  </a:moveTo>
                  <a:cubicBezTo>
                    <a:pt x="2562" y="1"/>
                    <a:pt x="2498" y="55"/>
                    <a:pt x="2488" y="131"/>
                  </a:cubicBezTo>
                  <a:cubicBezTo>
                    <a:pt x="2169" y="2474"/>
                    <a:pt x="1547" y="4191"/>
                    <a:pt x="591" y="5357"/>
                  </a:cubicBezTo>
                  <a:cubicBezTo>
                    <a:pt x="1116" y="3809"/>
                    <a:pt x="1178" y="2125"/>
                    <a:pt x="760" y="537"/>
                  </a:cubicBezTo>
                  <a:cubicBezTo>
                    <a:pt x="742" y="469"/>
                    <a:pt x="681" y="424"/>
                    <a:pt x="615" y="424"/>
                  </a:cubicBezTo>
                  <a:cubicBezTo>
                    <a:pt x="602" y="424"/>
                    <a:pt x="590" y="426"/>
                    <a:pt x="577" y="429"/>
                  </a:cubicBezTo>
                  <a:cubicBezTo>
                    <a:pt x="495" y="451"/>
                    <a:pt x="448" y="534"/>
                    <a:pt x="470" y="614"/>
                  </a:cubicBezTo>
                  <a:cubicBezTo>
                    <a:pt x="935" y="2388"/>
                    <a:pt x="779" y="4287"/>
                    <a:pt x="30" y="5960"/>
                  </a:cubicBezTo>
                  <a:cubicBezTo>
                    <a:pt x="1" y="6026"/>
                    <a:pt x="21" y="6103"/>
                    <a:pt x="80" y="6145"/>
                  </a:cubicBezTo>
                  <a:cubicBezTo>
                    <a:pt x="107" y="6165"/>
                    <a:pt x="138" y="6173"/>
                    <a:pt x="170" y="6173"/>
                  </a:cubicBezTo>
                  <a:cubicBezTo>
                    <a:pt x="206" y="6173"/>
                    <a:pt x="243" y="6161"/>
                    <a:pt x="269" y="6136"/>
                  </a:cubicBezTo>
                  <a:cubicBezTo>
                    <a:pt x="1580" y="4942"/>
                    <a:pt x="2404" y="2993"/>
                    <a:pt x="2787" y="171"/>
                  </a:cubicBezTo>
                  <a:cubicBezTo>
                    <a:pt x="2800" y="89"/>
                    <a:pt x="2741" y="12"/>
                    <a:pt x="2658" y="2"/>
                  </a:cubicBezTo>
                  <a:cubicBezTo>
                    <a:pt x="2651" y="1"/>
                    <a:pt x="2644" y="1"/>
                    <a:pt x="2637" y="1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6"/>
            <p:cNvSpPr/>
            <p:nvPr/>
          </p:nvSpPr>
          <p:spPr>
            <a:xfrm>
              <a:off x="5075075" y="908600"/>
              <a:ext cx="520825" cy="242450"/>
            </a:xfrm>
            <a:custGeom>
              <a:avLst/>
              <a:gdLst/>
              <a:ahLst/>
              <a:cxnLst/>
              <a:rect l="l" t="t" r="r" b="b"/>
              <a:pathLst>
                <a:path w="20833" h="9698" extrusionOk="0">
                  <a:moveTo>
                    <a:pt x="167" y="1"/>
                  </a:moveTo>
                  <a:cubicBezTo>
                    <a:pt x="127" y="1"/>
                    <a:pt x="87" y="16"/>
                    <a:pt x="58" y="47"/>
                  </a:cubicBezTo>
                  <a:cubicBezTo>
                    <a:pt x="0" y="106"/>
                    <a:pt x="2" y="202"/>
                    <a:pt x="63" y="260"/>
                  </a:cubicBezTo>
                  <a:cubicBezTo>
                    <a:pt x="5646" y="5611"/>
                    <a:pt x="12960" y="8964"/>
                    <a:pt x="20659" y="9697"/>
                  </a:cubicBezTo>
                  <a:lnTo>
                    <a:pt x="20673" y="9697"/>
                  </a:lnTo>
                  <a:cubicBezTo>
                    <a:pt x="20749" y="9697"/>
                    <a:pt x="20817" y="9639"/>
                    <a:pt x="20824" y="9564"/>
                  </a:cubicBezTo>
                  <a:cubicBezTo>
                    <a:pt x="20832" y="9481"/>
                    <a:pt x="20769" y="9406"/>
                    <a:pt x="20688" y="9399"/>
                  </a:cubicBezTo>
                  <a:cubicBezTo>
                    <a:pt x="13056" y="8671"/>
                    <a:pt x="5805" y="5347"/>
                    <a:pt x="271" y="43"/>
                  </a:cubicBezTo>
                  <a:cubicBezTo>
                    <a:pt x="242" y="15"/>
                    <a:pt x="204" y="1"/>
                    <a:pt x="167" y="1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6"/>
            <p:cNvSpPr/>
            <p:nvPr/>
          </p:nvSpPr>
          <p:spPr>
            <a:xfrm>
              <a:off x="6120150" y="680625"/>
              <a:ext cx="651000" cy="819000"/>
            </a:xfrm>
            <a:custGeom>
              <a:avLst/>
              <a:gdLst/>
              <a:ahLst/>
              <a:cxnLst/>
              <a:rect l="l" t="t" r="r" b="b"/>
              <a:pathLst>
                <a:path w="26040" h="32760" extrusionOk="0">
                  <a:moveTo>
                    <a:pt x="21616" y="1"/>
                  </a:moveTo>
                  <a:cubicBezTo>
                    <a:pt x="20994" y="1"/>
                    <a:pt x="20354" y="85"/>
                    <a:pt x="19748" y="169"/>
                  </a:cubicBezTo>
                  <a:cubicBezTo>
                    <a:pt x="17107" y="533"/>
                    <a:pt x="14441" y="715"/>
                    <a:pt x="11775" y="715"/>
                  </a:cubicBezTo>
                  <a:cubicBezTo>
                    <a:pt x="10732" y="715"/>
                    <a:pt x="9688" y="687"/>
                    <a:pt x="8646" y="631"/>
                  </a:cubicBezTo>
                  <a:cubicBezTo>
                    <a:pt x="8554" y="626"/>
                    <a:pt x="8461" y="622"/>
                    <a:pt x="8367" y="622"/>
                  </a:cubicBezTo>
                  <a:cubicBezTo>
                    <a:pt x="8113" y="622"/>
                    <a:pt x="7861" y="656"/>
                    <a:pt x="7665" y="808"/>
                  </a:cubicBezTo>
                  <a:cubicBezTo>
                    <a:pt x="7472" y="957"/>
                    <a:pt x="7370" y="1192"/>
                    <a:pt x="7284" y="1420"/>
                  </a:cubicBezTo>
                  <a:cubicBezTo>
                    <a:pt x="6785" y="2753"/>
                    <a:pt x="6639" y="4186"/>
                    <a:pt x="6440" y="5593"/>
                  </a:cubicBezTo>
                  <a:cubicBezTo>
                    <a:pt x="5659" y="11140"/>
                    <a:pt x="4011" y="16565"/>
                    <a:pt x="1580" y="21611"/>
                  </a:cubicBezTo>
                  <a:cubicBezTo>
                    <a:pt x="1210" y="22381"/>
                    <a:pt x="0" y="23874"/>
                    <a:pt x="494" y="24756"/>
                  </a:cubicBezTo>
                  <a:cubicBezTo>
                    <a:pt x="974" y="25617"/>
                    <a:pt x="3379" y="25951"/>
                    <a:pt x="4260" y="26248"/>
                  </a:cubicBezTo>
                  <a:cubicBezTo>
                    <a:pt x="7200" y="27241"/>
                    <a:pt x="10139" y="28231"/>
                    <a:pt x="13077" y="29225"/>
                  </a:cubicBezTo>
                  <a:cubicBezTo>
                    <a:pt x="16440" y="30357"/>
                    <a:pt x="19799" y="31489"/>
                    <a:pt x="23159" y="32623"/>
                  </a:cubicBezTo>
                  <a:cubicBezTo>
                    <a:pt x="23362" y="32690"/>
                    <a:pt x="23575" y="32760"/>
                    <a:pt x="23786" y="32760"/>
                  </a:cubicBezTo>
                  <a:cubicBezTo>
                    <a:pt x="23852" y="32760"/>
                    <a:pt x="23918" y="32753"/>
                    <a:pt x="23983" y="32737"/>
                  </a:cubicBezTo>
                  <a:cubicBezTo>
                    <a:pt x="24298" y="32660"/>
                    <a:pt x="24529" y="32392"/>
                    <a:pt x="24698" y="32115"/>
                  </a:cubicBezTo>
                  <a:cubicBezTo>
                    <a:pt x="25343" y="31068"/>
                    <a:pt x="25422" y="29778"/>
                    <a:pt x="25476" y="28547"/>
                  </a:cubicBezTo>
                  <a:cubicBezTo>
                    <a:pt x="25701" y="23513"/>
                    <a:pt x="25803" y="18472"/>
                    <a:pt x="25905" y="13435"/>
                  </a:cubicBezTo>
                  <a:cubicBezTo>
                    <a:pt x="25975" y="10034"/>
                    <a:pt x="26040" y="6588"/>
                    <a:pt x="25254" y="3277"/>
                  </a:cubicBezTo>
                  <a:cubicBezTo>
                    <a:pt x="25023" y="2304"/>
                    <a:pt x="24681" y="1291"/>
                    <a:pt x="23900" y="667"/>
                  </a:cubicBezTo>
                  <a:cubicBezTo>
                    <a:pt x="23256" y="154"/>
                    <a:pt x="22453" y="1"/>
                    <a:pt x="21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6"/>
            <p:cNvSpPr/>
            <p:nvPr/>
          </p:nvSpPr>
          <p:spPr>
            <a:xfrm>
              <a:off x="6120225" y="696100"/>
              <a:ext cx="637275" cy="803525"/>
            </a:xfrm>
            <a:custGeom>
              <a:avLst/>
              <a:gdLst/>
              <a:ahLst/>
              <a:cxnLst/>
              <a:rect l="l" t="t" r="r" b="b"/>
              <a:pathLst>
                <a:path w="25491" h="32141" extrusionOk="0">
                  <a:moveTo>
                    <a:pt x="8373" y="1"/>
                  </a:moveTo>
                  <a:cubicBezTo>
                    <a:pt x="8117" y="1"/>
                    <a:pt x="7863" y="34"/>
                    <a:pt x="7664" y="187"/>
                  </a:cubicBezTo>
                  <a:cubicBezTo>
                    <a:pt x="7470" y="336"/>
                    <a:pt x="7369" y="571"/>
                    <a:pt x="7283" y="798"/>
                  </a:cubicBezTo>
                  <a:cubicBezTo>
                    <a:pt x="6784" y="2131"/>
                    <a:pt x="6638" y="3564"/>
                    <a:pt x="6438" y="4973"/>
                  </a:cubicBezTo>
                  <a:cubicBezTo>
                    <a:pt x="5657" y="10520"/>
                    <a:pt x="4009" y="15944"/>
                    <a:pt x="1578" y="20991"/>
                  </a:cubicBezTo>
                  <a:cubicBezTo>
                    <a:pt x="1209" y="21759"/>
                    <a:pt x="0" y="23254"/>
                    <a:pt x="492" y="24135"/>
                  </a:cubicBezTo>
                  <a:cubicBezTo>
                    <a:pt x="972" y="24997"/>
                    <a:pt x="3377" y="25329"/>
                    <a:pt x="4258" y="25627"/>
                  </a:cubicBezTo>
                  <a:cubicBezTo>
                    <a:pt x="7198" y="26620"/>
                    <a:pt x="10138" y="27611"/>
                    <a:pt x="13076" y="28603"/>
                  </a:cubicBezTo>
                  <a:cubicBezTo>
                    <a:pt x="16435" y="29738"/>
                    <a:pt x="19795" y="30871"/>
                    <a:pt x="23156" y="32004"/>
                  </a:cubicBezTo>
                  <a:cubicBezTo>
                    <a:pt x="23359" y="32071"/>
                    <a:pt x="23572" y="32141"/>
                    <a:pt x="23783" y="32141"/>
                  </a:cubicBezTo>
                  <a:cubicBezTo>
                    <a:pt x="23849" y="32141"/>
                    <a:pt x="23915" y="32134"/>
                    <a:pt x="23980" y="32118"/>
                  </a:cubicBezTo>
                  <a:cubicBezTo>
                    <a:pt x="24295" y="32041"/>
                    <a:pt x="24526" y="31773"/>
                    <a:pt x="24695" y="31496"/>
                  </a:cubicBezTo>
                  <a:cubicBezTo>
                    <a:pt x="25340" y="30449"/>
                    <a:pt x="25419" y="29159"/>
                    <a:pt x="25473" y="27928"/>
                  </a:cubicBezTo>
                  <a:cubicBezTo>
                    <a:pt x="25480" y="27783"/>
                    <a:pt x="25485" y="27638"/>
                    <a:pt x="25490" y="27492"/>
                  </a:cubicBezTo>
                  <a:cubicBezTo>
                    <a:pt x="25255" y="27483"/>
                    <a:pt x="25022" y="27473"/>
                    <a:pt x="24788" y="27459"/>
                  </a:cubicBezTo>
                  <a:cubicBezTo>
                    <a:pt x="20682" y="27205"/>
                    <a:pt x="16527" y="26073"/>
                    <a:pt x="13276" y="23549"/>
                  </a:cubicBezTo>
                  <a:cubicBezTo>
                    <a:pt x="12028" y="22580"/>
                    <a:pt x="10883" y="21333"/>
                    <a:pt x="10553" y="19787"/>
                  </a:cubicBezTo>
                  <a:cubicBezTo>
                    <a:pt x="10407" y="19100"/>
                    <a:pt x="10430" y="18389"/>
                    <a:pt x="10472" y="17689"/>
                  </a:cubicBezTo>
                  <a:cubicBezTo>
                    <a:pt x="10821" y="11798"/>
                    <a:pt x="12481" y="5925"/>
                    <a:pt x="12653" y="86"/>
                  </a:cubicBezTo>
                  <a:lnTo>
                    <a:pt x="12653" y="86"/>
                  </a:lnTo>
                  <a:cubicBezTo>
                    <a:pt x="12353" y="90"/>
                    <a:pt x="12054" y="92"/>
                    <a:pt x="11754" y="92"/>
                  </a:cubicBezTo>
                  <a:cubicBezTo>
                    <a:pt x="10717" y="92"/>
                    <a:pt x="9679" y="65"/>
                    <a:pt x="8644" y="10"/>
                  </a:cubicBezTo>
                  <a:cubicBezTo>
                    <a:pt x="8555" y="5"/>
                    <a:pt x="8464" y="1"/>
                    <a:pt x="8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6"/>
            <p:cNvSpPr/>
            <p:nvPr/>
          </p:nvSpPr>
          <p:spPr>
            <a:xfrm>
              <a:off x="6039425" y="636350"/>
              <a:ext cx="323850" cy="721500"/>
            </a:xfrm>
            <a:custGeom>
              <a:avLst/>
              <a:gdLst/>
              <a:ahLst/>
              <a:cxnLst/>
              <a:rect l="l" t="t" r="r" b="b"/>
              <a:pathLst>
                <a:path w="12954" h="28860" extrusionOk="0">
                  <a:moveTo>
                    <a:pt x="5326" y="0"/>
                  </a:moveTo>
                  <a:cubicBezTo>
                    <a:pt x="3982" y="7671"/>
                    <a:pt x="2640" y="15342"/>
                    <a:pt x="1297" y="23012"/>
                  </a:cubicBezTo>
                  <a:cubicBezTo>
                    <a:pt x="1094" y="23619"/>
                    <a:pt x="0" y="26489"/>
                    <a:pt x="168" y="26790"/>
                  </a:cubicBezTo>
                  <a:cubicBezTo>
                    <a:pt x="631" y="27615"/>
                    <a:pt x="4481" y="28345"/>
                    <a:pt x="5422" y="28678"/>
                  </a:cubicBezTo>
                  <a:cubicBezTo>
                    <a:pt x="5680" y="28769"/>
                    <a:pt x="5958" y="28860"/>
                    <a:pt x="6226" y="28860"/>
                  </a:cubicBezTo>
                  <a:cubicBezTo>
                    <a:pt x="6354" y="28860"/>
                    <a:pt x="6481" y="28839"/>
                    <a:pt x="6602" y="28787"/>
                  </a:cubicBezTo>
                  <a:cubicBezTo>
                    <a:pt x="7048" y="28598"/>
                    <a:pt x="7227" y="28073"/>
                    <a:pt x="7356" y="27604"/>
                  </a:cubicBezTo>
                  <a:cubicBezTo>
                    <a:pt x="9592" y="19537"/>
                    <a:pt x="11412" y="11350"/>
                    <a:pt x="12806" y="3095"/>
                  </a:cubicBezTo>
                  <a:cubicBezTo>
                    <a:pt x="12898" y="2547"/>
                    <a:pt x="12954" y="1897"/>
                    <a:pt x="12543" y="1524"/>
                  </a:cubicBezTo>
                  <a:cubicBezTo>
                    <a:pt x="12316" y="1322"/>
                    <a:pt x="12004" y="1257"/>
                    <a:pt x="11704" y="1201"/>
                  </a:cubicBezTo>
                  <a:cubicBezTo>
                    <a:pt x="9579" y="800"/>
                    <a:pt x="7453" y="400"/>
                    <a:pt x="5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6"/>
            <p:cNvSpPr/>
            <p:nvPr/>
          </p:nvSpPr>
          <p:spPr>
            <a:xfrm>
              <a:off x="6083175" y="649900"/>
              <a:ext cx="280100" cy="707975"/>
            </a:xfrm>
            <a:custGeom>
              <a:avLst/>
              <a:gdLst/>
              <a:ahLst/>
              <a:cxnLst/>
              <a:rect l="l" t="t" r="r" b="b"/>
              <a:pathLst>
                <a:path w="11204" h="28319" extrusionOk="0">
                  <a:moveTo>
                    <a:pt x="6450" y="0"/>
                  </a:moveTo>
                  <a:lnTo>
                    <a:pt x="6450" y="0"/>
                  </a:lnTo>
                  <a:cubicBezTo>
                    <a:pt x="6524" y="6417"/>
                    <a:pt x="5712" y="12846"/>
                    <a:pt x="4023" y="19038"/>
                  </a:cubicBezTo>
                  <a:cubicBezTo>
                    <a:pt x="3227" y="21964"/>
                    <a:pt x="2103" y="25007"/>
                    <a:pt x="0" y="27108"/>
                  </a:cubicBezTo>
                  <a:cubicBezTo>
                    <a:pt x="1328" y="27558"/>
                    <a:pt x="3078" y="27927"/>
                    <a:pt x="3672" y="28136"/>
                  </a:cubicBezTo>
                  <a:cubicBezTo>
                    <a:pt x="3931" y="28227"/>
                    <a:pt x="4210" y="28318"/>
                    <a:pt x="4479" y="28318"/>
                  </a:cubicBezTo>
                  <a:cubicBezTo>
                    <a:pt x="4607" y="28318"/>
                    <a:pt x="4732" y="28298"/>
                    <a:pt x="4852" y="28246"/>
                  </a:cubicBezTo>
                  <a:cubicBezTo>
                    <a:pt x="5298" y="28054"/>
                    <a:pt x="5477" y="27530"/>
                    <a:pt x="5606" y="27064"/>
                  </a:cubicBezTo>
                  <a:cubicBezTo>
                    <a:pt x="7842" y="18995"/>
                    <a:pt x="9660" y="10810"/>
                    <a:pt x="11056" y="2553"/>
                  </a:cubicBezTo>
                  <a:cubicBezTo>
                    <a:pt x="11147" y="2005"/>
                    <a:pt x="11204" y="1353"/>
                    <a:pt x="10793" y="982"/>
                  </a:cubicBezTo>
                  <a:cubicBezTo>
                    <a:pt x="10566" y="780"/>
                    <a:pt x="10251" y="715"/>
                    <a:pt x="9954" y="659"/>
                  </a:cubicBezTo>
                  <a:cubicBezTo>
                    <a:pt x="8786" y="439"/>
                    <a:pt x="7618" y="221"/>
                    <a:pt x="6450" y="0"/>
                  </a:cubicBez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46"/>
            <p:cNvSpPr/>
            <p:nvPr/>
          </p:nvSpPr>
          <p:spPr>
            <a:xfrm>
              <a:off x="2442825" y="268225"/>
              <a:ext cx="349475" cy="499350"/>
            </a:xfrm>
            <a:custGeom>
              <a:avLst/>
              <a:gdLst/>
              <a:ahLst/>
              <a:cxnLst/>
              <a:rect l="l" t="t" r="r" b="b"/>
              <a:pathLst>
                <a:path w="13979" h="19974" extrusionOk="0">
                  <a:moveTo>
                    <a:pt x="6082" y="0"/>
                  </a:moveTo>
                  <a:cubicBezTo>
                    <a:pt x="5835" y="0"/>
                    <a:pt x="5587" y="13"/>
                    <a:pt x="5342" y="26"/>
                  </a:cubicBezTo>
                  <a:cubicBezTo>
                    <a:pt x="5150" y="38"/>
                    <a:pt x="4949" y="49"/>
                    <a:pt x="4785" y="151"/>
                  </a:cubicBezTo>
                  <a:cubicBezTo>
                    <a:pt x="4608" y="258"/>
                    <a:pt x="4504" y="446"/>
                    <a:pt x="4412" y="630"/>
                  </a:cubicBezTo>
                  <a:cubicBezTo>
                    <a:pt x="3250" y="3002"/>
                    <a:pt x="3844" y="5984"/>
                    <a:pt x="5629" y="7929"/>
                  </a:cubicBezTo>
                  <a:cubicBezTo>
                    <a:pt x="5315" y="8839"/>
                    <a:pt x="5428" y="9713"/>
                    <a:pt x="5682" y="10642"/>
                  </a:cubicBezTo>
                  <a:cubicBezTo>
                    <a:pt x="5633" y="10641"/>
                    <a:pt x="5585" y="10640"/>
                    <a:pt x="5537" y="10640"/>
                  </a:cubicBezTo>
                  <a:cubicBezTo>
                    <a:pt x="3227" y="10640"/>
                    <a:pt x="1000" y="12275"/>
                    <a:pt x="323" y="14487"/>
                  </a:cubicBezTo>
                  <a:cubicBezTo>
                    <a:pt x="0" y="15548"/>
                    <a:pt x="1074" y="16444"/>
                    <a:pt x="1834" y="17251"/>
                  </a:cubicBezTo>
                  <a:cubicBezTo>
                    <a:pt x="2589" y="18056"/>
                    <a:pt x="3364" y="18877"/>
                    <a:pt x="4329" y="19416"/>
                  </a:cubicBezTo>
                  <a:cubicBezTo>
                    <a:pt x="4940" y="19757"/>
                    <a:pt x="5647" y="19973"/>
                    <a:pt x="6341" y="19973"/>
                  </a:cubicBezTo>
                  <a:cubicBezTo>
                    <a:pt x="6744" y="19973"/>
                    <a:pt x="7142" y="19901"/>
                    <a:pt x="7515" y="19737"/>
                  </a:cubicBezTo>
                  <a:cubicBezTo>
                    <a:pt x="8469" y="19320"/>
                    <a:pt x="9093" y="18400"/>
                    <a:pt x="9908" y="17752"/>
                  </a:cubicBezTo>
                  <a:cubicBezTo>
                    <a:pt x="10667" y="17149"/>
                    <a:pt x="11600" y="16771"/>
                    <a:pt x="12283" y="16084"/>
                  </a:cubicBezTo>
                  <a:cubicBezTo>
                    <a:pt x="13443" y="14922"/>
                    <a:pt x="13651" y="13143"/>
                    <a:pt x="13795" y="11506"/>
                  </a:cubicBezTo>
                  <a:cubicBezTo>
                    <a:pt x="13887" y="10474"/>
                    <a:pt x="13979" y="9428"/>
                    <a:pt x="13792" y="8409"/>
                  </a:cubicBezTo>
                  <a:cubicBezTo>
                    <a:pt x="13484" y="6719"/>
                    <a:pt x="12634" y="5306"/>
                    <a:pt x="11456" y="4058"/>
                  </a:cubicBezTo>
                  <a:cubicBezTo>
                    <a:pt x="10619" y="3172"/>
                    <a:pt x="9785" y="2289"/>
                    <a:pt x="8950" y="1405"/>
                  </a:cubicBezTo>
                  <a:cubicBezTo>
                    <a:pt x="8533" y="962"/>
                    <a:pt x="8098" y="509"/>
                    <a:pt x="7544" y="258"/>
                  </a:cubicBezTo>
                  <a:cubicBezTo>
                    <a:pt x="7087" y="53"/>
                    <a:pt x="6586" y="0"/>
                    <a:pt x="6082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46"/>
            <p:cNvSpPr/>
            <p:nvPr/>
          </p:nvSpPr>
          <p:spPr>
            <a:xfrm>
              <a:off x="2442825" y="389000"/>
              <a:ext cx="349450" cy="378575"/>
            </a:xfrm>
            <a:custGeom>
              <a:avLst/>
              <a:gdLst/>
              <a:ahLst/>
              <a:cxnLst/>
              <a:rect l="l" t="t" r="r" b="b"/>
              <a:pathLst>
                <a:path w="13978" h="15143" extrusionOk="0">
                  <a:moveTo>
                    <a:pt x="12118" y="1"/>
                  </a:moveTo>
                  <a:cubicBezTo>
                    <a:pt x="12096" y="2917"/>
                    <a:pt x="11542" y="5830"/>
                    <a:pt x="10467" y="8543"/>
                  </a:cubicBezTo>
                  <a:cubicBezTo>
                    <a:pt x="9101" y="8709"/>
                    <a:pt x="7773" y="9165"/>
                    <a:pt x="6589" y="9867"/>
                  </a:cubicBezTo>
                  <a:cubicBezTo>
                    <a:pt x="5619" y="8531"/>
                    <a:pt x="4406" y="7376"/>
                    <a:pt x="3039" y="6453"/>
                  </a:cubicBezTo>
                  <a:cubicBezTo>
                    <a:pt x="1769" y="7130"/>
                    <a:pt x="746" y="8279"/>
                    <a:pt x="326" y="9656"/>
                  </a:cubicBezTo>
                  <a:cubicBezTo>
                    <a:pt x="0" y="10716"/>
                    <a:pt x="1075" y="11613"/>
                    <a:pt x="1834" y="12420"/>
                  </a:cubicBezTo>
                  <a:cubicBezTo>
                    <a:pt x="2592" y="13225"/>
                    <a:pt x="3364" y="14046"/>
                    <a:pt x="4329" y="14585"/>
                  </a:cubicBezTo>
                  <a:cubicBezTo>
                    <a:pt x="4940" y="14926"/>
                    <a:pt x="5647" y="15142"/>
                    <a:pt x="6341" y="15142"/>
                  </a:cubicBezTo>
                  <a:cubicBezTo>
                    <a:pt x="6744" y="15142"/>
                    <a:pt x="7142" y="15070"/>
                    <a:pt x="7515" y="14906"/>
                  </a:cubicBezTo>
                  <a:cubicBezTo>
                    <a:pt x="8469" y="14489"/>
                    <a:pt x="9093" y="13569"/>
                    <a:pt x="9908" y="12921"/>
                  </a:cubicBezTo>
                  <a:cubicBezTo>
                    <a:pt x="10667" y="12318"/>
                    <a:pt x="11600" y="11940"/>
                    <a:pt x="12283" y="11253"/>
                  </a:cubicBezTo>
                  <a:cubicBezTo>
                    <a:pt x="13443" y="10091"/>
                    <a:pt x="13651" y="8312"/>
                    <a:pt x="13795" y="6675"/>
                  </a:cubicBezTo>
                  <a:cubicBezTo>
                    <a:pt x="13887" y="5646"/>
                    <a:pt x="13977" y="4600"/>
                    <a:pt x="13792" y="3580"/>
                  </a:cubicBezTo>
                  <a:cubicBezTo>
                    <a:pt x="13547" y="2229"/>
                    <a:pt x="12950" y="1056"/>
                    <a:pt x="12118" y="1"/>
                  </a:cubicBezTo>
                  <a:close/>
                </a:path>
              </a:pathLst>
            </a:custGeom>
            <a:solidFill>
              <a:srgbClr val="FF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46"/>
            <p:cNvSpPr/>
            <p:nvPr/>
          </p:nvSpPr>
          <p:spPr>
            <a:xfrm>
              <a:off x="803175" y="179000"/>
              <a:ext cx="1938800" cy="1108625"/>
            </a:xfrm>
            <a:custGeom>
              <a:avLst/>
              <a:gdLst/>
              <a:ahLst/>
              <a:cxnLst/>
              <a:rect l="l" t="t" r="r" b="b"/>
              <a:pathLst>
                <a:path w="77552" h="44345" extrusionOk="0">
                  <a:moveTo>
                    <a:pt x="39481" y="1"/>
                  </a:moveTo>
                  <a:cubicBezTo>
                    <a:pt x="38228" y="1"/>
                    <a:pt x="36976" y="129"/>
                    <a:pt x="35746" y="398"/>
                  </a:cubicBezTo>
                  <a:cubicBezTo>
                    <a:pt x="34181" y="740"/>
                    <a:pt x="32659" y="1298"/>
                    <a:pt x="31073" y="1517"/>
                  </a:cubicBezTo>
                  <a:cubicBezTo>
                    <a:pt x="30334" y="1620"/>
                    <a:pt x="29588" y="1647"/>
                    <a:pt x="28841" y="1647"/>
                  </a:cubicBezTo>
                  <a:cubicBezTo>
                    <a:pt x="28409" y="1647"/>
                    <a:pt x="27977" y="1638"/>
                    <a:pt x="27545" y="1629"/>
                  </a:cubicBezTo>
                  <a:cubicBezTo>
                    <a:pt x="21542" y="1501"/>
                    <a:pt x="15538" y="1372"/>
                    <a:pt x="9537" y="1245"/>
                  </a:cubicBezTo>
                  <a:cubicBezTo>
                    <a:pt x="9237" y="1238"/>
                    <a:pt x="8933" y="1233"/>
                    <a:pt x="8627" y="1233"/>
                  </a:cubicBezTo>
                  <a:cubicBezTo>
                    <a:pt x="6728" y="1233"/>
                    <a:pt x="4767" y="1423"/>
                    <a:pt x="3357" y="2641"/>
                  </a:cubicBezTo>
                  <a:cubicBezTo>
                    <a:pt x="2510" y="3373"/>
                    <a:pt x="1971" y="4401"/>
                    <a:pt x="1570" y="5444"/>
                  </a:cubicBezTo>
                  <a:cubicBezTo>
                    <a:pt x="0" y="9534"/>
                    <a:pt x="294" y="14082"/>
                    <a:pt x="803" y="18432"/>
                  </a:cubicBezTo>
                  <a:cubicBezTo>
                    <a:pt x="1227" y="22087"/>
                    <a:pt x="2326" y="27186"/>
                    <a:pt x="5240" y="29435"/>
                  </a:cubicBezTo>
                  <a:cubicBezTo>
                    <a:pt x="9578" y="27363"/>
                    <a:pt x="14382" y="26330"/>
                    <a:pt x="19187" y="26330"/>
                  </a:cubicBezTo>
                  <a:cubicBezTo>
                    <a:pt x="24286" y="26330"/>
                    <a:pt x="29385" y="27493"/>
                    <a:pt x="33928" y="29812"/>
                  </a:cubicBezTo>
                  <a:cubicBezTo>
                    <a:pt x="40346" y="33087"/>
                    <a:pt x="45484" y="38393"/>
                    <a:pt x="51552" y="42278"/>
                  </a:cubicBezTo>
                  <a:cubicBezTo>
                    <a:pt x="52854" y="43114"/>
                    <a:pt x="54232" y="43893"/>
                    <a:pt x="55749" y="44190"/>
                  </a:cubicBezTo>
                  <a:cubicBezTo>
                    <a:pt x="56333" y="44305"/>
                    <a:pt x="56926" y="44345"/>
                    <a:pt x="57522" y="44345"/>
                  </a:cubicBezTo>
                  <a:cubicBezTo>
                    <a:pt x="58221" y="44345"/>
                    <a:pt x="58925" y="44289"/>
                    <a:pt x="59621" y="44234"/>
                  </a:cubicBezTo>
                  <a:cubicBezTo>
                    <a:pt x="64436" y="43853"/>
                    <a:pt x="69359" y="43443"/>
                    <a:pt x="73762" y="41464"/>
                  </a:cubicBezTo>
                  <a:cubicBezTo>
                    <a:pt x="75609" y="40633"/>
                    <a:pt x="77551" y="39168"/>
                    <a:pt x="77524" y="37144"/>
                  </a:cubicBezTo>
                  <a:cubicBezTo>
                    <a:pt x="77501" y="35381"/>
                    <a:pt x="75997" y="34043"/>
                    <a:pt x="75189" y="32475"/>
                  </a:cubicBezTo>
                  <a:cubicBezTo>
                    <a:pt x="74342" y="30829"/>
                    <a:pt x="74268" y="28912"/>
                    <a:pt x="73935" y="27090"/>
                  </a:cubicBezTo>
                  <a:cubicBezTo>
                    <a:pt x="73137" y="22704"/>
                    <a:pt x="70702" y="18636"/>
                    <a:pt x="67213" y="15859"/>
                  </a:cubicBezTo>
                  <a:cubicBezTo>
                    <a:pt x="65453" y="14457"/>
                    <a:pt x="63010" y="13660"/>
                    <a:pt x="60741" y="13660"/>
                  </a:cubicBezTo>
                  <a:cubicBezTo>
                    <a:pt x="60625" y="13660"/>
                    <a:pt x="60510" y="13662"/>
                    <a:pt x="60395" y="13666"/>
                  </a:cubicBezTo>
                  <a:cubicBezTo>
                    <a:pt x="57745" y="10234"/>
                    <a:pt x="54816" y="6424"/>
                    <a:pt x="51294" y="3896"/>
                  </a:cubicBezTo>
                  <a:cubicBezTo>
                    <a:pt x="47872" y="1440"/>
                    <a:pt x="43672" y="1"/>
                    <a:pt x="39481" y="1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46"/>
            <p:cNvSpPr/>
            <p:nvPr/>
          </p:nvSpPr>
          <p:spPr>
            <a:xfrm>
              <a:off x="1264450" y="178975"/>
              <a:ext cx="1477525" cy="1068050"/>
            </a:xfrm>
            <a:custGeom>
              <a:avLst/>
              <a:gdLst/>
              <a:ahLst/>
              <a:cxnLst/>
              <a:rect l="l" t="t" r="r" b="b"/>
              <a:pathLst>
                <a:path w="59101" h="42722" extrusionOk="0">
                  <a:moveTo>
                    <a:pt x="21030" y="0"/>
                  </a:moveTo>
                  <a:cubicBezTo>
                    <a:pt x="19777" y="0"/>
                    <a:pt x="18525" y="129"/>
                    <a:pt x="17295" y="397"/>
                  </a:cubicBezTo>
                  <a:cubicBezTo>
                    <a:pt x="15730" y="740"/>
                    <a:pt x="14208" y="1296"/>
                    <a:pt x="12622" y="1517"/>
                  </a:cubicBezTo>
                  <a:cubicBezTo>
                    <a:pt x="11883" y="1619"/>
                    <a:pt x="11137" y="1646"/>
                    <a:pt x="10390" y="1646"/>
                  </a:cubicBezTo>
                  <a:cubicBezTo>
                    <a:pt x="9958" y="1646"/>
                    <a:pt x="9526" y="1637"/>
                    <a:pt x="9094" y="1628"/>
                  </a:cubicBezTo>
                  <a:lnTo>
                    <a:pt x="1" y="1435"/>
                  </a:lnTo>
                  <a:lnTo>
                    <a:pt x="1" y="1435"/>
                  </a:lnTo>
                  <a:cubicBezTo>
                    <a:pt x="426" y="1574"/>
                    <a:pt x="851" y="1716"/>
                    <a:pt x="1273" y="1862"/>
                  </a:cubicBezTo>
                  <a:cubicBezTo>
                    <a:pt x="2668" y="2345"/>
                    <a:pt x="4085" y="2884"/>
                    <a:pt x="5183" y="3868"/>
                  </a:cubicBezTo>
                  <a:cubicBezTo>
                    <a:pt x="7590" y="6031"/>
                    <a:pt x="7822" y="9656"/>
                    <a:pt x="7901" y="12891"/>
                  </a:cubicBezTo>
                  <a:cubicBezTo>
                    <a:pt x="7979" y="16125"/>
                    <a:pt x="8253" y="19759"/>
                    <a:pt x="10701" y="21874"/>
                  </a:cubicBezTo>
                  <a:cubicBezTo>
                    <a:pt x="11166" y="18010"/>
                    <a:pt x="11961" y="14169"/>
                    <a:pt x="12093" y="10279"/>
                  </a:cubicBezTo>
                  <a:cubicBezTo>
                    <a:pt x="12266" y="5233"/>
                    <a:pt x="18158" y="2857"/>
                    <a:pt x="20060" y="2857"/>
                  </a:cubicBezTo>
                  <a:cubicBezTo>
                    <a:pt x="20256" y="2857"/>
                    <a:pt x="20410" y="2882"/>
                    <a:pt x="20510" y="2933"/>
                  </a:cubicBezTo>
                  <a:cubicBezTo>
                    <a:pt x="26832" y="6103"/>
                    <a:pt x="30232" y="13815"/>
                    <a:pt x="34424" y="19511"/>
                  </a:cubicBezTo>
                  <a:cubicBezTo>
                    <a:pt x="34646" y="19812"/>
                    <a:pt x="34876" y="20170"/>
                    <a:pt x="34782" y="20533"/>
                  </a:cubicBezTo>
                  <a:cubicBezTo>
                    <a:pt x="34711" y="20812"/>
                    <a:pt x="34467" y="21006"/>
                    <a:pt x="34238" y="21179"/>
                  </a:cubicBezTo>
                  <a:cubicBezTo>
                    <a:pt x="31823" y="23008"/>
                    <a:pt x="29408" y="24835"/>
                    <a:pt x="26993" y="26664"/>
                  </a:cubicBezTo>
                  <a:cubicBezTo>
                    <a:pt x="26494" y="27042"/>
                    <a:pt x="25974" y="27445"/>
                    <a:pt x="25714" y="28017"/>
                  </a:cubicBezTo>
                  <a:cubicBezTo>
                    <a:pt x="25085" y="29400"/>
                    <a:pt x="26298" y="30968"/>
                    <a:pt x="27658" y="31647"/>
                  </a:cubicBezTo>
                  <a:cubicBezTo>
                    <a:pt x="29855" y="32741"/>
                    <a:pt x="32472" y="32590"/>
                    <a:pt x="34778" y="33433"/>
                  </a:cubicBezTo>
                  <a:cubicBezTo>
                    <a:pt x="37093" y="34276"/>
                    <a:pt x="38922" y="36049"/>
                    <a:pt x="40881" y="37542"/>
                  </a:cubicBezTo>
                  <a:cubicBezTo>
                    <a:pt x="44098" y="39997"/>
                    <a:pt x="47832" y="41747"/>
                    <a:pt x="51758" y="42722"/>
                  </a:cubicBezTo>
                  <a:cubicBezTo>
                    <a:pt x="52970" y="42391"/>
                    <a:pt x="54161" y="41982"/>
                    <a:pt x="55313" y="41465"/>
                  </a:cubicBezTo>
                  <a:cubicBezTo>
                    <a:pt x="57158" y="40634"/>
                    <a:pt x="59100" y="39168"/>
                    <a:pt x="59073" y="37144"/>
                  </a:cubicBezTo>
                  <a:cubicBezTo>
                    <a:pt x="59050" y="35381"/>
                    <a:pt x="57546" y="34042"/>
                    <a:pt x="56738" y="32474"/>
                  </a:cubicBezTo>
                  <a:cubicBezTo>
                    <a:pt x="55891" y="30828"/>
                    <a:pt x="55817" y="28911"/>
                    <a:pt x="55484" y="27090"/>
                  </a:cubicBezTo>
                  <a:cubicBezTo>
                    <a:pt x="54686" y="22704"/>
                    <a:pt x="52251" y="18635"/>
                    <a:pt x="48762" y="15857"/>
                  </a:cubicBezTo>
                  <a:cubicBezTo>
                    <a:pt x="47002" y="14457"/>
                    <a:pt x="44558" y="13658"/>
                    <a:pt x="42289" y="13658"/>
                  </a:cubicBezTo>
                  <a:cubicBezTo>
                    <a:pt x="42174" y="13658"/>
                    <a:pt x="42059" y="13660"/>
                    <a:pt x="41944" y="13665"/>
                  </a:cubicBezTo>
                  <a:cubicBezTo>
                    <a:pt x="39294" y="10232"/>
                    <a:pt x="36365" y="6424"/>
                    <a:pt x="32843" y="3896"/>
                  </a:cubicBezTo>
                  <a:cubicBezTo>
                    <a:pt x="29421" y="1439"/>
                    <a:pt x="25221" y="0"/>
                    <a:pt x="21030" y="0"/>
                  </a:cubicBezTo>
                  <a:close/>
                </a:path>
              </a:pathLst>
            </a:custGeom>
            <a:solidFill>
              <a:srgbClr val="FF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46"/>
            <p:cNvSpPr/>
            <p:nvPr/>
          </p:nvSpPr>
          <p:spPr>
            <a:xfrm>
              <a:off x="2566225" y="201350"/>
              <a:ext cx="530150" cy="681975"/>
            </a:xfrm>
            <a:custGeom>
              <a:avLst/>
              <a:gdLst/>
              <a:ahLst/>
              <a:cxnLst/>
              <a:rect l="l" t="t" r="r" b="b"/>
              <a:pathLst>
                <a:path w="21206" h="27279" extrusionOk="0">
                  <a:moveTo>
                    <a:pt x="15165" y="0"/>
                  </a:moveTo>
                  <a:cubicBezTo>
                    <a:pt x="14295" y="0"/>
                    <a:pt x="13405" y="423"/>
                    <a:pt x="12784" y="1057"/>
                  </a:cubicBezTo>
                  <a:cubicBezTo>
                    <a:pt x="11919" y="1939"/>
                    <a:pt x="11479" y="3144"/>
                    <a:pt x="11170" y="4338"/>
                  </a:cubicBezTo>
                  <a:cubicBezTo>
                    <a:pt x="10535" y="6776"/>
                    <a:pt x="10553" y="9320"/>
                    <a:pt x="10811" y="11824"/>
                  </a:cubicBezTo>
                  <a:cubicBezTo>
                    <a:pt x="8568" y="13180"/>
                    <a:pt x="7281" y="15961"/>
                    <a:pt x="7698" y="18548"/>
                  </a:cubicBezTo>
                  <a:cubicBezTo>
                    <a:pt x="7494" y="18531"/>
                    <a:pt x="7287" y="18522"/>
                    <a:pt x="7079" y="18522"/>
                  </a:cubicBezTo>
                  <a:cubicBezTo>
                    <a:pt x="5231" y="18522"/>
                    <a:pt x="3261" y="19218"/>
                    <a:pt x="1971" y="20489"/>
                  </a:cubicBezTo>
                  <a:cubicBezTo>
                    <a:pt x="532" y="21908"/>
                    <a:pt x="1" y="24301"/>
                    <a:pt x="1038" y="26038"/>
                  </a:cubicBezTo>
                  <a:cubicBezTo>
                    <a:pt x="1303" y="26484"/>
                    <a:pt x="1676" y="26886"/>
                    <a:pt x="2155" y="27089"/>
                  </a:cubicBezTo>
                  <a:cubicBezTo>
                    <a:pt x="2532" y="27251"/>
                    <a:pt x="2954" y="27278"/>
                    <a:pt x="3366" y="27278"/>
                  </a:cubicBezTo>
                  <a:cubicBezTo>
                    <a:pt x="3388" y="27278"/>
                    <a:pt x="3411" y="27278"/>
                    <a:pt x="3433" y="27278"/>
                  </a:cubicBezTo>
                  <a:cubicBezTo>
                    <a:pt x="5712" y="27257"/>
                    <a:pt x="7935" y="26597"/>
                    <a:pt x="10095" y="25861"/>
                  </a:cubicBezTo>
                  <a:cubicBezTo>
                    <a:pt x="11365" y="25429"/>
                    <a:pt x="12643" y="24956"/>
                    <a:pt x="13721" y="24155"/>
                  </a:cubicBezTo>
                  <a:cubicBezTo>
                    <a:pt x="14783" y="23366"/>
                    <a:pt x="15596" y="22293"/>
                    <a:pt x="16395" y="21237"/>
                  </a:cubicBezTo>
                  <a:cubicBezTo>
                    <a:pt x="17509" y="19762"/>
                    <a:pt x="18625" y="18286"/>
                    <a:pt x="19740" y="16811"/>
                  </a:cubicBezTo>
                  <a:cubicBezTo>
                    <a:pt x="20223" y="16171"/>
                    <a:pt x="20718" y="15511"/>
                    <a:pt x="20954" y="14743"/>
                  </a:cubicBezTo>
                  <a:cubicBezTo>
                    <a:pt x="21205" y="13923"/>
                    <a:pt x="21145" y="13046"/>
                    <a:pt x="21042" y="12195"/>
                  </a:cubicBezTo>
                  <a:cubicBezTo>
                    <a:pt x="20638" y="8797"/>
                    <a:pt x="19629" y="5472"/>
                    <a:pt x="18075" y="2420"/>
                  </a:cubicBezTo>
                  <a:cubicBezTo>
                    <a:pt x="17622" y="1530"/>
                    <a:pt x="17065" y="607"/>
                    <a:pt x="16152" y="203"/>
                  </a:cubicBezTo>
                  <a:cubicBezTo>
                    <a:pt x="15837" y="64"/>
                    <a:pt x="15503" y="0"/>
                    <a:pt x="15165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46"/>
            <p:cNvSpPr/>
            <p:nvPr/>
          </p:nvSpPr>
          <p:spPr>
            <a:xfrm>
              <a:off x="2592200" y="224675"/>
              <a:ext cx="504125" cy="658825"/>
            </a:xfrm>
            <a:custGeom>
              <a:avLst/>
              <a:gdLst/>
              <a:ahLst/>
              <a:cxnLst/>
              <a:rect l="l" t="t" r="r" b="b"/>
              <a:pathLst>
                <a:path w="20165" h="26353" extrusionOk="0">
                  <a:moveTo>
                    <a:pt x="16073" y="1"/>
                  </a:moveTo>
                  <a:cubicBezTo>
                    <a:pt x="14211" y="3588"/>
                    <a:pt x="13059" y="7548"/>
                    <a:pt x="12742" y="11579"/>
                  </a:cubicBezTo>
                  <a:cubicBezTo>
                    <a:pt x="12696" y="12171"/>
                    <a:pt x="12660" y="12787"/>
                    <a:pt x="12364" y="13301"/>
                  </a:cubicBezTo>
                  <a:cubicBezTo>
                    <a:pt x="12116" y="13731"/>
                    <a:pt x="11709" y="14044"/>
                    <a:pt x="11325" y="14359"/>
                  </a:cubicBezTo>
                  <a:cubicBezTo>
                    <a:pt x="9684" y="15711"/>
                    <a:pt x="8272" y="17343"/>
                    <a:pt x="7173" y="19160"/>
                  </a:cubicBezTo>
                  <a:cubicBezTo>
                    <a:pt x="6896" y="19616"/>
                    <a:pt x="6635" y="20091"/>
                    <a:pt x="6247" y="20455"/>
                  </a:cubicBezTo>
                  <a:cubicBezTo>
                    <a:pt x="5867" y="20809"/>
                    <a:pt x="5388" y="21035"/>
                    <a:pt x="4927" y="21277"/>
                  </a:cubicBezTo>
                  <a:cubicBezTo>
                    <a:pt x="3073" y="22249"/>
                    <a:pt x="1399" y="23563"/>
                    <a:pt x="1" y="25121"/>
                  </a:cubicBezTo>
                  <a:cubicBezTo>
                    <a:pt x="267" y="25564"/>
                    <a:pt x="637" y="25964"/>
                    <a:pt x="1113" y="26165"/>
                  </a:cubicBezTo>
                  <a:cubicBezTo>
                    <a:pt x="1492" y="26325"/>
                    <a:pt x="1912" y="26353"/>
                    <a:pt x="2325" y="26353"/>
                  </a:cubicBezTo>
                  <a:cubicBezTo>
                    <a:pt x="2347" y="26353"/>
                    <a:pt x="2370" y="26353"/>
                    <a:pt x="2393" y="26352"/>
                  </a:cubicBezTo>
                  <a:cubicBezTo>
                    <a:pt x="4673" y="26331"/>
                    <a:pt x="6896" y="25672"/>
                    <a:pt x="9053" y="24935"/>
                  </a:cubicBezTo>
                  <a:cubicBezTo>
                    <a:pt x="10323" y="24502"/>
                    <a:pt x="11603" y="24029"/>
                    <a:pt x="12679" y="23229"/>
                  </a:cubicBezTo>
                  <a:cubicBezTo>
                    <a:pt x="13741" y="22440"/>
                    <a:pt x="14557" y="21368"/>
                    <a:pt x="15353" y="20311"/>
                  </a:cubicBezTo>
                  <a:cubicBezTo>
                    <a:pt x="16468" y="18837"/>
                    <a:pt x="17585" y="17360"/>
                    <a:pt x="18699" y="15885"/>
                  </a:cubicBezTo>
                  <a:cubicBezTo>
                    <a:pt x="19184" y="15245"/>
                    <a:pt x="19679" y="14586"/>
                    <a:pt x="19914" y="13817"/>
                  </a:cubicBezTo>
                  <a:cubicBezTo>
                    <a:pt x="20165" y="12995"/>
                    <a:pt x="20103" y="12115"/>
                    <a:pt x="20001" y="11266"/>
                  </a:cubicBezTo>
                  <a:cubicBezTo>
                    <a:pt x="19596" y="7867"/>
                    <a:pt x="18587" y="4540"/>
                    <a:pt x="17035" y="1492"/>
                  </a:cubicBezTo>
                  <a:cubicBezTo>
                    <a:pt x="16768" y="966"/>
                    <a:pt x="16463" y="434"/>
                    <a:pt x="16073" y="1"/>
                  </a:cubicBezTo>
                  <a:close/>
                </a:path>
              </a:pathLst>
            </a:custGeom>
            <a:solidFill>
              <a:srgbClr val="FF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46"/>
            <p:cNvSpPr/>
            <p:nvPr/>
          </p:nvSpPr>
          <p:spPr>
            <a:xfrm>
              <a:off x="2560450" y="296775"/>
              <a:ext cx="657925" cy="728950"/>
            </a:xfrm>
            <a:custGeom>
              <a:avLst/>
              <a:gdLst/>
              <a:ahLst/>
              <a:cxnLst/>
              <a:rect l="l" t="t" r="r" b="b"/>
              <a:pathLst>
                <a:path w="26317" h="29158" extrusionOk="0">
                  <a:moveTo>
                    <a:pt x="21376" y="1"/>
                  </a:moveTo>
                  <a:cubicBezTo>
                    <a:pt x="20507" y="1"/>
                    <a:pt x="19624" y="501"/>
                    <a:pt x="19061" y="1196"/>
                  </a:cubicBezTo>
                  <a:cubicBezTo>
                    <a:pt x="18325" y="2102"/>
                    <a:pt x="18009" y="3270"/>
                    <a:pt x="17711" y="4399"/>
                  </a:cubicBezTo>
                  <a:cubicBezTo>
                    <a:pt x="17169" y="6457"/>
                    <a:pt x="16628" y="8518"/>
                    <a:pt x="16085" y="10576"/>
                  </a:cubicBezTo>
                  <a:cubicBezTo>
                    <a:pt x="15958" y="11058"/>
                    <a:pt x="15824" y="11554"/>
                    <a:pt x="15511" y="11944"/>
                  </a:cubicBezTo>
                  <a:cubicBezTo>
                    <a:pt x="15209" y="12319"/>
                    <a:pt x="14772" y="12554"/>
                    <a:pt x="14360" y="12804"/>
                  </a:cubicBezTo>
                  <a:cubicBezTo>
                    <a:pt x="12663" y="13828"/>
                    <a:pt x="11210" y="15250"/>
                    <a:pt x="10151" y="16924"/>
                  </a:cubicBezTo>
                  <a:cubicBezTo>
                    <a:pt x="9820" y="17447"/>
                    <a:pt x="9513" y="18009"/>
                    <a:pt x="9014" y="18375"/>
                  </a:cubicBezTo>
                  <a:cubicBezTo>
                    <a:pt x="8622" y="18661"/>
                    <a:pt x="8144" y="18799"/>
                    <a:pt x="7689" y="18961"/>
                  </a:cubicBezTo>
                  <a:cubicBezTo>
                    <a:pt x="4124" y="20214"/>
                    <a:pt x="1205" y="23173"/>
                    <a:pt x="1" y="26753"/>
                  </a:cubicBezTo>
                  <a:cubicBezTo>
                    <a:pt x="562" y="28458"/>
                    <a:pt x="2646" y="29158"/>
                    <a:pt x="4487" y="29158"/>
                  </a:cubicBezTo>
                  <a:cubicBezTo>
                    <a:pt x="4638" y="29158"/>
                    <a:pt x="4787" y="29153"/>
                    <a:pt x="4934" y="29144"/>
                  </a:cubicBezTo>
                  <a:cubicBezTo>
                    <a:pt x="6872" y="29022"/>
                    <a:pt x="8637" y="28035"/>
                    <a:pt x="10271" y="26988"/>
                  </a:cubicBezTo>
                  <a:cubicBezTo>
                    <a:pt x="14141" y="24510"/>
                    <a:pt x="17708" y="21562"/>
                    <a:pt x="20869" y="18229"/>
                  </a:cubicBezTo>
                  <a:cubicBezTo>
                    <a:pt x="22028" y="17006"/>
                    <a:pt x="23146" y="15710"/>
                    <a:pt x="23867" y="14190"/>
                  </a:cubicBezTo>
                  <a:cubicBezTo>
                    <a:pt x="25745" y="10240"/>
                    <a:pt x="26316" y="4944"/>
                    <a:pt x="23655" y="1471"/>
                  </a:cubicBezTo>
                  <a:cubicBezTo>
                    <a:pt x="23246" y="938"/>
                    <a:pt x="22785" y="402"/>
                    <a:pt x="22160" y="150"/>
                  </a:cubicBezTo>
                  <a:cubicBezTo>
                    <a:pt x="21906" y="47"/>
                    <a:pt x="21642" y="1"/>
                    <a:pt x="21376" y="1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46"/>
            <p:cNvSpPr/>
            <p:nvPr/>
          </p:nvSpPr>
          <p:spPr>
            <a:xfrm>
              <a:off x="2560450" y="354675"/>
              <a:ext cx="655425" cy="671125"/>
            </a:xfrm>
            <a:custGeom>
              <a:avLst/>
              <a:gdLst/>
              <a:ahLst/>
              <a:cxnLst/>
              <a:rect l="l" t="t" r="r" b="b"/>
              <a:pathLst>
                <a:path w="26217" h="26845" extrusionOk="0">
                  <a:moveTo>
                    <a:pt x="24212" y="1"/>
                  </a:moveTo>
                  <a:lnTo>
                    <a:pt x="24212" y="1"/>
                  </a:lnTo>
                  <a:cubicBezTo>
                    <a:pt x="23029" y="1079"/>
                    <a:pt x="21981" y="2307"/>
                    <a:pt x="21112" y="3655"/>
                  </a:cubicBezTo>
                  <a:cubicBezTo>
                    <a:pt x="19573" y="6048"/>
                    <a:pt x="18610" y="8754"/>
                    <a:pt x="17465" y="11358"/>
                  </a:cubicBezTo>
                  <a:cubicBezTo>
                    <a:pt x="17337" y="11646"/>
                    <a:pt x="17205" y="11940"/>
                    <a:pt x="16993" y="12175"/>
                  </a:cubicBezTo>
                  <a:cubicBezTo>
                    <a:pt x="16692" y="12509"/>
                    <a:pt x="16265" y="12689"/>
                    <a:pt x="15860" y="12877"/>
                  </a:cubicBezTo>
                  <a:cubicBezTo>
                    <a:pt x="13136" y="14138"/>
                    <a:pt x="10773" y="16165"/>
                    <a:pt x="9110" y="18664"/>
                  </a:cubicBezTo>
                  <a:cubicBezTo>
                    <a:pt x="8926" y="18939"/>
                    <a:pt x="8741" y="19233"/>
                    <a:pt x="8454" y="19402"/>
                  </a:cubicBezTo>
                  <a:cubicBezTo>
                    <a:pt x="8197" y="19556"/>
                    <a:pt x="7886" y="19590"/>
                    <a:pt x="7588" y="19627"/>
                  </a:cubicBezTo>
                  <a:cubicBezTo>
                    <a:pt x="5524" y="19884"/>
                    <a:pt x="3501" y="20453"/>
                    <a:pt x="1602" y="21297"/>
                  </a:cubicBezTo>
                  <a:cubicBezTo>
                    <a:pt x="922" y="22263"/>
                    <a:pt x="378" y="23322"/>
                    <a:pt x="1" y="24442"/>
                  </a:cubicBezTo>
                  <a:cubicBezTo>
                    <a:pt x="561" y="26145"/>
                    <a:pt x="2646" y="26845"/>
                    <a:pt x="4486" y="26845"/>
                  </a:cubicBezTo>
                  <a:cubicBezTo>
                    <a:pt x="4637" y="26845"/>
                    <a:pt x="4786" y="26840"/>
                    <a:pt x="4933" y="26831"/>
                  </a:cubicBezTo>
                  <a:cubicBezTo>
                    <a:pt x="6869" y="26709"/>
                    <a:pt x="8636" y="25723"/>
                    <a:pt x="10270" y="24675"/>
                  </a:cubicBezTo>
                  <a:cubicBezTo>
                    <a:pt x="14140" y="22199"/>
                    <a:pt x="17707" y="19249"/>
                    <a:pt x="20866" y="15915"/>
                  </a:cubicBezTo>
                  <a:cubicBezTo>
                    <a:pt x="22024" y="14693"/>
                    <a:pt x="23143" y="13399"/>
                    <a:pt x="23866" y="11877"/>
                  </a:cubicBezTo>
                  <a:cubicBezTo>
                    <a:pt x="25598" y="8233"/>
                    <a:pt x="26216" y="3446"/>
                    <a:pt x="24212" y="1"/>
                  </a:cubicBezTo>
                  <a:close/>
                </a:path>
              </a:pathLst>
            </a:custGeom>
            <a:solidFill>
              <a:srgbClr val="FF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46"/>
            <p:cNvSpPr/>
            <p:nvPr/>
          </p:nvSpPr>
          <p:spPr>
            <a:xfrm>
              <a:off x="2487350" y="394375"/>
              <a:ext cx="803800" cy="733550"/>
            </a:xfrm>
            <a:custGeom>
              <a:avLst/>
              <a:gdLst/>
              <a:ahLst/>
              <a:cxnLst/>
              <a:rect l="l" t="t" r="r" b="b"/>
              <a:pathLst>
                <a:path w="32152" h="29342" extrusionOk="0">
                  <a:moveTo>
                    <a:pt x="31161" y="1"/>
                  </a:moveTo>
                  <a:cubicBezTo>
                    <a:pt x="28575" y="673"/>
                    <a:pt x="26434" y="2559"/>
                    <a:pt x="24941" y="4773"/>
                  </a:cubicBezTo>
                  <a:cubicBezTo>
                    <a:pt x="23447" y="6988"/>
                    <a:pt x="22510" y="9476"/>
                    <a:pt x="21646" y="12004"/>
                  </a:cubicBezTo>
                  <a:cubicBezTo>
                    <a:pt x="17667" y="12944"/>
                    <a:pt x="14161" y="15716"/>
                    <a:pt x="12327" y="19369"/>
                  </a:cubicBezTo>
                  <a:cubicBezTo>
                    <a:pt x="11873" y="19341"/>
                    <a:pt x="11418" y="19327"/>
                    <a:pt x="10964" y="19327"/>
                  </a:cubicBezTo>
                  <a:cubicBezTo>
                    <a:pt x="7420" y="19327"/>
                    <a:pt x="3877" y="20183"/>
                    <a:pt x="728" y="21810"/>
                  </a:cubicBezTo>
                  <a:cubicBezTo>
                    <a:pt x="1" y="24317"/>
                    <a:pt x="2028" y="27720"/>
                    <a:pt x="4431" y="28739"/>
                  </a:cubicBezTo>
                  <a:cubicBezTo>
                    <a:pt x="5430" y="29161"/>
                    <a:pt x="6495" y="29341"/>
                    <a:pt x="7574" y="29341"/>
                  </a:cubicBezTo>
                  <a:cubicBezTo>
                    <a:pt x="9093" y="29341"/>
                    <a:pt x="10639" y="28985"/>
                    <a:pt x="12066" y="28446"/>
                  </a:cubicBezTo>
                  <a:cubicBezTo>
                    <a:pt x="15532" y="27140"/>
                    <a:pt x="18523" y="24853"/>
                    <a:pt x="21436" y="22568"/>
                  </a:cubicBezTo>
                  <a:cubicBezTo>
                    <a:pt x="23102" y="21263"/>
                    <a:pt x="24774" y="19936"/>
                    <a:pt x="26129" y="18306"/>
                  </a:cubicBezTo>
                  <a:cubicBezTo>
                    <a:pt x="29033" y="14815"/>
                    <a:pt x="30237" y="10257"/>
                    <a:pt x="31362" y="5857"/>
                  </a:cubicBezTo>
                  <a:cubicBezTo>
                    <a:pt x="31878" y="3836"/>
                    <a:pt x="32151" y="1835"/>
                    <a:pt x="31161" y="1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46"/>
            <p:cNvSpPr/>
            <p:nvPr/>
          </p:nvSpPr>
          <p:spPr>
            <a:xfrm>
              <a:off x="2542150" y="425800"/>
              <a:ext cx="745550" cy="702075"/>
            </a:xfrm>
            <a:custGeom>
              <a:avLst/>
              <a:gdLst/>
              <a:ahLst/>
              <a:cxnLst/>
              <a:rect l="l" t="t" r="r" b="b"/>
              <a:pathLst>
                <a:path w="29822" h="28083" extrusionOk="0">
                  <a:moveTo>
                    <a:pt x="29455" y="1"/>
                  </a:moveTo>
                  <a:cubicBezTo>
                    <a:pt x="28711" y="4729"/>
                    <a:pt x="26939" y="9295"/>
                    <a:pt x="24275" y="13272"/>
                  </a:cubicBezTo>
                  <a:cubicBezTo>
                    <a:pt x="20476" y="18945"/>
                    <a:pt x="14714" y="23458"/>
                    <a:pt x="8052" y="24956"/>
                  </a:cubicBezTo>
                  <a:cubicBezTo>
                    <a:pt x="5418" y="25548"/>
                    <a:pt x="2705" y="25668"/>
                    <a:pt x="0" y="25723"/>
                  </a:cubicBezTo>
                  <a:cubicBezTo>
                    <a:pt x="640" y="26498"/>
                    <a:pt x="1415" y="27130"/>
                    <a:pt x="2239" y="27480"/>
                  </a:cubicBezTo>
                  <a:cubicBezTo>
                    <a:pt x="3238" y="27903"/>
                    <a:pt x="4304" y="28083"/>
                    <a:pt x="5383" y="28083"/>
                  </a:cubicBezTo>
                  <a:cubicBezTo>
                    <a:pt x="6902" y="28083"/>
                    <a:pt x="8448" y="27726"/>
                    <a:pt x="9875" y="27188"/>
                  </a:cubicBezTo>
                  <a:cubicBezTo>
                    <a:pt x="13338" y="25882"/>
                    <a:pt x="16331" y="23595"/>
                    <a:pt x="19244" y="21310"/>
                  </a:cubicBezTo>
                  <a:cubicBezTo>
                    <a:pt x="20911" y="20003"/>
                    <a:pt x="22584" y="18676"/>
                    <a:pt x="23937" y="17048"/>
                  </a:cubicBezTo>
                  <a:cubicBezTo>
                    <a:pt x="26841" y="13556"/>
                    <a:pt x="28045" y="8999"/>
                    <a:pt x="29170" y="4599"/>
                  </a:cubicBezTo>
                  <a:cubicBezTo>
                    <a:pt x="29571" y="3031"/>
                    <a:pt x="29822" y="1476"/>
                    <a:pt x="29455" y="1"/>
                  </a:cubicBezTo>
                  <a:close/>
                </a:path>
              </a:pathLst>
            </a:custGeom>
            <a:solidFill>
              <a:srgbClr val="FF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46"/>
            <p:cNvSpPr/>
            <p:nvPr/>
          </p:nvSpPr>
          <p:spPr>
            <a:xfrm>
              <a:off x="2347450" y="853375"/>
              <a:ext cx="221350" cy="164525"/>
            </a:xfrm>
            <a:custGeom>
              <a:avLst/>
              <a:gdLst/>
              <a:ahLst/>
              <a:cxnLst/>
              <a:rect l="l" t="t" r="r" b="b"/>
              <a:pathLst>
                <a:path w="8854" h="6581" extrusionOk="0">
                  <a:moveTo>
                    <a:pt x="3234" y="0"/>
                  </a:moveTo>
                  <a:cubicBezTo>
                    <a:pt x="1822" y="0"/>
                    <a:pt x="1" y="747"/>
                    <a:pt x="718" y="2332"/>
                  </a:cubicBezTo>
                  <a:cubicBezTo>
                    <a:pt x="1399" y="3837"/>
                    <a:pt x="3056" y="4937"/>
                    <a:pt x="4410" y="5765"/>
                  </a:cubicBezTo>
                  <a:cubicBezTo>
                    <a:pt x="5087" y="6180"/>
                    <a:pt x="5865" y="6580"/>
                    <a:pt x="6631" y="6580"/>
                  </a:cubicBezTo>
                  <a:cubicBezTo>
                    <a:pt x="6852" y="6580"/>
                    <a:pt x="7071" y="6547"/>
                    <a:pt x="7287" y="6472"/>
                  </a:cubicBezTo>
                  <a:cubicBezTo>
                    <a:pt x="8370" y="6092"/>
                    <a:pt x="8853" y="4716"/>
                    <a:pt x="8545" y="3611"/>
                  </a:cubicBezTo>
                  <a:cubicBezTo>
                    <a:pt x="8237" y="2504"/>
                    <a:pt x="7338" y="1657"/>
                    <a:pt x="6369" y="1042"/>
                  </a:cubicBezTo>
                  <a:cubicBezTo>
                    <a:pt x="5461" y="468"/>
                    <a:pt x="4430" y="36"/>
                    <a:pt x="3355" y="2"/>
                  </a:cubicBezTo>
                  <a:cubicBezTo>
                    <a:pt x="3315" y="1"/>
                    <a:pt x="3275" y="0"/>
                    <a:pt x="3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46"/>
            <p:cNvSpPr/>
            <p:nvPr/>
          </p:nvSpPr>
          <p:spPr>
            <a:xfrm>
              <a:off x="2606925" y="268825"/>
              <a:ext cx="102050" cy="112775"/>
            </a:xfrm>
            <a:custGeom>
              <a:avLst/>
              <a:gdLst/>
              <a:ahLst/>
              <a:cxnLst/>
              <a:rect l="l" t="t" r="r" b="b"/>
              <a:pathLst>
                <a:path w="4082" h="4511" extrusionOk="0">
                  <a:moveTo>
                    <a:pt x="1" y="1"/>
                  </a:moveTo>
                  <a:lnTo>
                    <a:pt x="1" y="1"/>
                  </a:lnTo>
                  <a:cubicBezTo>
                    <a:pt x="297" y="762"/>
                    <a:pt x="434" y="1584"/>
                    <a:pt x="385" y="2401"/>
                  </a:cubicBezTo>
                  <a:cubicBezTo>
                    <a:pt x="376" y="2552"/>
                    <a:pt x="363" y="2714"/>
                    <a:pt x="431" y="2847"/>
                  </a:cubicBezTo>
                  <a:cubicBezTo>
                    <a:pt x="487" y="2957"/>
                    <a:pt x="588" y="3033"/>
                    <a:pt x="689" y="3105"/>
                  </a:cubicBezTo>
                  <a:cubicBezTo>
                    <a:pt x="1245" y="3509"/>
                    <a:pt x="1818" y="3885"/>
                    <a:pt x="2409" y="4234"/>
                  </a:cubicBezTo>
                  <a:cubicBezTo>
                    <a:pt x="2645" y="4373"/>
                    <a:pt x="2898" y="4511"/>
                    <a:pt x="3169" y="4511"/>
                  </a:cubicBezTo>
                  <a:cubicBezTo>
                    <a:pt x="3182" y="4511"/>
                    <a:pt x="3195" y="4510"/>
                    <a:pt x="3208" y="4510"/>
                  </a:cubicBezTo>
                  <a:cubicBezTo>
                    <a:pt x="3727" y="4481"/>
                    <a:pt x="4081" y="3912"/>
                    <a:pt x="4061" y="3392"/>
                  </a:cubicBezTo>
                  <a:cubicBezTo>
                    <a:pt x="4057" y="3301"/>
                    <a:pt x="4042" y="3210"/>
                    <a:pt x="4025" y="3122"/>
                  </a:cubicBezTo>
                  <a:cubicBezTo>
                    <a:pt x="3479" y="2543"/>
                    <a:pt x="2930" y="1964"/>
                    <a:pt x="2384" y="1384"/>
                  </a:cubicBezTo>
                  <a:cubicBezTo>
                    <a:pt x="1967" y="941"/>
                    <a:pt x="1533" y="488"/>
                    <a:pt x="978" y="237"/>
                  </a:cubicBezTo>
                  <a:cubicBezTo>
                    <a:pt x="667" y="98"/>
                    <a:pt x="337" y="31"/>
                    <a:pt x="1" y="1"/>
                  </a:cubicBezTo>
                  <a:close/>
                </a:path>
              </a:pathLst>
            </a:custGeom>
            <a:solidFill>
              <a:srgbClr val="FFE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46"/>
            <p:cNvSpPr/>
            <p:nvPr/>
          </p:nvSpPr>
          <p:spPr>
            <a:xfrm>
              <a:off x="1878700" y="187500"/>
              <a:ext cx="1412525" cy="965475"/>
            </a:xfrm>
            <a:custGeom>
              <a:avLst/>
              <a:gdLst/>
              <a:ahLst/>
              <a:cxnLst/>
              <a:rect l="l" t="t" r="r" b="b"/>
              <a:pathLst>
                <a:path w="56501" h="38619" extrusionOk="0">
                  <a:moveTo>
                    <a:pt x="1" y="0"/>
                  </a:moveTo>
                  <a:lnTo>
                    <a:pt x="1" y="0"/>
                  </a:lnTo>
                  <a:cubicBezTo>
                    <a:pt x="522" y="402"/>
                    <a:pt x="1017" y="846"/>
                    <a:pt x="1501" y="1292"/>
                  </a:cubicBezTo>
                  <a:cubicBezTo>
                    <a:pt x="3751" y="3363"/>
                    <a:pt x="5949" y="5498"/>
                    <a:pt x="7954" y="7807"/>
                  </a:cubicBezTo>
                  <a:cubicBezTo>
                    <a:pt x="13466" y="14155"/>
                    <a:pt x="17440" y="21688"/>
                    <a:pt x="22637" y="28298"/>
                  </a:cubicBezTo>
                  <a:cubicBezTo>
                    <a:pt x="25790" y="32307"/>
                    <a:pt x="29591" y="36053"/>
                    <a:pt x="33954" y="38619"/>
                  </a:cubicBezTo>
                  <a:cubicBezTo>
                    <a:pt x="34209" y="38217"/>
                    <a:pt x="34388" y="37783"/>
                    <a:pt x="34461" y="37315"/>
                  </a:cubicBezTo>
                  <a:cubicBezTo>
                    <a:pt x="35126" y="37163"/>
                    <a:pt x="35781" y="36962"/>
                    <a:pt x="36412" y="36723"/>
                  </a:cubicBezTo>
                  <a:cubicBezTo>
                    <a:pt x="39876" y="35417"/>
                    <a:pt x="42869" y="33129"/>
                    <a:pt x="45782" y="30845"/>
                  </a:cubicBezTo>
                  <a:cubicBezTo>
                    <a:pt x="47448" y="29539"/>
                    <a:pt x="49122" y="28212"/>
                    <a:pt x="50475" y="26582"/>
                  </a:cubicBezTo>
                  <a:cubicBezTo>
                    <a:pt x="53379" y="23091"/>
                    <a:pt x="54583" y="18533"/>
                    <a:pt x="55708" y="14133"/>
                  </a:cubicBezTo>
                  <a:cubicBezTo>
                    <a:pt x="56224" y="12111"/>
                    <a:pt x="56500" y="10110"/>
                    <a:pt x="55507" y="8276"/>
                  </a:cubicBezTo>
                  <a:cubicBezTo>
                    <a:pt x="54839" y="8449"/>
                    <a:pt x="54200" y="8706"/>
                    <a:pt x="53594" y="9028"/>
                  </a:cubicBezTo>
                  <a:cubicBezTo>
                    <a:pt x="53549" y="9596"/>
                    <a:pt x="53488" y="10163"/>
                    <a:pt x="53413" y="10732"/>
                  </a:cubicBezTo>
                  <a:cubicBezTo>
                    <a:pt x="52812" y="15221"/>
                    <a:pt x="51171" y="19643"/>
                    <a:pt x="48243" y="23098"/>
                  </a:cubicBezTo>
                  <a:cubicBezTo>
                    <a:pt x="46631" y="25003"/>
                    <a:pt x="44360" y="26670"/>
                    <a:pt x="41924" y="26670"/>
                  </a:cubicBezTo>
                  <a:cubicBezTo>
                    <a:pt x="41658" y="26670"/>
                    <a:pt x="41390" y="26650"/>
                    <a:pt x="41120" y="26608"/>
                  </a:cubicBezTo>
                  <a:cubicBezTo>
                    <a:pt x="39167" y="26306"/>
                    <a:pt x="37580" y="24934"/>
                    <a:pt x="35995" y="23752"/>
                  </a:cubicBezTo>
                  <a:cubicBezTo>
                    <a:pt x="34176" y="22396"/>
                    <a:pt x="32220" y="21225"/>
                    <a:pt x="30166" y="20265"/>
                  </a:cubicBezTo>
                  <a:cubicBezTo>
                    <a:pt x="27987" y="19244"/>
                    <a:pt x="25656" y="18437"/>
                    <a:pt x="23811" y="16892"/>
                  </a:cubicBezTo>
                  <a:cubicBezTo>
                    <a:pt x="22778" y="16027"/>
                    <a:pt x="21936" y="14965"/>
                    <a:pt x="21119" y="13887"/>
                  </a:cubicBezTo>
                  <a:cubicBezTo>
                    <a:pt x="20012" y="13517"/>
                    <a:pt x="18841" y="13319"/>
                    <a:pt x="17714" y="13319"/>
                  </a:cubicBezTo>
                  <a:cubicBezTo>
                    <a:pt x="17601" y="13319"/>
                    <a:pt x="17487" y="13321"/>
                    <a:pt x="17374" y="13325"/>
                  </a:cubicBezTo>
                  <a:cubicBezTo>
                    <a:pt x="14724" y="9892"/>
                    <a:pt x="11795" y="6084"/>
                    <a:pt x="8273" y="3556"/>
                  </a:cubicBezTo>
                  <a:cubicBezTo>
                    <a:pt x="5820" y="1795"/>
                    <a:pt x="2965" y="559"/>
                    <a:pt x="1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46"/>
            <p:cNvSpPr/>
            <p:nvPr/>
          </p:nvSpPr>
          <p:spPr>
            <a:xfrm>
              <a:off x="841350" y="742300"/>
              <a:ext cx="1395750" cy="545250"/>
            </a:xfrm>
            <a:custGeom>
              <a:avLst/>
              <a:gdLst/>
              <a:ahLst/>
              <a:cxnLst/>
              <a:rect l="l" t="t" r="r" b="b"/>
              <a:pathLst>
                <a:path w="55830" h="21810" extrusionOk="0">
                  <a:moveTo>
                    <a:pt x="1" y="0"/>
                  </a:moveTo>
                  <a:cubicBezTo>
                    <a:pt x="673" y="2719"/>
                    <a:pt x="1800" y="5427"/>
                    <a:pt x="3713" y="6903"/>
                  </a:cubicBezTo>
                  <a:cubicBezTo>
                    <a:pt x="8051" y="4831"/>
                    <a:pt x="12855" y="3798"/>
                    <a:pt x="17660" y="3798"/>
                  </a:cubicBezTo>
                  <a:cubicBezTo>
                    <a:pt x="22759" y="3798"/>
                    <a:pt x="27858" y="4961"/>
                    <a:pt x="32402" y="7280"/>
                  </a:cubicBezTo>
                  <a:cubicBezTo>
                    <a:pt x="38819" y="10555"/>
                    <a:pt x="43957" y="15861"/>
                    <a:pt x="50025" y="19746"/>
                  </a:cubicBezTo>
                  <a:cubicBezTo>
                    <a:pt x="51328" y="20582"/>
                    <a:pt x="52705" y="21361"/>
                    <a:pt x="54223" y="21658"/>
                  </a:cubicBezTo>
                  <a:cubicBezTo>
                    <a:pt x="54753" y="21763"/>
                    <a:pt x="55291" y="21803"/>
                    <a:pt x="55830" y="21810"/>
                  </a:cubicBezTo>
                  <a:cubicBezTo>
                    <a:pt x="55107" y="21492"/>
                    <a:pt x="54398" y="21148"/>
                    <a:pt x="53709" y="20778"/>
                  </a:cubicBezTo>
                  <a:cubicBezTo>
                    <a:pt x="48972" y="18241"/>
                    <a:pt x="44881" y="14684"/>
                    <a:pt x="40682" y="11336"/>
                  </a:cubicBezTo>
                  <a:cubicBezTo>
                    <a:pt x="36483" y="7985"/>
                    <a:pt x="32044" y="4769"/>
                    <a:pt x="26942" y="3091"/>
                  </a:cubicBezTo>
                  <a:cubicBezTo>
                    <a:pt x="22754" y="1713"/>
                    <a:pt x="18290" y="1429"/>
                    <a:pt x="13885" y="1332"/>
                  </a:cubicBezTo>
                  <a:cubicBezTo>
                    <a:pt x="9241" y="1227"/>
                    <a:pt x="4400" y="1269"/>
                    <a:pt x="1" y="0"/>
                  </a:cubicBezTo>
                  <a:close/>
                </a:path>
              </a:pathLst>
            </a:custGeom>
            <a:solidFill>
              <a:srgbClr val="FF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46"/>
            <p:cNvSpPr/>
            <p:nvPr/>
          </p:nvSpPr>
          <p:spPr>
            <a:xfrm>
              <a:off x="3015700" y="694625"/>
              <a:ext cx="78125" cy="71750"/>
            </a:xfrm>
            <a:custGeom>
              <a:avLst/>
              <a:gdLst/>
              <a:ahLst/>
              <a:cxnLst/>
              <a:rect l="l" t="t" r="r" b="b"/>
              <a:pathLst>
                <a:path w="3125" h="2870" extrusionOk="0">
                  <a:moveTo>
                    <a:pt x="173" y="0"/>
                  </a:moveTo>
                  <a:cubicBezTo>
                    <a:pt x="122" y="0"/>
                    <a:pt x="72" y="27"/>
                    <a:pt x="43" y="74"/>
                  </a:cubicBezTo>
                  <a:cubicBezTo>
                    <a:pt x="0" y="147"/>
                    <a:pt x="24" y="239"/>
                    <a:pt x="96" y="282"/>
                  </a:cubicBezTo>
                  <a:cubicBezTo>
                    <a:pt x="1170" y="911"/>
                    <a:pt x="2114" y="1784"/>
                    <a:pt x="2826" y="2805"/>
                  </a:cubicBezTo>
                  <a:cubicBezTo>
                    <a:pt x="2855" y="2846"/>
                    <a:pt x="2902" y="2869"/>
                    <a:pt x="2951" y="2869"/>
                  </a:cubicBezTo>
                  <a:cubicBezTo>
                    <a:pt x="2981" y="2869"/>
                    <a:pt x="3011" y="2861"/>
                    <a:pt x="3038" y="2842"/>
                  </a:cubicBezTo>
                  <a:cubicBezTo>
                    <a:pt x="3106" y="2795"/>
                    <a:pt x="3124" y="2699"/>
                    <a:pt x="3076" y="2631"/>
                  </a:cubicBezTo>
                  <a:cubicBezTo>
                    <a:pt x="2339" y="1576"/>
                    <a:pt x="1362" y="673"/>
                    <a:pt x="251" y="21"/>
                  </a:cubicBezTo>
                  <a:cubicBezTo>
                    <a:pt x="226" y="7"/>
                    <a:pt x="200" y="0"/>
                    <a:pt x="173" y="0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46"/>
            <p:cNvSpPr/>
            <p:nvPr/>
          </p:nvSpPr>
          <p:spPr>
            <a:xfrm>
              <a:off x="2796125" y="869275"/>
              <a:ext cx="71100" cy="70700"/>
            </a:xfrm>
            <a:custGeom>
              <a:avLst/>
              <a:gdLst/>
              <a:ahLst/>
              <a:cxnLst/>
              <a:rect l="l" t="t" r="r" b="b"/>
              <a:pathLst>
                <a:path w="2844" h="2828" extrusionOk="0">
                  <a:moveTo>
                    <a:pt x="173" y="1"/>
                  </a:moveTo>
                  <a:cubicBezTo>
                    <a:pt x="119" y="1"/>
                    <a:pt x="67" y="29"/>
                    <a:pt x="40" y="81"/>
                  </a:cubicBezTo>
                  <a:cubicBezTo>
                    <a:pt x="0" y="154"/>
                    <a:pt x="29" y="246"/>
                    <a:pt x="103" y="285"/>
                  </a:cubicBezTo>
                  <a:cubicBezTo>
                    <a:pt x="1132" y="835"/>
                    <a:pt x="1998" y="1709"/>
                    <a:pt x="2537" y="2747"/>
                  </a:cubicBezTo>
                  <a:cubicBezTo>
                    <a:pt x="2564" y="2797"/>
                    <a:pt x="2616" y="2827"/>
                    <a:pt x="2672" y="2827"/>
                  </a:cubicBezTo>
                  <a:cubicBezTo>
                    <a:pt x="2695" y="2827"/>
                    <a:pt x="2719" y="2821"/>
                    <a:pt x="2739" y="2811"/>
                  </a:cubicBezTo>
                  <a:cubicBezTo>
                    <a:pt x="2815" y="2771"/>
                    <a:pt x="2844" y="2680"/>
                    <a:pt x="2804" y="2606"/>
                  </a:cubicBezTo>
                  <a:cubicBezTo>
                    <a:pt x="2236" y="1517"/>
                    <a:pt x="1329" y="599"/>
                    <a:pt x="244" y="18"/>
                  </a:cubicBezTo>
                  <a:cubicBezTo>
                    <a:pt x="221" y="6"/>
                    <a:pt x="197" y="1"/>
                    <a:pt x="173" y="1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46"/>
            <p:cNvSpPr/>
            <p:nvPr/>
          </p:nvSpPr>
          <p:spPr>
            <a:xfrm>
              <a:off x="2575300" y="530475"/>
              <a:ext cx="112425" cy="88025"/>
            </a:xfrm>
            <a:custGeom>
              <a:avLst/>
              <a:gdLst/>
              <a:ahLst/>
              <a:cxnLst/>
              <a:rect l="l" t="t" r="r" b="b"/>
              <a:pathLst>
                <a:path w="4497" h="3521" extrusionOk="0">
                  <a:moveTo>
                    <a:pt x="170" y="1"/>
                  </a:moveTo>
                  <a:cubicBezTo>
                    <a:pt x="109" y="1"/>
                    <a:pt x="51" y="38"/>
                    <a:pt x="29" y="99"/>
                  </a:cubicBezTo>
                  <a:cubicBezTo>
                    <a:pt x="0" y="176"/>
                    <a:pt x="39" y="264"/>
                    <a:pt x="118" y="293"/>
                  </a:cubicBezTo>
                  <a:cubicBezTo>
                    <a:pt x="1757" y="897"/>
                    <a:pt x="3206" y="2018"/>
                    <a:pt x="4200" y="3456"/>
                  </a:cubicBezTo>
                  <a:cubicBezTo>
                    <a:pt x="4230" y="3496"/>
                    <a:pt x="4275" y="3520"/>
                    <a:pt x="4324" y="3520"/>
                  </a:cubicBezTo>
                  <a:cubicBezTo>
                    <a:pt x="4354" y="3520"/>
                    <a:pt x="4386" y="3510"/>
                    <a:pt x="4410" y="3493"/>
                  </a:cubicBezTo>
                  <a:cubicBezTo>
                    <a:pt x="4479" y="3446"/>
                    <a:pt x="4496" y="3351"/>
                    <a:pt x="4447" y="3284"/>
                  </a:cubicBezTo>
                  <a:cubicBezTo>
                    <a:pt x="3420" y="1796"/>
                    <a:pt x="1918" y="634"/>
                    <a:pt x="222" y="10"/>
                  </a:cubicBezTo>
                  <a:cubicBezTo>
                    <a:pt x="205" y="4"/>
                    <a:pt x="187" y="1"/>
                    <a:pt x="170" y="1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46"/>
            <p:cNvSpPr/>
            <p:nvPr/>
          </p:nvSpPr>
          <p:spPr>
            <a:xfrm>
              <a:off x="2579450" y="461850"/>
              <a:ext cx="116875" cy="51900"/>
            </a:xfrm>
            <a:custGeom>
              <a:avLst/>
              <a:gdLst/>
              <a:ahLst/>
              <a:cxnLst/>
              <a:rect l="l" t="t" r="r" b="b"/>
              <a:pathLst>
                <a:path w="4675" h="2076" extrusionOk="0">
                  <a:moveTo>
                    <a:pt x="167" y="0"/>
                  </a:moveTo>
                  <a:cubicBezTo>
                    <a:pt x="131" y="0"/>
                    <a:pt x="94" y="13"/>
                    <a:pt x="65" y="41"/>
                  </a:cubicBezTo>
                  <a:cubicBezTo>
                    <a:pt x="3" y="98"/>
                    <a:pt x="0" y="193"/>
                    <a:pt x="58" y="254"/>
                  </a:cubicBezTo>
                  <a:cubicBezTo>
                    <a:pt x="670" y="906"/>
                    <a:pt x="1285" y="1521"/>
                    <a:pt x="2077" y="1855"/>
                  </a:cubicBezTo>
                  <a:cubicBezTo>
                    <a:pt x="2401" y="1991"/>
                    <a:pt x="2782" y="2076"/>
                    <a:pt x="3166" y="2076"/>
                  </a:cubicBezTo>
                  <a:cubicBezTo>
                    <a:pt x="3690" y="2076"/>
                    <a:pt x="4217" y="1920"/>
                    <a:pt x="4613" y="1531"/>
                  </a:cubicBezTo>
                  <a:cubicBezTo>
                    <a:pt x="4673" y="1474"/>
                    <a:pt x="4674" y="1378"/>
                    <a:pt x="4615" y="1318"/>
                  </a:cubicBezTo>
                  <a:cubicBezTo>
                    <a:pt x="4586" y="1288"/>
                    <a:pt x="4547" y="1273"/>
                    <a:pt x="4508" y="1273"/>
                  </a:cubicBezTo>
                  <a:cubicBezTo>
                    <a:pt x="4469" y="1273"/>
                    <a:pt x="4431" y="1287"/>
                    <a:pt x="4402" y="1316"/>
                  </a:cubicBezTo>
                  <a:cubicBezTo>
                    <a:pt x="4068" y="1645"/>
                    <a:pt x="3618" y="1776"/>
                    <a:pt x="3168" y="1776"/>
                  </a:cubicBezTo>
                  <a:cubicBezTo>
                    <a:pt x="2827" y="1776"/>
                    <a:pt x="2486" y="1701"/>
                    <a:pt x="2195" y="1579"/>
                  </a:cubicBezTo>
                  <a:cubicBezTo>
                    <a:pt x="1458" y="1266"/>
                    <a:pt x="867" y="677"/>
                    <a:pt x="277" y="48"/>
                  </a:cubicBezTo>
                  <a:cubicBezTo>
                    <a:pt x="248" y="16"/>
                    <a:pt x="208" y="0"/>
                    <a:pt x="167" y="0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46"/>
            <p:cNvSpPr/>
            <p:nvPr/>
          </p:nvSpPr>
          <p:spPr>
            <a:xfrm>
              <a:off x="2824200" y="501025"/>
              <a:ext cx="80875" cy="38825"/>
            </a:xfrm>
            <a:custGeom>
              <a:avLst/>
              <a:gdLst/>
              <a:ahLst/>
              <a:cxnLst/>
              <a:rect l="l" t="t" r="r" b="b"/>
              <a:pathLst>
                <a:path w="3235" h="1553" extrusionOk="0">
                  <a:moveTo>
                    <a:pt x="431" y="1"/>
                  </a:moveTo>
                  <a:cubicBezTo>
                    <a:pt x="336" y="1"/>
                    <a:pt x="241" y="5"/>
                    <a:pt x="146" y="13"/>
                  </a:cubicBezTo>
                  <a:cubicBezTo>
                    <a:pt x="64" y="20"/>
                    <a:pt x="1" y="93"/>
                    <a:pt x="8" y="176"/>
                  </a:cubicBezTo>
                  <a:cubicBezTo>
                    <a:pt x="15" y="253"/>
                    <a:pt x="78" y="315"/>
                    <a:pt x="156" y="315"/>
                  </a:cubicBezTo>
                  <a:cubicBezTo>
                    <a:pt x="161" y="315"/>
                    <a:pt x="166" y="314"/>
                    <a:pt x="171" y="314"/>
                  </a:cubicBezTo>
                  <a:cubicBezTo>
                    <a:pt x="257" y="307"/>
                    <a:pt x="344" y="303"/>
                    <a:pt x="430" y="303"/>
                  </a:cubicBezTo>
                  <a:cubicBezTo>
                    <a:pt x="1392" y="303"/>
                    <a:pt x="2340" y="746"/>
                    <a:pt x="2948" y="1496"/>
                  </a:cubicBezTo>
                  <a:cubicBezTo>
                    <a:pt x="2979" y="1532"/>
                    <a:pt x="3022" y="1552"/>
                    <a:pt x="3067" y="1552"/>
                  </a:cubicBezTo>
                  <a:cubicBezTo>
                    <a:pt x="3098" y="1552"/>
                    <a:pt x="3132" y="1541"/>
                    <a:pt x="3161" y="1519"/>
                  </a:cubicBezTo>
                  <a:cubicBezTo>
                    <a:pt x="3226" y="1466"/>
                    <a:pt x="3234" y="1370"/>
                    <a:pt x="3183" y="1306"/>
                  </a:cubicBezTo>
                  <a:cubicBezTo>
                    <a:pt x="2518" y="487"/>
                    <a:pt x="1483" y="1"/>
                    <a:pt x="431" y="1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46"/>
            <p:cNvSpPr/>
            <p:nvPr/>
          </p:nvSpPr>
          <p:spPr>
            <a:xfrm>
              <a:off x="2753550" y="660300"/>
              <a:ext cx="53150" cy="43175"/>
            </a:xfrm>
            <a:custGeom>
              <a:avLst/>
              <a:gdLst/>
              <a:ahLst/>
              <a:cxnLst/>
              <a:rect l="l" t="t" r="r" b="b"/>
              <a:pathLst>
                <a:path w="2126" h="1727" extrusionOk="0">
                  <a:moveTo>
                    <a:pt x="168" y="0"/>
                  </a:moveTo>
                  <a:cubicBezTo>
                    <a:pt x="101" y="0"/>
                    <a:pt x="41" y="43"/>
                    <a:pt x="22" y="110"/>
                  </a:cubicBezTo>
                  <a:cubicBezTo>
                    <a:pt x="0" y="192"/>
                    <a:pt x="46" y="274"/>
                    <a:pt x="127" y="296"/>
                  </a:cubicBezTo>
                  <a:cubicBezTo>
                    <a:pt x="839" y="494"/>
                    <a:pt x="1471" y="999"/>
                    <a:pt x="1822" y="1648"/>
                  </a:cubicBezTo>
                  <a:cubicBezTo>
                    <a:pt x="1849" y="1698"/>
                    <a:pt x="1901" y="1727"/>
                    <a:pt x="1954" y="1727"/>
                  </a:cubicBezTo>
                  <a:cubicBezTo>
                    <a:pt x="1980" y="1727"/>
                    <a:pt x="2004" y="1720"/>
                    <a:pt x="2026" y="1708"/>
                  </a:cubicBezTo>
                  <a:cubicBezTo>
                    <a:pt x="2100" y="1670"/>
                    <a:pt x="2126" y="1578"/>
                    <a:pt x="2087" y="1505"/>
                  </a:cubicBezTo>
                  <a:cubicBezTo>
                    <a:pt x="1699" y="784"/>
                    <a:pt x="997" y="223"/>
                    <a:pt x="208" y="6"/>
                  </a:cubicBezTo>
                  <a:cubicBezTo>
                    <a:pt x="195" y="2"/>
                    <a:pt x="181" y="0"/>
                    <a:pt x="168" y="0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46"/>
            <p:cNvSpPr/>
            <p:nvPr/>
          </p:nvSpPr>
          <p:spPr>
            <a:xfrm>
              <a:off x="2942675" y="590850"/>
              <a:ext cx="67975" cy="52250"/>
            </a:xfrm>
            <a:custGeom>
              <a:avLst/>
              <a:gdLst/>
              <a:ahLst/>
              <a:cxnLst/>
              <a:rect l="l" t="t" r="r" b="b"/>
              <a:pathLst>
                <a:path w="2719" h="2090" extrusionOk="0">
                  <a:moveTo>
                    <a:pt x="174" y="1"/>
                  </a:moveTo>
                  <a:cubicBezTo>
                    <a:pt x="109" y="1"/>
                    <a:pt x="49" y="41"/>
                    <a:pt x="27" y="105"/>
                  </a:cubicBezTo>
                  <a:cubicBezTo>
                    <a:pt x="0" y="185"/>
                    <a:pt x="46" y="271"/>
                    <a:pt x="125" y="297"/>
                  </a:cubicBezTo>
                  <a:cubicBezTo>
                    <a:pt x="1056" y="599"/>
                    <a:pt x="1870" y="1214"/>
                    <a:pt x="2421" y="2024"/>
                  </a:cubicBezTo>
                  <a:cubicBezTo>
                    <a:pt x="2449" y="2067"/>
                    <a:pt x="2498" y="2090"/>
                    <a:pt x="2547" y="2090"/>
                  </a:cubicBezTo>
                  <a:cubicBezTo>
                    <a:pt x="2576" y="2090"/>
                    <a:pt x="2606" y="2081"/>
                    <a:pt x="2630" y="2063"/>
                  </a:cubicBezTo>
                  <a:cubicBezTo>
                    <a:pt x="2700" y="2017"/>
                    <a:pt x="2719" y="1924"/>
                    <a:pt x="2672" y="1853"/>
                  </a:cubicBezTo>
                  <a:cubicBezTo>
                    <a:pt x="2085" y="986"/>
                    <a:pt x="1214" y="333"/>
                    <a:pt x="219" y="7"/>
                  </a:cubicBezTo>
                  <a:cubicBezTo>
                    <a:pt x="204" y="3"/>
                    <a:pt x="189" y="1"/>
                    <a:pt x="174" y="1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46"/>
            <p:cNvSpPr/>
            <p:nvPr/>
          </p:nvSpPr>
          <p:spPr>
            <a:xfrm>
              <a:off x="3006225" y="691575"/>
              <a:ext cx="51950" cy="109475"/>
            </a:xfrm>
            <a:custGeom>
              <a:avLst/>
              <a:gdLst/>
              <a:ahLst/>
              <a:cxnLst/>
              <a:rect l="l" t="t" r="r" b="b"/>
              <a:pathLst>
                <a:path w="2078" h="4379" extrusionOk="0">
                  <a:moveTo>
                    <a:pt x="171" y="1"/>
                  </a:moveTo>
                  <a:cubicBezTo>
                    <a:pt x="138" y="1"/>
                    <a:pt x="105" y="11"/>
                    <a:pt x="78" y="33"/>
                  </a:cubicBezTo>
                  <a:cubicBezTo>
                    <a:pt x="12" y="86"/>
                    <a:pt x="1" y="181"/>
                    <a:pt x="52" y="247"/>
                  </a:cubicBezTo>
                  <a:cubicBezTo>
                    <a:pt x="972" y="1402"/>
                    <a:pt x="1563" y="2785"/>
                    <a:pt x="1765" y="4247"/>
                  </a:cubicBezTo>
                  <a:cubicBezTo>
                    <a:pt x="1776" y="4323"/>
                    <a:pt x="1841" y="4379"/>
                    <a:pt x="1915" y="4379"/>
                  </a:cubicBezTo>
                  <a:cubicBezTo>
                    <a:pt x="1923" y="4379"/>
                    <a:pt x="1930" y="4376"/>
                    <a:pt x="1937" y="4376"/>
                  </a:cubicBezTo>
                  <a:cubicBezTo>
                    <a:pt x="2020" y="4366"/>
                    <a:pt x="2077" y="4288"/>
                    <a:pt x="2066" y="4207"/>
                  </a:cubicBezTo>
                  <a:cubicBezTo>
                    <a:pt x="1857" y="2690"/>
                    <a:pt x="1242" y="1256"/>
                    <a:pt x="292" y="59"/>
                  </a:cubicBezTo>
                  <a:cubicBezTo>
                    <a:pt x="261" y="21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46"/>
            <p:cNvSpPr/>
            <p:nvPr/>
          </p:nvSpPr>
          <p:spPr>
            <a:xfrm>
              <a:off x="2945125" y="594575"/>
              <a:ext cx="38550" cy="73250"/>
            </a:xfrm>
            <a:custGeom>
              <a:avLst/>
              <a:gdLst/>
              <a:ahLst/>
              <a:cxnLst/>
              <a:rect l="l" t="t" r="r" b="b"/>
              <a:pathLst>
                <a:path w="1542" h="2930" extrusionOk="0">
                  <a:moveTo>
                    <a:pt x="176" y="0"/>
                  </a:moveTo>
                  <a:cubicBezTo>
                    <a:pt x="148" y="0"/>
                    <a:pt x="120" y="8"/>
                    <a:pt x="94" y="25"/>
                  </a:cubicBezTo>
                  <a:cubicBezTo>
                    <a:pt x="22" y="68"/>
                    <a:pt x="1" y="161"/>
                    <a:pt x="45" y="232"/>
                  </a:cubicBezTo>
                  <a:cubicBezTo>
                    <a:pt x="551" y="1039"/>
                    <a:pt x="948" y="1912"/>
                    <a:pt x="1228" y="2822"/>
                  </a:cubicBezTo>
                  <a:cubicBezTo>
                    <a:pt x="1248" y="2888"/>
                    <a:pt x="1310" y="2930"/>
                    <a:pt x="1374" y="2930"/>
                  </a:cubicBezTo>
                  <a:cubicBezTo>
                    <a:pt x="1388" y="2930"/>
                    <a:pt x="1404" y="2928"/>
                    <a:pt x="1417" y="2924"/>
                  </a:cubicBezTo>
                  <a:cubicBezTo>
                    <a:pt x="1497" y="2900"/>
                    <a:pt x="1542" y="2815"/>
                    <a:pt x="1517" y="2735"/>
                  </a:cubicBezTo>
                  <a:cubicBezTo>
                    <a:pt x="1231" y="1799"/>
                    <a:pt x="822" y="903"/>
                    <a:pt x="302" y="72"/>
                  </a:cubicBezTo>
                  <a:cubicBezTo>
                    <a:pt x="274" y="26"/>
                    <a:pt x="226" y="0"/>
                    <a:pt x="176" y="0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46"/>
            <p:cNvSpPr/>
            <p:nvPr/>
          </p:nvSpPr>
          <p:spPr>
            <a:xfrm>
              <a:off x="2819225" y="496425"/>
              <a:ext cx="55075" cy="68775"/>
            </a:xfrm>
            <a:custGeom>
              <a:avLst/>
              <a:gdLst/>
              <a:ahLst/>
              <a:cxnLst/>
              <a:rect l="l" t="t" r="r" b="b"/>
              <a:pathLst>
                <a:path w="2203" h="2751" extrusionOk="0">
                  <a:moveTo>
                    <a:pt x="171" y="0"/>
                  </a:moveTo>
                  <a:cubicBezTo>
                    <a:pt x="129" y="0"/>
                    <a:pt x="87" y="18"/>
                    <a:pt x="56" y="52"/>
                  </a:cubicBezTo>
                  <a:cubicBezTo>
                    <a:pt x="1" y="114"/>
                    <a:pt x="8" y="210"/>
                    <a:pt x="71" y="264"/>
                  </a:cubicBezTo>
                  <a:cubicBezTo>
                    <a:pt x="830" y="926"/>
                    <a:pt x="1460" y="1758"/>
                    <a:pt x="1892" y="2665"/>
                  </a:cubicBezTo>
                  <a:cubicBezTo>
                    <a:pt x="1918" y="2719"/>
                    <a:pt x="1971" y="2751"/>
                    <a:pt x="2029" y="2751"/>
                  </a:cubicBezTo>
                  <a:cubicBezTo>
                    <a:pt x="2050" y="2751"/>
                    <a:pt x="2074" y="2747"/>
                    <a:pt x="2095" y="2740"/>
                  </a:cubicBezTo>
                  <a:cubicBezTo>
                    <a:pt x="2171" y="2704"/>
                    <a:pt x="2202" y="2612"/>
                    <a:pt x="2166" y="2536"/>
                  </a:cubicBezTo>
                  <a:cubicBezTo>
                    <a:pt x="1716" y="1590"/>
                    <a:pt x="1060" y="726"/>
                    <a:pt x="270" y="38"/>
                  </a:cubicBezTo>
                  <a:cubicBezTo>
                    <a:pt x="241" y="12"/>
                    <a:pt x="206" y="0"/>
                    <a:pt x="171" y="0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46"/>
            <p:cNvSpPr/>
            <p:nvPr/>
          </p:nvSpPr>
          <p:spPr>
            <a:xfrm>
              <a:off x="2746025" y="662750"/>
              <a:ext cx="53600" cy="100775"/>
            </a:xfrm>
            <a:custGeom>
              <a:avLst/>
              <a:gdLst/>
              <a:ahLst/>
              <a:cxnLst/>
              <a:rect l="l" t="t" r="r" b="b"/>
              <a:pathLst>
                <a:path w="2144" h="4031" extrusionOk="0">
                  <a:moveTo>
                    <a:pt x="171" y="1"/>
                  </a:moveTo>
                  <a:cubicBezTo>
                    <a:pt x="137" y="1"/>
                    <a:pt x="102" y="12"/>
                    <a:pt x="74" y="37"/>
                  </a:cubicBezTo>
                  <a:cubicBezTo>
                    <a:pt x="9" y="90"/>
                    <a:pt x="0" y="186"/>
                    <a:pt x="54" y="250"/>
                  </a:cubicBezTo>
                  <a:cubicBezTo>
                    <a:pt x="932" y="1303"/>
                    <a:pt x="1546" y="2569"/>
                    <a:pt x="1828" y="3912"/>
                  </a:cubicBezTo>
                  <a:cubicBezTo>
                    <a:pt x="1844" y="3984"/>
                    <a:pt x="1907" y="4031"/>
                    <a:pt x="1975" y="4031"/>
                  </a:cubicBezTo>
                  <a:cubicBezTo>
                    <a:pt x="1986" y="4031"/>
                    <a:pt x="1996" y="4031"/>
                    <a:pt x="2008" y="4030"/>
                  </a:cubicBezTo>
                  <a:cubicBezTo>
                    <a:pt x="2089" y="4011"/>
                    <a:pt x="2143" y="3932"/>
                    <a:pt x="2125" y="3850"/>
                  </a:cubicBezTo>
                  <a:cubicBezTo>
                    <a:pt x="1832" y="2459"/>
                    <a:pt x="1197" y="1147"/>
                    <a:pt x="287" y="55"/>
                  </a:cubicBezTo>
                  <a:cubicBezTo>
                    <a:pt x="257" y="19"/>
                    <a:pt x="214" y="1"/>
                    <a:pt x="171" y="1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46"/>
            <p:cNvSpPr/>
            <p:nvPr/>
          </p:nvSpPr>
          <p:spPr>
            <a:xfrm>
              <a:off x="2796200" y="861725"/>
              <a:ext cx="91600" cy="52850"/>
            </a:xfrm>
            <a:custGeom>
              <a:avLst/>
              <a:gdLst/>
              <a:ahLst/>
              <a:cxnLst/>
              <a:rect l="l" t="t" r="r" b="b"/>
              <a:pathLst>
                <a:path w="3664" h="2114" extrusionOk="0">
                  <a:moveTo>
                    <a:pt x="170" y="0"/>
                  </a:moveTo>
                  <a:cubicBezTo>
                    <a:pt x="110" y="0"/>
                    <a:pt x="53" y="36"/>
                    <a:pt x="30" y="96"/>
                  </a:cubicBezTo>
                  <a:cubicBezTo>
                    <a:pt x="0" y="174"/>
                    <a:pt x="39" y="261"/>
                    <a:pt x="116" y="291"/>
                  </a:cubicBezTo>
                  <a:cubicBezTo>
                    <a:pt x="1284" y="747"/>
                    <a:pt x="2391" y="1351"/>
                    <a:pt x="3405" y="2084"/>
                  </a:cubicBezTo>
                  <a:cubicBezTo>
                    <a:pt x="3433" y="2104"/>
                    <a:pt x="3463" y="2113"/>
                    <a:pt x="3493" y="2113"/>
                  </a:cubicBezTo>
                  <a:cubicBezTo>
                    <a:pt x="3540" y="2113"/>
                    <a:pt x="3586" y="2092"/>
                    <a:pt x="3615" y="2053"/>
                  </a:cubicBezTo>
                  <a:cubicBezTo>
                    <a:pt x="3663" y="1984"/>
                    <a:pt x="3649" y="1889"/>
                    <a:pt x="3580" y="1841"/>
                  </a:cubicBezTo>
                  <a:cubicBezTo>
                    <a:pt x="2545" y="1091"/>
                    <a:pt x="1416" y="475"/>
                    <a:pt x="225" y="10"/>
                  </a:cubicBezTo>
                  <a:cubicBezTo>
                    <a:pt x="207" y="3"/>
                    <a:pt x="188" y="0"/>
                    <a:pt x="170" y="0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46"/>
            <p:cNvSpPr/>
            <p:nvPr/>
          </p:nvSpPr>
          <p:spPr>
            <a:xfrm>
              <a:off x="509675" y="96725"/>
              <a:ext cx="715025" cy="868750"/>
            </a:xfrm>
            <a:custGeom>
              <a:avLst/>
              <a:gdLst/>
              <a:ahLst/>
              <a:cxnLst/>
              <a:rect l="l" t="t" r="r" b="b"/>
              <a:pathLst>
                <a:path w="28601" h="34750" extrusionOk="0">
                  <a:moveTo>
                    <a:pt x="9328" y="0"/>
                  </a:moveTo>
                  <a:cubicBezTo>
                    <a:pt x="8794" y="0"/>
                    <a:pt x="8276" y="99"/>
                    <a:pt x="7793" y="353"/>
                  </a:cubicBezTo>
                  <a:cubicBezTo>
                    <a:pt x="6830" y="859"/>
                    <a:pt x="6255" y="1876"/>
                    <a:pt x="5808" y="2869"/>
                  </a:cubicBezTo>
                  <a:cubicBezTo>
                    <a:pt x="4287" y="6251"/>
                    <a:pt x="3648" y="9952"/>
                    <a:pt x="3023" y="13607"/>
                  </a:cubicBezTo>
                  <a:cubicBezTo>
                    <a:pt x="2096" y="19021"/>
                    <a:pt x="1170" y="24435"/>
                    <a:pt x="375" y="29871"/>
                  </a:cubicBezTo>
                  <a:cubicBezTo>
                    <a:pt x="181" y="31198"/>
                    <a:pt x="0" y="32594"/>
                    <a:pt x="475" y="33850"/>
                  </a:cubicBezTo>
                  <a:cubicBezTo>
                    <a:pt x="600" y="34181"/>
                    <a:pt x="790" y="34516"/>
                    <a:pt x="1113" y="34662"/>
                  </a:cubicBezTo>
                  <a:cubicBezTo>
                    <a:pt x="1255" y="34728"/>
                    <a:pt x="1410" y="34749"/>
                    <a:pt x="1567" y="34749"/>
                  </a:cubicBezTo>
                  <a:cubicBezTo>
                    <a:pt x="1717" y="34749"/>
                    <a:pt x="1869" y="34730"/>
                    <a:pt x="2017" y="34710"/>
                  </a:cubicBezTo>
                  <a:cubicBezTo>
                    <a:pt x="5847" y="34186"/>
                    <a:pt x="9675" y="33663"/>
                    <a:pt x="13504" y="33142"/>
                  </a:cubicBezTo>
                  <a:cubicBezTo>
                    <a:pt x="16855" y="32683"/>
                    <a:pt x="20205" y="32226"/>
                    <a:pt x="23556" y="31770"/>
                  </a:cubicBezTo>
                  <a:cubicBezTo>
                    <a:pt x="24560" y="31634"/>
                    <a:pt x="27202" y="31771"/>
                    <a:pt x="27893" y="30947"/>
                  </a:cubicBezTo>
                  <a:cubicBezTo>
                    <a:pt x="28601" y="30105"/>
                    <a:pt x="27615" y="28256"/>
                    <a:pt x="27377" y="27358"/>
                  </a:cubicBezTo>
                  <a:cubicBezTo>
                    <a:pt x="25813" y="21458"/>
                    <a:pt x="25164" y="15312"/>
                    <a:pt x="25469" y="9214"/>
                  </a:cubicBezTo>
                  <a:cubicBezTo>
                    <a:pt x="25545" y="7664"/>
                    <a:pt x="25684" y="6101"/>
                    <a:pt x="25425" y="4571"/>
                  </a:cubicBezTo>
                  <a:cubicBezTo>
                    <a:pt x="25379" y="4312"/>
                    <a:pt x="25317" y="4040"/>
                    <a:pt x="25141" y="3841"/>
                  </a:cubicBezTo>
                  <a:cubicBezTo>
                    <a:pt x="24896" y="3565"/>
                    <a:pt x="24496" y="3501"/>
                    <a:pt x="24129" y="3451"/>
                  </a:cubicBezTo>
                  <a:cubicBezTo>
                    <a:pt x="20125" y="2902"/>
                    <a:pt x="16170" y="1970"/>
                    <a:pt x="12342" y="673"/>
                  </a:cubicBezTo>
                  <a:cubicBezTo>
                    <a:pt x="11376" y="346"/>
                    <a:pt x="10325" y="0"/>
                    <a:pt x="9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46"/>
            <p:cNvSpPr/>
            <p:nvPr/>
          </p:nvSpPr>
          <p:spPr>
            <a:xfrm>
              <a:off x="509700" y="164350"/>
              <a:ext cx="715050" cy="801075"/>
            </a:xfrm>
            <a:custGeom>
              <a:avLst/>
              <a:gdLst/>
              <a:ahLst/>
              <a:cxnLst/>
              <a:rect l="l" t="t" r="r" b="b"/>
              <a:pathLst>
                <a:path w="28602" h="32043" extrusionOk="0">
                  <a:moveTo>
                    <a:pt x="19821" y="0"/>
                  </a:moveTo>
                  <a:cubicBezTo>
                    <a:pt x="18805" y="6285"/>
                    <a:pt x="19375" y="12914"/>
                    <a:pt x="18537" y="19290"/>
                  </a:cubicBezTo>
                  <a:cubicBezTo>
                    <a:pt x="18438" y="20050"/>
                    <a:pt x="18315" y="20814"/>
                    <a:pt x="18017" y="21519"/>
                  </a:cubicBezTo>
                  <a:cubicBezTo>
                    <a:pt x="17345" y="23104"/>
                    <a:pt x="15864" y="24203"/>
                    <a:pt x="14328" y="24985"/>
                  </a:cubicBezTo>
                  <a:cubicBezTo>
                    <a:pt x="11440" y="26454"/>
                    <a:pt x="8194" y="27049"/>
                    <a:pt x="4939" y="27049"/>
                  </a:cubicBezTo>
                  <a:cubicBezTo>
                    <a:pt x="3689" y="27049"/>
                    <a:pt x="2439" y="26961"/>
                    <a:pt x="1206" y="26802"/>
                  </a:cubicBezTo>
                  <a:cubicBezTo>
                    <a:pt x="953" y="26769"/>
                    <a:pt x="700" y="26732"/>
                    <a:pt x="447" y="26694"/>
                  </a:cubicBezTo>
                  <a:cubicBezTo>
                    <a:pt x="424" y="26851"/>
                    <a:pt x="399" y="27008"/>
                    <a:pt x="375" y="27163"/>
                  </a:cubicBezTo>
                  <a:cubicBezTo>
                    <a:pt x="182" y="28490"/>
                    <a:pt x="1" y="29886"/>
                    <a:pt x="475" y="31142"/>
                  </a:cubicBezTo>
                  <a:cubicBezTo>
                    <a:pt x="601" y="31474"/>
                    <a:pt x="791" y="31810"/>
                    <a:pt x="1113" y="31956"/>
                  </a:cubicBezTo>
                  <a:cubicBezTo>
                    <a:pt x="1255" y="32021"/>
                    <a:pt x="1407" y="32042"/>
                    <a:pt x="1564" y="32042"/>
                  </a:cubicBezTo>
                  <a:cubicBezTo>
                    <a:pt x="1715" y="32042"/>
                    <a:pt x="1869" y="32022"/>
                    <a:pt x="2019" y="32002"/>
                  </a:cubicBezTo>
                  <a:cubicBezTo>
                    <a:pt x="5849" y="31480"/>
                    <a:pt x="9677" y="30958"/>
                    <a:pt x="13506" y="30435"/>
                  </a:cubicBezTo>
                  <a:cubicBezTo>
                    <a:pt x="16856" y="29976"/>
                    <a:pt x="20207" y="29519"/>
                    <a:pt x="23556" y="29062"/>
                  </a:cubicBezTo>
                  <a:cubicBezTo>
                    <a:pt x="24561" y="28926"/>
                    <a:pt x="27202" y="29064"/>
                    <a:pt x="27893" y="28239"/>
                  </a:cubicBezTo>
                  <a:cubicBezTo>
                    <a:pt x="28601" y="27398"/>
                    <a:pt x="27617" y="25549"/>
                    <a:pt x="27377" y="24652"/>
                  </a:cubicBezTo>
                  <a:cubicBezTo>
                    <a:pt x="25814" y="18750"/>
                    <a:pt x="25166" y="12606"/>
                    <a:pt x="25470" y="6507"/>
                  </a:cubicBezTo>
                  <a:cubicBezTo>
                    <a:pt x="25547" y="4957"/>
                    <a:pt x="25685" y="3393"/>
                    <a:pt x="25425" y="1865"/>
                  </a:cubicBezTo>
                  <a:cubicBezTo>
                    <a:pt x="25381" y="1606"/>
                    <a:pt x="25318" y="1333"/>
                    <a:pt x="25141" y="1134"/>
                  </a:cubicBezTo>
                  <a:cubicBezTo>
                    <a:pt x="24896" y="857"/>
                    <a:pt x="24496" y="793"/>
                    <a:pt x="24129" y="743"/>
                  </a:cubicBezTo>
                  <a:cubicBezTo>
                    <a:pt x="22686" y="546"/>
                    <a:pt x="21249" y="296"/>
                    <a:pt x="19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46"/>
            <p:cNvSpPr/>
            <p:nvPr/>
          </p:nvSpPr>
          <p:spPr>
            <a:xfrm>
              <a:off x="1079275" y="151750"/>
              <a:ext cx="227550" cy="769025"/>
            </a:xfrm>
            <a:custGeom>
              <a:avLst/>
              <a:gdLst/>
              <a:ahLst/>
              <a:cxnLst/>
              <a:rect l="l" t="t" r="r" b="b"/>
              <a:pathLst>
                <a:path w="9102" h="30761" extrusionOk="0">
                  <a:moveTo>
                    <a:pt x="1680" y="1"/>
                  </a:moveTo>
                  <a:cubicBezTo>
                    <a:pt x="1379" y="1"/>
                    <a:pt x="1068" y="19"/>
                    <a:pt x="813" y="175"/>
                  </a:cubicBezTo>
                  <a:cubicBezTo>
                    <a:pt x="294" y="489"/>
                    <a:pt x="221" y="1198"/>
                    <a:pt x="207" y="1803"/>
                  </a:cubicBezTo>
                  <a:cubicBezTo>
                    <a:pt x="1" y="10927"/>
                    <a:pt x="266" y="20061"/>
                    <a:pt x="1001" y="29158"/>
                  </a:cubicBezTo>
                  <a:cubicBezTo>
                    <a:pt x="1044" y="29685"/>
                    <a:pt x="1129" y="30283"/>
                    <a:pt x="1566" y="30579"/>
                  </a:cubicBezTo>
                  <a:cubicBezTo>
                    <a:pt x="1770" y="30717"/>
                    <a:pt x="2010" y="30760"/>
                    <a:pt x="2259" y="30760"/>
                  </a:cubicBezTo>
                  <a:cubicBezTo>
                    <a:pt x="2456" y="30760"/>
                    <a:pt x="2657" y="30733"/>
                    <a:pt x="2850" y="30704"/>
                  </a:cubicBezTo>
                  <a:cubicBezTo>
                    <a:pt x="3926" y="30541"/>
                    <a:pt x="8199" y="30552"/>
                    <a:pt x="8862" y="29764"/>
                  </a:cubicBezTo>
                  <a:cubicBezTo>
                    <a:pt x="9102" y="29473"/>
                    <a:pt x="8521" y="26175"/>
                    <a:pt x="8431" y="25486"/>
                  </a:cubicBezTo>
                  <a:cubicBezTo>
                    <a:pt x="8570" y="16999"/>
                    <a:pt x="8709" y="8515"/>
                    <a:pt x="8849" y="27"/>
                  </a:cubicBezTo>
                  <a:lnTo>
                    <a:pt x="1776" y="1"/>
                  </a:lnTo>
                  <a:cubicBezTo>
                    <a:pt x="1745" y="1"/>
                    <a:pt x="1713" y="1"/>
                    <a:pt x="1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46"/>
            <p:cNvSpPr/>
            <p:nvPr/>
          </p:nvSpPr>
          <p:spPr>
            <a:xfrm>
              <a:off x="1079325" y="151700"/>
              <a:ext cx="174750" cy="769000"/>
            </a:xfrm>
            <a:custGeom>
              <a:avLst/>
              <a:gdLst/>
              <a:ahLst/>
              <a:cxnLst/>
              <a:rect l="l" t="t" r="r" b="b"/>
              <a:pathLst>
                <a:path w="6990" h="30760" extrusionOk="0">
                  <a:moveTo>
                    <a:pt x="1714" y="0"/>
                  </a:moveTo>
                  <a:cubicBezTo>
                    <a:pt x="1402" y="0"/>
                    <a:pt x="1077" y="15"/>
                    <a:pt x="811" y="175"/>
                  </a:cubicBezTo>
                  <a:cubicBezTo>
                    <a:pt x="291" y="488"/>
                    <a:pt x="219" y="1197"/>
                    <a:pt x="205" y="1801"/>
                  </a:cubicBezTo>
                  <a:cubicBezTo>
                    <a:pt x="0" y="10926"/>
                    <a:pt x="265" y="20061"/>
                    <a:pt x="999" y="29157"/>
                  </a:cubicBezTo>
                  <a:cubicBezTo>
                    <a:pt x="1042" y="29683"/>
                    <a:pt x="1125" y="30282"/>
                    <a:pt x="1562" y="30577"/>
                  </a:cubicBezTo>
                  <a:cubicBezTo>
                    <a:pt x="1767" y="30716"/>
                    <a:pt x="2008" y="30759"/>
                    <a:pt x="2258" y="30759"/>
                  </a:cubicBezTo>
                  <a:cubicBezTo>
                    <a:pt x="2454" y="30759"/>
                    <a:pt x="2656" y="30732"/>
                    <a:pt x="2848" y="30703"/>
                  </a:cubicBezTo>
                  <a:cubicBezTo>
                    <a:pt x="3526" y="30599"/>
                    <a:pt x="5475" y="30564"/>
                    <a:pt x="6990" y="30356"/>
                  </a:cubicBezTo>
                  <a:cubicBezTo>
                    <a:pt x="5173" y="27675"/>
                    <a:pt x="4596" y="24186"/>
                    <a:pt x="4344" y="20890"/>
                  </a:cubicBezTo>
                  <a:cubicBezTo>
                    <a:pt x="3810" y="13916"/>
                    <a:pt x="4260" y="6867"/>
                    <a:pt x="5660" y="15"/>
                  </a:cubicBezTo>
                  <a:cubicBezTo>
                    <a:pt x="4366" y="12"/>
                    <a:pt x="3070" y="6"/>
                    <a:pt x="1774" y="0"/>
                  </a:cubicBezTo>
                  <a:cubicBezTo>
                    <a:pt x="1755" y="0"/>
                    <a:pt x="1735" y="0"/>
                    <a:pt x="1714" y="0"/>
                  </a:cubicBez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46"/>
            <p:cNvSpPr/>
            <p:nvPr/>
          </p:nvSpPr>
          <p:spPr>
            <a:xfrm>
              <a:off x="2546450" y="265075"/>
              <a:ext cx="2023150" cy="1221425"/>
            </a:xfrm>
            <a:custGeom>
              <a:avLst/>
              <a:gdLst/>
              <a:ahLst/>
              <a:cxnLst/>
              <a:rect l="l" t="t" r="r" b="b"/>
              <a:pathLst>
                <a:path w="80926" h="48857" extrusionOk="0">
                  <a:moveTo>
                    <a:pt x="78871" y="0"/>
                  </a:moveTo>
                  <a:lnTo>
                    <a:pt x="0" y="3579"/>
                  </a:lnTo>
                  <a:lnTo>
                    <a:pt x="2054" y="48856"/>
                  </a:lnTo>
                  <a:lnTo>
                    <a:pt x="80925" y="45278"/>
                  </a:lnTo>
                  <a:lnTo>
                    <a:pt x="788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46"/>
            <p:cNvSpPr/>
            <p:nvPr/>
          </p:nvSpPr>
          <p:spPr>
            <a:xfrm>
              <a:off x="2546225" y="349625"/>
              <a:ext cx="315275" cy="1141925"/>
            </a:xfrm>
            <a:custGeom>
              <a:avLst/>
              <a:gdLst/>
              <a:ahLst/>
              <a:cxnLst/>
              <a:rect l="l" t="t" r="r" b="b"/>
              <a:pathLst>
                <a:path w="12611" h="45677" extrusionOk="0">
                  <a:moveTo>
                    <a:pt x="1" y="1"/>
                  </a:moveTo>
                  <a:lnTo>
                    <a:pt x="2073" y="45676"/>
                  </a:lnTo>
                  <a:lnTo>
                    <a:pt x="12610" y="33755"/>
                  </a:lnTo>
                  <a:lnTo>
                    <a:pt x="11573" y="109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46"/>
            <p:cNvSpPr/>
            <p:nvPr/>
          </p:nvSpPr>
          <p:spPr>
            <a:xfrm>
              <a:off x="2949250" y="363350"/>
              <a:ext cx="1495400" cy="1012475"/>
            </a:xfrm>
            <a:custGeom>
              <a:avLst/>
              <a:gdLst/>
              <a:ahLst/>
              <a:cxnLst/>
              <a:rect l="l" t="t" r="r" b="b"/>
              <a:pathLst>
                <a:path w="59816" h="40499" extrusionOk="0">
                  <a:moveTo>
                    <a:pt x="53667" y="1"/>
                  </a:moveTo>
                  <a:lnTo>
                    <a:pt x="4352" y="2238"/>
                  </a:lnTo>
                  <a:cubicBezTo>
                    <a:pt x="4467" y="4755"/>
                    <a:pt x="2518" y="6889"/>
                    <a:pt x="1" y="7003"/>
                  </a:cubicBezTo>
                  <a:lnTo>
                    <a:pt x="1328" y="36279"/>
                  </a:lnTo>
                  <a:cubicBezTo>
                    <a:pt x="1399" y="36275"/>
                    <a:pt x="1470" y="36274"/>
                    <a:pt x="1540" y="36274"/>
                  </a:cubicBezTo>
                  <a:cubicBezTo>
                    <a:pt x="3919" y="36274"/>
                    <a:pt x="5904" y="38116"/>
                    <a:pt x="6082" y="40498"/>
                  </a:cubicBezTo>
                  <a:lnTo>
                    <a:pt x="55410" y="38261"/>
                  </a:lnTo>
                  <a:cubicBezTo>
                    <a:pt x="55370" y="35803"/>
                    <a:pt x="57289" y="33740"/>
                    <a:pt x="59761" y="33629"/>
                  </a:cubicBezTo>
                  <a:cubicBezTo>
                    <a:pt x="59773" y="33629"/>
                    <a:pt x="59785" y="33630"/>
                    <a:pt x="59797" y="33630"/>
                  </a:cubicBezTo>
                  <a:cubicBezTo>
                    <a:pt x="59803" y="33630"/>
                    <a:pt x="59809" y="33630"/>
                    <a:pt x="59815" y="33629"/>
                  </a:cubicBezTo>
                  <a:lnTo>
                    <a:pt x="58485" y="4346"/>
                  </a:lnTo>
                  <a:lnTo>
                    <a:pt x="58432" y="4352"/>
                  </a:lnTo>
                  <a:cubicBezTo>
                    <a:pt x="58362" y="4355"/>
                    <a:pt x="58291" y="4357"/>
                    <a:pt x="58221" y="4357"/>
                  </a:cubicBezTo>
                  <a:cubicBezTo>
                    <a:pt x="55797" y="4357"/>
                    <a:pt x="53778" y="2448"/>
                    <a:pt x="53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46"/>
            <p:cNvSpPr/>
            <p:nvPr/>
          </p:nvSpPr>
          <p:spPr>
            <a:xfrm>
              <a:off x="3266900" y="484675"/>
              <a:ext cx="916400" cy="742275"/>
            </a:xfrm>
            <a:custGeom>
              <a:avLst/>
              <a:gdLst/>
              <a:ahLst/>
              <a:cxnLst/>
              <a:rect l="l" t="t" r="r" b="b"/>
              <a:pathLst>
                <a:path w="36656" h="29691" extrusionOk="0">
                  <a:moveTo>
                    <a:pt x="11983" y="5495"/>
                  </a:moveTo>
                  <a:cubicBezTo>
                    <a:pt x="12029" y="5495"/>
                    <a:pt x="12069" y="5512"/>
                    <a:pt x="12103" y="5541"/>
                  </a:cubicBezTo>
                  <a:cubicBezTo>
                    <a:pt x="12140" y="5577"/>
                    <a:pt x="12160" y="5617"/>
                    <a:pt x="12161" y="5665"/>
                  </a:cubicBezTo>
                  <a:cubicBezTo>
                    <a:pt x="12156" y="5705"/>
                    <a:pt x="12149" y="5755"/>
                    <a:pt x="12113" y="5797"/>
                  </a:cubicBezTo>
                  <a:lnTo>
                    <a:pt x="11991" y="5930"/>
                  </a:lnTo>
                  <a:lnTo>
                    <a:pt x="11858" y="5808"/>
                  </a:lnTo>
                  <a:cubicBezTo>
                    <a:pt x="11822" y="5775"/>
                    <a:pt x="11802" y="5733"/>
                    <a:pt x="11800" y="5683"/>
                  </a:cubicBezTo>
                  <a:cubicBezTo>
                    <a:pt x="11797" y="5633"/>
                    <a:pt x="11815" y="5590"/>
                    <a:pt x="11846" y="5553"/>
                  </a:cubicBezTo>
                  <a:cubicBezTo>
                    <a:pt x="11881" y="5517"/>
                    <a:pt x="11922" y="5497"/>
                    <a:pt x="11972" y="5496"/>
                  </a:cubicBezTo>
                  <a:cubicBezTo>
                    <a:pt x="11976" y="5495"/>
                    <a:pt x="11979" y="5495"/>
                    <a:pt x="11983" y="5495"/>
                  </a:cubicBezTo>
                  <a:close/>
                  <a:moveTo>
                    <a:pt x="12799" y="23764"/>
                  </a:moveTo>
                  <a:lnTo>
                    <a:pt x="12933" y="23884"/>
                  </a:lnTo>
                  <a:cubicBezTo>
                    <a:pt x="12971" y="23920"/>
                    <a:pt x="12990" y="23958"/>
                    <a:pt x="12993" y="24013"/>
                  </a:cubicBezTo>
                  <a:cubicBezTo>
                    <a:pt x="12994" y="24065"/>
                    <a:pt x="12980" y="24102"/>
                    <a:pt x="12947" y="24142"/>
                  </a:cubicBezTo>
                  <a:cubicBezTo>
                    <a:pt x="12911" y="24181"/>
                    <a:pt x="12861" y="24200"/>
                    <a:pt x="12811" y="24200"/>
                  </a:cubicBezTo>
                  <a:cubicBezTo>
                    <a:pt x="12768" y="24200"/>
                    <a:pt x="12725" y="24185"/>
                    <a:pt x="12692" y="24156"/>
                  </a:cubicBezTo>
                  <a:cubicBezTo>
                    <a:pt x="12654" y="24122"/>
                    <a:pt x="12633" y="24079"/>
                    <a:pt x="12632" y="24029"/>
                  </a:cubicBezTo>
                  <a:cubicBezTo>
                    <a:pt x="12629" y="23979"/>
                    <a:pt x="12643" y="23934"/>
                    <a:pt x="12677" y="23898"/>
                  </a:cubicBezTo>
                  <a:lnTo>
                    <a:pt x="12799" y="23764"/>
                  </a:lnTo>
                  <a:close/>
                  <a:moveTo>
                    <a:pt x="11990" y="0"/>
                  </a:moveTo>
                  <a:cubicBezTo>
                    <a:pt x="11901" y="0"/>
                    <a:pt x="11811" y="2"/>
                    <a:pt x="11721" y="6"/>
                  </a:cubicBezTo>
                  <a:cubicBezTo>
                    <a:pt x="10205" y="74"/>
                    <a:pt x="8809" y="727"/>
                    <a:pt x="7789" y="1845"/>
                  </a:cubicBezTo>
                  <a:cubicBezTo>
                    <a:pt x="6788" y="2940"/>
                    <a:pt x="6265" y="4352"/>
                    <a:pt x="6308" y="5832"/>
                  </a:cubicBezTo>
                  <a:cubicBezTo>
                    <a:pt x="5764" y="5605"/>
                    <a:pt x="5178" y="5488"/>
                    <a:pt x="4575" y="5488"/>
                  </a:cubicBezTo>
                  <a:cubicBezTo>
                    <a:pt x="4506" y="5488"/>
                    <a:pt x="4436" y="5490"/>
                    <a:pt x="4366" y="5493"/>
                  </a:cubicBezTo>
                  <a:cubicBezTo>
                    <a:pt x="3159" y="5547"/>
                    <a:pt x="2044" y="6070"/>
                    <a:pt x="1230" y="6962"/>
                  </a:cubicBezTo>
                  <a:cubicBezTo>
                    <a:pt x="420" y="7850"/>
                    <a:pt x="0" y="8997"/>
                    <a:pt x="49" y="10198"/>
                  </a:cubicBezTo>
                  <a:cubicBezTo>
                    <a:pt x="49" y="10207"/>
                    <a:pt x="49" y="10214"/>
                    <a:pt x="51" y="10221"/>
                  </a:cubicBezTo>
                  <a:cubicBezTo>
                    <a:pt x="105" y="11431"/>
                    <a:pt x="630" y="12544"/>
                    <a:pt x="1521" y="13358"/>
                  </a:cubicBezTo>
                  <a:lnTo>
                    <a:pt x="3466" y="15133"/>
                  </a:lnTo>
                  <a:lnTo>
                    <a:pt x="1692" y="17077"/>
                  </a:lnTo>
                  <a:cubicBezTo>
                    <a:pt x="880" y="17963"/>
                    <a:pt x="461" y="19113"/>
                    <a:pt x="509" y="20312"/>
                  </a:cubicBezTo>
                  <a:cubicBezTo>
                    <a:pt x="509" y="20321"/>
                    <a:pt x="509" y="20328"/>
                    <a:pt x="511" y="20335"/>
                  </a:cubicBezTo>
                  <a:cubicBezTo>
                    <a:pt x="565" y="21543"/>
                    <a:pt x="1088" y="22656"/>
                    <a:pt x="1980" y="23473"/>
                  </a:cubicBezTo>
                  <a:cubicBezTo>
                    <a:pt x="2822" y="24241"/>
                    <a:pt x="3898" y="24657"/>
                    <a:pt x="5034" y="24657"/>
                  </a:cubicBezTo>
                  <a:cubicBezTo>
                    <a:pt x="5102" y="24657"/>
                    <a:pt x="5171" y="24655"/>
                    <a:pt x="5239" y="24652"/>
                  </a:cubicBezTo>
                  <a:cubicBezTo>
                    <a:pt x="5914" y="24622"/>
                    <a:pt x="6559" y="24444"/>
                    <a:pt x="7142" y="24139"/>
                  </a:cubicBezTo>
                  <a:cubicBezTo>
                    <a:pt x="7142" y="24185"/>
                    <a:pt x="7144" y="24231"/>
                    <a:pt x="7147" y="24275"/>
                  </a:cubicBezTo>
                  <a:cubicBezTo>
                    <a:pt x="7215" y="25792"/>
                    <a:pt x="7869" y="27188"/>
                    <a:pt x="8987" y="28208"/>
                  </a:cubicBezTo>
                  <a:cubicBezTo>
                    <a:pt x="10073" y="29201"/>
                    <a:pt x="11443" y="29690"/>
                    <a:pt x="12810" y="29690"/>
                  </a:cubicBezTo>
                  <a:cubicBezTo>
                    <a:pt x="14350" y="29690"/>
                    <a:pt x="15885" y="29069"/>
                    <a:pt x="17003" y="27847"/>
                  </a:cubicBezTo>
                  <a:cubicBezTo>
                    <a:pt x="18018" y="26733"/>
                    <a:pt x="18544" y="25293"/>
                    <a:pt x="18482" y="23786"/>
                  </a:cubicBezTo>
                  <a:cubicBezTo>
                    <a:pt x="18479" y="23738"/>
                    <a:pt x="18476" y="23695"/>
                    <a:pt x="18475" y="23649"/>
                  </a:cubicBezTo>
                  <a:lnTo>
                    <a:pt x="18475" y="23649"/>
                  </a:lnTo>
                  <a:cubicBezTo>
                    <a:pt x="19004" y="23860"/>
                    <a:pt x="19570" y="23970"/>
                    <a:pt x="20152" y="23970"/>
                  </a:cubicBezTo>
                  <a:cubicBezTo>
                    <a:pt x="20223" y="23970"/>
                    <a:pt x="20293" y="23969"/>
                    <a:pt x="20364" y="23966"/>
                  </a:cubicBezTo>
                  <a:cubicBezTo>
                    <a:pt x="21572" y="23910"/>
                    <a:pt x="22687" y="23387"/>
                    <a:pt x="23498" y="22497"/>
                  </a:cubicBezTo>
                  <a:cubicBezTo>
                    <a:pt x="24310" y="21609"/>
                    <a:pt x="24730" y="20461"/>
                    <a:pt x="24681" y="19262"/>
                  </a:cubicBezTo>
                  <a:cubicBezTo>
                    <a:pt x="24681" y="19252"/>
                    <a:pt x="24681" y="19245"/>
                    <a:pt x="24679" y="19237"/>
                  </a:cubicBezTo>
                  <a:cubicBezTo>
                    <a:pt x="24664" y="18879"/>
                    <a:pt x="24593" y="18535"/>
                    <a:pt x="24499" y="18198"/>
                  </a:cubicBezTo>
                  <a:lnTo>
                    <a:pt x="24499" y="18198"/>
                  </a:lnTo>
                  <a:cubicBezTo>
                    <a:pt x="24923" y="18342"/>
                    <a:pt x="25376" y="18427"/>
                    <a:pt x="25845" y="18427"/>
                  </a:cubicBezTo>
                  <a:cubicBezTo>
                    <a:pt x="25904" y="18427"/>
                    <a:pt x="25963" y="18426"/>
                    <a:pt x="26022" y="18423"/>
                  </a:cubicBezTo>
                  <a:cubicBezTo>
                    <a:pt x="26765" y="18389"/>
                    <a:pt x="27460" y="18148"/>
                    <a:pt x="28070" y="17760"/>
                  </a:cubicBezTo>
                  <a:lnTo>
                    <a:pt x="32025" y="19050"/>
                  </a:lnTo>
                  <a:cubicBezTo>
                    <a:pt x="32379" y="19165"/>
                    <a:pt x="32744" y="19222"/>
                    <a:pt x="33107" y="19222"/>
                  </a:cubicBezTo>
                  <a:cubicBezTo>
                    <a:pt x="33864" y="19222"/>
                    <a:pt x="34612" y="18976"/>
                    <a:pt x="35231" y="18506"/>
                  </a:cubicBezTo>
                  <a:cubicBezTo>
                    <a:pt x="36141" y="17816"/>
                    <a:pt x="36655" y="16722"/>
                    <a:pt x="36608" y="15580"/>
                  </a:cubicBezTo>
                  <a:lnTo>
                    <a:pt x="36608" y="15561"/>
                  </a:lnTo>
                  <a:lnTo>
                    <a:pt x="36443" y="11938"/>
                  </a:lnTo>
                  <a:cubicBezTo>
                    <a:pt x="36392" y="10788"/>
                    <a:pt x="35780" y="9739"/>
                    <a:pt x="34805" y="9129"/>
                  </a:cubicBezTo>
                  <a:cubicBezTo>
                    <a:pt x="34241" y="8774"/>
                    <a:pt x="33597" y="8595"/>
                    <a:pt x="32949" y="8595"/>
                  </a:cubicBezTo>
                  <a:cubicBezTo>
                    <a:pt x="32480" y="8595"/>
                    <a:pt x="32009" y="8689"/>
                    <a:pt x="31566" y="8879"/>
                  </a:cubicBezTo>
                  <a:lnTo>
                    <a:pt x="27742" y="10523"/>
                  </a:lnTo>
                  <a:cubicBezTo>
                    <a:pt x="27163" y="10225"/>
                    <a:pt x="26514" y="10043"/>
                    <a:pt x="25825" y="10043"/>
                  </a:cubicBezTo>
                  <a:cubicBezTo>
                    <a:pt x="25766" y="10043"/>
                    <a:pt x="25707" y="10045"/>
                    <a:pt x="25647" y="10047"/>
                  </a:cubicBezTo>
                  <a:cubicBezTo>
                    <a:pt x="25105" y="10072"/>
                    <a:pt x="24588" y="10201"/>
                    <a:pt x="24109" y="10419"/>
                  </a:cubicBezTo>
                  <a:cubicBezTo>
                    <a:pt x="24211" y="10003"/>
                    <a:pt x="24255" y="9567"/>
                    <a:pt x="24224" y="9123"/>
                  </a:cubicBezTo>
                  <a:cubicBezTo>
                    <a:pt x="24171" y="7915"/>
                    <a:pt x="23647" y="6801"/>
                    <a:pt x="22755" y="5986"/>
                  </a:cubicBezTo>
                  <a:cubicBezTo>
                    <a:pt x="21914" y="5218"/>
                    <a:pt x="20840" y="4803"/>
                    <a:pt x="19711" y="4803"/>
                  </a:cubicBezTo>
                  <a:cubicBezTo>
                    <a:pt x="19639" y="4803"/>
                    <a:pt x="19568" y="4804"/>
                    <a:pt x="19497" y="4808"/>
                  </a:cubicBezTo>
                  <a:cubicBezTo>
                    <a:pt x="18840" y="4838"/>
                    <a:pt x="18211" y="5004"/>
                    <a:pt x="17645" y="5295"/>
                  </a:cubicBezTo>
                  <a:cubicBezTo>
                    <a:pt x="17549" y="3827"/>
                    <a:pt x="16900" y="2479"/>
                    <a:pt x="15809" y="1482"/>
                  </a:cubicBezTo>
                  <a:cubicBezTo>
                    <a:pt x="14752" y="521"/>
                    <a:pt x="13407" y="0"/>
                    <a:pt x="11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46"/>
            <p:cNvSpPr/>
            <p:nvPr/>
          </p:nvSpPr>
          <p:spPr>
            <a:xfrm>
              <a:off x="3319200" y="536475"/>
              <a:ext cx="513825" cy="638700"/>
            </a:xfrm>
            <a:custGeom>
              <a:avLst/>
              <a:gdLst/>
              <a:ahLst/>
              <a:cxnLst/>
              <a:rect l="l" t="t" r="r" b="b"/>
              <a:pathLst>
                <a:path w="20553" h="25548" extrusionOk="0">
                  <a:moveTo>
                    <a:pt x="9887" y="1347"/>
                  </a:moveTo>
                  <a:cubicBezTo>
                    <a:pt x="10430" y="1347"/>
                    <a:pt x="10975" y="1541"/>
                    <a:pt x="11407" y="1936"/>
                  </a:cubicBezTo>
                  <a:cubicBezTo>
                    <a:pt x="11851" y="2343"/>
                    <a:pt x="12110" y="2896"/>
                    <a:pt x="12139" y="3498"/>
                  </a:cubicBezTo>
                  <a:cubicBezTo>
                    <a:pt x="12166" y="4100"/>
                    <a:pt x="11958" y="4675"/>
                    <a:pt x="11551" y="5119"/>
                  </a:cubicBezTo>
                  <a:lnTo>
                    <a:pt x="10105" y="6703"/>
                  </a:lnTo>
                  <a:cubicBezTo>
                    <a:pt x="10086" y="6702"/>
                    <a:pt x="10064" y="6700"/>
                    <a:pt x="10043" y="6700"/>
                  </a:cubicBezTo>
                  <a:cubicBezTo>
                    <a:pt x="10038" y="6700"/>
                    <a:pt x="10033" y="6700"/>
                    <a:pt x="10028" y="6700"/>
                  </a:cubicBezTo>
                  <a:cubicBezTo>
                    <a:pt x="10002" y="6701"/>
                    <a:pt x="9976" y="6707"/>
                    <a:pt x="9952" y="6710"/>
                  </a:cubicBezTo>
                  <a:lnTo>
                    <a:pt x="8368" y="5265"/>
                  </a:lnTo>
                  <a:cubicBezTo>
                    <a:pt x="7451" y="4427"/>
                    <a:pt x="7386" y="2998"/>
                    <a:pt x="8222" y="2079"/>
                  </a:cubicBezTo>
                  <a:cubicBezTo>
                    <a:pt x="8666" y="1593"/>
                    <a:pt x="9276" y="1347"/>
                    <a:pt x="9887" y="1347"/>
                  </a:cubicBezTo>
                  <a:close/>
                  <a:moveTo>
                    <a:pt x="17607" y="6152"/>
                  </a:moveTo>
                  <a:cubicBezTo>
                    <a:pt x="17873" y="6152"/>
                    <a:pt x="18139" y="6247"/>
                    <a:pt x="18351" y="6440"/>
                  </a:cubicBezTo>
                  <a:cubicBezTo>
                    <a:pt x="18569" y="6638"/>
                    <a:pt x="18696" y="6911"/>
                    <a:pt x="18709" y="7207"/>
                  </a:cubicBezTo>
                  <a:cubicBezTo>
                    <a:pt x="18720" y="7503"/>
                    <a:pt x="18619" y="7783"/>
                    <a:pt x="18419" y="8003"/>
                  </a:cubicBezTo>
                  <a:lnTo>
                    <a:pt x="15387" y="11328"/>
                  </a:lnTo>
                  <a:lnTo>
                    <a:pt x="13753" y="9834"/>
                  </a:lnTo>
                  <a:lnTo>
                    <a:pt x="16788" y="6512"/>
                  </a:lnTo>
                  <a:cubicBezTo>
                    <a:pt x="17007" y="6273"/>
                    <a:pt x="17306" y="6152"/>
                    <a:pt x="17607" y="6152"/>
                  </a:cubicBezTo>
                  <a:close/>
                  <a:moveTo>
                    <a:pt x="10183" y="8398"/>
                  </a:moveTo>
                  <a:lnTo>
                    <a:pt x="11911" y="9976"/>
                  </a:lnTo>
                  <a:lnTo>
                    <a:pt x="10257" y="11786"/>
                  </a:lnTo>
                  <a:lnTo>
                    <a:pt x="8448" y="10132"/>
                  </a:lnTo>
                  <a:lnTo>
                    <a:pt x="10026" y="8403"/>
                  </a:lnTo>
                  <a:cubicBezTo>
                    <a:pt x="10047" y="8405"/>
                    <a:pt x="10068" y="8406"/>
                    <a:pt x="10089" y="8406"/>
                  </a:cubicBezTo>
                  <a:cubicBezTo>
                    <a:pt x="10120" y="8406"/>
                    <a:pt x="10152" y="8403"/>
                    <a:pt x="10183" y="8398"/>
                  </a:cubicBezTo>
                  <a:close/>
                  <a:moveTo>
                    <a:pt x="2484" y="6838"/>
                  </a:moveTo>
                  <a:cubicBezTo>
                    <a:pt x="2750" y="6838"/>
                    <a:pt x="3017" y="6933"/>
                    <a:pt x="3227" y="7126"/>
                  </a:cubicBezTo>
                  <a:lnTo>
                    <a:pt x="6578" y="10186"/>
                  </a:lnTo>
                  <a:lnTo>
                    <a:pt x="5086" y="11819"/>
                  </a:lnTo>
                  <a:lnTo>
                    <a:pt x="1735" y="8759"/>
                  </a:lnTo>
                  <a:cubicBezTo>
                    <a:pt x="1517" y="8562"/>
                    <a:pt x="1390" y="8289"/>
                    <a:pt x="1377" y="7993"/>
                  </a:cubicBezTo>
                  <a:cubicBezTo>
                    <a:pt x="1364" y="7697"/>
                    <a:pt x="1467" y="7415"/>
                    <a:pt x="1665" y="7197"/>
                  </a:cubicBezTo>
                  <a:cubicBezTo>
                    <a:pt x="1884" y="6959"/>
                    <a:pt x="2184" y="6838"/>
                    <a:pt x="2484" y="6838"/>
                  </a:cubicBezTo>
                  <a:close/>
                  <a:moveTo>
                    <a:pt x="12907" y="10886"/>
                  </a:moveTo>
                  <a:lnTo>
                    <a:pt x="14717" y="12540"/>
                  </a:lnTo>
                  <a:lnTo>
                    <a:pt x="13063" y="14349"/>
                  </a:lnTo>
                  <a:lnTo>
                    <a:pt x="11253" y="12695"/>
                  </a:lnTo>
                  <a:lnTo>
                    <a:pt x="12907" y="10886"/>
                  </a:lnTo>
                  <a:close/>
                  <a:moveTo>
                    <a:pt x="7540" y="11130"/>
                  </a:moveTo>
                  <a:lnTo>
                    <a:pt x="9350" y="12784"/>
                  </a:lnTo>
                  <a:lnTo>
                    <a:pt x="7696" y="14593"/>
                  </a:lnTo>
                  <a:lnTo>
                    <a:pt x="5886" y="12940"/>
                  </a:lnTo>
                  <a:lnTo>
                    <a:pt x="7540" y="11130"/>
                  </a:lnTo>
                  <a:close/>
                  <a:moveTo>
                    <a:pt x="10346" y="13693"/>
                  </a:moveTo>
                  <a:lnTo>
                    <a:pt x="12155" y="15345"/>
                  </a:lnTo>
                  <a:lnTo>
                    <a:pt x="10518" y="17140"/>
                  </a:lnTo>
                  <a:cubicBezTo>
                    <a:pt x="10514" y="17140"/>
                    <a:pt x="10510" y="17138"/>
                    <a:pt x="10507" y="17138"/>
                  </a:cubicBezTo>
                  <a:cubicBezTo>
                    <a:pt x="10505" y="17138"/>
                    <a:pt x="10503" y="17139"/>
                    <a:pt x="10501" y="17140"/>
                  </a:cubicBezTo>
                  <a:cubicBezTo>
                    <a:pt x="10499" y="17139"/>
                    <a:pt x="10498" y="17138"/>
                    <a:pt x="10496" y="17138"/>
                  </a:cubicBezTo>
                  <a:cubicBezTo>
                    <a:pt x="10493" y="17138"/>
                    <a:pt x="10489" y="17140"/>
                    <a:pt x="10485" y="17140"/>
                  </a:cubicBezTo>
                  <a:lnTo>
                    <a:pt x="8692" y="15501"/>
                  </a:lnTo>
                  <a:lnTo>
                    <a:pt x="10346" y="13693"/>
                  </a:lnTo>
                  <a:close/>
                  <a:moveTo>
                    <a:pt x="15575" y="13599"/>
                  </a:moveTo>
                  <a:lnTo>
                    <a:pt x="18811" y="16555"/>
                  </a:lnTo>
                  <a:cubicBezTo>
                    <a:pt x="19261" y="16968"/>
                    <a:pt x="19292" y="17667"/>
                    <a:pt x="18882" y="18117"/>
                  </a:cubicBezTo>
                  <a:cubicBezTo>
                    <a:pt x="18664" y="18356"/>
                    <a:pt x="18364" y="18477"/>
                    <a:pt x="18064" y="18477"/>
                  </a:cubicBezTo>
                  <a:cubicBezTo>
                    <a:pt x="17798" y="18477"/>
                    <a:pt x="17532" y="18381"/>
                    <a:pt x="17320" y="18189"/>
                  </a:cubicBezTo>
                  <a:lnTo>
                    <a:pt x="14083" y="15233"/>
                  </a:lnTo>
                  <a:lnTo>
                    <a:pt x="15575" y="13599"/>
                  </a:lnTo>
                  <a:close/>
                  <a:moveTo>
                    <a:pt x="5102" y="14051"/>
                  </a:moveTo>
                  <a:lnTo>
                    <a:pt x="6736" y="15543"/>
                  </a:lnTo>
                  <a:lnTo>
                    <a:pt x="3756" y="18805"/>
                  </a:lnTo>
                  <a:cubicBezTo>
                    <a:pt x="3539" y="19043"/>
                    <a:pt x="3240" y="19163"/>
                    <a:pt x="2940" y="19163"/>
                  </a:cubicBezTo>
                  <a:cubicBezTo>
                    <a:pt x="2673" y="19163"/>
                    <a:pt x="2406" y="19068"/>
                    <a:pt x="2194" y="18875"/>
                  </a:cubicBezTo>
                  <a:cubicBezTo>
                    <a:pt x="1744" y="18462"/>
                    <a:pt x="1712" y="17763"/>
                    <a:pt x="2122" y="17313"/>
                  </a:cubicBezTo>
                  <a:lnTo>
                    <a:pt x="5102" y="14051"/>
                  </a:lnTo>
                  <a:close/>
                  <a:moveTo>
                    <a:pt x="10593" y="18778"/>
                  </a:moveTo>
                  <a:lnTo>
                    <a:pt x="12239" y="20281"/>
                  </a:lnTo>
                  <a:cubicBezTo>
                    <a:pt x="12684" y="20688"/>
                    <a:pt x="12943" y="21241"/>
                    <a:pt x="12972" y="21843"/>
                  </a:cubicBezTo>
                  <a:cubicBezTo>
                    <a:pt x="12999" y="22445"/>
                    <a:pt x="12791" y="23020"/>
                    <a:pt x="12384" y="23464"/>
                  </a:cubicBezTo>
                  <a:cubicBezTo>
                    <a:pt x="11940" y="23951"/>
                    <a:pt x="11330" y="24197"/>
                    <a:pt x="10718" y="24197"/>
                  </a:cubicBezTo>
                  <a:cubicBezTo>
                    <a:pt x="10176" y="24197"/>
                    <a:pt x="9632" y="24003"/>
                    <a:pt x="9201" y="23611"/>
                  </a:cubicBezTo>
                  <a:cubicBezTo>
                    <a:pt x="8742" y="23191"/>
                    <a:pt x="8497" y="22625"/>
                    <a:pt x="8470" y="22048"/>
                  </a:cubicBezTo>
                  <a:cubicBezTo>
                    <a:pt x="8443" y="21471"/>
                    <a:pt x="8636" y="20885"/>
                    <a:pt x="9056" y="20426"/>
                  </a:cubicBezTo>
                  <a:lnTo>
                    <a:pt x="10561" y="18781"/>
                  </a:lnTo>
                  <a:cubicBezTo>
                    <a:pt x="10571" y="18781"/>
                    <a:pt x="10581" y="18781"/>
                    <a:pt x="10593" y="18778"/>
                  </a:cubicBezTo>
                  <a:close/>
                  <a:moveTo>
                    <a:pt x="9889" y="1"/>
                  </a:moveTo>
                  <a:cubicBezTo>
                    <a:pt x="8911" y="1"/>
                    <a:pt x="7936" y="396"/>
                    <a:pt x="7226" y="1173"/>
                  </a:cubicBezTo>
                  <a:cubicBezTo>
                    <a:pt x="5886" y="2638"/>
                    <a:pt x="5990" y="4921"/>
                    <a:pt x="7458" y="6261"/>
                  </a:cubicBezTo>
                  <a:lnTo>
                    <a:pt x="8931" y="7606"/>
                  </a:lnTo>
                  <a:lnTo>
                    <a:pt x="7484" y="9189"/>
                  </a:lnTo>
                  <a:lnTo>
                    <a:pt x="4136" y="6132"/>
                  </a:lnTo>
                  <a:cubicBezTo>
                    <a:pt x="3680" y="5714"/>
                    <a:pt x="3095" y="5489"/>
                    <a:pt x="2481" y="5489"/>
                  </a:cubicBezTo>
                  <a:cubicBezTo>
                    <a:pt x="2444" y="5489"/>
                    <a:pt x="2407" y="5490"/>
                    <a:pt x="2370" y="5492"/>
                  </a:cubicBezTo>
                  <a:cubicBezTo>
                    <a:pt x="1714" y="5520"/>
                    <a:pt x="1110" y="5806"/>
                    <a:pt x="669" y="6290"/>
                  </a:cubicBezTo>
                  <a:cubicBezTo>
                    <a:pt x="227" y="6773"/>
                    <a:pt x="1" y="7401"/>
                    <a:pt x="30" y="8056"/>
                  </a:cubicBezTo>
                  <a:cubicBezTo>
                    <a:pt x="58" y="8711"/>
                    <a:pt x="344" y="9316"/>
                    <a:pt x="827" y="9756"/>
                  </a:cubicBezTo>
                  <a:lnTo>
                    <a:pt x="4269" y="12899"/>
                  </a:lnTo>
                  <a:cubicBezTo>
                    <a:pt x="4265" y="12922"/>
                    <a:pt x="4265" y="12945"/>
                    <a:pt x="4265" y="12970"/>
                  </a:cubicBezTo>
                  <a:lnTo>
                    <a:pt x="1130" y="16404"/>
                  </a:lnTo>
                  <a:cubicBezTo>
                    <a:pt x="687" y="16887"/>
                    <a:pt x="461" y="17515"/>
                    <a:pt x="490" y="18170"/>
                  </a:cubicBezTo>
                  <a:cubicBezTo>
                    <a:pt x="521" y="18825"/>
                    <a:pt x="804" y="19430"/>
                    <a:pt x="1288" y="19871"/>
                  </a:cubicBezTo>
                  <a:cubicBezTo>
                    <a:pt x="1744" y="20288"/>
                    <a:pt x="2328" y="20513"/>
                    <a:pt x="2943" y="20513"/>
                  </a:cubicBezTo>
                  <a:cubicBezTo>
                    <a:pt x="2980" y="20513"/>
                    <a:pt x="3017" y="20512"/>
                    <a:pt x="3054" y="20511"/>
                  </a:cubicBezTo>
                  <a:cubicBezTo>
                    <a:pt x="3707" y="20480"/>
                    <a:pt x="4314" y="20197"/>
                    <a:pt x="4754" y="19714"/>
                  </a:cubicBezTo>
                  <a:lnTo>
                    <a:pt x="7733" y="16450"/>
                  </a:lnTo>
                  <a:lnTo>
                    <a:pt x="9440" y="18010"/>
                  </a:lnTo>
                  <a:lnTo>
                    <a:pt x="8063" y="19520"/>
                  </a:lnTo>
                  <a:cubicBezTo>
                    <a:pt x="6723" y="20985"/>
                    <a:pt x="6827" y="23270"/>
                    <a:pt x="8294" y="24608"/>
                  </a:cubicBezTo>
                  <a:cubicBezTo>
                    <a:pt x="8983" y="25237"/>
                    <a:pt x="9854" y="25548"/>
                    <a:pt x="10721" y="25548"/>
                  </a:cubicBezTo>
                  <a:cubicBezTo>
                    <a:pt x="11699" y="25548"/>
                    <a:pt x="12673" y="25153"/>
                    <a:pt x="13382" y="24376"/>
                  </a:cubicBezTo>
                  <a:cubicBezTo>
                    <a:pt x="14031" y="23668"/>
                    <a:pt x="14363" y="22746"/>
                    <a:pt x="14320" y="21785"/>
                  </a:cubicBezTo>
                  <a:cubicBezTo>
                    <a:pt x="14277" y="20824"/>
                    <a:pt x="13862" y="19937"/>
                    <a:pt x="13151" y="19288"/>
                  </a:cubicBezTo>
                  <a:lnTo>
                    <a:pt x="11643" y="17911"/>
                  </a:lnTo>
                  <a:lnTo>
                    <a:pt x="13178" y="16231"/>
                  </a:lnTo>
                  <a:lnTo>
                    <a:pt x="16416" y="19186"/>
                  </a:lnTo>
                  <a:cubicBezTo>
                    <a:pt x="16871" y="19604"/>
                    <a:pt x="17456" y="19828"/>
                    <a:pt x="18070" y="19828"/>
                  </a:cubicBezTo>
                  <a:cubicBezTo>
                    <a:pt x="18107" y="19828"/>
                    <a:pt x="18144" y="19827"/>
                    <a:pt x="18182" y="19825"/>
                  </a:cubicBezTo>
                  <a:cubicBezTo>
                    <a:pt x="18835" y="19795"/>
                    <a:pt x="19441" y="19513"/>
                    <a:pt x="19881" y="19029"/>
                  </a:cubicBezTo>
                  <a:cubicBezTo>
                    <a:pt x="20324" y="18546"/>
                    <a:pt x="20552" y="17918"/>
                    <a:pt x="20522" y="17263"/>
                  </a:cubicBezTo>
                  <a:cubicBezTo>
                    <a:pt x="20491" y="16608"/>
                    <a:pt x="20208" y="16003"/>
                    <a:pt x="19724" y="15562"/>
                  </a:cubicBezTo>
                  <a:lnTo>
                    <a:pt x="16340" y="12474"/>
                  </a:lnTo>
                  <a:lnTo>
                    <a:pt x="16340" y="12464"/>
                  </a:lnTo>
                  <a:cubicBezTo>
                    <a:pt x="16338" y="12413"/>
                    <a:pt x="16327" y="12361"/>
                    <a:pt x="16313" y="12310"/>
                  </a:cubicBezTo>
                  <a:lnTo>
                    <a:pt x="19416" y="8910"/>
                  </a:lnTo>
                  <a:cubicBezTo>
                    <a:pt x="19858" y="8427"/>
                    <a:pt x="20086" y="7799"/>
                    <a:pt x="20056" y="7144"/>
                  </a:cubicBezTo>
                  <a:cubicBezTo>
                    <a:pt x="20025" y="6491"/>
                    <a:pt x="19742" y="5884"/>
                    <a:pt x="19258" y="5444"/>
                  </a:cubicBezTo>
                  <a:cubicBezTo>
                    <a:pt x="18802" y="5027"/>
                    <a:pt x="18218" y="4801"/>
                    <a:pt x="17603" y="4801"/>
                  </a:cubicBezTo>
                  <a:cubicBezTo>
                    <a:pt x="17566" y="4801"/>
                    <a:pt x="17529" y="4802"/>
                    <a:pt x="17492" y="4804"/>
                  </a:cubicBezTo>
                  <a:cubicBezTo>
                    <a:pt x="16837" y="4835"/>
                    <a:pt x="16232" y="5118"/>
                    <a:pt x="15792" y="5602"/>
                  </a:cubicBezTo>
                  <a:lnTo>
                    <a:pt x="12758" y="8927"/>
                  </a:lnTo>
                  <a:lnTo>
                    <a:pt x="11200" y="7504"/>
                  </a:lnTo>
                  <a:lnTo>
                    <a:pt x="12546" y="6029"/>
                  </a:lnTo>
                  <a:cubicBezTo>
                    <a:pt x="13194" y="5318"/>
                    <a:pt x="13528" y="4400"/>
                    <a:pt x="13485" y="3438"/>
                  </a:cubicBezTo>
                  <a:cubicBezTo>
                    <a:pt x="13442" y="2475"/>
                    <a:pt x="13026" y="1590"/>
                    <a:pt x="12314" y="941"/>
                  </a:cubicBezTo>
                  <a:cubicBezTo>
                    <a:pt x="11625" y="311"/>
                    <a:pt x="10756" y="1"/>
                    <a:pt x="9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46"/>
            <p:cNvSpPr/>
            <p:nvPr/>
          </p:nvSpPr>
          <p:spPr>
            <a:xfrm>
              <a:off x="2941550" y="355750"/>
              <a:ext cx="1510850" cy="1027650"/>
            </a:xfrm>
            <a:custGeom>
              <a:avLst/>
              <a:gdLst/>
              <a:ahLst/>
              <a:cxnLst/>
              <a:rect l="l" t="t" r="r" b="b"/>
              <a:pathLst>
                <a:path w="60434" h="41106" extrusionOk="0">
                  <a:moveTo>
                    <a:pt x="53697" y="617"/>
                  </a:moveTo>
                  <a:cubicBezTo>
                    <a:pt x="53823" y="1798"/>
                    <a:pt x="54369" y="2880"/>
                    <a:pt x="55253" y="3688"/>
                  </a:cubicBezTo>
                  <a:cubicBezTo>
                    <a:pt x="56153" y="4510"/>
                    <a:pt x="57300" y="4957"/>
                    <a:pt x="58507" y="4961"/>
                  </a:cubicBezTo>
                  <a:lnTo>
                    <a:pt x="59808" y="33646"/>
                  </a:lnTo>
                  <a:cubicBezTo>
                    <a:pt x="57382" y="33878"/>
                    <a:pt x="55523" y="35842"/>
                    <a:pt x="55421" y="38274"/>
                  </a:cubicBezTo>
                  <a:lnTo>
                    <a:pt x="6664" y="40487"/>
                  </a:lnTo>
                  <a:cubicBezTo>
                    <a:pt x="6344" y="38092"/>
                    <a:pt x="4342" y="36312"/>
                    <a:pt x="1928" y="36276"/>
                  </a:cubicBezTo>
                  <a:lnTo>
                    <a:pt x="628" y="7585"/>
                  </a:lnTo>
                  <a:cubicBezTo>
                    <a:pt x="3061" y="7323"/>
                    <a:pt x="4931" y="5275"/>
                    <a:pt x="4971" y="2829"/>
                  </a:cubicBezTo>
                  <a:lnTo>
                    <a:pt x="53697" y="617"/>
                  </a:lnTo>
                  <a:close/>
                  <a:moveTo>
                    <a:pt x="53962" y="1"/>
                  </a:moveTo>
                  <a:lnTo>
                    <a:pt x="4649" y="2244"/>
                  </a:lnTo>
                  <a:cubicBezTo>
                    <a:pt x="4481" y="2251"/>
                    <a:pt x="4352" y="2393"/>
                    <a:pt x="4359" y="2559"/>
                  </a:cubicBezTo>
                  <a:cubicBezTo>
                    <a:pt x="4465" y="4905"/>
                    <a:pt x="2644" y="6902"/>
                    <a:pt x="296" y="7008"/>
                  </a:cubicBezTo>
                  <a:cubicBezTo>
                    <a:pt x="130" y="7015"/>
                    <a:pt x="1" y="7157"/>
                    <a:pt x="8" y="7323"/>
                  </a:cubicBezTo>
                  <a:lnTo>
                    <a:pt x="1335" y="36598"/>
                  </a:lnTo>
                  <a:cubicBezTo>
                    <a:pt x="1339" y="36680"/>
                    <a:pt x="1375" y="36755"/>
                    <a:pt x="1434" y="36809"/>
                  </a:cubicBezTo>
                  <a:cubicBezTo>
                    <a:pt x="1491" y="36861"/>
                    <a:pt x="1568" y="36888"/>
                    <a:pt x="1647" y="36888"/>
                  </a:cubicBezTo>
                  <a:cubicBezTo>
                    <a:pt x="1649" y="36888"/>
                    <a:pt x="1651" y="36888"/>
                    <a:pt x="1653" y="36888"/>
                  </a:cubicBezTo>
                  <a:cubicBezTo>
                    <a:pt x="1723" y="36885"/>
                    <a:pt x="1793" y="36883"/>
                    <a:pt x="1862" y="36883"/>
                  </a:cubicBezTo>
                  <a:cubicBezTo>
                    <a:pt x="4088" y="36883"/>
                    <a:pt x="5924" y="38582"/>
                    <a:pt x="6090" y="40825"/>
                  </a:cubicBezTo>
                  <a:cubicBezTo>
                    <a:pt x="6101" y="40983"/>
                    <a:pt x="6234" y="41104"/>
                    <a:pt x="6391" y="41104"/>
                  </a:cubicBezTo>
                  <a:cubicBezTo>
                    <a:pt x="6394" y="41104"/>
                    <a:pt x="6400" y="41104"/>
                    <a:pt x="6409" y="41106"/>
                  </a:cubicBezTo>
                  <a:lnTo>
                    <a:pt x="55736" y="38869"/>
                  </a:lnTo>
                  <a:cubicBezTo>
                    <a:pt x="55898" y="38860"/>
                    <a:pt x="56026" y="38724"/>
                    <a:pt x="56024" y="38560"/>
                  </a:cubicBezTo>
                  <a:cubicBezTo>
                    <a:pt x="55987" y="36240"/>
                    <a:pt x="57772" y="34341"/>
                    <a:pt x="60091" y="34236"/>
                  </a:cubicBezTo>
                  <a:lnTo>
                    <a:pt x="60139" y="34236"/>
                  </a:lnTo>
                  <a:cubicBezTo>
                    <a:pt x="60220" y="34232"/>
                    <a:pt x="60297" y="34196"/>
                    <a:pt x="60351" y="34137"/>
                  </a:cubicBezTo>
                  <a:cubicBezTo>
                    <a:pt x="60404" y="34079"/>
                    <a:pt x="60433" y="34000"/>
                    <a:pt x="60430" y="33918"/>
                  </a:cubicBezTo>
                  <a:lnTo>
                    <a:pt x="59100" y="4636"/>
                  </a:lnTo>
                  <a:cubicBezTo>
                    <a:pt x="59097" y="4556"/>
                    <a:pt x="59059" y="4478"/>
                    <a:pt x="59000" y="4425"/>
                  </a:cubicBezTo>
                  <a:cubicBezTo>
                    <a:pt x="58944" y="4374"/>
                    <a:pt x="58875" y="4347"/>
                    <a:pt x="58797" y="4347"/>
                  </a:cubicBezTo>
                  <a:cubicBezTo>
                    <a:pt x="58791" y="4347"/>
                    <a:pt x="58785" y="4347"/>
                    <a:pt x="58779" y="4348"/>
                  </a:cubicBezTo>
                  <a:lnTo>
                    <a:pt x="58729" y="4353"/>
                  </a:lnTo>
                  <a:cubicBezTo>
                    <a:pt x="58664" y="4356"/>
                    <a:pt x="58600" y="4358"/>
                    <a:pt x="58535" y="4358"/>
                  </a:cubicBezTo>
                  <a:cubicBezTo>
                    <a:pt x="57465" y="4358"/>
                    <a:pt x="56455" y="3966"/>
                    <a:pt x="55662" y="3243"/>
                  </a:cubicBezTo>
                  <a:cubicBezTo>
                    <a:pt x="54822" y="2476"/>
                    <a:pt x="54332" y="1427"/>
                    <a:pt x="54279" y="290"/>
                  </a:cubicBezTo>
                  <a:cubicBezTo>
                    <a:pt x="54276" y="209"/>
                    <a:pt x="54240" y="134"/>
                    <a:pt x="54181" y="80"/>
                  </a:cubicBezTo>
                  <a:cubicBezTo>
                    <a:pt x="54120" y="27"/>
                    <a:pt x="54042" y="1"/>
                    <a:pt x="539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46"/>
            <p:cNvSpPr/>
            <p:nvPr/>
          </p:nvSpPr>
          <p:spPr>
            <a:xfrm>
              <a:off x="3858425" y="787575"/>
              <a:ext cx="108550" cy="105975"/>
            </a:xfrm>
            <a:custGeom>
              <a:avLst/>
              <a:gdLst/>
              <a:ahLst/>
              <a:cxnLst/>
              <a:rect l="l" t="t" r="r" b="b"/>
              <a:pathLst>
                <a:path w="4342" h="4239" extrusionOk="0">
                  <a:moveTo>
                    <a:pt x="2175" y="0"/>
                  </a:moveTo>
                  <a:cubicBezTo>
                    <a:pt x="2142" y="0"/>
                    <a:pt x="2108" y="1"/>
                    <a:pt x="2075" y="3"/>
                  </a:cubicBezTo>
                  <a:cubicBezTo>
                    <a:pt x="905" y="56"/>
                    <a:pt x="1" y="1047"/>
                    <a:pt x="54" y="2215"/>
                  </a:cubicBezTo>
                  <a:cubicBezTo>
                    <a:pt x="105" y="3352"/>
                    <a:pt x="1042" y="4238"/>
                    <a:pt x="2169" y="4238"/>
                  </a:cubicBezTo>
                  <a:cubicBezTo>
                    <a:pt x="2201" y="4238"/>
                    <a:pt x="2234" y="4238"/>
                    <a:pt x="2267" y="4236"/>
                  </a:cubicBezTo>
                  <a:cubicBezTo>
                    <a:pt x="3436" y="4183"/>
                    <a:pt x="4342" y="3193"/>
                    <a:pt x="4288" y="2023"/>
                  </a:cubicBezTo>
                  <a:cubicBezTo>
                    <a:pt x="4237" y="887"/>
                    <a:pt x="3300" y="0"/>
                    <a:pt x="2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46"/>
            <p:cNvSpPr/>
            <p:nvPr/>
          </p:nvSpPr>
          <p:spPr>
            <a:xfrm>
              <a:off x="3892100" y="740225"/>
              <a:ext cx="239975" cy="182275"/>
            </a:xfrm>
            <a:custGeom>
              <a:avLst/>
              <a:gdLst/>
              <a:ahLst/>
              <a:cxnLst/>
              <a:rect l="l" t="t" r="r" b="b"/>
              <a:pathLst>
                <a:path w="9599" h="7291" extrusionOk="0">
                  <a:moveTo>
                    <a:pt x="8781" y="0"/>
                  </a:moveTo>
                  <a:cubicBezTo>
                    <a:pt x="8713" y="0"/>
                    <a:pt x="8643" y="14"/>
                    <a:pt x="8575" y="43"/>
                  </a:cubicBezTo>
                  <a:lnTo>
                    <a:pt x="441" y="3540"/>
                  </a:lnTo>
                  <a:cubicBezTo>
                    <a:pt x="1" y="3732"/>
                    <a:pt x="30" y="4369"/>
                    <a:pt x="487" y="4518"/>
                  </a:cubicBezTo>
                  <a:lnTo>
                    <a:pt x="8903" y="7264"/>
                  </a:lnTo>
                  <a:cubicBezTo>
                    <a:pt x="8957" y="7282"/>
                    <a:pt x="9012" y="7290"/>
                    <a:pt x="9065" y="7290"/>
                  </a:cubicBezTo>
                  <a:cubicBezTo>
                    <a:pt x="9350" y="7290"/>
                    <a:pt x="9598" y="7050"/>
                    <a:pt x="9585" y="6744"/>
                  </a:cubicBezTo>
                  <a:lnTo>
                    <a:pt x="9303" y="499"/>
                  </a:lnTo>
                  <a:cubicBezTo>
                    <a:pt x="9290" y="209"/>
                    <a:pt x="9049" y="0"/>
                    <a:pt x="8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46"/>
            <p:cNvSpPr/>
            <p:nvPr/>
          </p:nvSpPr>
          <p:spPr>
            <a:xfrm>
              <a:off x="3692250" y="831575"/>
              <a:ext cx="200425" cy="28925"/>
            </a:xfrm>
            <a:custGeom>
              <a:avLst/>
              <a:gdLst/>
              <a:ahLst/>
              <a:cxnLst/>
              <a:rect l="l" t="t" r="r" b="b"/>
              <a:pathLst>
                <a:path w="8017" h="1157" extrusionOk="0">
                  <a:moveTo>
                    <a:pt x="7593" y="1"/>
                  </a:moveTo>
                  <a:cubicBezTo>
                    <a:pt x="7587" y="1"/>
                    <a:pt x="7581" y="1"/>
                    <a:pt x="7575" y="1"/>
                  </a:cubicBezTo>
                  <a:lnTo>
                    <a:pt x="406" y="328"/>
                  </a:lnTo>
                  <a:cubicBezTo>
                    <a:pt x="178" y="338"/>
                    <a:pt x="0" y="531"/>
                    <a:pt x="10" y="759"/>
                  </a:cubicBezTo>
                  <a:lnTo>
                    <a:pt x="10" y="761"/>
                  </a:lnTo>
                  <a:cubicBezTo>
                    <a:pt x="19" y="983"/>
                    <a:pt x="202" y="1157"/>
                    <a:pt x="421" y="1157"/>
                  </a:cubicBezTo>
                  <a:cubicBezTo>
                    <a:pt x="428" y="1157"/>
                    <a:pt x="435" y="1157"/>
                    <a:pt x="442" y="1156"/>
                  </a:cubicBezTo>
                  <a:lnTo>
                    <a:pt x="7611" y="831"/>
                  </a:lnTo>
                  <a:cubicBezTo>
                    <a:pt x="7839" y="821"/>
                    <a:pt x="8016" y="627"/>
                    <a:pt x="8008" y="400"/>
                  </a:cubicBezTo>
                  <a:cubicBezTo>
                    <a:pt x="7998" y="175"/>
                    <a:pt x="7813" y="1"/>
                    <a:pt x="7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46"/>
            <p:cNvSpPr/>
            <p:nvPr/>
          </p:nvSpPr>
          <p:spPr>
            <a:xfrm>
              <a:off x="4393900" y="1240050"/>
              <a:ext cx="109300" cy="109325"/>
            </a:xfrm>
            <a:custGeom>
              <a:avLst/>
              <a:gdLst/>
              <a:ahLst/>
              <a:cxnLst/>
              <a:rect l="l" t="t" r="r" b="b"/>
              <a:pathLst>
                <a:path w="4372" h="4373" extrusionOk="0">
                  <a:moveTo>
                    <a:pt x="2087" y="1"/>
                  </a:moveTo>
                  <a:lnTo>
                    <a:pt x="0" y="2286"/>
                  </a:lnTo>
                  <a:lnTo>
                    <a:pt x="2285" y="4372"/>
                  </a:lnTo>
                  <a:lnTo>
                    <a:pt x="4371" y="2088"/>
                  </a:lnTo>
                  <a:lnTo>
                    <a:pt x="2087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46"/>
            <p:cNvSpPr/>
            <p:nvPr/>
          </p:nvSpPr>
          <p:spPr>
            <a:xfrm>
              <a:off x="4417825" y="1264000"/>
              <a:ext cx="61550" cy="61550"/>
            </a:xfrm>
            <a:custGeom>
              <a:avLst/>
              <a:gdLst/>
              <a:ahLst/>
              <a:cxnLst/>
              <a:rect l="l" t="t" r="r" b="b"/>
              <a:pathLst>
                <a:path w="2462" h="2462" extrusionOk="0">
                  <a:moveTo>
                    <a:pt x="1176" y="0"/>
                  </a:moveTo>
                  <a:lnTo>
                    <a:pt x="0" y="1286"/>
                  </a:lnTo>
                  <a:lnTo>
                    <a:pt x="1286" y="2461"/>
                  </a:lnTo>
                  <a:lnTo>
                    <a:pt x="2461" y="117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46"/>
            <p:cNvSpPr/>
            <p:nvPr/>
          </p:nvSpPr>
          <p:spPr>
            <a:xfrm>
              <a:off x="4356450" y="314200"/>
              <a:ext cx="109300" cy="109300"/>
            </a:xfrm>
            <a:custGeom>
              <a:avLst/>
              <a:gdLst/>
              <a:ahLst/>
              <a:cxnLst/>
              <a:rect l="l" t="t" r="r" b="b"/>
              <a:pathLst>
                <a:path w="4372" h="4372" extrusionOk="0">
                  <a:moveTo>
                    <a:pt x="2087" y="0"/>
                  </a:moveTo>
                  <a:lnTo>
                    <a:pt x="0" y="2285"/>
                  </a:lnTo>
                  <a:lnTo>
                    <a:pt x="2285" y="4372"/>
                  </a:lnTo>
                  <a:lnTo>
                    <a:pt x="4372" y="2087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46"/>
            <p:cNvSpPr/>
            <p:nvPr/>
          </p:nvSpPr>
          <p:spPr>
            <a:xfrm>
              <a:off x="4380275" y="338050"/>
              <a:ext cx="61550" cy="61550"/>
            </a:xfrm>
            <a:custGeom>
              <a:avLst/>
              <a:gdLst/>
              <a:ahLst/>
              <a:cxnLst/>
              <a:rect l="l" t="t" r="r" b="b"/>
              <a:pathLst>
                <a:path w="2462" h="2462" extrusionOk="0">
                  <a:moveTo>
                    <a:pt x="1176" y="1"/>
                  </a:moveTo>
                  <a:lnTo>
                    <a:pt x="0" y="1286"/>
                  </a:lnTo>
                  <a:lnTo>
                    <a:pt x="1286" y="2462"/>
                  </a:lnTo>
                  <a:lnTo>
                    <a:pt x="2461" y="117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46"/>
            <p:cNvSpPr/>
            <p:nvPr/>
          </p:nvSpPr>
          <p:spPr>
            <a:xfrm>
              <a:off x="2947025" y="1298675"/>
              <a:ext cx="109275" cy="109325"/>
            </a:xfrm>
            <a:custGeom>
              <a:avLst/>
              <a:gdLst/>
              <a:ahLst/>
              <a:cxnLst/>
              <a:rect l="l" t="t" r="r" b="b"/>
              <a:pathLst>
                <a:path w="4371" h="4373" extrusionOk="0">
                  <a:moveTo>
                    <a:pt x="2086" y="1"/>
                  </a:moveTo>
                  <a:lnTo>
                    <a:pt x="1" y="2285"/>
                  </a:lnTo>
                  <a:lnTo>
                    <a:pt x="2286" y="4372"/>
                  </a:lnTo>
                  <a:lnTo>
                    <a:pt x="4371" y="2088"/>
                  </a:lnTo>
                  <a:lnTo>
                    <a:pt x="208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46"/>
            <p:cNvSpPr/>
            <p:nvPr/>
          </p:nvSpPr>
          <p:spPr>
            <a:xfrm>
              <a:off x="2970900" y="1322500"/>
              <a:ext cx="61550" cy="61550"/>
            </a:xfrm>
            <a:custGeom>
              <a:avLst/>
              <a:gdLst/>
              <a:ahLst/>
              <a:cxnLst/>
              <a:rect l="l" t="t" r="r" b="b"/>
              <a:pathLst>
                <a:path w="2462" h="2462" extrusionOk="0">
                  <a:moveTo>
                    <a:pt x="1174" y="1"/>
                  </a:moveTo>
                  <a:lnTo>
                    <a:pt x="0" y="1286"/>
                  </a:lnTo>
                  <a:lnTo>
                    <a:pt x="1286" y="2462"/>
                  </a:lnTo>
                  <a:lnTo>
                    <a:pt x="2461" y="1175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46"/>
            <p:cNvSpPr/>
            <p:nvPr/>
          </p:nvSpPr>
          <p:spPr>
            <a:xfrm>
              <a:off x="2909525" y="372750"/>
              <a:ext cx="109300" cy="109300"/>
            </a:xfrm>
            <a:custGeom>
              <a:avLst/>
              <a:gdLst/>
              <a:ahLst/>
              <a:cxnLst/>
              <a:rect l="l" t="t" r="r" b="b"/>
              <a:pathLst>
                <a:path w="4372" h="4372" extrusionOk="0">
                  <a:moveTo>
                    <a:pt x="2087" y="0"/>
                  </a:moveTo>
                  <a:lnTo>
                    <a:pt x="0" y="2285"/>
                  </a:lnTo>
                  <a:lnTo>
                    <a:pt x="2286" y="4371"/>
                  </a:lnTo>
                  <a:lnTo>
                    <a:pt x="4372" y="2087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46"/>
            <p:cNvSpPr/>
            <p:nvPr/>
          </p:nvSpPr>
          <p:spPr>
            <a:xfrm>
              <a:off x="2933425" y="396675"/>
              <a:ext cx="61550" cy="61550"/>
            </a:xfrm>
            <a:custGeom>
              <a:avLst/>
              <a:gdLst/>
              <a:ahLst/>
              <a:cxnLst/>
              <a:rect l="l" t="t" r="r" b="b"/>
              <a:pathLst>
                <a:path w="2462" h="2462" extrusionOk="0">
                  <a:moveTo>
                    <a:pt x="1176" y="0"/>
                  </a:moveTo>
                  <a:lnTo>
                    <a:pt x="0" y="1286"/>
                  </a:lnTo>
                  <a:lnTo>
                    <a:pt x="1286" y="2461"/>
                  </a:lnTo>
                  <a:lnTo>
                    <a:pt x="2461" y="1174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46"/>
            <p:cNvSpPr/>
            <p:nvPr/>
          </p:nvSpPr>
          <p:spPr>
            <a:xfrm>
              <a:off x="2561200" y="681100"/>
              <a:ext cx="431650" cy="603200"/>
            </a:xfrm>
            <a:custGeom>
              <a:avLst/>
              <a:gdLst/>
              <a:ahLst/>
              <a:cxnLst/>
              <a:rect l="l" t="t" r="r" b="b"/>
              <a:pathLst>
                <a:path w="17266" h="24128" extrusionOk="0">
                  <a:moveTo>
                    <a:pt x="1" y="1"/>
                  </a:moveTo>
                  <a:lnTo>
                    <a:pt x="1061" y="23381"/>
                  </a:lnTo>
                  <a:cubicBezTo>
                    <a:pt x="1934" y="23603"/>
                    <a:pt x="2816" y="23785"/>
                    <a:pt x="3710" y="23917"/>
                  </a:cubicBezTo>
                  <a:cubicBezTo>
                    <a:pt x="4647" y="24053"/>
                    <a:pt x="5600" y="24128"/>
                    <a:pt x="6553" y="24128"/>
                  </a:cubicBezTo>
                  <a:cubicBezTo>
                    <a:pt x="9084" y="24128"/>
                    <a:pt x="11605" y="23601"/>
                    <a:pt x="13764" y="22313"/>
                  </a:cubicBezTo>
                  <a:cubicBezTo>
                    <a:pt x="14872" y="21649"/>
                    <a:pt x="15888" y="20772"/>
                    <a:pt x="16492" y="19632"/>
                  </a:cubicBezTo>
                  <a:cubicBezTo>
                    <a:pt x="16968" y="18731"/>
                    <a:pt x="17168" y="17705"/>
                    <a:pt x="17190" y="16688"/>
                  </a:cubicBezTo>
                  <a:cubicBezTo>
                    <a:pt x="17266" y="13318"/>
                    <a:pt x="15453" y="10122"/>
                    <a:pt x="13002" y="7804"/>
                  </a:cubicBezTo>
                  <a:cubicBezTo>
                    <a:pt x="10554" y="5488"/>
                    <a:pt x="7505" y="3920"/>
                    <a:pt x="4478" y="2437"/>
                  </a:cubicBezTo>
                  <a:cubicBezTo>
                    <a:pt x="2960" y="1693"/>
                    <a:pt x="1405" y="93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46"/>
            <p:cNvSpPr/>
            <p:nvPr/>
          </p:nvSpPr>
          <p:spPr>
            <a:xfrm>
              <a:off x="3641725" y="265175"/>
              <a:ext cx="927825" cy="1174025"/>
            </a:xfrm>
            <a:custGeom>
              <a:avLst/>
              <a:gdLst/>
              <a:ahLst/>
              <a:cxnLst/>
              <a:rect l="l" t="t" r="r" b="b"/>
              <a:pathLst>
                <a:path w="37113" h="46961" extrusionOk="0">
                  <a:moveTo>
                    <a:pt x="35060" y="1"/>
                  </a:moveTo>
                  <a:lnTo>
                    <a:pt x="28773" y="284"/>
                  </a:lnTo>
                  <a:cubicBezTo>
                    <a:pt x="29244" y="2675"/>
                    <a:pt x="29704" y="5068"/>
                    <a:pt x="30140" y="7465"/>
                  </a:cubicBezTo>
                  <a:cubicBezTo>
                    <a:pt x="30335" y="8538"/>
                    <a:pt x="30524" y="9671"/>
                    <a:pt x="30156" y="10700"/>
                  </a:cubicBezTo>
                  <a:cubicBezTo>
                    <a:pt x="30690" y="12050"/>
                    <a:pt x="29509" y="13198"/>
                    <a:pt x="28658" y="14373"/>
                  </a:cubicBezTo>
                  <a:cubicBezTo>
                    <a:pt x="27805" y="15548"/>
                    <a:pt x="26663" y="16486"/>
                    <a:pt x="25770" y="17631"/>
                  </a:cubicBezTo>
                  <a:cubicBezTo>
                    <a:pt x="24583" y="19153"/>
                    <a:pt x="23858" y="21099"/>
                    <a:pt x="24062" y="23020"/>
                  </a:cubicBezTo>
                  <a:cubicBezTo>
                    <a:pt x="24264" y="24940"/>
                    <a:pt x="25498" y="26789"/>
                    <a:pt x="27308" y="27463"/>
                  </a:cubicBezTo>
                  <a:cubicBezTo>
                    <a:pt x="28367" y="27857"/>
                    <a:pt x="29660" y="27914"/>
                    <a:pt x="30352" y="28806"/>
                  </a:cubicBezTo>
                  <a:cubicBezTo>
                    <a:pt x="30616" y="29148"/>
                    <a:pt x="30751" y="29571"/>
                    <a:pt x="30864" y="29988"/>
                  </a:cubicBezTo>
                  <a:cubicBezTo>
                    <a:pt x="31558" y="32522"/>
                    <a:pt x="31694" y="35205"/>
                    <a:pt x="31264" y="37796"/>
                  </a:cubicBezTo>
                  <a:cubicBezTo>
                    <a:pt x="20910" y="41268"/>
                    <a:pt x="10508" y="44318"/>
                    <a:pt x="1" y="46960"/>
                  </a:cubicBezTo>
                  <a:lnTo>
                    <a:pt x="37113" y="45276"/>
                  </a:lnTo>
                  <a:lnTo>
                    <a:pt x="3506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46"/>
            <p:cNvSpPr/>
            <p:nvPr/>
          </p:nvSpPr>
          <p:spPr>
            <a:xfrm>
              <a:off x="4331550" y="516300"/>
              <a:ext cx="1504800" cy="669675"/>
            </a:xfrm>
            <a:custGeom>
              <a:avLst/>
              <a:gdLst/>
              <a:ahLst/>
              <a:cxnLst/>
              <a:rect l="l" t="t" r="r" b="b"/>
              <a:pathLst>
                <a:path w="60192" h="26787" extrusionOk="0">
                  <a:moveTo>
                    <a:pt x="39249" y="0"/>
                  </a:moveTo>
                  <a:cubicBezTo>
                    <a:pt x="35881" y="0"/>
                    <a:pt x="32471" y="761"/>
                    <a:pt x="29218" y="1725"/>
                  </a:cubicBezTo>
                  <a:cubicBezTo>
                    <a:pt x="24388" y="3158"/>
                    <a:pt x="19644" y="5045"/>
                    <a:pt x="14636" y="5596"/>
                  </a:cubicBezTo>
                  <a:cubicBezTo>
                    <a:pt x="11806" y="5909"/>
                    <a:pt x="8896" y="5794"/>
                    <a:pt x="6172" y="6625"/>
                  </a:cubicBezTo>
                  <a:cubicBezTo>
                    <a:pt x="4078" y="7265"/>
                    <a:pt x="0" y="9716"/>
                    <a:pt x="724" y="12429"/>
                  </a:cubicBezTo>
                  <a:cubicBezTo>
                    <a:pt x="1458" y="15178"/>
                    <a:pt x="5805" y="16522"/>
                    <a:pt x="8210" y="16665"/>
                  </a:cubicBezTo>
                  <a:cubicBezTo>
                    <a:pt x="8492" y="16682"/>
                    <a:pt x="8773" y="16690"/>
                    <a:pt x="9054" y="16690"/>
                  </a:cubicBezTo>
                  <a:cubicBezTo>
                    <a:pt x="11828" y="16690"/>
                    <a:pt x="14563" y="15906"/>
                    <a:pt x="17265" y="15219"/>
                  </a:cubicBezTo>
                  <a:cubicBezTo>
                    <a:pt x="19397" y="14678"/>
                    <a:pt x="21600" y="14191"/>
                    <a:pt x="23782" y="14191"/>
                  </a:cubicBezTo>
                  <a:cubicBezTo>
                    <a:pt x="24646" y="14191"/>
                    <a:pt x="25506" y="14267"/>
                    <a:pt x="26357" y="14447"/>
                  </a:cubicBezTo>
                  <a:cubicBezTo>
                    <a:pt x="28569" y="14912"/>
                    <a:pt x="30574" y="16043"/>
                    <a:pt x="32608" y="17032"/>
                  </a:cubicBezTo>
                  <a:cubicBezTo>
                    <a:pt x="35847" y="18607"/>
                    <a:pt x="39242" y="19848"/>
                    <a:pt x="42689" y="20895"/>
                  </a:cubicBezTo>
                  <a:cubicBezTo>
                    <a:pt x="45091" y="21624"/>
                    <a:pt x="55756" y="26556"/>
                    <a:pt x="58256" y="26782"/>
                  </a:cubicBezTo>
                  <a:cubicBezTo>
                    <a:pt x="58285" y="26785"/>
                    <a:pt x="58312" y="26786"/>
                    <a:pt x="58337" y="26786"/>
                  </a:cubicBezTo>
                  <a:cubicBezTo>
                    <a:pt x="59732" y="26786"/>
                    <a:pt x="53509" y="22588"/>
                    <a:pt x="55094" y="22040"/>
                  </a:cubicBezTo>
                  <a:cubicBezTo>
                    <a:pt x="56706" y="21484"/>
                    <a:pt x="58177" y="20364"/>
                    <a:pt x="58878" y="18808"/>
                  </a:cubicBezTo>
                  <a:cubicBezTo>
                    <a:pt x="60192" y="15887"/>
                    <a:pt x="58519" y="12517"/>
                    <a:pt x="56600" y="9953"/>
                  </a:cubicBezTo>
                  <a:cubicBezTo>
                    <a:pt x="53421" y="5707"/>
                    <a:pt x="49222" y="1959"/>
                    <a:pt x="44095" y="600"/>
                  </a:cubicBezTo>
                  <a:cubicBezTo>
                    <a:pt x="42505" y="179"/>
                    <a:pt x="40882" y="0"/>
                    <a:pt x="39249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46"/>
            <p:cNvSpPr/>
            <p:nvPr/>
          </p:nvSpPr>
          <p:spPr>
            <a:xfrm>
              <a:off x="4359250" y="703525"/>
              <a:ext cx="195125" cy="187200"/>
            </a:xfrm>
            <a:custGeom>
              <a:avLst/>
              <a:gdLst/>
              <a:ahLst/>
              <a:cxnLst/>
              <a:rect l="l" t="t" r="r" b="b"/>
              <a:pathLst>
                <a:path w="7805" h="7488" extrusionOk="0">
                  <a:moveTo>
                    <a:pt x="6079" y="1"/>
                  </a:moveTo>
                  <a:cubicBezTo>
                    <a:pt x="6001" y="1"/>
                    <a:pt x="5924" y="4"/>
                    <a:pt x="5846" y="9"/>
                  </a:cubicBezTo>
                  <a:cubicBezTo>
                    <a:pt x="3643" y="148"/>
                    <a:pt x="1310" y="1658"/>
                    <a:pt x="674" y="3850"/>
                  </a:cubicBezTo>
                  <a:cubicBezTo>
                    <a:pt x="0" y="6162"/>
                    <a:pt x="2920" y="6915"/>
                    <a:pt x="4644" y="7347"/>
                  </a:cubicBezTo>
                  <a:cubicBezTo>
                    <a:pt x="4963" y="7427"/>
                    <a:pt x="5310" y="7488"/>
                    <a:pt x="5645" y="7488"/>
                  </a:cubicBezTo>
                  <a:cubicBezTo>
                    <a:pt x="6084" y="7488"/>
                    <a:pt x="6502" y="7383"/>
                    <a:pt x="6805" y="7075"/>
                  </a:cubicBezTo>
                  <a:cubicBezTo>
                    <a:pt x="7052" y="6824"/>
                    <a:pt x="7173" y="6477"/>
                    <a:pt x="7274" y="6139"/>
                  </a:cubicBezTo>
                  <a:cubicBezTo>
                    <a:pt x="7674" y="4778"/>
                    <a:pt x="7804" y="3337"/>
                    <a:pt x="7658" y="1926"/>
                  </a:cubicBezTo>
                  <a:cubicBezTo>
                    <a:pt x="7582" y="1199"/>
                    <a:pt x="7344" y="368"/>
                    <a:pt x="6665" y="97"/>
                  </a:cubicBezTo>
                  <a:cubicBezTo>
                    <a:pt x="6479" y="23"/>
                    <a:pt x="6279" y="1"/>
                    <a:pt x="6079" y="1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46"/>
            <p:cNvSpPr/>
            <p:nvPr/>
          </p:nvSpPr>
          <p:spPr>
            <a:xfrm>
              <a:off x="4312225" y="704375"/>
              <a:ext cx="227625" cy="162475"/>
            </a:xfrm>
            <a:custGeom>
              <a:avLst/>
              <a:gdLst/>
              <a:ahLst/>
              <a:cxnLst/>
              <a:rect l="l" t="t" r="r" b="b"/>
              <a:pathLst>
                <a:path w="9105" h="6499" extrusionOk="0">
                  <a:moveTo>
                    <a:pt x="5046" y="1"/>
                  </a:moveTo>
                  <a:cubicBezTo>
                    <a:pt x="4962" y="1"/>
                    <a:pt x="4880" y="2"/>
                    <a:pt x="4799" y="4"/>
                  </a:cubicBezTo>
                  <a:cubicBezTo>
                    <a:pt x="3664" y="40"/>
                    <a:pt x="2496" y="262"/>
                    <a:pt x="1566" y="916"/>
                  </a:cubicBezTo>
                  <a:cubicBezTo>
                    <a:pt x="636" y="1569"/>
                    <a:pt x="1" y="2723"/>
                    <a:pt x="206" y="3841"/>
                  </a:cubicBezTo>
                  <a:cubicBezTo>
                    <a:pt x="411" y="4953"/>
                    <a:pt x="1394" y="5791"/>
                    <a:pt x="2466" y="6155"/>
                  </a:cubicBezTo>
                  <a:cubicBezTo>
                    <a:pt x="3248" y="6422"/>
                    <a:pt x="4078" y="6479"/>
                    <a:pt x="4911" y="6479"/>
                  </a:cubicBezTo>
                  <a:cubicBezTo>
                    <a:pt x="5216" y="6479"/>
                    <a:pt x="5522" y="6472"/>
                    <a:pt x="5825" y="6464"/>
                  </a:cubicBezTo>
                  <a:cubicBezTo>
                    <a:pt x="5924" y="6461"/>
                    <a:pt x="6023" y="6460"/>
                    <a:pt x="6121" y="6460"/>
                  </a:cubicBezTo>
                  <a:cubicBezTo>
                    <a:pt x="6685" y="6460"/>
                    <a:pt x="7246" y="6499"/>
                    <a:pt x="7812" y="6499"/>
                  </a:cubicBezTo>
                  <a:cubicBezTo>
                    <a:pt x="7905" y="6499"/>
                    <a:pt x="7998" y="6498"/>
                    <a:pt x="8091" y="6495"/>
                  </a:cubicBezTo>
                  <a:cubicBezTo>
                    <a:pt x="8616" y="4461"/>
                    <a:pt x="9105" y="2162"/>
                    <a:pt x="8008" y="371"/>
                  </a:cubicBezTo>
                  <a:cubicBezTo>
                    <a:pt x="7101" y="149"/>
                    <a:pt x="6005" y="1"/>
                    <a:pt x="5046" y="1"/>
                  </a:cubicBezTo>
                  <a:close/>
                </a:path>
              </a:pathLst>
            </a:custGeom>
            <a:solidFill>
              <a:srgbClr val="FFE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6"/>
            <p:cNvSpPr/>
            <p:nvPr/>
          </p:nvSpPr>
          <p:spPr>
            <a:xfrm>
              <a:off x="1684650" y="251675"/>
              <a:ext cx="1205650" cy="934200"/>
            </a:xfrm>
            <a:custGeom>
              <a:avLst/>
              <a:gdLst/>
              <a:ahLst/>
              <a:cxnLst/>
              <a:rect l="l" t="t" r="r" b="b"/>
              <a:pathLst>
                <a:path w="48226" h="37368" extrusionOk="0">
                  <a:moveTo>
                    <a:pt x="3272" y="0"/>
                  </a:moveTo>
                  <a:cubicBezTo>
                    <a:pt x="2977" y="0"/>
                    <a:pt x="2713" y="41"/>
                    <a:pt x="2507" y="144"/>
                  </a:cubicBezTo>
                  <a:cubicBezTo>
                    <a:pt x="1496" y="648"/>
                    <a:pt x="1148" y="2652"/>
                    <a:pt x="882" y="3645"/>
                  </a:cubicBezTo>
                  <a:cubicBezTo>
                    <a:pt x="115" y="6493"/>
                    <a:pt x="0" y="9513"/>
                    <a:pt x="499" y="12416"/>
                  </a:cubicBezTo>
                  <a:cubicBezTo>
                    <a:pt x="1240" y="16743"/>
                    <a:pt x="3305" y="20801"/>
                    <a:pt x="6182" y="24117"/>
                  </a:cubicBezTo>
                  <a:cubicBezTo>
                    <a:pt x="7189" y="25281"/>
                    <a:pt x="8324" y="26377"/>
                    <a:pt x="9707" y="27057"/>
                  </a:cubicBezTo>
                  <a:cubicBezTo>
                    <a:pt x="10976" y="27680"/>
                    <a:pt x="12384" y="27914"/>
                    <a:pt x="13806" y="27914"/>
                  </a:cubicBezTo>
                  <a:cubicBezTo>
                    <a:pt x="14605" y="27914"/>
                    <a:pt x="15410" y="27840"/>
                    <a:pt x="16196" y="27719"/>
                  </a:cubicBezTo>
                  <a:cubicBezTo>
                    <a:pt x="17106" y="27579"/>
                    <a:pt x="18021" y="27377"/>
                    <a:pt x="18938" y="27377"/>
                  </a:cubicBezTo>
                  <a:cubicBezTo>
                    <a:pt x="19118" y="27377"/>
                    <a:pt x="19299" y="27385"/>
                    <a:pt x="19479" y="27402"/>
                  </a:cubicBezTo>
                  <a:cubicBezTo>
                    <a:pt x="20660" y="27517"/>
                    <a:pt x="21755" y="28041"/>
                    <a:pt x="22814" y="28576"/>
                  </a:cubicBezTo>
                  <a:cubicBezTo>
                    <a:pt x="28831" y="31614"/>
                    <a:pt x="34641" y="35278"/>
                    <a:pt x="41176" y="36945"/>
                  </a:cubicBezTo>
                  <a:cubicBezTo>
                    <a:pt x="42082" y="37176"/>
                    <a:pt x="43016" y="37368"/>
                    <a:pt x="43947" y="37368"/>
                  </a:cubicBezTo>
                  <a:cubicBezTo>
                    <a:pt x="44240" y="37368"/>
                    <a:pt x="44533" y="37349"/>
                    <a:pt x="44825" y="37306"/>
                  </a:cubicBezTo>
                  <a:cubicBezTo>
                    <a:pt x="46041" y="37127"/>
                    <a:pt x="47245" y="36466"/>
                    <a:pt x="47800" y="35368"/>
                  </a:cubicBezTo>
                  <a:cubicBezTo>
                    <a:pt x="48183" y="34610"/>
                    <a:pt x="48226" y="33723"/>
                    <a:pt x="48128" y="32881"/>
                  </a:cubicBezTo>
                  <a:cubicBezTo>
                    <a:pt x="47794" y="29966"/>
                    <a:pt x="45898" y="27422"/>
                    <a:pt x="43596" y="25603"/>
                  </a:cubicBezTo>
                  <a:cubicBezTo>
                    <a:pt x="41295" y="23785"/>
                    <a:pt x="38584" y="22574"/>
                    <a:pt x="35953" y="21277"/>
                  </a:cubicBezTo>
                  <a:cubicBezTo>
                    <a:pt x="33135" y="19886"/>
                    <a:pt x="30349" y="18363"/>
                    <a:pt x="27991" y="16286"/>
                  </a:cubicBezTo>
                  <a:cubicBezTo>
                    <a:pt x="25360" y="13967"/>
                    <a:pt x="23345" y="11039"/>
                    <a:pt x="20875" y="8548"/>
                  </a:cubicBezTo>
                  <a:cubicBezTo>
                    <a:pt x="16877" y="4515"/>
                    <a:pt x="11665" y="1716"/>
                    <a:pt x="6111" y="549"/>
                  </a:cubicBezTo>
                  <a:cubicBezTo>
                    <a:pt x="5444" y="408"/>
                    <a:pt x="4205" y="0"/>
                    <a:pt x="3272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6"/>
            <p:cNvSpPr/>
            <p:nvPr/>
          </p:nvSpPr>
          <p:spPr>
            <a:xfrm>
              <a:off x="2359900" y="855650"/>
              <a:ext cx="61225" cy="115175"/>
            </a:xfrm>
            <a:custGeom>
              <a:avLst/>
              <a:gdLst/>
              <a:ahLst/>
              <a:cxnLst/>
              <a:rect l="l" t="t" r="r" b="b"/>
              <a:pathLst>
                <a:path w="2449" h="4607" extrusionOk="0">
                  <a:moveTo>
                    <a:pt x="2283" y="0"/>
                  </a:moveTo>
                  <a:cubicBezTo>
                    <a:pt x="2243" y="0"/>
                    <a:pt x="2202" y="16"/>
                    <a:pt x="2172" y="47"/>
                  </a:cubicBezTo>
                  <a:cubicBezTo>
                    <a:pt x="1031" y="1242"/>
                    <a:pt x="265" y="2800"/>
                    <a:pt x="14" y="4433"/>
                  </a:cubicBezTo>
                  <a:cubicBezTo>
                    <a:pt x="1" y="4516"/>
                    <a:pt x="58" y="4592"/>
                    <a:pt x="141" y="4605"/>
                  </a:cubicBezTo>
                  <a:cubicBezTo>
                    <a:pt x="149" y="4606"/>
                    <a:pt x="157" y="4606"/>
                    <a:pt x="164" y="4606"/>
                  </a:cubicBezTo>
                  <a:cubicBezTo>
                    <a:pt x="239" y="4606"/>
                    <a:pt x="303" y="4555"/>
                    <a:pt x="313" y="4477"/>
                  </a:cubicBezTo>
                  <a:cubicBezTo>
                    <a:pt x="556" y="2906"/>
                    <a:pt x="1294" y="1404"/>
                    <a:pt x="2392" y="255"/>
                  </a:cubicBezTo>
                  <a:cubicBezTo>
                    <a:pt x="2449" y="196"/>
                    <a:pt x="2447" y="99"/>
                    <a:pt x="2386" y="41"/>
                  </a:cubicBezTo>
                  <a:cubicBezTo>
                    <a:pt x="2358" y="14"/>
                    <a:pt x="2320" y="0"/>
                    <a:pt x="2283" y="0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6"/>
            <p:cNvSpPr/>
            <p:nvPr/>
          </p:nvSpPr>
          <p:spPr>
            <a:xfrm>
              <a:off x="2407125" y="882050"/>
              <a:ext cx="47075" cy="101850"/>
            </a:xfrm>
            <a:custGeom>
              <a:avLst/>
              <a:gdLst/>
              <a:ahLst/>
              <a:cxnLst/>
              <a:rect l="l" t="t" r="r" b="b"/>
              <a:pathLst>
                <a:path w="1883" h="4074" extrusionOk="0">
                  <a:moveTo>
                    <a:pt x="1712" y="1"/>
                  </a:moveTo>
                  <a:cubicBezTo>
                    <a:pt x="1666" y="1"/>
                    <a:pt x="1622" y="21"/>
                    <a:pt x="1592" y="59"/>
                  </a:cubicBezTo>
                  <a:cubicBezTo>
                    <a:pt x="726" y="1154"/>
                    <a:pt x="164" y="2520"/>
                    <a:pt x="10" y="3907"/>
                  </a:cubicBezTo>
                  <a:cubicBezTo>
                    <a:pt x="1" y="3990"/>
                    <a:pt x="63" y="4065"/>
                    <a:pt x="144" y="4073"/>
                  </a:cubicBezTo>
                  <a:lnTo>
                    <a:pt x="160" y="4073"/>
                  </a:lnTo>
                  <a:cubicBezTo>
                    <a:pt x="237" y="4073"/>
                    <a:pt x="302" y="4016"/>
                    <a:pt x="313" y="3941"/>
                  </a:cubicBezTo>
                  <a:cubicBezTo>
                    <a:pt x="461" y="2610"/>
                    <a:pt x="998" y="1299"/>
                    <a:pt x="1830" y="247"/>
                  </a:cubicBezTo>
                  <a:cubicBezTo>
                    <a:pt x="1883" y="181"/>
                    <a:pt x="1871" y="86"/>
                    <a:pt x="1805" y="33"/>
                  </a:cubicBezTo>
                  <a:cubicBezTo>
                    <a:pt x="1778" y="11"/>
                    <a:pt x="1745" y="1"/>
                    <a:pt x="1712" y="1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6"/>
            <p:cNvSpPr/>
            <p:nvPr/>
          </p:nvSpPr>
          <p:spPr>
            <a:xfrm>
              <a:off x="2459100" y="902975"/>
              <a:ext cx="49825" cy="104575"/>
            </a:xfrm>
            <a:custGeom>
              <a:avLst/>
              <a:gdLst/>
              <a:ahLst/>
              <a:cxnLst/>
              <a:rect l="l" t="t" r="r" b="b"/>
              <a:pathLst>
                <a:path w="1993" h="4183" extrusionOk="0">
                  <a:moveTo>
                    <a:pt x="1822" y="0"/>
                  </a:moveTo>
                  <a:cubicBezTo>
                    <a:pt x="1779" y="0"/>
                    <a:pt x="1736" y="19"/>
                    <a:pt x="1706" y="55"/>
                  </a:cubicBezTo>
                  <a:cubicBezTo>
                    <a:pt x="776" y="1167"/>
                    <a:pt x="174" y="2574"/>
                    <a:pt x="12" y="4015"/>
                  </a:cubicBezTo>
                  <a:cubicBezTo>
                    <a:pt x="0" y="4096"/>
                    <a:pt x="62" y="4172"/>
                    <a:pt x="143" y="4181"/>
                  </a:cubicBezTo>
                  <a:cubicBezTo>
                    <a:pt x="151" y="4182"/>
                    <a:pt x="156" y="4182"/>
                    <a:pt x="162" y="4182"/>
                  </a:cubicBezTo>
                  <a:cubicBezTo>
                    <a:pt x="237" y="4182"/>
                    <a:pt x="303" y="4125"/>
                    <a:pt x="313" y="4046"/>
                  </a:cubicBezTo>
                  <a:cubicBezTo>
                    <a:pt x="470" y="2666"/>
                    <a:pt x="1046" y="1316"/>
                    <a:pt x="1939" y="248"/>
                  </a:cubicBezTo>
                  <a:cubicBezTo>
                    <a:pt x="1992" y="184"/>
                    <a:pt x="1984" y="89"/>
                    <a:pt x="1919" y="36"/>
                  </a:cubicBezTo>
                  <a:cubicBezTo>
                    <a:pt x="1891" y="12"/>
                    <a:pt x="1856" y="0"/>
                    <a:pt x="1822" y="0"/>
                  </a:cubicBezTo>
                  <a:close/>
                </a:path>
              </a:pathLst>
            </a:custGeom>
            <a:solidFill>
              <a:srgbClr val="F4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46"/>
            <p:cNvSpPr/>
            <p:nvPr/>
          </p:nvSpPr>
          <p:spPr>
            <a:xfrm>
              <a:off x="1642500" y="388500"/>
              <a:ext cx="708550" cy="485850"/>
            </a:xfrm>
            <a:custGeom>
              <a:avLst/>
              <a:gdLst/>
              <a:ahLst/>
              <a:cxnLst/>
              <a:rect l="l" t="t" r="r" b="b"/>
              <a:pathLst>
                <a:path w="28342" h="19434" extrusionOk="0">
                  <a:moveTo>
                    <a:pt x="4964" y="1"/>
                  </a:moveTo>
                  <a:cubicBezTo>
                    <a:pt x="3753" y="1"/>
                    <a:pt x="2635" y="319"/>
                    <a:pt x="1829" y="1180"/>
                  </a:cubicBezTo>
                  <a:cubicBezTo>
                    <a:pt x="1" y="3134"/>
                    <a:pt x="1004" y="7216"/>
                    <a:pt x="2165" y="9204"/>
                  </a:cubicBezTo>
                  <a:cubicBezTo>
                    <a:pt x="3168" y="10919"/>
                    <a:pt x="4692" y="12281"/>
                    <a:pt x="6316" y="13391"/>
                  </a:cubicBezTo>
                  <a:cubicBezTo>
                    <a:pt x="8444" y="14843"/>
                    <a:pt x="10822" y="15931"/>
                    <a:pt x="13313" y="16592"/>
                  </a:cubicBezTo>
                  <a:cubicBezTo>
                    <a:pt x="16245" y="17370"/>
                    <a:pt x="19315" y="17556"/>
                    <a:pt x="22230" y="18398"/>
                  </a:cubicBezTo>
                  <a:cubicBezTo>
                    <a:pt x="23404" y="18737"/>
                    <a:pt x="24551" y="19182"/>
                    <a:pt x="25756" y="19372"/>
                  </a:cubicBezTo>
                  <a:cubicBezTo>
                    <a:pt x="25979" y="19408"/>
                    <a:pt x="26209" y="19433"/>
                    <a:pt x="26437" y="19433"/>
                  </a:cubicBezTo>
                  <a:cubicBezTo>
                    <a:pt x="26778" y="19433"/>
                    <a:pt x="27112" y="19376"/>
                    <a:pt x="27406" y="19210"/>
                  </a:cubicBezTo>
                  <a:cubicBezTo>
                    <a:pt x="28063" y="18839"/>
                    <a:pt x="28341" y="17996"/>
                    <a:pt x="28241" y="17248"/>
                  </a:cubicBezTo>
                  <a:cubicBezTo>
                    <a:pt x="28141" y="16502"/>
                    <a:pt x="27732" y="15831"/>
                    <a:pt x="27287" y="15222"/>
                  </a:cubicBezTo>
                  <a:cubicBezTo>
                    <a:pt x="26184" y="13717"/>
                    <a:pt x="24814" y="12434"/>
                    <a:pt x="23448" y="11163"/>
                  </a:cubicBezTo>
                  <a:cubicBezTo>
                    <a:pt x="19635" y="7608"/>
                    <a:pt x="15736" y="4012"/>
                    <a:pt x="11050" y="1729"/>
                  </a:cubicBezTo>
                  <a:cubicBezTo>
                    <a:pt x="9532" y="991"/>
                    <a:pt x="7102" y="1"/>
                    <a:pt x="496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46"/>
            <p:cNvSpPr/>
            <p:nvPr/>
          </p:nvSpPr>
          <p:spPr>
            <a:xfrm>
              <a:off x="2577875" y="915500"/>
              <a:ext cx="252600" cy="224550"/>
            </a:xfrm>
            <a:custGeom>
              <a:avLst/>
              <a:gdLst/>
              <a:ahLst/>
              <a:cxnLst/>
              <a:rect l="l" t="t" r="r" b="b"/>
              <a:pathLst>
                <a:path w="10104" h="8982" extrusionOk="0">
                  <a:moveTo>
                    <a:pt x="3513" y="0"/>
                  </a:moveTo>
                  <a:cubicBezTo>
                    <a:pt x="2682" y="0"/>
                    <a:pt x="1890" y="224"/>
                    <a:pt x="1277" y="785"/>
                  </a:cubicBezTo>
                  <a:cubicBezTo>
                    <a:pt x="496" y="1500"/>
                    <a:pt x="198" y="2599"/>
                    <a:pt x="83" y="3653"/>
                  </a:cubicBezTo>
                  <a:cubicBezTo>
                    <a:pt x="15" y="4280"/>
                    <a:pt x="0" y="4922"/>
                    <a:pt x="177" y="5529"/>
                  </a:cubicBezTo>
                  <a:cubicBezTo>
                    <a:pt x="452" y="6479"/>
                    <a:pt x="1181" y="7247"/>
                    <a:pt x="2028" y="7757"/>
                  </a:cubicBezTo>
                  <a:cubicBezTo>
                    <a:pt x="2875" y="8268"/>
                    <a:pt x="3840" y="8550"/>
                    <a:pt x="4799" y="8789"/>
                  </a:cubicBezTo>
                  <a:cubicBezTo>
                    <a:pt x="5295" y="8914"/>
                    <a:pt x="5806" y="8982"/>
                    <a:pt x="6306" y="8982"/>
                  </a:cubicBezTo>
                  <a:cubicBezTo>
                    <a:pt x="7961" y="8982"/>
                    <a:pt x="9483" y="8232"/>
                    <a:pt x="9865" y="6285"/>
                  </a:cubicBezTo>
                  <a:cubicBezTo>
                    <a:pt x="10103" y="5077"/>
                    <a:pt x="9710" y="3800"/>
                    <a:pt x="8977" y="2813"/>
                  </a:cubicBezTo>
                  <a:cubicBezTo>
                    <a:pt x="8241" y="1825"/>
                    <a:pt x="7192" y="1109"/>
                    <a:pt x="6072" y="600"/>
                  </a:cubicBezTo>
                  <a:cubicBezTo>
                    <a:pt x="5284" y="243"/>
                    <a:pt x="4378" y="0"/>
                    <a:pt x="3513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46"/>
            <p:cNvSpPr/>
            <p:nvPr/>
          </p:nvSpPr>
          <p:spPr>
            <a:xfrm>
              <a:off x="2597500" y="959125"/>
              <a:ext cx="267000" cy="190150"/>
            </a:xfrm>
            <a:custGeom>
              <a:avLst/>
              <a:gdLst/>
              <a:ahLst/>
              <a:cxnLst/>
              <a:rect l="l" t="t" r="r" b="b"/>
              <a:pathLst>
                <a:path w="10680" h="7606" extrusionOk="0">
                  <a:moveTo>
                    <a:pt x="3989" y="0"/>
                  </a:moveTo>
                  <a:cubicBezTo>
                    <a:pt x="3790" y="0"/>
                    <a:pt x="3594" y="13"/>
                    <a:pt x="3402" y="42"/>
                  </a:cubicBezTo>
                  <a:cubicBezTo>
                    <a:pt x="2720" y="142"/>
                    <a:pt x="2029" y="271"/>
                    <a:pt x="1417" y="589"/>
                  </a:cubicBezTo>
                  <a:cubicBezTo>
                    <a:pt x="805" y="909"/>
                    <a:pt x="459" y="2431"/>
                    <a:pt x="302" y="3103"/>
                  </a:cubicBezTo>
                  <a:cubicBezTo>
                    <a:pt x="1" y="4377"/>
                    <a:pt x="1083" y="5555"/>
                    <a:pt x="2195" y="6246"/>
                  </a:cubicBezTo>
                  <a:cubicBezTo>
                    <a:pt x="3502" y="7056"/>
                    <a:pt x="5210" y="7605"/>
                    <a:pt x="6711" y="7605"/>
                  </a:cubicBezTo>
                  <a:cubicBezTo>
                    <a:pt x="8919" y="7605"/>
                    <a:pt x="10679" y="6416"/>
                    <a:pt x="10052" y="3117"/>
                  </a:cubicBezTo>
                  <a:cubicBezTo>
                    <a:pt x="10000" y="2843"/>
                    <a:pt x="9927" y="2571"/>
                    <a:pt x="9790" y="2329"/>
                  </a:cubicBezTo>
                  <a:cubicBezTo>
                    <a:pt x="9529" y="1879"/>
                    <a:pt x="9066" y="1585"/>
                    <a:pt x="8590" y="1377"/>
                  </a:cubicBezTo>
                  <a:cubicBezTo>
                    <a:pt x="7216" y="776"/>
                    <a:pt x="5523" y="0"/>
                    <a:pt x="3989" y="0"/>
                  </a:cubicBezTo>
                  <a:close/>
                </a:path>
              </a:pathLst>
            </a:custGeom>
            <a:solidFill>
              <a:srgbClr val="FFE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4" name="Google Shape;5284;p46"/>
          <p:cNvGrpSpPr/>
          <p:nvPr/>
        </p:nvGrpSpPr>
        <p:grpSpPr>
          <a:xfrm rot="5400000" flipH="1">
            <a:off x="5150623" y="840207"/>
            <a:ext cx="1330072" cy="1311674"/>
            <a:chOff x="493900" y="2994525"/>
            <a:chExt cx="2119975" cy="2090650"/>
          </a:xfrm>
        </p:grpSpPr>
        <p:sp>
          <p:nvSpPr>
            <p:cNvPr id="5285" name="Google Shape;5285;p46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46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46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46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46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46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46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46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46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46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46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46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46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46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46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46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46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46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46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46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46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46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46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46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6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6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6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6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6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46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46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46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46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46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46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46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46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46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46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46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46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46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46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46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46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EB18129-A894-B531-6152-2536C74A26A9}"/>
              </a:ext>
            </a:extLst>
          </p:cNvPr>
          <p:cNvSpPr txBox="1"/>
          <p:nvPr/>
        </p:nvSpPr>
        <p:spPr>
          <a:xfrm>
            <a:off x="555348" y="2523347"/>
            <a:ext cx="7943882" cy="18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VN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8" name="Google Shape;6568;p53"/>
          <p:cNvGrpSpPr/>
          <p:nvPr/>
        </p:nvGrpSpPr>
        <p:grpSpPr>
          <a:xfrm rot="-731016">
            <a:off x="6788717" y="2226330"/>
            <a:ext cx="2838523" cy="2835859"/>
            <a:chOff x="3866020" y="2322597"/>
            <a:chExt cx="2593316" cy="2590882"/>
          </a:xfrm>
        </p:grpSpPr>
        <p:sp>
          <p:nvSpPr>
            <p:cNvPr id="6569" name="Google Shape;6569;p53"/>
            <p:cNvSpPr/>
            <p:nvPr/>
          </p:nvSpPr>
          <p:spPr>
            <a:xfrm rot="-1146322">
              <a:off x="4218316" y="2593927"/>
              <a:ext cx="1958562" cy="205556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53"/>
            <p:cNvSpPr/>
            <p:nvPr/>
          </p:nvSpPr>
          <p:spPr>
            <a:xfrm rot="-1146322">
              <a:off x="5659924" y="2798751"/>
              <a:ext cx="328044" cy="415942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53"/>
            <p:cNvSpPr/>
            <p:nvPr/>
          </p:nvSpPr>
          <p:spPr>
            <a:xfrm rot="-1146322">
              <a:off x="5681330" y="2855856"/>
              <a:ext cx="294069" cy="49521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53"/>
            <p:cNvSpPr/>
            <p:nvPr/>
          </p:nvSpPr>
          <p:spPr>
            <a:xfrm rot="-1146322">
              <a:off x="5630436" y="2956144"/>
              <a:ext cx="341643" cy="52866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53"/>
            <p:cNvSpPr/>
            <p:nvPr/>
          </p:nvSpPr>
          <p:spPr>
            <a:xfrm rot="-1146322">
              <a:off x="5640413" y="3091764"/>
              <a:ext cx="326369" cy="563864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53"/>
            <p:cNvSpPr/>
            <p:nvPr/>
          </p:nvSpPr>
          <p:spPr>
            <a:xfrm rot="-1146322">
              <a:off x="5664099" y="3230720"/>
              <a:ext cx="308294" cy="53301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53"/>
            <p:cNvSpPr/>
            <p:nvPr/>
          </p:nvSpPr>
          <p:spPr>
            <a:xfrm rot="-1146322">
              <a:off x="5674212" y="3299992"/>
              <a:ext cx="288569" cy="594438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53"/>
            <p:cNvSpPr/>
            <p:nvPr/>
          </p:nvSpPr>
          <p:spPr>
            <a:xfrm rot="-1146322">
              <a:off x="5683903" y="3422548"/>
              <a:ext cx="283120" cy="569514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53"/>
            <p:cNvSpPr/>
            <p:nvPr/>
          </p:nvSpPr>
          <p:spPr>
            <a:xfrm rot="-1146322">
              <a:off x="5634151" y="3580071"/>
              <a:ext cx="328994" cy="610413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53"/>
            <p:cNvSpPr/>
            <p:nvPr/>
          </p:nvSpPr>
          <p:spPr>
            <a:xfrm rot="-1146322">
              <a:off x="5624284" y="3658798"/>
              <a:ext cx="327944" cy="683662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53"/>
            <p:cNvSpPr/>
            <p:nvPr/>
          </p:nvSpPr>
          <p:spPr>
            <a:xfrm rot="-1146322">
              <a:off x="5611295" y="3787463"/>
              <a:ext cx="330644" cy="664512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53"/>
            <p:cNvSpPr/>
            <p:nvPr/>
          </p:nvSpPr>
          <p:spPr>
            <a:xfrm rot="-1146322">
              <a:off x="5575629" y="3990669"/>
              <a:ext cx="257720" cy="51969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53"/>
            <p:cNvSpPr/>
            <p:nvPr/>
          </p:nvSpPr>
          <p:spPr>
            <a:xfrm rot="-1146322">
              <a:off x="5464514" y="3966821"/>
              <a:ext cx="250295" cy="543589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53"/>
            <p:cNvSpPr/>
            <p:nvPr/>
          </p:nvSpPr>
          <p:spPr>
            <a:xfrm rot="-1146322">
              <a:off x="5352233" y="3912283"/>
              <a:ext cx="209146" cy="593739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53"/>
            <p:cNvSpPr/>
            <p:nvPr/>
          </p:nvSpPr>
          <p:spPr>
            <a:xfrm rot="-1146322">
              <a:off x="5272209" y="3909270"/>
              <a:ext cx="211746" cy="597838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53"/>
            <p:cNvSpPr/>
            <p:nvPr/>
          </p:nvSpPr>
          <p:spPr>
            <a:xfrm rot="-1146322">
              <a:off x="5129009" y="3941770"/>
              <a:ext cx="189071" cy="561764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53"/>
            <p:cNvSpPr/>
            <p:nvPr/>
          </p:nvSpPr>
          <p:spPr>
            <a:xfrm rot="-1146322">
              <a:off x="5014942" y="3954643"/>
              <a:ext cx="169122" cy="546014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53"/>
            <p:cNvSpPr/>
            <p:nvPr/>
          </p:nvSpPr>
          <p:spPr>
            <a:xfrm rot="-1146322">
              <a:off x="4914283" y="4009320"/>
              <a:ext cx="167997" cy="490216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53"/>
            <p:cNvSpPr/>
            <p:nvPr/>
          </p:nvSpPr>
          <p:spPr>
            <a:xfrm rot="-1146322">
              <a:off x="4827466" y="4008295"/>
              <a:ext cx="172722" cy="49261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53"/>
            <p:cNvSpPr/>
            <p:nvPr/>
          </p:nvSpPr>
          <p:spPr>
            <a:xfrm rot="-1146322">
              <a:off x="4608292" y="3983427"/>
              <a:ext cx="193621" cy="52304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53"/>
            <p:cNvSpPr/>
            <p:nvPr/>
          </p:nvSpPr>
          <p:spPr>
            <a:xfrm rot="-1146322">
              <a:off x="4493808" y="3928944"/>
              <a:ext cx="165147" cy="575189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53"/>
            <p:cNvSpPr/>
            <p:nvPr/>
          </p:nvSpPr>
          <p:spPr>
            <a:xfrm rot="-1146322">
              <a:off x="4349956" y="3995045"/>
              <a:ext cx="114923" cy="354093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53"/>
            <p:cNvSpPr/>
            <p:nvPr/>
          </p:nvSpPr>
          <p:spPr>
            <a:xfrm rot="-1146322">
              <a:off x="4460137" y="3217146"/>
              <a:ext cx="1821565" cy="1391423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53"/>
            <p:cNvSpPr/>
            <p:nvPr/>
          </p:nvSpPr>
          <p:spPr>
            <a:xfrm rot="-1146322">
              <a:off x="4264910" y="2870434"/>
              <a:ext cx="1503621" cy="1847864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53"/>
            <p:cNvSpPr/>
            <p:nvPr/>
          </p:nvSpPr>
          <p:spPr>
            <a:xfrm rot="-1146322">
              <a:off x="4110159" y="2572080"/>
              <a:ext cx="1827265" cy="1799315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53"/>
            <p:cNvSpPr/>
            <p:nvPr/>
          </p:nvSpPr>
          <p:spPr>
            <a:xfrm rot="-1146322">
              <a:off x="4840568" y="2517952"/>
              <a:ext cx="1074054" cy="1731691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53"/>
            <p:cNvSpPr/>
            <p:nvPr/>
          </p:nvSpPr>
          <p:spPr>
            <a:xfrm rot="-1146322">
              <a:off x="5245015" y="3522023"/>
              <a:ext cx="66649" cy="710361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53"/>
            <p:cNvSpPr/>
            <p:nvPr/>
          </p:nvSpPr>
          <p:spPr>
            <a:xfrm rot="-1146322">
              <a:off x="5069793" y="3552304"/>
              <a:ext cx="102248" cy="656487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53"/>
            <p:cNvSpPr/>
            <p:nvPr/>
          </p:nvSpPr>
          <p:spPr>
            <a:xfrm rot="-1146322">
              <a:off x="4857241" y="3546226"/>
              <a:ext cx="252095" cy="638838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53"/>
            <p:cNvSpPr/>
            <p:nvPr/>
          </p:nvSpPr>
          <p:spPr>
            <a:xfrm rot="-1146322">
              <a:off x="4388067" y="3536756"/>
              <a:ext cx="726711" cy="648662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53"/>
            <p:cNvSpPr/>
            <p:nvPr/>
          </p:nvSpPr>
          <p:spPr>
            <a:xfrm rot="-1146322">
              <a:off x="4193724" y="3493705"/>
              <a:ext cx="891908" cy="51421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53"/>
            <p:cNvSpPr/>
            <p:nvPr/>
          </p:nvSpPr>
          <p:spPr>
            <a:xfrm rot="-1146322">
              <a:off x="4222473" y="3489350"/>
              <a:ext cx="688237" cy="320369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53"/>
            <p:cNvSpPr/>
            <p:nvPr/>
          </p:nvSpPr>
          <p:spPr>
            <a:xfrm rot="-1146322">
              <a:off x="4247560" y="3406914"/>
              <a:ext cx="603413" cy="168972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53"/>
            <p:cNvSpPr/>
            <p:nvPr/>
          </p:nvSpPr>
          <p:spPr>
            <a:xfrm rot="-1146322">
              <a:off x="4282139" y="3324410"/>
              <a:ext cx="459866" cy="49549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53"/>
            <p:cNvSpPr/>
            <p:nvPr/>
          </p:nvSpPr>
          <p:spPr>
            <a:xfrm rot="-1146322">
              <a:off x="4311199" y="3089264"/>
              <a:ext cx="443616" cy="232970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53"/>
            <p:cNvSpPr/>
            <p:nvPr/>
          </p:nvSpPr>
          <p:spPr>
            <a:xfrm rot="-1146322">
              <a:off x="4293719" y="2700219"/>
              <a:ext cx="540840" cy="669162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53"/>
            <p:cNvSpPr/>
            <p:nvPr/>
          </p:nvSpPr>
          <p:spPr>
            <a:xfrm rot="-1146322">
              <a:off x="4366554" y="2838538"/>
              <a:ext cx="1255826" cy="1255851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53"/>
            <p:cNvSpPr/>
            <p:nvPr/>
          </p:nvSpPr>
          <p:spPr>
            <a:xfrm rot="-1146322">
              <a:off x="4442393" y="2914269"/>
              <a:ext cx="1104029" cy="1103904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53"/>
            <p:cNvSpPr/>
            <p:nvPr/>
          </p:nvSpPr>
          <p:spPr>
            <a:xfrm rot="-1146322">
              <a:off x="4560605" y="3031350"/>
              <a:ext cx="874083" cy="873958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53"/>
            <p:cNvSpPr/>
            <p:nvPr/>
          </p:nvSpPr>
          <p:spPr>
            <a:xfrm rot="-1146322">
              <a:off x="4835909" y="3365992"/>
              <a:ext cx="150747" cy="190171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53"/>
            <p:cNvSpPr/>
            <p:nvPr/>
          </p:nvSpPr>
          <p:spPr>
            <a:xfrm rot="-1146322">
              <a:off x="4960669" y="3390971"/>
              <a:ext cx="123348" cy="169372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53"/>
            <p:cNvSpPr/>
            <p:nvPr/>
          </p:nvSpPr>
          <p:spPr>
            <a:xfrm rot="-1146322">
              <a:off x="5101861" y="3399372"/>
              <a:ext cx="95523" cy="160122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53"/>
            <p:cNvSpPr/>
            <p:nvPr/>
          </p:nvSpPr>
          <p:spPr>
            <a:xfrm rot="-1146322">
              <a:off x="4970703" y="2963351"/>
              <a:ext cx="43124" cy="43174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53"/>
            <p:cNvSpPr/>
            <p:nvPr/>
          </p:nvSpPr>
          <p:spPr>
            <a:xfrm rot="-1146322">
              <a:off x="4974425" y="3927239"/>
              <a:ext cx="43149" cy="43149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53"/>
            <p:cNvSpPr/>
            <p:nvPr/>
          </p:nvSpPr>
          <p:spPr>
            <a:xfrm rot="-1146322">
              <a:off x="5457281" y="3444326"/>
              <a:ext cx="43124" cy="43174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53"/>
            <p:cNvSpPr/>
            <p:nvPr/>
          </p:nvSpPr>
          <p:spPr>
            <a:xfrm rot="-1146322">
              <a:off x="4490318" y="3450405"/>
              <a:ext cx="43174" cy="43174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53"/>
            <p:cNvSpPr/>
            <p:nvPr/>
          </p:nvSpPr>
          <p:spPr>
            <a:xfrm rot="-1146322">
              <a:off x="5033216" y="2740937"/>
              <a:ext cx="527090" cy="1770641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53"/>
            <p:cNvSpPr/>
            <p:nvPr/>
          </p:nvSpPr>
          <p:spPr>
            <a:xfrm rot="-1146322">
              <a:off x="4568611" y="2743808"/>
              <a:ext cx="523640" cy="1751091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53"/>
            <p:cNvSpPr/>
            <p:nvPr/>
          </p:nvSpPr>
          <p:spPr>
            <a:xfrm rot="-1146322">
              <a:off x="4340315" y="3400224"/>
              <a:ext cx="1645093" cy="877633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53"/>
            <p:cNvSpPr/>
            <p:nvPr/>
          </p:nvSpPr>
          <p:spPr>
            <a:xfrm rot="-1146322">
              <a:off x="4346460" y="2936901"/>
              <a:ext cx="1635568" cy="877083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53"/>
            <p:cNvSpPr/>
            <p:nvPr/>
          </p:nvSpPr>
          <p:spPr>
            <a:xfrm rot="-1146322">
              <a:off x="5059158" y="2738490"/>
              <a:ext cx="499890" cy="1766141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53"/>
            <p:cNvSpPr/>
            <p:nvPr/>
          </p:nvSpPr>
          <p:spPr>
            <a:xfrm rot="-1146322">
              <a:off x="4593444" y="2741384"/>
              <a:ext cx="497340" cy="1744116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53"/>
            <p:cNvSpPr/>
            <p:nvPr/>
          </p:nvSpPr>
          <p:spPr>
            <a:xfrm rot="-1146322">
              <a:off x="4343057" y="3418795"/>
              <a:ext cx="1627494" cy="861883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53"/>
            <p:cNvSpPr/>
            <p:nvPr/>
          </p:nvSpPr>
          <p:spPr>
            <a:xfrm rot="-1146322">
              <a:off x="4349349" y="2955430"/>
              <a:ext cx="1618219" cy="861308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3" name="Google Shape;6623;p53"/>
          <p:cNvGrpSpPr/>
          <p:nvPr/>
        </p:nvGrpSpPr>
        <p:grpSpPr>
          <a:xfrm>
            <a:off x="-285691" y="2370879"/>
            <a:ext cx="2327733" cy="2295534"/>
            <a:chOff x="493900" y="2994525"/>
            <a:chExt cx="2119975" cy="2090650"/>
          </a:xfrm>
        </p:grpSpPr>
        <p:sp>
          <p:nvSpPr>
            <p:cNvPr id="6624" name="Google Shape;6624;p53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53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53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53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53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53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53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53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53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53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53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53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53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53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53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53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53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53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53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53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53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53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53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53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53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53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53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53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53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53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53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53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53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53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53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53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53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53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53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53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53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53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53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53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53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8C07A98-2746-D7CC-2DE0-70325C8BDD7D}"/>
              </a:ext>
            </a:extLst>
          </p:cNvPr>
          <p:cNvSpPr txBox="1"/>
          <p:nvPr/>
        </p:nvSpPr>
        <p:spPr>
          <a:xfrm>
            <a:off x="1787368" y="589803"/>
            <a:ext cx="5586152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solidFill>
                  <a:srgbClr val="8D915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Ý nghĩa</a:t>
            </a:r>
            <a:endParaRPr lang="en-VN" sz="2800" b="1" dirty="0">
              <a:solidFill>
                <a:srgbClr val="8D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F59A5-E800-1C97-4006-E68A1BD8DEDF}"/>
              </a:ext>
            </a:extLst>
          </p:cNvPr>
          <p:cNvSpPr txBox="1"/>
          <p:nvPr/>
        </p:nvSpPr>
        <p:spPr>
          <a:xfrm>
            <a:off x="2038657" y="1644237"/>
            <a:ext cx="5071825" cy="18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1E48ED6-AC60-762D-EE4A-E5531A83BB68}"/>
              </a:ext>
            </a:extLst>
          </p:cNvPr>
          <p:cNvGrpSpPr/>
          <p:nvPr/>
        </p:nvGrpSpPr>
        <p:grpSpPr>
          <a:xfrm>
            <a:off x="3960951" y="1681674"/>
            <a:ext cx="1983982" cy="2023593"/>
            <a:chOff x="2994075" y="1384625"/>
            <a:chExt cx="3155871" cy="3218879"/>
          </a:xfrm>
        </p:grpSpPr>
        <p:pic>
          <p:nvPicPr>
            <p:cNvPr id="9042" name="Google Shape;9042;p69"/>
            <p:cNvPicPr preferRelativeResize="0"/>
            <p:nvPr/>
          </p:nvPicPr>
          <p:blipFill>
            <a:blip r:embed="rId3"/>
            <a:srcRect l="638" r="638"/>
            <a:stretch/>
          </p:blipFill>
          <p:spPr>
            <a:xfrm>
              <a:off x="3096720" y="1517128"/>
              <a:ext cx="2950800" cy="2953800"/>
            </a:xfrm>
            <a:prstGeom prst="plus">
              <a:avLst>
                <a:gd name="adj" fmla="val 11605"/>
              </a:avLst>
            </a:prstGeom>
            <a:noFill/>
            <a:ln>
              <a:noFill/>
            </a:ln>
          </p:spPr>
        </p:pic>
        <p:sp>
          <p:nvSpPr>
            <p:cNvPr id="9043" name="Google Shape;9043;p69"/>
            <p:cNvSpPr/>
            <p:nvPr/>
          </p:nvSpPr>
          <p:spPr>
            <a:xfrm>
              <a:off x="2994075" y="1384625"/>
              <a:ext cx="3155871" cy="3218879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C0EB056-FCEA-286E-8791-89F1AE653884}"/>
              </a:ext>
            </a:extLst>
          </p:cNvPr>
          <p:cNvSpPr txBox="1"/>
          <p:nvPr/>
        </p:nvSpPr>
        <p:spPr>
          <a:xfrm>
            <a:off x="1778390" y="292530"/>
            <a:ext cx="558615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8D915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TỔNG KẾT</a:t>
            </a:r>
            <a:endParaRPr lang="en-VN" sz="3200" b="1" dirty="0">
              <a:solidFill>
                <a:srgbClr val="8D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068EE-5447-D2FF-E615-79C7BAB580C4}"/>
              </a:ext>
            </a:extLst>
          </p:cNvPr>
          <p:cNvSpPr txBox="1"/>
          <p:nvPr/>
        </p:nvSpPr>
        <p:spPr>
          <a:xfrm>
            <a:off x="380198" y="1243082"/>
            <a:ext cx="3613017" cy="2900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20000"/>
              </a:lnSpc>
            </a:pPr>
            <a:r>
              <a:rPr lang="en-US" sz="2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</a:t>
            </a:r>
            <a:endParaRPr lang="en-VN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trích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tộc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VN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E9596-B17E-58E9-5C28-A304DB55393A}"/>
              </a:ext>
            </a:extLst>
          </p:cNvPr>
          <p:cNvSpPr txBox="1"/>
          <p:nvPr/>
        </p:nvSpPr>
        <p:spPr>
          <a:xfrm>
            <a:off x="5944933" y="1526115"/>
            <a:ext cx="2851133" cy="1688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2.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Nghệ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thuật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 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cách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kể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chuyện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tự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nhiên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miêu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tả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nội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tâm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nhân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vật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tế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sâu</a:t>
            </a:r>
            <a:r>
              <a:rPr lang="en-US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sắc</a:t>
            </a:r>
            <a:endParaRPr lang="en-VN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86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7" name="Google Shape;5767;p51"/>
          <p:cNvGrpSpPr/>
          <p:nvPr/>
        </p:nvGrpSpPr>
        <p:grpSpPr>
          <a:xfrm>
            <a:off x="5074504" y="1429234"/>
            <a:ext cx="3328848" cy="2940080"/>
            <a:chOff x="-643604" y="2232868"/>
            <a:chExt cx="3191609" cy="2818869"/>
          </a:xfrm>
        </p:grpSpPr>
        <p:sp>
          <p:nvSpPr>
            <p:cNvPr id="5768" name="Google Shape;5768;p51"/>
            <p:cNvSpPr/>
            <p:nvPr/>
          </p:nvSpPr>
          <p:spPr>
            <a:xfrm>
              <a:off x="-643604" y="2323185"/>
              <a:ext cx="3131681" cy="2442503"/>
            </a:xfrm>
            <a:custGeom>
              <a:avLst/>
              <a:gdLst/>
              <a:ahLst/>
              <a:cxnLst/>
              <a:rect l="l" t="t" r="r" b="b"/>
              <a:pathLst>
                <a:path w="29266" h="22825" extrusionOk="0">
                  <a:moveTo>
                    <a:pt x="12745" y="0"/>
                  </a:moveTo>
                  <a:cubicBezTo>
                    <a:pt x="11912" y="0"/>
                    <a:pt x="11103" y="560"/>
                    <a:pt x="10551" y="1149"/>
                  </a:cubicBezTo>
                  <a:cubicBezTo>
                    <a:pt x="9893" y="1854"/>
                    <a:pt x="9296" y="2705"/>
                    <a:pt x="8289" y="2996"/>
                  </a:cubicBezTo>
                  <a:cubicBezTo>
                    <a:pt x="8007" y="3076"/>
                    <a:pt x="7716" y="3106"/>
                    <a:pt x="7420" y="3106"/>
                  </a:cubicBezTo>
                  <a:cubicBezTo>
                    <a:pt x="6632" y="3106"/>
                    <a:pt x="5806" y="2898"/>
                    <a:pt x="5024" y="2898"/>
                  </a:cubicBezTo>
                  <a:cubicBezTo>
                    <a:pt x="4670" y="2898"/>
                    <a:pt x="4324" y="2941"/>
                    <a:pt x="3995" y="3065"/>
                  </a:cubicBezTo>
                  <a:cubicBezTo>
                    <a:pt x="2891" y="3484"/>
                    <a:pt x="2472" y="4672"/>
                    <a:pt x="2584" y="5699"/>
                  </a:cubicBezTo>
                  <a:cubicBezTo>
                    <a:pt x="2695" y="6728"/>
                    <a:pt x="3195" y="7696"/>
                    <a:pt x="3376" y="8715"/>
                  </a:cubicBezTo>
                  <a:cubicBezTo>
                    <a:pt x="3557" y="9733"/>
                    <a:pt x="3320" y="10927"/>
                    <a:pt x="2310" y="11499"/>
                  </a:cubicBezTo>
                  <a:cubicBezTo>
                    <a:pt x="1928" y="11716"/>
                    <a:pt x="1459" y="11825"/>
                    <a:pt x="1094" y="12071"/>
                  </a:cubicBezTo>
                  <a:cubicBezTo>
                    <a:pt x="0" y="12802"/>
                    <a:pt x="332" y="14269"/>
                    <a:pt x="857" y="15368"/>
                  </a:cubicBezTo>
                  <a:cubicBezTo>
                    <a:pt x="1646" y="17017"/>
                    <a:pt x="2642" y="18621"/>
                    <a:pt x="4076" y="19916"/>
                  </a:cubicBezTo>
                  <a:cubicBezTo>
                    <a:pt x="6246" y="21874"/>
                    <a:pt x="9538" y="22824"/>
                    <a:pt x="12725" y="22824"/>
                  </a:cubicBezTo>
                  <a:cubicBezTo>
                    <a:pt x="13577" y="22824"/>
                    <a:pt x="14422" y="22756"/>
                    <a:pt x="15235" y="22622"/>
                  </a:cubicBezTo>
                  <a:cubicBezTo>
                    <a:pt x="16647" y="22387"/>
                    <a:pt x="17983" y="21880"/>
                    <a:pt x="19267" y="21322"/>
                  </a:cubicBezTo>
                  <a:cubicBezTo>
                    <a:pt x="21928" y="20167"/>
                    <a:pt x="24458" y="18763"/>
                    <a:pt x="26595" y="16989"/>
                  </a:cubicBezTo>
                  <a:cubicBezTo>
                    <a:pt x="27982" y="15842"/>
                    <a:pt x="29265" y="14300"/>
                    <a:pt x="28894" y="12690"/>
                  </a:cubicBezTo>
                  <a:cubicBezTo>
                    <a:pt x="28810" y="12327"/>
                    <a:pt x="28621" y="11953"/>
                    <a:pt x="28239" y="11775"/>
                  </a:cubicBezTo>
                  <a:cubicBezTo>
                    <a:pt x="28052" y="11687"/>
                    <a:pt x="27847" y="11658"/>
                    <a:pt x="27634" y="11658"/>
                  </a:cubicBezTo>
                  <a:cubicBezTo>
                    <a:pt x="27203" y="11658"/>
                    <a:pt x="26737" y="11778"/>
                    <a:pt x="26312" y="11778"/>
                  </a:cubicBezTo>
                  <a:cubicBezTo>
                    <a:pt x="26077" y="11778"/>
                    <a:pt x="25855" y="11741"/>
                    <a:pt x="25658" y="11627"/>
                  </a:cubicBezTo>
                  <a:cubicBezTo>
                    <a:pt x="25061" y="11281"/>
                    <a:pt x="25181" y="10486"/>
                    <a:pt x="25555" y="9956"/>
                  </a:cubicBezTo>
                  <a:cubicBezTo>
                    <a:pt x="26090" y="9194"/>
                    <a:pt x="26975" y="8659"/>
                    <a:pt x="27555" y="7925"/>
                  </a:cubicBezTo>
                  <a:cubicBezTo>
                    <a:pt x="28138" y="7194"/>
                    <a:pt x="28306" y="6056"/>
                    <a:pt x="27477" y="5523"/>
                  </a:cubicBezTo>
                  <a:cubicBezTo>
                    <a:pt x="27203" y="5347"/>
                    <a:pt x="26870" y="5272"/>
                    <a:pt x="26527" y="5272"/>
                  </a:cubicBezTo>
                  <a:cubicBezTo>
                    <a:pt x="26164" y="5272"/>
                    <a:pt x="25789" y="5356"/>
                    <a:pt x="25460" y="5492"/>
                  </a:cubicBezTo>
                  <a:cubicBezTo>
                    <a:pt x="24821" y="5755"/>
                    <a:pt x="24299" y="6179"/>
                    <a:pt x="23716" y="6522"/>
                  </a:cubicBezTo>
                  <a:cubicBezTo>
                    <a:pt x="23513" y="6640"/>
                    <a:pt x="23274" y="6754"/>
                    <a:pt x="23034" y="6754"/>
                  </a:cubicBezTo>
                  <a:cubicBezTo>
                    <a:pt x="22979" y="6754"/>
                    <a:pt x="22923" y="6747"/>
                    <a:pt x="22868" y="6734"/>
                  </a:cubicBezTo>
                  <a:cubicBezTo>
                    <a:pt x="22539" y="6653"/>
                    <a:pt x="22372" y="6335"/>
                    <a:pt x="22321" y="6045"/>
                  </a:cubicBezTo>
                  <a:cubicBezTo>
                    <a:pt x="22190" y="5227"/>
                    <a:pt x="22656" y="4441"/>
                    <a:pt x="22916" y="3646"/>
                  </a:cubicBezTo>
                  <a:cubicBezTo>
                    <a:pt x="23175" y="2853"/>
                    <a:pt x="23130" y="1838"/>
                    <a:pt x="22307" y="1403"/>
                  </a:cubicBezTo>
                  <a:cubicBezTo>
                    <a:pt x="22065" y="1274"/>
                    <a:pt x="21808" y="1219"/>
                    <a:pt x="21544" y="1219"/>
                  </a:cubicBezTo>
                  <a:cubicBezTo>
                    <a:pt x="20743" y="1219"/>
                    <a:pt x="19890" y="1730"/>
                    <a:pt x="19267" y="2242"/>
                  </a:cubicBezTo>
                  <a:cubicBezTo>
                    <a:pt x="18569" y="2816"/>
                    <a:pt x="17704" y="3459"/>
                    <a:pt x="16802" y="3459"/>
                  </a:cubicBezTo>
                  <a:cubicBezTo>
                    <a:pt x="16629" y="3459"/>
                    <a:pt x="16456" y="3435"/>
                    <a:pt x="16282" y="3383"/>
                  </a:cubicBezTo>
                  <a:cubicBezTo>
                    <a:pt x="14680" y="2901"/>
                    <a:pt x="14856" y="552"/>
                    <a:pt x="13255" y="75"/>
                  </a:cubicBezTo>
                  <a:cubicBezTo>
                    <a:pt x="13085" y="24"/>
                    <a:pt x="12914" y="0"/>
                    <a:pt x="12745" y="0"/>
                  </a:cubicBezTo>
                  <a:close/>
                </a:path>
              </a:pathLst>
            </a:custGeom>
            <a:solidFill>
              <a:srgbClr val="EF9F9C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51"/>
            <p:cNvSpPr/>
            <p:nvPr/>
          </p:nvSpPr>
          <p:spPr>
            <a:xfrm>
              <a:off x="433446" y="2736246"/>
              <a:ext cx="662590" cy="1453731"/>
            </a:xfrm>
            <a:custGeom>
              <a:avLst/>
              <a:gdLst/>
              <a:ahLst/>
              <a:cxnLst/>
              <a:rect l="l" t="t" r="r" b="b"/>
              <a:pathLst>
                <a:path w="6192" h="13585" extrusionOk="0">
                  <a:moveTo>
                    <a:pt x="3199" y="1"/>
                  </a:moveTo>
                  <a:cubicBezTo>
                    <a:pt x="2920" y="1"/>
                    <a:pt x="2644" y="21"/>
                    <a:pt x="2375" y="67"/>
                  </a:cubicBezTo>
                  <a:cubicBezTo>
                    <a:pt x="1965" y="137"/>
                    <a:pt x="1555" y="279"/>
                    <a:pt x="1147" y="296"/>
                  </a:cubicBezTo>
                  <a:cubicBezTo>
                    <a:pt x="1047" y="419"/>
                    <a:pt x="1058" y="592"/>
                    <a:pt x="1086" y="751"/>
                  </a:cubicBezTo>
                  <a:cubicBezTo>
                    <a:pt x="1220" y="1524"/>
                    <a:pt x="1513" y="2349"/>
                    <a:pt x="2023" y="2946"/>
                  </a:cubicBezTo>
                  <a:cubicBezTo>
                    <a:pt x="1627" y="3485"/>
                    <a:pt x="1373" y="4032"/>
                    <a:pt x="1139" y="4659"/>
                  </a:cubicBezTo>
                  <a:cubicBezTo>
                    <a:pt x="626" y="6037"/>
                    <a:pt x="193" y="7466"/>
                    <a:pt x="101" y="8936"/>
                  </a:cubicBezTo>
                  <a:cubicBezTo>
                    <a:pt x="1" y="10403"/>
                    <a:pt x="263" y="11929"/>
                    <a:pt x="1055" y="13171"/>
                  </a:cubicBezTo>
                  <a:cubicBezTo>
                    <a:pt x="1519" y="13400"/>
                    <a:pt x="2032" y="13478"/>
                    <a:pt x="2545" y="13531"/>
                  </a:cubicBezTo>
                  <a:cubicBezTo>
                    <a:pt x="2844" y="13561"/>
                    <a:pt x="3144" y="13584"/>
                    <a:pt x="3444" y="13584"/>
                  </a:cubicBezTo>
                  <a:cubicBezTo>
                    <a:pt x="3668" y="13584"/>
                    <a:pt x="3891" y="13571"/>
                    <a:pt x="4113" y="13539"/>
                  </a:cubicBezTo>
                  <a:cubicBezTo>
                    <a:pt x="4635" y="13461"/>
                    <a:pt x="5145" y="13263"/>
                    <a:pt x="5533" y="12911"/>
                  </a:cubicBezTo>
                  <a:cubicBezTo>
                    <a:pt x="5533" y="12911"/>
                    <a:pt x="6191" y="10836"/>
                    <a:pt x="6191" y="9695"/>
                  </a:cubicBezTo>
                  <a:cubicBezTo>
                    <a:pt x="6191" y="6037"/>
                    <a:pt x="4540" y="2988"/>
                    <a:pt x="4540" y="2988"/>
                  </a:cubicBezTo>
                  <a:cubicBezTo>
                    <a:pt x="4880" y="2634"/>
                    <a:pt x="5154" y="2204"/>
                    <a:pt x="5363" y="1758"/>
                  </a:cubicBezTo>
                  <a:cubicBezTo>
                    <a:pt x="5569" y="1314"/>
                    <a:pt x="5656" y="795"/>
                    <a:pt x="5516" y="321"/>
                  </a:cubicBezTo>
                  <a:cubicBezTo>
                    <a:pt x="4772" y="155"/>
                    <a:pt x="3974" y="1"/>
                    <a:pt x="3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51"/>
            <p:cNvSpPr/>
            <p:nvPr/>
          </p:nvSpPr>
          <p:spPr>
            <a:xfrm>
              <a:off x="517662" y="3215975"/>
              <a:ext cx="549698" cy="933662"/>
            </a:xfrm>
            <a:custGeom>
              <a:avLst/>
              <a:gdLst/>
              <a:ahLst/>
              <a:cxnLst/>
              <a:rect l="l" t="t" r="r" b="b"/>
              <a:pathLst>
                <a:path w="5137" h="8725" extrusionOk="0">
                  <a:moveTo>
                    <a:pt x="4107" y="3011"/>
                  </a:moveTo>
                  <a:cubicBezTo>
                    <a:pt x="4105" y="3011"/>
                    <a:pt x="4105" y="3012"/>
                    <a:pt x="4104" y="3013"/>
                  </a:cubicBezTo>
                  <a:lnTo>
                    <a:pt x="4104" y="3013"/>
                  </a:lnTo>
                  <a:cubicBezTo>
                    <a:pt x="4105" y="3012"/>
                    <a:pt x="4106" y="3011"/>
                    <a:pt x="4107" y="3011"/>
                  </a:cubicBezTo>
                  <a:lnTo>
                    <a:pt x="4107" y="3011"/>
                  </a:lnTo>
                  <a:cubicBezTo>
                    <a:pt x="4107" y="3011"/>
                    <a:pt x="4107" y="3011"/>
                    <a:pt x="4107" y="3011"/>
                  </a:cubicBezTo>
                  <a:close/>
                  <a:moveTo>
                    <a:pt x="5137" y="3463"/>
                  </a:moveTo>
                  <a:cubicBezTo>
                    <a:pt x="5137" y="3463"/>
                    <a:pt x="5137" y="3463"/>
                    <a:pt x="5137" y="3463"/>
                  </a:cubicBezTo>
                  <a:lnTo>
                    <a:pt x="5137" y="3463"/>
                  </a:lnTo>
                  <a:cubicBezTo>
                    <a:pt x="5135" y="3464"/>
                    <a:pt x="5133" y="3465"/>
                    <a:pt x="5132" y="3466"/>
                  </a:cubicBezTo>
                  <a:lnTo>
                    <a:pt x="5132" y="3466"/>
                  </a:lnTo>
                  <a:cubicBezTo>
                    <a:pt x="5130" y="3466"/>
                    <a:pt x="5129" y="3467"/>
                    <a:pt x="5128" y="3468"/>
                  </a:cubicBezTo>
                  <a:lnTo>
                    <a:pt x="5128" y="3468"/>
                  </a:lnTo>
                  <a:cubicBezTo>
                    <a:pt x="5129" y="3467"/>
                    <a:pt x="5130" y="3466"/>
                    <a:pt x="5132" y="3466"/>
                  </a:cubicBezTo>
                  <a:lnTo>
                    <a:pt x="5132" y="3466"/>
                  </a:lnTo>
                  <a:cubicBezTo>
                    <a:pt x="5133" y="3465"/>
                    <a:pt x="5135" y="3463"/>
                    <a:pt x="5137" y="3463"/>
                  </a:cubicBezTo>
                  <a:lnTo>
                    <a:pt x="5137" y="3463"/>
                  </a:lnTo>
                  <a:cubicBezTo>
                    <a:pt x="5131" y="3465"/>
                    <a:pt x="5125" y="3468"/>
                    <a:pt x="5120" y="3471"/>
                  </a:cubicBezTo>
                  <a:lnTo>
                    <a:pt x="5120" y="3471"/>
                  </a:lnTo>
                  <a:cubicBezTo>
                    <a:pt x="5123" y="3470"/>
                    <a:pt x="5125" y="3469"/>
                    <a:pt x="5128" y="3468"/>
                  </a:cubicBezTo>
                  <a:lnTo>
                    <a:pt x="5128" y="3468"/>
                  </a:lnTo>
                  <a:cubicBezTo>
                    <a:pt x="5127" y="3468"/>
                    <a:pt x="5126" y="3469"/>
                    <a:pt x="5125" y="3470"/>
                  </a:cubicBezTo>
                  <a:lnTo>
                    <a:pt x="5125" y="3470"/>
                  </a:lnTo>
                  <a:cubicBezTo>
                    <a:pt x="5129" y="3468"/>
                    <a:pt x="5133" y="3466"/>
                    <a:pt x="5137" y="3463"/>
                  </a:cubicBezTo>
                  <a:close/>
                  <a:moveTo>
                    <a:pt x="5119" y="3471"/>
                  </a:moveTo>
                  <a:cubicBezTo>
                    <a:pt x="5118" y="3471"/>
                    <a:pt x="5118" y="3471"/>
                    <a:pt x="5117" y="3471"/>
                  </a:cubicBezTo>
                  <a:cubicBezTo>
                    <a:pt x="5118" y="3471"/>
                    <a:pt x="5118" y="3471"/>
                    <a:pt x="5119" y="3471"/>
                  </a:cubicBezTo>
                  <a:close/>
                  <a:moveTo>
                    <a:pt x="2899" y="1"/>
                  </a:moveTo>
                  <a:lnTo>
                    <a:pt x="2899" y="6"/>
                  </a:lnTo>
                  <a:lnTo>
                    <a:pt x="2894" y="6"/>
                  </a:lnTo>
                  <a:cubicBezTo>
                    <a:pt x="2835" y="363"/>
                    <a:pt x="2721" y="712"/>
                    <a:pt x="2556" y="1038"/>
                  </a:cubicBezTo>
                  <a:cubicBezTo>
                    <a:pt x="2486" y="1172"/>
                    <a:pt x="2405" y="1303"/>
                    <a:pt x="2294" y="1404"/>
                  </a:cubicBezTo>
                  <a:cubicBezTo>
                    <a:pt x="2277" y="1418"/>
                    <a:pt x="2260" y="1432"/>
                    <a:pt x="2235" y="1437"/>
                  </a:cubicBezTo>
                  <a:cubicBezTo>
                    <a:pt x="2229" y="1438"/>
                    <a:pt x="2224" y="1439"/>
                    <a:pt x="2218" y="1439"/>
                  </a:cubicBezTo>
                  <a:cubicBezTo>
                    <a:pt x="2157" y="1439"/>
                    <a:pt x="2113" y="1373"/>
                    <a:pt x="2085" y="1312"/>
                  </a:cubicBezTo>
                  <a:cubicBezTo>
                    <a:pt x="1987" y="1102"/>
                    <a:pt x="1892" y="890"/>
                    <a:pt x="1800" y="681"/>
                  </a:cubicBezTo>
                  <a:cubicBezTo>
                    <a:pt x="1780" y="639"/>
                    <a:pt x="1743" y="584"/>
                    <a:pt x="1697" y="584"/>
                  </a:cubicBezTo>
                  <a:cubicBezTo>
                    <a:pt x="1692" y="584"/>
                    <a:pt x="1686" y="585"/>
                    <a:pt x="1680" y="586"/>
                  </a:cubicBezTo>
                  <a:lnTo>
                    <a:pt x="1677" y="586"/>
                  </a:lnTo>
                  <a:cubicBezTo>
                    <a:pt x="1677" y="592"/>
                    <a:pt x="1677" y="595"/>
                    <a:pt x="1674" y="598"/>
                  </a:cubicBezTo>
                  <a:lnTo>
                    <a:pt x="1674" y="600"/>
                  </a:lnTo>
                  <a:cubicBezTo>
                    <a:pt x="1638" y="712"/>
                    <a:pt x="1677" y="835"/>
                    <a:pt x="1719" y="946"/>
                  </a:cubicBezTo>
                  <a:cubicBezTo>
                    <a:pt x="1831" y="1253"/>
                    <a:pt x="1967" y="1549"/>
                    <a:pt x="2124" y="1833"/>
                  </a:cubicBezTo>
                  <a:cubicBezTo>
                    <a:pt x="2241" y="2045"/>
                    <a:pt x="2372" y="2255"/>
                    <a:pt x="2436" y="2489"/>
                  </a:cubicBezTo>
                  <a:cubicBezTo>
                    <a:pt x="2472" y="2609"/>
                    <a:pt x="2486" y="2740"/>
                    <a:pt x="2497" y="2866"/>
                  </a:cubicBezTo>
                  <a:cubicBezTo>
                    <a:pt x="2503" y="2986"/>
                    <a:pt x="2520" y="3119"/>
                    <a:pt x="2503" y="3237"/>
                  </a:cubicBezTo>
                  <a:cubicBezTo>
                    <a:pt x="2492" y="3326"/>
                    <a:pt x="2461" y="3404"/>
                    <a:pt x="2447" y="3493"/>
                  </a:cubicBezTo>
                  <a:cubicBezTo>
                    <a:pt x="2433" y="3591"/>
                    <a:pt x="2431" y="3689"/>
                    <a:pt x="2436" y="3786"/>
                  </a:cubicBezTo>
                  <a:lnTo>
                    <a:pt x="2386" y="3828"/>
                  </a:lnTo>
                  <a:cubicBezTo>
                    <a:pt x="2082" y="3619"/>
                    <a:pt x="1803" y="3376"/>
                    <a:pt x="1552" y="3108"/>
                  </a:cubicBezTo>
                  <a:cubicBezTo>
                    <a:pt x="1485" y="3036"/>
                    <a:pt x="1409" y="2958"/>
                    <a:pt x="1312" y="2949"/>
                  </a:cubicBezTo>
                  <a:lnTo>
                    <a:pt x="1312" y="2949"/>
                  </a:lnTo>
                  <a:cubicBezTo>
                    <a:pt x="1289" y="3013"/>
                    <a:pt x="1329" y="3083"/>
                    <a:pt x="1370" y="3139"/>
                  </a:cubicBezTo>
                  <a:cubicBezTo>
                    <a:pt x="1560" y="3396"/>
                    <a:pt x="1803" y="3613"/>
                    <a:pt x="2082" y="3772"/>
                  </a:cubicBezTo>
                  <a:cubicBezTo>
                    <a:pt x="2135" y="3803"/>
                    <a:pt x="2218" y="3859"/>
                    <a:pt x="2299" y="3901"/>
                  </a:cubicBezTo>
                  <a:cubicBezTo>
                    <a:pt x="2177" y="3998"/>
                    <a:pt x="2057" y="4093"/>
                    <a:pt x="1937" y="4191"/>
                  </a:cubicBezTo>
                  <a:cubicBezTo>
                    <a:pt x="1895" y="4224"/>
                    <a:pt x="1847" y="4261"/>
                    <a:pt x="1806" y="4294"/>
                  </a:cubicBezTo>
                  <a:cubicBezTo>
                    <a:pt x="1747" y="4344"/>
                    <a:pt x="1688" y="4392"/>
                    <a:pt x="1644" y="4450"/>
                  </a:cubicBezTo>
                  <a:cubicBezTo>
                    <a:pt x="1633" y="4464"/>
                    <a:pt x="1621" y="4484"/>
                    <a:pt x="1610" y="4500"/>
                  </a:cubicBezTo>
                  <a:cubicBezTo>
                    <a:pt x="1532" y="4651"/>
                    <a:pt x="1568" y="4832"/>
                    <a:pt x="1541" y="5000"/>
                  </a:cubicBezTo>
                  <a:cubicBezTo>
                    <a:pt x="1524" y="5100"/>
                    <a:pt x="1482" y="5195"/>
                    <a:pt x="1423" y="5279"/>
                  </a:cubicBezTo>
                  <a:cubicBezTo>
                    <a:pt x="1412" y="5293"/>
                    <a:pt x="1401" y="5301"/>
                    <a:pt x="1393" y="5315"/>
                  </a:cubicBezTo>
                  <a:cubicBezTo>
                    <a:pt x="1379" y="5335"/>
                    <a:pt x="1365" y="5349"/>
                    <a:pt x="1351" y="5362"/>
                  </a:cubicBezTo>
                  <a:cubicBezTo>
                    <a:pt x="1298" y="5410"/>
                    <a:pt x="1242" y="5455"/>
                    <a:pt x="1192" y="5508"/>
                  </a:cubicBezTo>
                  <a:cubicBezTo>
                    <a:pt x="1128" y="5577"/>
                    <a:pt x="1072" y="5655"/>
                    <a:pt x="1022" y="5739"/>
                  </a:cubicBezTo>
                  <a:cubicBezTo>
                    <a:pt x="1019" y="5742"/>
                    <a:pt x="1019" y="5745"/>
                    <a:pt x="1016" y="5747"/>
                  </a:cubicBezTo>
                  <a:cubicBezTo>
                    <a:pt x="997" y="5775"/>
                    <a:pt x="983" y="5809"/>
                    <a:pt x="969" y="5837"/>
                  </a:cubicBezTo>
                  <a:cubicBezTo>
                    <a:pt x="751" y="6278"/>
                    <a:pt x="684" y="6805"/>
                    <a:pt x="771" y="7290"/>
                  </a:cubicBezTo>
                  <a:cubicBezTo>
                    <a:pt x="519" y="7600"/>
                    <a:pt x="260" y="7904"/>
                    <a:pt x="1" y="8208"/>
                  </a:cubicBezTo>
                  <a:cubicBezTo>
                    <a:pt x="84" y="8375"/>
                    <a:pt x="174" y="8534"/>
                    <a:pt x="274" y="8691"/>
                  </a:cubicBezTo>
                  <a:lnTo>
                    <a:pt x="338" y="8724"/>
                  </a:lnTo>
                  <a:cubicBezTo>
                    <a:pt x="469" y="8454"/>
                    <a:pt x="645" y="8208"/>
                    <a:pt x="854" y="7993"/>
                  </a:cubicBezTo>
                  <a:cubicBezTo>
                    <a:pt x="969" y="7876"/>
                    <a:pt x="1108" y="7764"/>
                    <a:pt x="1273" y="7756"/>
                  </a:cubicBezTo>
                  <a:cubicBezTo>
                    <a:pt x="1277" y="7756"/>
                    <a:pt x="1281" y="7756"/>
                    <a:pt x="1286" y="7756"/>
                  </a:cubicBezTo>
                  <a:cubicBezTo>
                    <a:pt x="1533" y="7756"/>
                    <a:pt x="1723" y="7989"/>
                    <a:pt x="1959" y="8069"/>
                  </a:cubicBezTo>
                  <a:cubicBezTo>
                    <a:pt x="2026" y="8091"/>
                    <a:pt x="2096" y="8099"/>
                    <a:pt x="2165" y="8099"/>
                  </a:cubicBezTo>
                  <a:cubicBezTo>
                    <a:pt x="2375" y="8099"/>
                    <a:pt x="2587" y="8007"/>
                    <a:pt x="2779" y="7921"/>
                  </a:cubicBezTo>
                  <a:cubicBezTo>
                    <a:pt x="3111" y="7776"/>
                    <a:pt x="3440" y="7631"/>
                    <a:pt x="3772" y="7486"/>
                  </a:cubicBezTo>
                  <a:cubicBezTo>
                    <a:pt x="3786" y="7477"/>
                    <a:pt x="3800" y="7472"/>
                    <a:pt x="3817" y="7469"/>
                  </a:cubicBezTo>
                  <a:cubicBezTo>
                    <a:pt x="3878" y="7444"/>
                    <a:pt x="3937" y="7416"/>
                    <a:pt x="3996" y="7391"/>
                  </a:cubicBezTo>
                  <a:cubicBezTo>
                    <a:pt x="4051" y="7366"/>
                    <a:pt x="4107" y="7343"/>
                    <a:pt x="4160" y="7318"/>
                  </a:cubicBezTo>
                  <a:cubicBezTo>
                    <a:pt x="4166" y="7315"/>
                    <a:pt x="4177" y="7310"/>
                    <a:pt x="4185" y="7307"/>
                  </a:cubicBezTo>
                  <a:lnTo>
                    <a:pt x="4185" y="7307"/>
                  </a:lnTo>
                  <a:cubicBezTo>
                    <a:pt x="3689" y="7324"/>
                    <a:pt x="3237" y="7572"/>
                    <a:pt x="2779" y="7767"/>
                  </a:cubicBezTo>
                  <a:cubicBezTo>
                    <a:pt x="2679" y="7812"/>
                    <a:pt x="2573" y="7854"/>
                    <a:pt x="2467" y="7868"/>
                  </a:cubicBezTo>
                  <a:cubicBezTo>
                    <a:pt x="2431" y="7873"/>
                    <a:pt x="2396" y="7876"/>
                    <a:pt x="2360" y="7876"/>
                  </a:cubicBezTo>
                  <a:cubicBezTo>
                    <a:pt x="2205" y="7876"/>
                    <a:pt x="2053" y="7827"/>
                    <a:pt x="1928" y="7734"/>
                  </a:cubicBezTo>
                  <a:cubicBezTo>
                    <a:pt x="1831" y="7658"/>
                    <a:pt x="1758" y="7566"/>
                    <a:pt x="1672" y="7483"/>
                  </a:cubicBezTo>
                  <a:cubicBezTo>
                    <a:pt x="1513" y="7326"/>
                    <a:pt x="1321" y="7162"/>
                    <a:pt x="1102" y="7162"/>
                  </a:cubicBezTo>
                  <a:cubicBezTo>
                    <a:pt x="1099" y="7162"/>
                    <a:pt x="1095" y="7162"/>
                    <a:pt x="1091" y="7162"/>
                  </a:cubicBezTo>
                  <a:cubicBezTo>
                    <a:pt x="1072" y="7162"/>
                    <a:pt x="1061" y="7134"/>
                    <a:pt x="1061" y="7112"/>
                  </a:cubicBezTo>
                  <a:cubicBezTo>
                    <a:pt x="1038" y="6649"/>
                    <a:pt x="1197" y="6202"/>
                    <a:pt x="1476" y="5828"/>
                  </a:cubicBezTo>
                  <a:lnTo>
                    <a:pt x="1485" y="5828"/>
                  </a:lnTo>
                  <a:cubicBezTo>
                    <a:pt x="1482" y="5828"/>
                    <a:pt x="1479" y="5831"/>
                    <a:pt x="1479" y="5831"/>
                  </a:cubicBezTo>
                  <a:cubicBezTo>
                    <a:pt x="1505" y="5827"/>
                    <a:pt x="1530" y="5826"/>
                    <a:pt x="1556" y="5826"/>
                  </a:cubicBezTo>
                  <a:cubicBezTo>
                    <a:pt x="1751" y="5826"/>
                    <a:pt x="1940" y="5928"/>
                    <a:pt x="2138" y="5968"/>
                  </a:cubicBezTo>
                  <a:cubicBezTo>
                    <a:pt x="2193" y="5979"/>
                    <a:pt x="2249" y="5984"/>
                    <a:pt x="2306" y="5984"/>
                  </a:cubicBezTo>
                  <a:cubicBezTo>
                    <a:pt x="2616" y="5984"/>
                    <a:pt x="2925" y="5827"/>
                    <a:pt x="3131" y="5591"/>
                  </a:cubicBezTo>
                  <a:cubicBezTo>
                    <a:pt x="3145" y="5577"/>
                    <a:pt x="3159" y="5561"/>
                    <a:pt x="3167" y="5544"/>
                  </a:cubicBezTo>
                  <a:cubicBezTo>
                    <a:pt x="3228" y="5491"/>
                    <a:pt x="3298" y="5446"/>
                    <a:pt x="3371" y="5410"/>
                  </a:cubicBezTo>
                  <a:cubicBezTo>
                    <a:pt x="3379" y="5418"/>
                    <a:pt x="3390" y="5421"/>
                    <a:pt x="3404" y="5424"/>
                  </a:cubicBezTo>
                  <a:cubicBezTo>
                    <a:pt x="3413" y="5426"/>
                    <a:pt x="3422" y="5427"/>
                    <a:pt x="3431" y="5427"/>
                  </a:cubicBezTo>
                  <a:cubicBezTo>
                    <a:pt x="3464" y="5427"/>
                    <a:pt x="3496" y="5413"/>
                    <a:pt x="3524" y="5393"/>
                  </a:cubicBezTo>
                  <a:cubicBezTo>
                    <a:pt x="3591" y="5354"/>
                    <a:pt x="3650" y="5301"/>
                    <a:pt x="3705" y="5251"/>
                  </a:cubicBezTo>
                  <a:cubicBezTo>
                    <a:pt x="4174" y="4813"/>
                    <a:pt x="4453" y="4213"/>
                    <a:pt x="4863" y="3722"/>
                  </a:cubicBezTo>
                  <a:cubicBezTo>
                    <a:pt x="4936" y="3625"/>
                    <a:pt x="5022" y="3533"/>
                    <a:pt x="5125" y="3470"/>
                  </a:cubicBezTo>
                  <a:lnTo>
                    <a:pt x="5125" y="3470"/>
                  </a:lnTo>
                  <a:cubicBezTo>
                    <a:pt x="5123" y="3470"/>
                    <a:pt x="5121" y="3471"/>
                    <a:pt x="5120" y="3471"/>
                  </a:cubicBezTo>
                  <a:lnTo>
                    <a:pt x="5120" y="3471"/>
                  </a:lnTo>
                  <a:cubicBezTo>
                    <a:pt x="5120" y="3471"/>
                    <a:pt x="5120" y="3471"/>
                    <a:pt x="5120" y="3471"/>
                  </a:cubicBezTo>
                  <a:lnTo>
                    <a:pt x="5120" y="3471"/>
                  </a:lnTo>
                  <a:cubicBezTo>
                    <a:pt x="5119" y="3471"/>
                    <a:pt x="5119" y="3471"/>
                    <a:pt x="5119" y="3471"/>
                  </a:cubicBezTo>
                  <a:lnTo>
                    <a:pt x="5119" y="3471"/>
                  </a:lnTo>
                  <a:cubicBezTo>
                    <a:pt x="5119" y="3471"/>
                    <a:pt x="5119" y="3471"/>
                    <a:pt x="5120" y="3471"/>
                  </a:cubicBezTo>
                  <a:lnTo>
                    <a:pt x="5120" y="3471"/>
                  </a:lnTo>
                  <a:cubicBezTo>
                    <a:pt x="4735" y="3660"/>
                    <a:pt x="4449" y="4003"/>
                    <a:pt x="4196" y="4347"/>
                  </a:cubicBezTo>
                  <a:cubicBezTo>
                    <a:pt x="4051" y="4542"/>
                    <a:pt x="3909" y="4743"/>
                    <a:pt x="3756" y="4930"/>
                  </a:cubicBezTo>
                  <a:cubicBezTo>
                    <a:pt x="3675" y="5022"/>
                    <a:pt x="3597" y="5114"/>
                    <a:pt x="3505" y="5198"/>
                  </a:cubicBezTo>
                  <a:cubicBezTo>
                    <a:pt x="3488" y="5215"/>
                    <a:pt x="3426" y="5256"/>
                    <a:pt x="3390" y="5298"/>
                  </a:cubicBezTo>
                  <a:cubicBezTo>
                    <a:pt x="3323" y="5309"/>
                    <a:pt x="3253" y="5337"/>
                    <a:pt x="3200" y="5382"/>
                  </a:cubicBezTo>
                  <a:cubicBezTo>
                    <a:pt x="3184" y="5396"/>
                    <a:pt x="3164" y="5413"/>
                    <a:pt x="3145" y="5432"/>
                  </a:cubicBezTo>
                  <a:cubicBezTo>
                    <a:pt x="3145" y="5432"/>
                    <a:pt x="3142" y="5432"/>
                    <a:pt x="3142" y="5427"/>
                  </a:cubicBezTo>
                  <a:cubicBezTo>
                    <a:pt x="3137" y="5424"/>
                    <a:pt x="3132" y="5423"/>
                    <a:pt x="3127" y="5423"/>
                  </a:cubicBezTo>
                  <a:cubicBezTo>
                    <a:pt x="3099" y="5423"/>
                    <a:pt x="3066" y="5451"/>
                    <a:pt x="3075" y="5477"/>
                  </a:cubicBezTo>
                  <a:cubicBezTo>
                    <a:pt x="2961" y="5594"/>
                    <a:pt x="2824" y="5692"/>
                    <a:pt x="2679" y="5761"/>
                  </a:cubicBezTo>
                  <a:cubicBezTo>
                    <a:pt x="2568" y="5815"/>
                    <a:pt x="2446" y="5852"/>
                    <a:pt x="2326" y="5852"/>
                  </a:cubicBezTo>
                  <a:cubicBezTo>
                    <a:pt x="2270" y="5852"/>
                    <a:pt x="2214" y="5844"/>
                    <a:pt x="2160" y="5826"/>
                  </a:cubicBezTo>
                  <a:cubicBezTo>
                    <a:pt x="2043" y="5787"/>
                    <a:pt x="1951" y="5703"/>
                    <a:pt x="1842" y="5655"/>
                  </a:cubicBezTo>
                  <a:cubicBezTo>
                    <a:pt x="1764" y="5621"/>
                    <a:pt x="1681" y="5604"/>
                    <a:pt x="1597" y="5604"/>
                  </a:cubicBezTo>
                  <a:cubicBezTo>
                    <a:pt x="1552" y="5604"/>
                    <a:pt x="1507" y="5609"/>
                    <a:pt x="1462" y="5619"/>
                  </a:cubicBezTo>
                  <a:cubicBezTo>
                    <a:pt x="1465" y="5491"/>
                    <a:pt x="1560" y="5385"/>
                    <a:pt x="1610" y="5273"/>
                  </a:cubicBezTo>
                  <a:cubicBezTo>
                    <a:pt x="1708" y="5070"/>
                    <a:pt x="1694" y="4818"/>
                    <a:pt x="1803" y="4615"/>
                  </a:cubicBezTo>
                  <a:cubicBezTo>
                    <a:pt x="1900" y="4442"/>
                    <a:pt x="2079" y="4325"/>
                    <a:pt x="2252" y="4227"/>
                  </a:cubicBezTo>
                  <a:cubicBezTo>
                    <a:pt x="2576" y="4046"/>
                    <a:pt x="2919" y="3892"/>
                    <a:pt x="3242" y="3708"/>
                  </a:cubicBezTo>
                  <a:cubicBezTo>
                    <a:pt x="3566" y="3524"/>
                    <a:pt x="3876" y="3304"/>
                    <a:pt x="4107" y="3011"/>
                  </a:cubicBezTo>
                  <a:lnTo>
                    <a:pt x="4107" y="3011"/>
                  </a:lnTo>
                  <a:lnTo>
                    <a:pt x="4104" y="3013"/>
                  </a:lnTo>
                  <a:cubicBezTo>
                    <a:pt x="4104" y="3013"/>
                    <a:pt x="4104" y="3013"/>
                    <a:pt x="4104" y="3013"/>
                  </a:cubicBezTo>
                  <a:lnTo>
                    <a:pt x="4104" y="3013"/>
                  </a:lnTo>
                  <a:cubicBezTo>
                    <a:pt x="3687" y="3327"/>
                    <a:pt x="3208" y="3569"/>
                    <a:pt x="2701" y="3703"/>
                  </a:cubicBezTo>
                  <a:cubicBezTo>
                    <a:pt x="2698" y="3703"/>
                    <a:pt x="2693" y="3705"/>
                    <a:pt x="2690" y="3705"/>
                  </a:cubicBezTo>
                  <a:cubicBezTo>
                    <a:pt x="2643" y="3566"/>
                    <a:pt x="2637" y="3424"/>
                    <a:pt x="2640" y="3276"/>
                  </a:cubicBezTo>
                  <a:cubicBezTo>
                    <a:pt x="2643" y="3173"/>
                    <a:pt x="2668" y="3066"/>
                    <a:pt x="2668" y="2963"/>
                  </a:cubicBezTo>
                  <a:cubicBezTo>
                    <a:pt x="2665" y="2829"/>
                    <a:pt x="2643" y="2670"/>
                    <a:pt x="2595" y="2545"/>
                  </a:cubicBezTo>
                  <a:cubicBezTo>
                    <a:pt x="2553" y="2433"/>
                    <a:pt x="2489" y="2330"/>
                    <a:pt x="2433" y="2227"/>
                  </a:cubicBezTo>
                  <a:cubicBezTo>
                    <a:pt x="2338" y="2057"/>
                    <a:pt x="2255" y="1861"/>
                    <a:pt x="2302" y="1672"/>
                  </a:cubicBezTo>
                  <a:cubicBezTo>
                    <a:pt x="2344" y="1501"/>
                    <a:pt x="2475" y="1376"/>
                    <a:pt x="2581" y="1236"/>
                  </a:cubicBezTo>
                  <a:cubicBezTo>
                    <a:pt x="2799" y="935"/>
                    <a:pt x="2877" y="558"/>
                    <a:pt x="2949" y="196"/>
                  </a:cubicBezTo>
                  <a:cubicBezTo>
                    <a:pt x="2963" y="123"/>
                    <a:pt x="2969" y="26"/>
                    <a:pt x="2899" y="1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51"/>
            <p:cNvSpPr/>
            <p:nvPr/>
          </p:nvSpPr>
          <p:spPr>
            <a:xfrm>
              <a:off x="633232" y="3046363"/>
              <a:ext cx="296197" cy="61317"/>
            </a:xfrm>
            <a:custGeom>
              <a:avLst/>
              <a:gdLst/>
              <a:ahLst/>
              <a:cxnLst/>
              <a:rect l="l" t="t" r="r" b="b"/>
              <a:pathLst>
                <a:path w="2768" h="573" extrusionOk="0">
                  <a:moveTo>
                    <a:pt x="2754" y="1"/>
                  </a:moveTo>
                  <a:cubicBezTo>
                    <a:pt x="2466" y="168"/>
                    <a:pt x="1973" y="280"/>
                    <a:pt x="1404" y="280"/>
                  </a:cubicBezTo>
                  <a:cubicBezTo>
                    <a:pt x="893" y="280"/>
                    <a:pt x="441" y="188"/>
                    <a:pt x="148" y="54"/>
                  </a:cubicBezTo>
                  <a:cubicBezTo>
                    <a:pt x="95" y="124"/>
                    <a:pt x="48" y="193"/>
                    <a:pt x="0" y="263"/>
                  </a:cubicBezTo>
                  <a:cubicBezTo>
                    <a:pt x="276" y="447"/>
                    <a:pt x="798" y="573"/>
                    <a:pt x="1404" y="573"/>
                  </a:cubicBezTo>
                  <a:cubicBezTo>
                    <a:pt x="1978" y="573"/>
                    <a:pt x="2483" y="456"/>
                    <a:pt x="2768" y="285"/>
                  </a:cubicBezTo>
                  <a:cubicBezTo>
                    <a:pt x="2706" y="160"/>
                    <a:pt x="2670" y="96"/>
                    <a:pt x="2670" y="96"/>
                  </a:cubicBezTo>
                  <a:cubicBezTo>
                    <a:pt x="2701" y="62"/>
                    <a:pt x="2726" y="32"/>
                    <a:pt x="2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51"/>
            <p:cNvSpPr/>
            <p:nvPr/>
          </p:nvSpPr>
          <p:spPr>
            <a:xfrm>
              <a:off x="620391" y="3082854"/>
              <a:ext cx="325517" cy="50830"/>
            </a:xfrm>
            <a:custGeom>
              <a:avLst/>
              <a:gdLst/>
              <a:ahLst/>
              <a:cxnLst/>
              <a:rect l="l" t="t" r="r" b="b"/>
              <a:pathLst>
                <a:path w="3042" h="475" extrusionOk="0">
                  <a:moveTo>
                    <a:pt x="70" y="0"/>
                  </a:moveTo>
                  <a:cubicBezTo>
                    <a:pt x="45" y="39"/>
                    <a:pt x="23" y="78"/>
                    <a:pt x="0" y="112"/>
                  </a:cubicBezTo>
                  <a:cubicBezTo>
                    <a:pt x="536" y="352"/>
                    <a:pt x="1122" y="475"/>
                    <a:pt x="1708" y="475"/>
                  </a:cubicBezTo>
                  <a:cubicBezTo>
                    <a:pt x="2157" y="475"/>
                    <a:pt x="2612" y="405"/>
                    <a:pt x="3041" y="260"/>
                  </a:cubicBezTo>
                  <a:cubicBezTo>
                    <a:pt x="3019" y="218"/>
                    <a:pt x="3002" y="176"/>
                    <a:pt x="2985" y="140"/>
                  </a:cubicBezTo>
                  <a:cubicBezTo>
                    <a:pt x="2574" y="277"/>
                    <a:pt x="2142" y="345"/>
                    <a:pt x="1711" y="345"/>
                  </a:cubicBezTo>
                  <a:cubicBezTo>
                    <a:pt x="1149" y="345"/>
                    <a:pt x="588" y="229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51"/>
            <p:cNvSpPr/>
            <p:nvPr/>
          </p:nvSpPr>
          <p:spPr>
            <a:xfrm>
              <a:off x="615041" y="3003131"/>
              <a:ext cx="347560" cy="52649"/>
            </a:xfrm>
            <a:custGeom>
              <a:avLst/>
              <a:gdLst/>
              <a:ahLst/>
              <a:cxnLst/>
              <a:rect l="l" t="t" r="r" b="b"/>
              <a:pathLst>
                <a:path w="3248" h="492" extrusionOk="0">
                  <a:moveTo>
                    <a:pt x="0" y="0"/>
                  </a:moveTo>
                  <a:lnTo>
                    <a:pt x="0" y="0"/>
                  </a:lnTo>
                  <a:cubicBezTo>
                    <a:pt x="42" y="70"/>
                    <a:pt x="84" y="134"/>
                    <a:pt x="134" y="201"/>
                  </a:cubicBezTo>
                  <a:cubicBezTo>
                    <a:pt x="603" y="394"/>
                    <a:pt x="1116" y="491"/>
                    <a:pt x="1629" y="491"/>
                  </a:cubicBezTo>
                  <a:cubicBezTo>
                    <a:pt x="2129" y="491"/>
                    <a:pt x="2631" y="399"/>
                    <a:pt x="3091" y="215"/>
                  </a:cubicBezTo>
                  <a:cubicBezTo>
                    <a:pt x="3147" y="145"/>
                    <a:pt x="3197" y="76"/>
                    <a:pt x="3247" y="6"/>
                  </a:cubicBezTo>
                  <a:lnTo>
                    <a:pt x="3247" y="6"/>
                  </a:lnTo>
                  <a:cubicBezTo>
                    <a:pt x="2745" y="241"/>
                    <a:pt x="2184" y="360"/>
                    <a:pt x="1624" y="360"/>
                  </a:cubicBezTo>
                  <a:cubicBezTo>
                    <a:pt x="1063" y="360"/>
                    <a:pt x="502" y="2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51"/>
            <p:cNvSpPr/>
            <p:nvPr/>
          </p:nvSpPr>
          <p:spPr>
            <a:xfrm>
              <a:off x="547839" y="2803449"/>
              <a:ext cx="483460" cy="92029"/>
            </a:xfrm>
            <a:custGeom>
              <a:avLst/>
              <a:gdLst/>
              <a:ahLst/>
              <a:cxnLst/>
              <a:rect l="l" t="t" r="r" b="b"/>
              <a:pathLst>
                <a:path w="4518" h="860" extrusionOk="0">
                  <a:moveTo>
                    <a:pt x="0" y="0"/>
                  </a:moveTo>
                  <a:cubicBezTo>
                    <a:pt x="3" y="42"/>
                    <a:pt x="12" y="84"/>
                    <a:pt x="17" y="123"/>
                  </a:cubicBezTo>
                  <a:cubicBezTo>
                    <a:pt x="17" y="153"/>
                    <a:pt x="25" y="184"/>
                    <a:pt x="28" y="218"/>
                  </a:cubicBezTo>
                  <a:cubicBezTo>
                    <a:pt x="179" y="352"/>
                    <a:pt x="360" y="469"/>
                    <a:pt x="558" y="558"/>
                  </a:cubicBezTo>
                  <a:cubicBezTo>
                    <a:pt x="943" y="728"/>
                    <a:pt x="1353" y="790"/>
                    <a:pt x="1671" y="820"/>
                  </a:cubicBezTo>
                  <a:cubicBezTo>
                    <a:pt x="1909" y="845"/>
                    <a:pt x="2135" y="859"/>
                    <a:pt x="2352" y="859"/>
                  </a:cubicBezTo>
                  <a:cubicBezTo>
                    <a:pt x="2759" y="859"/>
                    <a:pt x="3128" y="812"/>
                    <a:pt x="3471" y="720"/>
                  </a:cubicBezTo>
                  <a:cubicBezTo>
                    <a:pt x="3864" y="611"/>
                    <a:pt x="4224" y="435"/>
                    <a:pt x="4517" y="209"/>
                  </a:cubicBezTo>
                  <a:cubicBezTo>
                    <a:pt x="4517" y="153"/>
                    <a:pt x="4517" y="100"/>
                    <a:pt x="4514" y="45"/>
                  </a:cubicBezTo>
                  <a:cubicBezTo>
                    <a:pt x="4221" y="293"/>
                    <a:pt x="3850" y="483"/>
                    <a:pt x="3440" y="594"/>
                  </a:cubicBezTo>
                  <a:cubicBezTo>
                    <a:pt x="3110" y="683"/>
                    <a:pt x="2749" y="727"/>
                    <a:pt x="2345" y="727"/>
                  </a:cubicBezTo>
                  <a:cubicBezTo>
                    <a:pt x="2138" y="727"/>
                    <a:pt x="1919" y="716"/>
                    <a:pt x="1688" y="692"/>
                  </a:cubicBezTo>
                  <a:cubicBezTo>
                    <a:pt x="1381" y="658"/>
                    <a:pt x="985" y="600"/>
                    <a:pt x="617" y="441"/>
                  </a:cubicBezTo>
                  <a:cubicBezTo>
                    <a:pt x="371" y="332"/>
                    <a:pt x="157" y="17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51"/>
            <p:cNvSpPr/>
            <p:nvPr/>
          </p:nvSpPr>
          <p:spPr>
            <a:xfrm>
              <a:off x="527186" y="3633959"/>
              <a:ext cx="218937" cy="189301"/>
            </a:xfrm>
            <a:custGeom>
              <a:avLst/>
              <a:gdLst/>
              <a:ahLst/>
              <a:cxnLst/>
              <a:rect l="l" t="t" r="r" b="b"/>
              <a:pathLst>
                <a:path w="2046" h="1769" extrusionOk="0">
                  <a:moveTo>
                    <a:pt x="1020" y="1"/>
                  </a:moveTo>
                  <a:cubicBezTo>
                    <a:pt x="880" y="1"/>
                    <a:pt x="740" y="74"/>
                    <a:pt x="670" y="221"/>
                  </a:cubicBezTo>
                  <a:lnTo>
                    <a:pt x="606" y="357"/>
                  </a:lnTo>
                  <a:lnTo>
                    <a:pt x="456" y="380"/>
                  </a:lnTo>
                  <a:cubicBezTo>
                    <a:pt x="132" y="424"/>
                    <a:pt x="1" y="820"/>
                    <a:pt x="235" y="1052"/>
                  </a:cubicBezTo>
                  <a:lnTo>
                    <a:pt x="344" y="1155"/>
                  </a:lnTo>
                  <a:lnTo>
                    <a:pt x="319" y="1306"/>
                  </a:lnTo>
                  <a:cubicBezTo>
                    <a:pt x="275" y="1560"/>
                    <a:pt x="477" y="1768"/>
                    <a:pt x="707" y="1768"/>
                  </a:cubicBezTo>
                  <a:cubicBezTo>
                    <a:pt x="768" y="1768"/>
                    <a:pt x="830" y="1754"/>
                    <a:pt x="891" y="1722"/>
                  </a:cubicBezTo>
                  <a:lnTo>
                    <a:pt x="1025" y="1652"/>
                  </a:lnTo>
                  <a:lnTo>
                    <a:pt x="1156" y="1722"/>
                  </a:lnTo>
                  <a:cubicBezTo>
                    <a:pt x="1217" y="1754"/>
                    <a:pt x="1280" y="1768"/>
                    <a:pt x="1341" y="1768"/>
                  </a:cubicBezTo>
                  <a:cubicBezTo>
                    <a:pt x="1570" y="1768"/>
                    <a:pt x="1772" y="1561"/>
                    <a:pt x="1728" y="1306"/>
                  </a:cubicBezTo>
                  <a:lnTo>
                    <a:pt x="1703" y="1155"/>
                  </a:lnTo>
                  <a:lnTo>
                    <a:pt x="1811" y="1052"/>
                  </a:lnTo>
                  <a:cubicBezTo>
                    <a:pt x="2046" y="826"/>
                    <a:pt x="1915" y="424"/>
                    <a:pt x="1591" y="380"/>
                  </a:cubicBezTo>
                  <a:lnTo>
                    <a:pt x="1443" y="357"/>
                  </a:lnTo>
                  <a:lnTo>
                    <a:pt x="1376" y="221"/>
                  </a:lnTo>
                  <a:cubicBezTo>
                    <a:pt x="1302" y="74"/>
                    <a:pt x="1161" y="1"/>
                    <a:pt x="1020" y="1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51"/>
            <p:cNvSpPr/>
            <p:nvPr/>
          </p:nvSpPr>
          <p:spPr>
            <a:xfrm>
              <a:off x="544200" y="3648405"/>
              <a:ext cx="185872" cy="161264"/>
            </a:xfrm>
            <a:custGeom>
              <a:avLst/>
              <a:gdLst/>
              <a:ahLst/>
              <a:cxnLst/>
              <a:rect l="l" t="t" r="r" b="b"/>
              <a:pathLst>
                <a:path w="1737" h="1507" extrusionOk="0">
                  <a:moveTo>
                    <a:pt x="864" y="1"/>
                  </a:moveTo>
                  <a:cubicBezTo>
                    <a:pt x="746" y="1"/>
                    <a:pt x="629" y="63"/>
                    <a:pt x="573" y="189"/>
                  </a:cubicBezTo>
                  <a:lnTo>
                    <a:pt x="517" y="303"/>
                  </a:lnTo>
                  <a:lnTo>
                    <a:pt x="386" y="320"/>
                  </a:lnTo>
                  <a:cubicBezTo>
                    <a:pt x="107" y="362"/>
                    <a:pt x="1" y="699"/>
                    <a:pt x="199" y="895"/>
                  </a:cubicBezTo>
                  <a:lnTo>
                    <a:pt x="288" y="987"/>
                  </a:lnTo>
                  <a:lnTo>
                    <a:pt x="269" y="1112"/>
                  </a:lnTo>
                  <a:cubicBezTo>
                    <a:pt x="233" y="1330"/>
                    <a:pt x="403" y="1507"/>
                    <a:pt x="599" y="1507"/>
                  </a:cubicBezTo>
                  <a:cubicBezTo>
                    <a:pt x="651" y="1507"/>
                    <a:pt x="705" y="1494"/>
                    <a:pt x="757" y="1467"/>
                  </a:cubicBezTo>
                  <a:lnTo>
                    <a:pt x="869" y="1408"/>
                  </a:lnTo>
                  <a:lnTo>
                    <a:pt x="980" y="1467"/>
                  </a:lnTo>
                  <a:cubicBezTo>
                    <a:pt x="1032" y="1494"/>
                    <a:pt x="1086" y="1507"/>
                    <a:pt x="1138" y="1507"/>
                  </a:cubicBezTo>
                  <a:cubicBezTo>
                    <a:pt x="1334" y="1507"/>
                    <a:pt x="1504" y="1330"/>
                    <a:pt x="1468" y="1112"/>
                  </a:cubicBezTo>
                  <a:lnTo>
                    <a:pt x="1446" y="987"/>
                  </a:lnTo>
                  <a:lnTo>
                    <a:pt x="1538" y="895"/>
                  </a:lnTo>
                  <a:cubicBezTo>
                    <a:pt x="1736" y="699"/>
                    <a:pt x="1625" y="359"/>
                    <a:pt x="1348" y="320"/>
                  </a:cubicBezTo>
                  <a:lnTo>
                    <a:pt x="1220" y="303"/>
                  </a:lnTo>
                  <a:lnTo>
                    <a:pt x="1164" y="189"/>
                  </a:lnTo>
                  <a:cubicBezTo>
                    <a:pt x="1103" y="63"/>
                    <a:pt x="983" y="1"/>
                    <a:pt x="864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51"/>
            <p:cNvSpPr/>
            <p:nvPr/>
          </p:nvSpPr>
          <p:spPr>
            <a:xfrm>
              <a:off x="543665" y="3661354"/>
              <a:ext cx="171105" cy="154736"/>
            </a:xfrm>
            <a:custGeom>
              <a:avLst/>
              <a:gdLst/>
              <a:ahLst/>
              <a:cxnLst/>
              <a:rect l="l" t="t" r="r" b="b"/>
              <a:pathLst>
                <a:path w="1599" h="1446" extrusionOk="0">
                  <a:moveTo>
                    <a:pt x="778" y="800"/>
                  </a:moveTo>
                  <a:cubicBezTo>
                    <a:pt x="734" y="812"/>
                    <a:pt x="688" y="830"/>
                    <a:pt x="641" y="850"/>
                  </a:cubicBezTo>
                  <a:lnTo>
                    <a:pt x="641" y="850"/>
                  </a:lnTo>
                  <a:cubicBezTo>
                    <a:pt x="641" y="860"/>
                    <a:pt x="644" y="866"/>
                    <a:pt x="653" y="866"/>
                  </a:cubicBezTo>
                  <a:cubicBezTo>
                    <a:pt x="654" y="866"/>
                    <a:pt x="655" y="866"/>
                    <a:pt x="656" y="866"/>
                  </a:cubicBezTo>
                  <a:cubicBezTo>
                    <a:pt x="703" y="857"/>
                    <a:pt x="747" y="838"/>
                    <a:pt x="778" y="800"/>
                  </a:cubicBezTo>
                  <a:close/>
                  <a:moveTo>
                    <a:pt x="0" y="679"/>
                  </a:moveTo>
                  <a:lnTo>
                    <a:pt x="0" y="679"/>
                  </a:lnTo>
                  <a:cubicBezTo>
                    <a:pt x="23" y="721"/>
                    <a:pt x="48" y="762"/>
                    <a:pt x="84" y="799"/>
                  </a:cubicBezTo>
                  <a:lnTo>
                    <a:pt x="193" y="902"/>
                  </a:lnTo>
                  <a:lnTo>
                    <a:pt x="168" y="1053"/>
                  </a:lnTo>
                  <a:cubicBezTo>
                    <a:pt x="168" y="1064"/>
                    <a:pt x="165" y="1075"/>
                    <a:pt x="165" y="1083"/>
                  </a:cubicBezTo>
                  <a:cubicBezTo>
                    <a:pt x="311" y="1028"/>
                    <a:pt x="481" y="921"/>
                    <a:pt x="641" y="850"/>
                  </a:cubicBezTo>
                  <a:lnTo>
                    <a:pt x="641" y="850"/>
                  </a:lnTo>
                  <a:cubicBezTo>
                    <a:pt x="641" y="822"/>
                    <a:pt x="668" y="767"/>
                    <a:pt x="646" y="767"/>
                  </a:cubicBezTo>
                  <a:cubicBezTo>
                    <a:pt x="644" y="767"/>
                    <a:pt x="642" y="767"/>
                    <a:pt x="639" y="768"/>
                  </a:cubicBezTo>
                  <a:cubicBezTo>
                    <a:pt x="513" y="809"/>
                    <a:pt x="437" y="838"/>
                    <a:pt x="361" y="838"/>
                  </a:cubicBezTo>
                  <a:cubicBezTo>
                    <a:pt x="270" y="838"/>
                    <a:pt x="178" y="796"/>
                    <a:pt x="0" y="679"/>
                  </a:cubicBezTo>
                  <a:close/>
                  <a:moveTo>
                    <a:pt x="1236" y="1"/>
                  </a:moveTo>
                  <a:cubicBezTo>
                    <a:pt x="1200" y="179"/>
                    <a:pt x="1150" y="352"/>
                    <a:pt x="1074" y="520"/>
                  </a:cubicBezTo>
                  <a:cubicBezTo>
                    <a:pt x="1055" y="564"/>
                    <a:pt x="1030" y="615"/>
                    <a:pt x="982" y="629"/>
                  </a:cubicBezTo>
                  <a:cubicBezTo>
                    <a:pt x="973" y="631"/>
                    <a:pt x="964" y="632"/>
                    <a:pt x="955" y="632"/>
                  </a:cubicBezTo>
                  <a:cubicBezTo>
                    <a:pt x="925" y="632"/>
                    <a:pt x="897" y="620"/>
                    <a:pt x="874" y="601"/>
                  </a:cubicBezTo>
                  <a:cubicBezTo>
                    <a:pt x="843" y="576"/>
                    <a:pt x="821" y="545"/>
                    <a:pt x="804" y="509"/>
                  </a:cubicBezTo>
                  <a:lnTo>
                    <a:pt x="489" y="18"/>
                  </a:lnTo>
                  <a:lnTo>
                    <a:pt x="447" y="101"/>
                  </a:lnTo>
                  <a:lnTo>
                    <a:pt x="366" y="112"/>
                  </a:lnTo>
                  <a:cubicBezTo>
                    <a:pt x="539" y="221"/>
                    <a:pt x="684" y="361"/>
                    <a:pt x="773" y="542"/>
                  </a:cubicBezTo>
                  <a:cubicBezTo>
                    <a:pt x="809" y="626"/>
                    <a:pt x="832" y="729"/>
                    <a:pt x="779" y="799"/>
                  </a:cubicBezTo>
                  <a:cubicBezTo>
                    <a:pt x="778" y="799"/>
                    <a:pt x="778" y="799"/>
                    <a:pt x="778" y="800"/>
                  </a:cubicBezTo>
                  <a:lnTo>
                    <a:pt x="778" y="800"/>
                  </a:lnTo>
                  <a:cubicBezTo>
                    <a:pt x="779" y="799"/>
                    <a:pt x="780" y="799"/>
                    <a:pt x="781" y="799"/>
                  </a:cubicBezTo>
                  <a:cubicBezTo>
                    <a:pt x="782" y="798"/>
                    <a:pt x="783" y="798"/>
                    <a:pt x="784" y="798"/>
                  </a:cubicBezTo>
                  <a:cubicBezTo>
                    <a:pt x="803" y="798"/>
                    <a:pt x="793" y="886"/>
                    <a:pt x="809" y="899"/>
                  </a:cubicBezTo>
                  <a:cubicBezTo>
                    <a:pt x="823" y="910"/>
                    <a:pt x="829" y="927"/>
                    <a:pt x="832" y="944"/>
                  </a:cubicBezTo>
                  <a:cubicBezTo>
                    <a:pt x="846" y="1022"/>
                    <a:pt x="837" y="1103"/>
                    <a:pt x="829" y="1181"/>
                  </a:cubicBezTo>
                  <a:cubicBezTo>
                    <a:pt x="818" y="1273"/>
                    <a:pt x="801" y="1359"/>
                    <a:pt x="781" y="1446"/>
                  </a:cubicBezTo>
                  <a:lnTo>
                    <a:pt x="874" y="1399"/>
                  </a:lnTo>
                  <a:lnTo>
                    <a:pt x="940" y="1432"/>
                  </a:lnTo>
                  <a:cubicBezTo>
                    <a:pt x="929" y="1359"/>
                    <a:pt x="921" y="1284"/>
                    <a:pt x="918" y="1212"/>
                  </a:cubicBezTo>
                  <a:cubicBezTo>
                    <a:pt x="913" y="1089"/>
                    <a:pt x="918" y="961"/>
                    <a:pt x="985" y="857"/>
                  </a:cubicBezTo>
                  <a:cubicBezTo>
                    <a:pt x="988" y="852"/>
                    <a:pt x="993" y="843"/>
                    <a:pt x="1002" y="841"/>
                  </a:cubicBezTo>
                  <a:cubicBezTo>
                    <a:pt x="1013" y="835"/>
                    <a:pt x="1024" y="835"/>
                    <a:pt x="1033" y="835"/>
                  </a:cubicBezTo>
                  <a:cubicBezTo>
                    <a:pt x="1211" y="835"/>
                    <a:pt x="1381" y="899"/>
                    <a:pt x="1557" y="944"/>
                  </a:cubicBezTo>
                  <a:lnTo>
                    <a:pt x="1549" y="905"/>
                  </a:lnTo>
                  <a:lnTo>
                    <a:pt x="1599" y="855"/>
                  </a:lnTo>
                  <a:cubicBezTo>
                    <a:pt x="1535" y="852"/>
                    <a:pt x="1476" y="849"/>
                    <a:pt x="1415" y="841"/>
                  </a:cubicBezTo>
                  <a:cubicBezTo>
                    <a:pt x="1351" y="835"/>
                    <a:pt x="1289" y="821"/>
                    <a:pt x="1228" y="799"/>
                  </a:cubicBezTo>
                  <a:cubicBezTo>
                    <a:pt x="1192" y="785"/>
                    <a:pt x="1150" y="771"/>
                    <a:pt x="1116" y="746"/>
                  </a:cubicBezTo>
                  <a:cubicBezTo>
                    <a:pt x="1086" y="723"/>
                    <a:pt x="1060" y="682"/>
                    <a:pt x="1060" y="643"/>
                  </a:cubicBezTo>
                  <a:cubicBezTo>
                    <a:pt x="1060" y="601"/>
                    <a:pt x="1086" y="562"/>
                    <a:pt x="1108" y="528"/>
                  </a:cubicBezTo>
                  <a:cubicBezTo>
                    <a:pt x="1197" y="391"/>
                    <a:pt x="1284" y="255"/>
                    <a:pt x="1376" y="118"/>
                  </a:cubicBezTo>
                  <a:lnTo>
                    <a:pt x="1289" y="104"/>
                  </a:lnTo>
                  <a:lnTo>
                    <a:pt x="1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51"/>
            <p:cNvSpPr/>
            <p:nvPr/>
          </p:nvSpPr>
          <p:spPr>
            <a:xfrm>
              <a:off x="600915" y="3693350"/>
              <a:ext cx="70946" cy="71162"/>
            </a:xfrm>
            <a:custGeom>
              <a:avLst/>
              <a:gdLst/>
              <a:ahLst/>
              <a:cxnLst/>
              <a:rect l="l" t="t" r="r" b="b"/>
              <a:pathLst>
                <a:path w="663" h="665" extrusionOk="0">
                  <a:moveTo>
                    <a:pt x="330" y="0"/>
                  </a:moveTo>
                  <a:cubicBezTo>
                    <a:pt x="149" y="0"/>
                    <a:pt x="1" y="151"/>
                    <a:pt x="1" y="332"/>
                  </a:cubicBezTo>
                  <a:cubicBezTo>
                    <a:pt x="1" y="514"/>
                    <a:pt x="149" y="664"/>
                    <a:pt x="330" y="664"/>
                  </a:cubicBezTo>
                  <a:cubicBezTo>
                    <a:pt x="511" y="664"/>
                    <a:pt x="662" y="514"/>
                    <a:pt x="662" y="332"/>
                  </a:cubicBezTo>
                  <a:cubicBezTo>
                    <a:pt x="662" y="148"/>
                    <a:pt x="517" y="0"/>
                    <a:pt x="330" y="0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51"/>
            <p:cNvSpPr/>
            <p:nvPr/>
          </p:nvSpPr>
          <p:spPr>
            <a:xfrm>
              <a:off x="608406" y="3704372"/>
              <a:ext cx="55965" cy="49332"/>
            </a:xfrm>
            <a:custGeom>
              <a:avLst/>
              <a:gdLst/>
              <a:ahLst/>
              <a:cxnLst/>
              <a:rect l="l" t="t" r="r" b="b"/>
              <a:pathLst>
                <a:path w="523" h="461" extrusionOk="0">
                  <a:moveTo>
                    <a:pt x="263" y="1"/>
                  </a:moveTo>
                  <a:cubicBezTo>
                    <a:pt x="227" y="1"/>
                    <a:pt x="190" y="20"/>
                    <a:pt x="171" y="59"/>
                  </a:cubicBezTo>
                  <a:lnTo>
                    <a:pt x="154" y="93"/>
                  </a:lnTo>
                  <a:lnTo>
                    <a:pt x="115" y="101"/>
                  </a:lnTo>
                  <a:cubicBezTo>
                    <a:pt x="31" y="115"/>
                    <a:pt x="1" y="215"/>
                    <a:pt x="59" y="274"/>
                  </a:cubicBezTo>
                  <a:lnTo>
                    <a:pt x="87" y="302"/>
                  </a:lnTo>
                  <a:lnTo>
                    <a:pt x="79" y="341"/>
                  </a:lnTo>
                  <a:cubicBezTo>
                    <a:pt x="68" y="406"/>
                    <a:pt x="122" y="458"/>
                    <a:pt x="182" y="458"/>
                  </a:cubicBezTo>
                  <a:cubicBezTo>
                    <a:pt x="197" y="458"/>
                    <a:pt x="212" y="454"/>
                    <a:pt x="227" y="447"/>
                  </a:cubicBezTo>
                  <a:lnTo>
                    <a:pt x="260" y="427"/>
                  </a:lnTo>
                  <a:lnTo>
                    <a:pt x="296" y="447"/>
                  </a:lnTo>
                  <a:cubicBezTo>
                    <a:pt x="312" y="456"/>
                    <a:pt x="328" y="460"/>
                    <a:pt x="344" y="460"/>
                  </a:cubicBezTo>
                  <a:cubicBezTo>
                    <a:pt x="402" y="460"/>
                    <a:pt x="452" y="407"/>
                    <a:pt x="441" y="341"/>
                  </a:cubicBezTo>
                  <a:lnTo>
                    <a:pt x="436" y="302"/>
                  </a:lnTo>
                  <a:lnTo>
                    <a:pt x="464" y="274"/>
                  </a:lnTo>
                  <a:cubicBezTo>
                    <a:pt x="522" y="215"/>
                    <a:pt x="492" y="115"/>
                    <a:pt x="408" y="101"/>
                  </a:cubicBezTo>
                  <a:lnTo>
                    <a:pt x="369" y="93"/>
                  </a:lnTo>
                  <a:lnTo>
                    <a:pt x="352" y="59"/>
                  </a:lnTo>
                  <a:cubicBezTo>
                    <a:pt x="334" y="20"/>
                    <a:pt x="299" y="1"/>
                    <a:pt x="263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51"/>
            <p:cNvSpPr/>
            <p:nvPr/>
          </p:nvSpPr>
          <p:spPr>
            <a:xfrm>
              <a:off x="617930" y="3710686"/>
              <a:ext cx="36918" cy="36490"/>
            </a:xfrm>
            <a:custGeom>
              <a:avLst/>
              <a:gdLst/>
              <a:ahLst/>
              <a:cxnLst/>
              <a:rect l="l" t="t" r="r" b="b"/>
              <a:pathLst>
                <a:path w="345" h="341" extrusionOk="0">
                  <a:moveTo>
                    <a:pt x="171" y="0"/>
                  </a:moveTo>
                  <a:cubicBezTo>
                    <a:pt x="79" y="0"/>
                    <a:pt x="1" y="76"/>
                    <a:pt x="1" y="170"/>
                  </a:cubicBezTo>
                  <a:cubicBezTo>
                    <a:pt x="1" y="265"/>
                    <a:pt x="79" y="341"/>
                    <a:pt x="171" y="341"/>
                  </a:cubicBezTo>
                  <a:cubicBezTo>
                    <a:pt x="266" y="341"/>
                    <a:pt x="344" y="265"/>
                    <a:pt x="344" y="170"/>
                  </a:cubicBezTo>
                  <a:cubicBezTo>
                    <a:pt x="344" y="76"/>
                    <a:pt x="266" y="0"/>
                    <a:pt x="17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51"/>
            <p:cNvSpPr/>
            <p:nvPr/>
          </p:nvSpPr>
          <p:spPr>
            <a:xfrm>
              <a:off x="632911" y="3674837"/>
              <a:ext cx="7277" cy="109364"/>
            </a:xfrm>
            <a:custGeom>
              <a:avLst/>
              <a:gdLst/>
              <a:ahLst/>
              <a:cxnLst/>
              <a:rect l="l" t="t" r="r" b="b"/>
              <a:pathLst>
                <a:path w="68" h="1022" extrusionOk="0">
                  <a:moveTo>
                    <a:pt x="0" y="0"/>
                  </a:moveTo>
                  <a:lnTo>
                    <a:pt x="0" y="1021"/>
                  </a:lnTo>
                  <a:lnTo>
                    <a:pt x="67" y="102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51"/>
            <p:cNvSpPr/>
            <p:nvPr/>
          </p:nvSpPr>
          <p:spPr>
            <a:xfrm>
              <a:off x="630771" y="3664992"/>
              <a:ext cx="11236" cy="11450"/>
            </a:xfrm>
            <a:custGeom>
              <a:avLst/>
              <a:gdLst/>
              <a:ahLst/>
              <a:cxnLst/>
              <a:rect l="l" t="t" r="r" b="b"/>
              <a:pathLst>
                <a:path w="105" h="107" extrusionOk="0">
                  <a:moveTo>
                    <a:pt x="51" y="0"/>
                  </a:moveTo>
                  <a:cubicBezTo>
                    <a:pt x="20" y="0"/>
                    <a:pt x="1" y="23"/>
                    <a:pt x="1" y="53"/>
                  </a:cubicBezTo>
                  <a:cubicBezTo>
                    <a:pt x="1" y="84"/>
                    <a:pt x="23" y="106"/>
                    <a:pt x="51" y="106"/>
                  </a:cubicBezTo>
                  <a:cubicBezTo>
                    <a:pt x="85" y="106"/>
                    <a:pt x="104" y="81"/>
                    <a:pt x="104" y="53"/>
                  </a:cubicBezTo>
                  <a:cubicBezTo>
                    <a:pt x="104" y="25"/>
                    <a:pt x="85" y="0"/>
                    <a:pt x="5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51"/>
            <p:cNvSpPr/>
            <p:nvPr/>
          </p:nvSpPr>
          <p:spPr>
            <a:xfrm>
              <a:off x="634409" y="3668309"/>
              <a:ext cx="4601" cy="4494"/>
            </a:xfrm>
            <a:custGeom>
              <a:avLst/>
              <a:gdLst/>
              <a:ahLst/>
              <a:cxnLst/>
              <a:rect l="l" t="t" r="r" b="b"/>
              <a:pathLst>
                <a:path w="43" h="42" extrusionOk="0">
                  <a:moveTo>
                    <a:pt x="23" y="0"/>
                  </a:moveTo>
                  <a:cubicBezTo>
                    <a:pt x="9" y="0"/>
                    <a:pt x="0" y="11"/>
                    <a:pt x="0" y="22"/>
                  </a:cubicBezTo>
                  <a:cubicBezTo>
                    <a:pt x="0" y="34"/>
                    <a:pt x="9" y="42"/>
                    <a:pt x="23" y="42"/>
                  </a:cubicBezTo>
                  <a:cubicBezTo>
                    <a:pt x="34" y="42"/>
                    <a:pt x="42" y="34"/>
                    <a:pt x="42" y="22"/>
                  </a:cubicBezTo>
                  <a:cubicBezTo>
                    <a:pt x="42" y="11"/>
                    <a:pt x="34" y="0"/>
                    <a:pt x="23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51"/>
            <p:cNvSpPr/>
            <p:nvPr/>
          </p:nvSpPr>
          <p:spPr>
            <a:xfrm>
              <a:off x="630771" y="3782276"/>
              <a:ext cx="11236" cy="11129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51" y="1"/>
                  </a:moveTo>
                  <a:cubicBezTo>
                    <a:pt x="20" y="1"/>
                    <a:pt x="1" y="23"/>
                    <a:pt x="1" y="54"/>
                  </a:cubicBezTo>
                  <a:cubicBezTo>
                    <a:pt x="1" y="84"/>
                    <a:pt x="23" y="104"/>
                    <a:pt x="51" y="104"/>
                  </a:cubicBezTo>
                  <a:cubicBezTo>
                    <a:pt x="85" y="104"/>
                    <a:pt x="104" y="82"/>
                    <a:pt x="104" y="54"/>
                  </a:cubicBezTo>
                  <a:cubicBezTo>
                    <a:pt x="104" y="23"/>
                    <a:pt x="85" y="1"/>
                    <a:pt x="5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51"/>
            <p:cNvSpPr/>
            <p:nvPr/>
          </p:nvSpPr>
          <p:spPr>
            <a:xfrm>
              <a:off x="634409" y="3785593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3" y="0"/>
                  </a:moveTo>
                  <a:cubicBezTo>
                    <a:pt x="9" y="0"/>
                    <a:pt x="0" y="9"/>
                    <a:pt x="0" y="23"/>
                  </a:cubicBezTo>
                  <a:cubicBezTo>
                    <a:pt x="0" y="34"/>
                    <a:pt x="9" y="42"/>
                    <a:pt x="23" y="42"/>
                  </a:cubicBezTo>
                  <a:cubicBezTo>
                    <a:pt x="34" y="42"/>
                    <a:pt x="42" y="34"/>
                    <a:pt x="42" y="23"/>
                  </a:cubicBezTo>
                  <a:cubicBezTo>
                    <a:pt x="42" y="9"/>
                    <a:pt x="34" y="0"/>
                    <a:pt x="23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51"/>
            <p:cNvSpPr/>
            <p:nvPr/>
          </p:nvSpPr>
          <p:spPr>
            <a:xfrm>
              <a:off x="581868" y="3725560"/>
              <a:ext cx="109362" cy="6956"/>
            </a:xfrm>
            <a:custGeom>
              <a:avLst/>
              <a:gdLst/>
              <a:ahLst/>
              <a:cxnLst/>
              <a:rect l="l" t="t" r="r" b="b"/>
              <a:pathLst>
                <a:path w="1022" h="65" extrusionOk="0">
                  <a:moveTo>
                    <a:pt x="0" y="1"/>
                  </a:moveTo>
                  <a:lnTo>
                    <a:pt x="0" y="65"/>
                  </a:lnTo>
                  <a:lnTo>
                    <a:pt x="1021" y="65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51"/>
            <p:cNvSpPr/>
            <p:nvPr/>
          </p:nvSpPr>
          <p:spPr>
            <a:xfrm>
              <a:off x="689626" y="3723741"/>
              <a:ext cx="11450" cy="11236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54" y="1"/>
                  </a:moveTo>
                  <a:cubicBezTo>
                    <a:pt x="23" y="1"/>
                    <a:pt x="1" y="23"/>
                    <a:pt x="1" y="51"/>
                  </a:cubicBezTo>
                  <a:cubicBezTo>
                    <a:pt x="1" y="82"/>
                    <a:pt x="23" y="104"/>
                    <a:pt x="54" y="104"/>
                  </a:cubicBezTo>
                  <a:cubicBezTo>
                    <a:pt x="81" y="104"/>
                    <a:pt x="107" y="82"/>
                    <a:pt x="107" y="51"/>
                  </a:cubicBezTo>
                  <a:cubicBezTo>
                    <a:pt x="107" y="23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51"/>
            <p:cNvSpPr/>
            <p:nvPr/>
          </p:nvSpPr>
          <p:spPr>
            <a:xfrm>
              <a:off x="692943" y="3727058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3" y="1"/>
                  </a:moveTo>
                  <a:cubicBezTo>
                    <a:pt x="11" y="1"/>
                    <a:pt x="0" y="9"/>
                    <a:pt x="0" y="20"/>
                  </a:cubicBezTo>
                  <a:cubicBezTo>
                    <a:pt x="0" y="31"/>
                    <a:pt x="11" y="42"/>
                    <a:pt x="23" y="42"/>
                  </a:cubicBezTo>
                  <a:cubicBezTo>
                    <a:pt x="34" y="42"/>
                    <a:pt x="42" y="31"/>
                    <a:pt x="42" y="20"/>
                  </a:cubicBezTo>
                  <a:cubicBezTo>
                    <a:pt x="42" y="9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51"/>
            <p:cNvSpPr/>
            <p:nvPr/>
          </p:nvSpPr>
          <p:spPr>
            <a:xfrm>
              <a:off x="572558" y="3723741"/>
              <a:ext cx="11236" cy="11236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51" y="1"/>
                  </a:moveTo>
                  <a:cubicBezTo>
                    <a:pt x="20" y="1"/>
                    <a:pt x="1" y="20"/>
                    <a:pt x="1" y="51"/>
                  </a:cubicBezTo>
                  <a:cubicBezTo>
                    <a:pt x="1" y="82"/>
                    <a:pt x="23" y="104"/>
                    <a:pt x="51" y="104"/>
                  </a:cubicBezTo>
                  <a:cubicBezTo>
                    <a:pt x="79" y="104"/>
                    <a:pt x="104" y="82"/>
                    <a:pt x="104" y="51"/>
                  </a:cubicBezTo>
                  <a:cubicBezTo>
                    <a:pt x="104" y="20"/>
                    <a:pt x="79" y="1"/>
                    <a:pt x="5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51"/>
            <p:cNvSpPr/>
            <p:nvPr/>
          </p:nvSpPr>
          <p:spPr>
            <a:xfrm>
              <a:off x="575875" y="3727058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0" y="1"/>
                  </a:moveTo>
                  <a:cubicBezTo>
                    <a:pt x="9" y="1"/>
                    <a:pt x="1" y="9"/>
                    <a:pt x="1" y="20"/>
                  </a:cubicBezTo>
                  <a:cubicBezTo>
                    <a:pt x="1" y="31"/>
                    <a:pt x="9" y="42"/>
                    <a:pt x="20" y="42"/>
                  </a:cubicBezTo>
                  <a:cubicBezTo>
                    <a:pt x="31" y="42"/>
                    <a:pt x="42" y="31"/>
                    <a:pt x="42" y="20"/>
                  </a:cubicBezTo>
                  <a:cubicBezTo>
                    <a:pt x="42" y="9"/>
                    <a:pt x="31" y="1"/>
                    <a:pt x="20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51"/>
            <p:cNvSpPr/>
            <p:nvPr/>
          </p:nvSpPr>
          <p:spPr>
            <a:xfrm>
              <a:off x="604233" y="3696881"/>
              <a:ext cx="63990" cy="64313"/>
            </a:xfrm>
            <a:custGeom>
              <a:avLst/>
              <a:gdLst/>
              <a:ahLst/>
              <a:cxnLst/>
              <a:rect l="l" t="t" r="r" b="b"/>
              <a:pathLst>
                <a:path w="598" h="601" extrusionOk="0">
                  <a:moveTo>
                    <a:pt x="553" y="1"/>
                  </a:moveTo>
                  <a:lnTo>
                    <a:pt x="1" y="553"/>
                  </a:lnTo>
                  <a:lnTo>
                    <a:pt x="45" y="601"/>
                  </a:lnTo>
                  <a:lnTo>
                    <a:pt x="598" y="48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51"/>
            <p:cNvSpPr/>
            <p:nvPr/>
          </p:nvSpPr>
          <p:spPr>
            <a:xfrm>
              <a:off x="663944" y="3693457"/>
              <a:ext cx="9096" cy="8240"/>
            </a:xfrm>
            <a:custGeom>
              <a:avLst/>
              <a:gdLst/>
              <a:ahLst/>
              <a:cxnLst/>
              <a:rect l="l" t="t" r="r" b="b"/>
              <a:pathLst>
                <a:path w="85" h="77" extrusionOk="0">
                  <a:moveTo>
                    <a:pt x="42" y="0"/>
                  </a:moveTo>
                  <a:cubicBezTo>
                    <a:pt x="32" y="0"/>
                    <a:pt x="22" y="4"/>
                    <a:pt x="15" y="11"/>
                  </a:cubicBezTo>
                  <a:cubicBezTo>
                    <a:pt x="1" y="24"/>
                    <a:pt x="1" y="52"/>
                    <a:pt x="15" y="66"/>
                  </a:cubicBezTo>
                  <a:cubicBezTo>
                    <a:pt x="22" y="73"/>
                    <a:pt x="32" y="77"/>
                    <a:pt x="42" y="77"/>
                  </a:cubicBezTo>
                  <a:cubicBezTo>
                    <a:pt x="53" y="77"/>
                    <a:pt x="63" y="73"/>
                    <a:pt x="70" y="66"/>
                  </a:cubicBezTo>
                  <a:cubicBezTo>
                    <a:pt x="84" y="52"/>
                    <a:pt x="84" y="27"/>
                    <a:pt x="70" y="11"/>
                  </a:cubicBezTo>
                  <a:cubicBezTo>
                    <a:pt x="63" y="4"/>
                    <a:pt x="53" y="0"/>
                    <a:pt x="42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51"/>
            <p:cNvSpPr/>
            <p:nvPr/>
          </p:nvSpPr>
          <p:spPr>
            <a:xfrm>
              <a:off x="666940" y="3696025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3"/>
                    <a:pt x="6" y="28"/>
                    <a:pt x="14" y="28"/>
                  </a:cubicBezTo>
                  <a:cubicBezTo>
                    <a:pt x="23" y="28"/>
                    <a:pt x="28" y="23"/>
                    <a:pt x="28" y="14"/>
                  </a:cubicBezTo>
                  <a:cubicBezTo>
                    <a:pt x="28" y="6"/>
                    <a:pt x="23" y="0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51"/>
            <p:cNvSpPr/>
            <p:nvPr/>
          </p:nvSpPr>
          <p:spPr>
            <a:xfrm>
              <a:off x="600380" y="3756914"/>
              <a:ext cx="9631" cy="8454"/>
            </a:xfrm>
            <a:custGeom>
              <a:avLst/>
              <a:gdLst/>
              <a:ahLst/>
              <a:cxnLst/>
              <a:rect l="l" t="t" r="r" b="b"/>
              <a:pathLst>
                <a:path w="90" h="79" extrusionOk="0">
                  <a:moveTo>
                    <a:pt x="41" y="0"/>
                  </a:moveTo>
                  <a:cubicBezTo>
                    <a:pt x="31" y="0"/>
                    <a:pt x="21" y="4"/>
                    <a:pt x="14" y="12"/>
                  </a:cubicBezTo>
                  <a:cubicBezTo>
                    <a:pt x="0" y="26"/>
                    <a:pt x="0" y="54"/>
                    <a:pt x="14" y="68"/>
                  </a:cubicBezTo>
                  <a:cubicBezTo>
                    <a:pt x="21" y="75"/>
                    <a:pt x="32" y="78"/>
                    <a:pt x="42" y="78"/>
                  </a:cubicBezTo>
                  <a:cubicBezTo>
                    <a:pt x="53" y="78"/>
                    <a:pt x="63" y="75"/>
                    <a:pt x="70" y="68"/>
                  </a:cubicBezTo>
                  <a:cubicBezTo>
                    <a:pt x="90" y="51"/>
                    <a:pt x="84" y="23"/>
                    <a:pt x="70" y="12"/>
                  </a:cubicBezTo>
                  <a:cubicBezTo>
                    <a:pt x="63" y="4"/>
                    <a:pt x="52" y="0"/>
                    <a:pt x="4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51"/>
            <p:cNvSpPr/>
            <p:nvPr/>
          </p:nvSpPr>
          <p:spPr>
            <a:xfrm>
              <a:off x="603377" y="3759268"/>
              <a:ext cx="3103" cy="3424"/>
            </a:xfrm>
            <a:custGeom>
              <a:avLst/>
              <a:gdLst/>
              <a:ahLst/>
              <a:cxnLst/>
              <a:rect l="l" t="t" r="r" b="b"/>
              <a:pathLst>
                <a:path w="29" h="32" extrusionOk="0">
                  <a:moveTo>
                    <a:pt x="14" y="1"/>
                  </a:moveTo>
                  <a:cubicBezTo>
                    <a:pt x="6" y="1"/>
                    <a:pt x="0" y="9"/>
                    <a:pt x="0" y="18"/>
                  </a:cubicBezTo>
                  <a:cubicBezTo>
                    <a:pt x="0" y="23"/>
                    <a:pt x="6" y="32"/>
                    <a:pt x="14" y="32"/>
                  </a:cubicBezTo>
                  <a:cubicBezTo>
                    <a:pt x="23" y="32"/>
                    <a:pt x="28" y="23"/>
                    <a:pt x="28" y="18"/>
                  </a:cubicBezTo>
                  <a:cubicBezTo>
                    <a:pt x="28" y="9"/>
                    <a:pt x="23" y="1"/>
                    <a:pt x="14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51"/>
            <p:cNvSpPr/>
            <p:nvPr/>
          </p:nvSpPr>
          <p:spPr>
            <a:xfrm>
              <a:off x="603912" y="3697844"/>
              <a:ext cx="64312" cy="64313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48" y="0"/>
                  </a:moveTo>
                  <a:lnTo>
                    <a:pt x="1" y="48"/>
                  </a:lnTo>
                  <a:lnTo>
                    <a:pt x="553" y="600"/>
                  </a:lnTo>
                  <a:lnTo>
                    <a:pt x="601" y="55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51"/>
            <p:cNvSpPr/>
            <p:nvPr/>
          </p:nvSpPr>
          <p:spPr>
            <a:xfrm>
              <a:off x="663944" y="3756914"/>
              <a:ext cx="9096" cy="8668"/>
            </a:xfrm>
            <a:custGeom>
              <a:avLst/>
              <a:gdLst/>
              <a:ahLst/>
              <a:cxnLst/>
              <a:rect l="l" t="t" r="r" b="b"/>
              <a:pathLst>
                <a:path w="85" h="81" extrusionOk="0">
                  <a:moveTo>
                    <a:pt x="41" y="0"/>
                  </a:moveTo>
                  <a:cubicBezTo>
                    <a:pt x="31" y="0"/>
                    <a:pt x="21" y="4"/>
                    <a:pt x="15" y="12"/>
                  </a:cubicBezTo>
                  <a:cubicBezTo>
                    <a:pt x="1" y="26"/>
                    <a:pt x="1" y="54"/>
                    <a:pt x="15" y="68"/>
                  </a:cubicBezTo>
                  <a:cubicBezTo>
                    <a:pt x="22" y="76"/>
                    <a:pt x="31" y="80"/>
                    <a:pt x="41" y="80"/>
                  </a:cubicBezTo>
                  <a:cubicBezTo>
                    <a:pt x="52" y="80"/>
                    <a:pt x="62" y="76"/>
                    <a:pt x="70" y="68"/>
                  </a:cubicBezTo>
                  <a:cubicBezTo>
                    <a:pt x="84" y="51"/>
                    <a:pt x="84" y="23"/>
                    <a:pt x="70" y="12"/>
                  </a:cubicBezTo>
                  <a:cubicBezTo>
                    <a:pt x="63" y="4"/>
                    <a:pt x="52" y="0"/>
                    <a:pt x="4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51"/>
            <p:cNvSpPr/>
            <p:nvPr/>
          </p:nvSpPr>
          <p:spPr>
            <a:xfrm>
              <a:off x="666940" y="3759268"/>
              <a:ext cx="3103" cy="3424"/>
            </a:xfrm>
            <a:custGeom>
              <a:avLst/>
              <a:gdLst/>
              <a:ahLst/>
              <a:cxnLst/>
              <a:rect l="l" t="t" r="r" b="b"/>
              <a:pathLst>
                <a:path w="29" h="32" extrusionOk="0">
                  <a:moveTo>
                    <a:pt x="14" y="1"/>
                  </a:moveTo>
                  <a:cubicBezTo>
                    <a:pt x="6" y="1"/>
                    <a:pt x="0" y="9"/>
                    <a:pt x="0" y="18"/>
                  </a:cubicBezTo>
                  <a:cubicBezTo>
                    <a:pt x="0" y="23"/>
                    <a:pt x="6" y="32"/>
                    <a:pt x="14" y="32"/>
                  </a:cubicBezTo>
                  <a:cubicBezTo>
                    <a:pt x="23" y="32"/>
                    <a:pt x="28" y="23"/>
                    <a:pt x="28" y="18"/>
                  </a:cubicBezTo>
                  <a:cubicBezTo>
                    <a:pt x="28" y="9"/>
                    <a:pt x="23" y="1"/>
                    <a:pt x="14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51"/>
            <p:cNvSpPr/>
            <p:nvPr/>
          </p:nvSpPr>
          <p:spPr>
            <a:xfrm>
              <a:off x="600380" y="3693457"/>
              <a:ext cx="9096" cy="8454"/>
            </a:xfrm>
            <a:custGeom>
              <a:avLst/>
              <a:gdLst/>
              <a:ahLst/>
              <a:cxnLst/>
              <a:rect l="l" t="t" r="r" b="b"/>
              <a:pathLst>
                <a:path w="85" h="79" extrusionOk="0">
                  <a:moveTo>
                    <a:pt x="42" y="0"/>
                  </a:moveTo>
                  <a:cubicBezTo>
                    <a:pt x="32" y="0"/>
                    <a:pt x="21" y="4"/>
                    <a:pt x="14" y="11"/>
                  </a:cubicBezTo>
                  <a:cubicBezTo>
                    <a:pt x="0" y="24"/>
                    <a:pt x="0" y="52"/>
                    <a:pt x="14" y="66"/>
                  </a:cubicBezTo>
                  <a:cubicBezTo>
                    <a:pt x="21" y="75"/>
                    <a:pt x="32" y="79"/>
                    <a:pt x="42" y="79"/>
                  </a:cubicBezTo>
                  <a:cubicBezTo>
                    <a:pt x="53" y="79"/>
                    <a:pt x="63" y="75"/>
                    <a:pt x="70" y="66"/>
                  </a:cubicBezTo>
                  <a:cubicBezTo>
                    <a:pt x="84" y="52"/>
                    <a:pt x="84" y="24"/>
                    <a:pt x="70" y="11"/>
                  </a:cubicBezTo>
                  <a:cubicBezTo>
                    <a:pt x="63" y="4"/>
                    <a:pt x="53" y="0"/>
                    <a:pt x="42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51"/>
            <p:cNvSpPr/>
            <p:nvPr/>
          </p:nvSpPr>
          <p:spPr>
            <a:xfrm>
              <a:off x="603377" y="3696025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3"/>
                    <a:pt x="6" y="28"/>
                    <a:pt x="14" y="28"/>
                  </a:cubicBezTo>
                  <a:cubicBezTo>
                    <a:pt x="23" y="28"/>
                    <a:pt x="28" y="23"/>
                    <a:pt x="28" y="14"/>
                  </a:cubicBezTo>
                  <a:cubicBezTo>
                    <a:pt x="28" y="6"/>
                    <a:pt x="23" y="0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51"/>
            <p:cNvSpPr/>
            <p:nvPr/>
          </p:nvSpPr>
          <p:spPr>
            <a:xfrm>
              <a:off x="627240" y="3719889"/>
              <a:ext cx="17977" cy="18085"/>
            </a:xfrm>
            <a:custGeom>
              <a:avLst/>
              <a:gdLst/>
              <a:ahLst/>
              <a:cxnLst/>
              <a:rect l="l" t="t" r="r" b="b"/>
              <a:pathLst>
                <a:path w="168" h="169" extrusionOk="0">
                  <a:moveTo>
                    <a:pt x="84" y="1"/>
                  </a:moveTo>
                  <a:cubicBezTo>
                    <a:pt x="40" y="1"/>
                    <a:pt x="0" y="40"/>
                    <a:pt x="0" y="84"/>
                  </a:cubicBezTo>
                  <a:cubicBezTo>
                    <a:pt x="0" y="129"/>
                    <a:pt x="40" y="168"/>
                    <a:pt x="84" y="168"/>
                  </a:cubicBezTo>
                  <a:cubicBezTo>
                    <a:pt x="132" y="168"/>
                    <a:pt x="168" y="129"/>
                    <a:pt x="168" y="84"/>
                  </a:cubicBezTo>
                  <a:cubicBezTo>
                    <a:pt x="168" y="37"/>
                    <a:pt x="134" y="1"/>
                    <a:pt x="84" y="1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51"/>
            <p:cNvSpPr/>
            <p:nvPr/>
          </p:nvSpPr>
          <p:spPr>
            <a:xfrm>
              <a:off x="786898" y="3746213"/>
              <a:ext cx="200746" cy="172714"/>
            </a:xfrm>
            <a:custGeom>
              <a:avLst/>
              <a:gdLst/>
              <a:ahLst/>
              <a:cxnLst/>
              <a:rect l="l" t="t" r="r" b="b"/>
              <a:pathLst>
                <a:path w="1876" h="1614" extrusionOk="0">
                  <a:moveTo>
                    <a:pt x="939" y="0"/>
                  </a:moveTo>
                  <a:cubicBezTo>
                    <a:pt x="809" y="0"/>
                    <a:pt x="679" y="67"/>
                    <a:pt x="609" y="201"/>
                  </a:cubicBezTo>
                  <a:lnTo>
                    <a:pt x="551" y="324"/>
                  </a:lnTo>
                  <a:lnTo>
                    <a:pt x="414" y="343"/>
                  </a:lnTo>
                  <a:cubicBezTo>
                    <a:pt x="118" y="385"/>
                    <a:pt x="1" y="748"/>
                    <a:pt x="216" y="957"/>
                  </a:cubicBezTo>
                  <a:lnTo>
                    <a:pt x="313" y="1055"/>
                  </a:lnTo>
                  <a:lnTo>
                    <a:pt x="291" y="1191"/>
                  </a:lnTo>
                  <a:cubicBezTo>
                    <a:pt x="254" y="1425"/>
                    <a:pt x="437" y="1613"/>
                    <a:pt x="647" y="1613"/>
                  </a:cubicBezTo>
                  <a:cubicBezTo>
                    <a:pt x="702" y="1613"/>
                    <a:pt x="760" y="1600"/>
                    <a:pt x="816" y="1571"/>
                  </a:cubicBezTo>
                  <a:lnTo>
                    <a:pt x="936" y="1509"/>
                  </a:lnTo>
                  <a:lnTo>
                    <a:pt x="1058" y="1571"/>
                  </a:lnTo>
                  <a:cubicBezTo>
                    <a:pt x="1114" y="1600"/>
                    <a:pt x="1171" y="1613"/>
                    <a:pt x="1226" y="1613"/>
                  </a:cubicBezTo>
                  <a:cubicBezTo>
                    <a:pt x="1437" y="1613"/>
                    <a:pt x="1623" y="1423"/>
                    <a:pt x="1583" y="1191"/>
                  </a:cubicBezTo>
                  <a:lnTo>
                    <a:pt x="1560" y="1055"/>
                  </a:lnTo>
                  <a:lnTo>
                    <a:pt x="1658" y="957"/>
                  </a:lnTo>
                  <a:cubicBezTo>
                    <a:pt x="1876" y="753"/>
                    <a:pt x="1756" y="385"/>
                    <a:pt x="1460" y="343"/>
                  </a:cubicBezTo>
                  <a:lnTo>
                    <a:pt x="1323" y="324"/>
                  </a:lnTo>
                  <a:lnTo>
                    <a:pt x="1265" y="201"/>
                  </a:lnTo>
                  <a:cubicBezTo>
                    <a:pt x="1198" y="67"/>
                    <a:pt x="1069" y="0"/>
                    <a:pt x="939" y="0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51"/>
            <p:cNvSpPr/>
            <p:nvPr/>
          </p:nvSpPr>
          <p:spPr>
            <a:xfrm>
              <a:off x="803056" y="3758840"/>
              <a:ext cx="169714" cy="147246"/>
            </a:xfrm>
            <a:custGeom>
              <a:avLst/>
              <a:gdLst/>
              <a:ahLst/>
              <a:cxnLst/>
              <a:rect l="l" t="t" r="r" b="b"/>
              <a:pathLst>
                <a:path w="1586" h="1376" extrusionOk="0">
                  <a:moveTo>
                    <a:pt x="789" y="0"/>
                  </a:moveTo>
                  <a:cubicBezTo>
                    <a:pt x="681" y="0"/>
                    <a:pt x="573" y="57"/>
                    <a:pt x="520" y="170"/>
                  </a:cubicBezTo>
                  <a:lnTo>
                    <a:pt x="467" y="276"/>
                  </a:lnTo>
                  <a:lnTo>
                    <a:pt x="352" y="292"/>
                  </a:lnTo>
                  <a:cubicBezTo>
                    <a:pt x="98" y="329"/>
                    <a:pt x="1" y="638"/>
                    <a:pt x="182" y="817"/>
                  </a:cubicBezTo>
                  <a:lnTo>
                    <a:pt x="266" y="900"/>
                  </a:lnTo>
                  <a:lnTo>
                    <a:pt x="243" y="1015"/>
                  </a:lnTo>
                  <a:cubicBezTo>
                    <a:pt x="208" y="1213"/>
                    <a:pt x="364" y="1375"/>
                    <a:pt x="543" y="1375"/>
                  </a:cubicBezTo>
                  <a:cubicBezTo>
                    <a:pt x="590" y="1375"/>
                    <a:pt x="640" y="1364"/>
                    <a:pt x="687" y="1338"/>
                  </a:cubicBezTo>
                  <a:lnTo>
                    <a:pt x="793" y="1285"/>
                  </a:lnTo>
                  <a:lnTo>
                    <a:pt x="896" y="1338"/>
                  </a:lnTo>
                  <a:cubicBezTo>
                    <a:pt x="943" y="1364"/>
                    <a:pt x="992" y="1375"/>
                    <a:pt x="1039" y="1375"/>
                  </a:cubicBezTo>
                  <a:cubicBezTo>
                    <a:pt x="1216" y="1375"/>
                    <a:pt x="1373" y="1213"/>
                    <a:pt x="1340" y="1015"/>
                  </a:cubicBezTo>
                  <a:lnTo>
                    <a:pt x="1320" y="900"/>
                  </a:lnTo>
                  <a:lnTo>
                    <a:pt x="1404" y="817"/>
                  </a:lnTo>
                  <a:cubicBezTo>
                    <a:pt x="1585" y="638"/>
                    <a:pt x="1482" y="331"/>
                    <a:pt x="1231" y="292"/>
                  </a:cubicBezTo>
                  <a:lnTo>
                    <a:pt x="1117" y="276"/>
                  </a:lnTo>
                  <a:lnTo>
                    <a:pt x="1064" y="170"/>
                  </a:lnTo>
                  <a:cubicBezTo>
                    <a:pt x="1008" y="57"/>
                    <a:pt x="898" y="0"/>
                    <a:pt x="789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51"/>
            <p:cNvSpPr/>
            <p:nvPr/>
          </p:nvSpPr>
          <p:spPr>
            <a:xfrm>
              <a:off x="802735" y="3770933"/>
              <a:ext cx="156017" cy="141681"/>
            </a:xfrm>
            <a:custGeom>
              <a:avLst/>
              <a:gdLst/>
              <a:ahLst/>
              <a:cxnLst/>
              <a:rect l="l" t="t" r="r" b="b"/>
              <a:pathLst>
                <a:path w="1458" h="1324" extrusionOk="0">
                  <a:moveTo>
                    <a:pt x="706" y="736"/>
                  </a:moveTo>
                  <a:cubicBezTo>
                    <a:pt x="666" y="747"/>
                    <a:pt x="625" y="762"/>
                    <a:pt x="584" y="780"/>
                  </a:cubicBezTo>
                  <a:lnTo>
                    <a:pt x="584" y="780"/>
                  </a:lnTo>
                  <a:cubicBezTo>
                    <a:pt x="585" y="786"/>
                    <a:pt x="588" y="790"/>
                    <a:pt x="595" y="790"/>
                  </a:cubicBezTo>
                  <a:cubicBezTo>
                    <a:pt x="596" y="790"/>
                    <a:pt x="597" y="790"/>
                    <a:pt x="598" y="790"/>
                  </a:cubicBezTo>
                  <a:cubicBezTo>
                    <a:pt x="638" y="782"/>
                    <a:pt x="678" y="767"/>
                    <a:pt x="706" y="736"/>
                  </a:cubicBezTo>
                  <a:close/>
                  <a:moveTo>
                    <a:pt x="1" y="617"/>
                  </a:moveTo>
                  <a:lnTo>
                    <a:pt x="1" y="617"/>
                  </a:lnTo>
                  <a:cubicBezTo>
                    <a:pt x="18" y="656"/>
                    <a:pt x="43" y="695"/>
                    <a:pt x="76" y="726"/>
                  </a:cubicBezTo>
                  <a:lnTo>
                    <a:pt x="174" y="824"/>
                  </a:lnTo>
                  <a:lnTo>
                    <a:pt x="154" y="960"/>
                  </a:lnTo>
                  <a:cubicBezTo>
                    <a:pt x="154" y="972"/>
                    <a:pt x="154" y="983"/>
                    <a:pt x="151" y="991"/>
                  </a:cubicBezTo>
                  <a:cubicBezTo>
                    <a:pt x="284" y="942"/>
                    <a:pt x="438" y="843"/>
                    <a:pt x="584" y="780"/>
                  </a:cubicBezTo>
                  <a:lnTo>
                    <a:pt x="584" y="780"/>
                  </a:lnTo>
                  <a:cubicBezTo>
                    <a:pt x="579" y="756"/>
                    <a:pt x="608" y="697"/>
                    <a:pt x="589" y="697"/>
                  </a:cubicBezTo>
                  <a:cubicBezTo>
                    <a:pt x="588" y="697"/>
                    <a:pt x="586" y="697"/>
                    <a:pt x="584" y="698"/>
                  </a:cubicBezTo>
                  <a:cubicBezTo>
                    <a:pt x="471" y="736"/>
                    <a:pt x="401" y="762"/>
                    <a:pt x="332" y="762"/>
                  </a:cubicBezTo>
                  <a:cubicBezTo>
                    <a:pt x="247" y="762"/>
                    <a:pt x="163" y="723"/>
                    <a:pt x="1" y="617"/>
                  </a:cubicBezTo>
                  <a:close/>
                  <a:moveTo>
                    <a:pt x="1128" y="1"/>
                  </a:moveTo>
                  <a:cubicBezTo>
                    <a:pt x="1094" y="165"/>
                    <a:pt x="1047" y="322"/>
                    <a:pt x="980" y="475"/>
                  </a:cubicBezTo>
                  <a:cubicBezTo>
                    <a:pt x="963" y="517"/>
                    <a:pt x="938" y="564"/>
                    <a:pt x="894" y="573"/>
                  </a:cubicBezTo>
                  <a:cubicBezTo>
                    <a:pt x="885" y="575"/>
                    <a:pt x="876" y="577"/>
                    <a:pt x="867" y="577"/>
                  </a:cubicBezTo>
                  <a:cubicBezTo>
                    <a:pt x="841" y="577"/>
                    <a:pt x="817" y="565"/>
                    <a:pt x="796" y="550"/>
                  </a:cubicBezTo>
                  <a:cubicBezTo>
                    <a:pt x="768" y="528"/>
                    <a:pt x="751" y="497"/>
                    <a:pt x="729" y="469"/>
                  </a:cubicBezTo>
                  <a:cubicBezTo>
                    <a:pt x="634" y="319"/>
                    <a:pt x="536" y="168"/>
                    <a:pt x="444" y="20"/>
                  </a:cubicBezTo>
                  <a:lnTo>
                    <a:pt x="405" y="96"/>
                  </a:lnTo>
                  <a:lnTo>
                    <a:pt x="333" y="107"/>
                  </a:lnTo>
                  <a:cubicBezTo>
                    <a:pt x="486" y="204"/>
                    <a:pt x="620" y="333"/>
                    <a:pt x="701" y="497"/>
                  </a:cubicBezTo>
                  <a:cubicBezTo>
                    <a:pt x="737" y="573"/>
                    <a:pt x="757" y="667"/>
                    <a:pt x="709" y="732"/>
                  </a:cubicBezTo>
                  <a:cubicBezTo>
                    <a:pt x="708" y="733"/>
                    <a:pt x="707" y="735"/>
                    <a:pt x="706" y="736"/>
                  </a:cubicBezTo>
                  <a:lnTo>
                    <a:pt x="706" y="736"/>
                  </a:lnTo>
                  <a:cubicBezTo>
                    <a:pt x="708" y="736"/>
                    <a:pt x="710" y="735"/>
                    <a:pt x="712" y="734"/>
                  </a:cubicBezTo>
                  <a:cubicBezTo>
                    <a:pt x="713" y="734"/>
                    <a:pt x="714" y="734"/>
                    <a:pt x="715" y="734"/>
                  </a:cubicBezTo>
                  <a:cubicBezTo>
                    <a:pt x="731" y="734"/>
                    <a:pt x="724" y="816"/>
                    <a:pt x="740" y="827"/>
                  </a:cubicBezTo>
                  <a:cubicBezTo>
                    <a:pt x="751" y="838"/>
                    <a:pt x="754" y="852"/>
                    <a:pt x="757" y="866"/>
                  </a:cubicBezTo>
                  <a:cubicBezTo>
                    <a:pt x="771" y="935"/>
                    <a:pt x="765" y="1011"/>
                    <a:pt x="754" y="1083"/>
                  </a:cubicBezTo>
                  <a:cubicBezTo>
                    <a:pt x="743" y="1164"/>
                    <a:pt x="729" y="1242"/>
                    <a:pt x="712" y="1323"/>
                  </a:cubicBezTo>
                  <a:lnTo>
                    <a:pt x="796" y="1278"/>
                  </a:lnTo>
                  <a:lnTo>
                    <a:pt x="857" y="1309"/>
                  </a:lnTo>
                  <a:cubicBezTo>
                    <a:pt x="852" y="1242"/>
                    <a:pt x="843" y="1172"/>
                    <a:pt x="841" y="1105"/>
                  </a:cubicBezTo>
                  <a:cubicBezTo>
                    <a:pt x="832" y="994"/>
                    <a:pt x="841" y="877"/>
                    <a:pt x="902" y="785"/>
                  </a:cubicBezTo>
                  <a:cubicBezTo>
                    <a:pt x="908" y="779"/>
                    <a:pt x="910" y="771"/>
                    <a:pt x="916" y="768"/>
                  </a:cubicBezTo>
                  <a:cubicBezTo>
                    <a:pt x="924" y="762"/>
                    <a:pt x="938" y="762"/>
                    <a:pt x="949" y="762"/>
                  </a:cubicBezTo>
                  <a:cubicBezTo>
                    <a:pt x="1111" y="762"/>
                    <a:pt x="1265" y="821"/>
                    <a:pt x="1424" y="863"/>
                  </a:cubicBezTo>
                  <a:lnTo>
                    <a:pt x="1415" y="824"/>
                  </a:lnTo>
                  <a:lnTo>
                    <a:pt x="1457" y="779"/>
                  </a:lnTo>
                  <a:cubicBezTo>
                    <a:pt x="1401" y="776"/>
                    <a:pt x="1346" y="773"/>
                    <a:pt x="1290" y="765"/>
                  </a:cubicBezTo>
                  <a:cubicBezTo>
                    <a:pt x="1231" y="760"/>
                    <a:pt x="1175" y="746"/>
                    <a:pt x="1120" y="726"/>
                  </a:cubicBezTo>
                  <a:cubicBezTo>
                    <a:pt x="1080" y="718"/>
                    <a:pt x="1047" y="704"/>
                    <a:pt x="1019" y="679"/>
                  </a:cubicBezTo>
                  <a:cubicBezTo>
                    <a:pt x="988" y="654"/>
                    <a:pt x="966" y="620"/>
                    <a:pt x="966" y="581"/>
                  </a:cubicBezTo>
                  <a:cubicBezTo>
                    <a:pt x="966" y="542"/>
                    <a:pt x="988" y="508"/>
                    <a:pt x="1008" y="475"/>
                  </a:cubicBezTo>
                  <a:cubicBezTo>
                    <a:pt x="1092" y="355"/>
                    <a:pt x="1173" y="229"/>
                    <a:pt x="1253" y="107"/>
                  </a:cubicBezTo>
                  <a:lnTo>
                    <a:pt x="1173" y="9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51"/>
            <p:cNvSpPr/>
            <p:nvPr/>
          </p:nvSpPr>
          <p:spPr>
            <a:xfrm>
              <a:off x="855598" y="3800254"/>
              <a:ext cx="64312" cy="6420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2" y="0"/>
                  </a:moveTo>
                  <a:cubicBezTo>
                    <a:pt x="137" y="0"/>
                    <a:pt x="1" y="134"/>
                    <a:pt x="1" y="299"/>
                  </a:cubicBezTo>
                  <a:cubicBezTo>
                    <a:pt x="1" y="463"/>
                    <a:pt x="135" y="600"/>
                    <a:pt x="302" y="600"/>
                  </a:cubicBezTo>
                  <a:cubicBezTo>
                    <a:pt x="467" y="600"/>
                    <a:pt x="600" y="466"/>
                    <a:pt x="600" y="299"/>
                  </a:cubicBezTo>
                  <a:cubicBezTo>
                    <a:pt x="600" y="131"/>
                    <a:pt x="467" y="0"/>
                    <a:pt x="302" y="0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51"/>
            <p:cNvSpPr/>
            <p:nvPr/>
          </p:nvSpPr>
          <p:spPr>
            <a:xfrm>
              <a:off x="861590" y="3810099"/>
              <a:ext cx="51471" cy="44623"/>
            </a:xfrm>
            <a:custGeom>
              <a:avLst/>
              <a:gdLst/>
              <a:ahLst/>
              <a:cxnLst/>
              <a:rect l="l" t="t" r="r" b="b"/>
              <a:pathLst>
                <a:path w="481" h="417" extrusionOk="0">
                  <a:moveTo>
                    <a:pt x="242" y="1"/>
                  </a:moveTo>
                  <a:cubicBezTo>
                    <a:pt x="209" y="1"/>
                    <a:pt x="176" y="18"/>
                    <a:pt x="159" y="53"/>
                  </a:cubicBezTo>
                  <a:lnTo>
                    <a:pt x="146" y="84"/>
                  </a:lnTo>
                  <a:lnTo>
                    <a:pt x="109" y="92"/>
                  </a:lnTo>
                  <a:cubicBezTo>
                    <a:pt x="34" y="103"/>
                    <a:pt x="0" y="195"/>
                    <a:pt x="56" y="248"/>
                  </a:cubicBezTo>
                  <a:lnTo>
                    <a:pt x="81" y="274"/>
                  </a:lnTo>
                  <a:lnTo>
                    <a:pt x="76" y="307"/>
                  </a:lnTo>
                  <a:cubicBezTo>
                    <a:pt x="67" y="368"/>
                    <a:pt x="115" y="416"/>
                    <a:pt x="167" y="416"/>
                  </a:cubicBezTo>
                  <a:cubicBezTo>
                    <a:pt x="181" y="416"/>
                    <a:pt x="196" y="412"/>
                    <a:pt x="210" y="405"/>
                  </a:cubicBezTo>
                  <a:lnTo>
                    <a:pt x="243" y="388"/>
                  </a:lnTo>
                  <a:lnTo>
                    <a:pt x="274" y="405"/>
                  </a:lnTo>
                  <a:cubicBezTo>
                    <a:pt x="289" y="412"/>
                    <a:pt x="304" y="416"/>
                    <a:pt x="319" y="416"/>
                  </a:cubicBezTo>
                  <a:cubicBezTo>
                    <a:pt x="374" y="416"/>
                    <a:pt x="421" y="368"/>
                    <a:pt x="411" y="307"/>
                  </a:cubicBezTo>
                  <a:lnTo>
                    <a:pt x="402" y="274"/>
                  </a:lnTo>
                  <a:lnTo>
                    <a:pt x="427" y="248"/>
                  </a:lnTo>
                  <a:cubicBezTo>
                    <a:pt x="480" y="195"/>
                    <a:pt x="452" y="103"/>
                    <a:pt x="374" y="92"/>
                  </a:cubicBezTo>
                  <a:lnTo>
                    <a:pt x="341" y="84"/>
                  </a:lnTo>
                  <a:lnTo>
                    <a:pt x="327" y="53"/>
                  </a:lnTo>
                  <a:cubicBezTo>
                    <a:pt x="309" y="18"/>
                    <a:pt x="275" y="1"/>
                    <a:pt x="242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51"/>
            <p:cNvSpPr/>
            <p:nvPr/>
          </p:nvSpPr>
          <p:spPr>
            <a:xfrm>
              <a:off x="870579" y="3815449"/>
              <a:ext cx="33814" cy="33815"/>
            </a:xfrm>
            <a:custGeom>
              <a:avLst/>
              <a:gdLst/>
              <a:ahLst/>
              <a:cxnLst/>
              <a:rect l="l" t="t" r="r" b="b"/>
              <a:pathLst>
                <a:path w="316" h="316" extrusionOk="0">
                  <a:moveTo>
                    <a:pt x="159" y="0"/>
                  </a:moveTo>
                  <a:cubicBezTo>
                    <a:pt x="70" y="0"/>
                    <a:pt x="0" y="70"/>
                    <a:pt x="0" y="157"/>
                  </a:cubicBezTo>
                  <a:cubicBezTo>
                    <a:pt x="0" y="246"/>
                    <a:pt x="70" y="316"/>
                    <a:pt x="159" y="316"/>
                  </a:cubicBezTo>
                  <a:cubicBezTo>
                    <a:pt x="246" y="316"/>
                    <a:pt x="315" y="246"/>
                    <a:pt x="315" y="157"/>
                  </a:cubicBezTo>
                  <a:cubicBezTo>
                    <a:pt x="315" y="73"/>
                    <a:pt x="246" y="3"/>
                    <a:pt x="15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51"/>
            <p:cNvSpPr/>
            <p:nvPr/>
          </p:nvSpPr>
          <p:spPr>
            <a:xfrm>
              <a:off x="883955" y="3782918"/>
              <a:ext cx="7277" cy="99840"/>
            </a:xfrm>
            <a:custGeom>
              <a:avLst/>
              <a:gdLst/>
              <a:ahLst/>
              <a:cxnLst/>
              <a:rect l="l" t="t" r="r" b="b"/>
              <a:pathLst>
                <a:path w="68" h="933" extrusionOk="0">
                  <a:moveTo>
                    <a:pt x="1" y="0"/>
                  </a:moveTo>
                  <a:lnTo>
                    <a:pt x="1" y="932"/>
                  </a:lnTo>
                  <a:lnTo>
                    <a:pt x="68" y="93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51"/>
            <p:cNvSpPr/>
            <p:nvPr/>
          </p:nvSpPr>
          <p:spPr>
            <a:xfrm>
              <a:off x="883099" y="3774785"/>
              <a:ext cx="9631" cy="9738"/>
            </a:xfrm>
            <a:custGeom>
              <a:avLst/>
              <a:gdLst/>
              <a:ahLst/>
              <a:cxnLst/>
              <a:rect l="l" t="t" r="r" b="b"/>
              <a:pathLst>
                <a:path w="90" h="91" extrusionOk="0">
                  <a:moveTo>
                    <a:pt x="45" y="1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0"/>
                    <a:pt x="45" y="90"/>
                  </a:cubicBezTo>
                  <a:cubicBezTo>
                    <a:pt x="70" y="90"/>
                    <a:pt x="90" y="71"/>
                    <a:pt x="90" y="46"/>
                  </a:cubicBezTo>
                  <a:cubicBezTo>
                    <a:pt x="90" y="18"/>
                    <a:pt x="70" y="1"/>
                    <a:pt x="45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51"/>
            <p:cNvSpPr/>
            <p:nvPr/>
          </p:nvSpPr>
          <p:spPr>
            <a:xfrm>
              <a:off x="885453" y="3777674"/>
              <a:ext cx="4280" cy="4387"/>
            </a:xfrm>
            <a:custGeom>
              <a:avLst/>
              <a:gdLst/>
              <a:ahLst/>
              <a:cxnLst/>
              <a:rect l="l" t="t" r="r" b="b"/>
              <a:pathLst>
                <a:path w="40" h="41" extrusionOk="0">
                  <a:moveTo>
                    <a:pt x="25" y="0"/>
                  </a:moveTo>
                  <a:cubicBezTo>
                    <a:pt x="23" y="0"/>
                    <a:pt x="22" y="1"/>
                    <a:pt x="20" y="2"/>
                  </a:cubicBezTo>
                  <a:cubicBezTo>
                    <a:pt x="9" y="2"/>
                    <a:pt x="1" y="7"/>
                    <a:pt x="1" y="19"/>
                  </a:cubicBezTo>
                  <a:cubicBezTo>
                    <a:pt x="1" y="33"/>
                    <a:pt x="6" y="41"/>
                    <a:pt x="20" y="41"/>
                  </a:cubicBezTo>
                  <a:cubicBezTo>
                    <a:pt x="31" y="41"/>
                    <a:pt x="40" y="30"/>
                    <a:pt x="40" y="19"/>
                  </a:cubicBezTo>
                  <a:cubicBezTo>
                    <a:pt x="40" y="10"/>
                    <a:pt x="32" y="0"/>
                    <a:pt x="25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51"/>
            <p:cNvSpPr/>
            <p:nvPr/>
          </p:nvSpPr>
          <p:spPr>
            <a:xfrm>
              <a:off x="883099" y="3881368"/>
              <a:ext cx="9631" cy="9952"/>
            </a:xfrm>
            <a:custGeom>
              <a:avLst/>
              <a:gdLst/>
              <a:ahLst/>
              <a:cxnLst/>
              <a:rect l="l" t="t" r="r" b="b"/>
              <a:pathLst>
                <a:path w="90" h="93" extrusionOk="0">
                  <a:moveTo>
                    <a:pt x="49" y="1"/>
                  </a:moveTo>
                  <a:cubicBezTo>
                    <a:pt x="48" y="1"/>
                    <a:pt x="46" y="1"/>
                    <a:pt x="45" y="1"/>
                  </a:cubicBezTo>
                  <a:cubicBezTo>
                    <a:pt x="20" y="1"/>
                    <a:pt x="0" y="23"/>
                    <a:pt x="0" y="48"/>
                  </a:cubicBezTo>
                  <a:cubicBezTo>
                    <a:pt x="0" y="71"/>
                    <a:pt x="20" y="93"/>
                    <a:pt x="45" y="93"/>
                  </a:cubicBezTo>
                  <a:cubicBezTo>
                    <a:pt x="70" y="93"/>
                    <a:pt x="90" y="71"/>
                    <a:pt x="90" y="48"/>
                  </a:cubicBezTo>
                  <a:cubicBezTo>
                    <a:pt x="90" y="22"/>
                    <a:pt x="72" y="1"/>
                    <a:pt x="49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51"/>
            <p:cNvSpPr/>
            <p:nvPr/>
          </p:nvSpPr>
          <p:spPr>
            <a:xfrm>
              <a:off x="885453" y="3884364"/>
              <a:ext cx="4280" cy="4066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24" y="0"/>
                  </a:moveTo>
                  <a:cubicBezTo>
                    <a:pt x="22" y="0"/>
                    <a:pt x="21" y="0"/>
                    <a:pt x="20" y="1"/>
                  </a:cubicBezTo>
                  <a:cubicBezTo>
                    <a:pt x="9" y="1"/>
                    <a:pt x="1" y="9"/>
                    <a:pt x="1" y="20"/>
                  </a:cubicBezTo>
                  <a:cubicBezTo>
                    <a:pt x="1" y="29"/>
                    <a:pt x="6" y="37"/>
                    <a:pt x="20" y="37"/>
                  </a:cubicBezTo>
                  <a:cubicBezTo>
                    <a:pt x="31" y="37"/>
                    <a:pt x="40" y="29"/>
                    <a:pt x="40" y="20"/>
                  </a:cubicBezTo>
                  <a:cubicBezTo>
                    <a:pt x="40" y="8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51"/>
            <p:cNvSpPr/>
            <p:nvPr/>
          </p:nvSpPr>
          <p:spPr>
            <a:xfrm>
              <a:off x="837727" y="3829146"/>
              <a:ext cx="99838" cy="7277"/>
            </a:xfrm>
            <a:custGeom>
              <a:avLst/>
              <a:gdLst/>
              <a:ahLst/>
              <a:cxnLst/>
              <a:rect l="l" t="t" r="r" b="b"/>
              <a:pathLst>
                <a:path w="933" h="68" extrusionOk="0">
                  <a:moveTo>
                    <a:pt x="0" y="1"/>
                  </a:moveTo>
                  <a:lnTo>
                    <a:pt x="0" y="68"/>
                  </a:lnTo>
                  <a:lnTo>
                    <a:pt x="932" y="68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51"/>
            <p:cNvSpPr/>
            <p:nvPr/>
          </p:nvSpPr>
          <p:spPr>
            <a:xfrm>
              <a:off x="935962" y="3828290"/>
              <a:ext cx="10166" cy="9631"/>
            </a:xfrm>
            <a:custGeom>
              <a:avLst/>
              <a:gdLst/>
              <a:ahLst/>
              <a:cxnLst/>
              <a:rect l="l" t="t" r="r" b="b"/>
              <a:pathLst>
                <a:path w="95" h="90" extrusionOk="0">
                  <a:moveTo>
                    <a:pt x="45" y="0"/>
                  </a:moveTo>
                  <a:cubicBezTo>
                    <a:pt x="22" y="0"/>
                    <a:pt x="0" y="20"/>
                    <a:pt x="0" y="45"/>
                  </a:cubicBezTo>
                  <a:cubicBezTo>
                    <a:pt x="0" y="70"/>
                    <a:pt x="22" y="90"/>
                    <a:pt x="45" y="90"/>
                  </a:cubicBezTo>
                  <a:cubicBezTo>
                    <a:pt x="73" y="90"/>
                    <a:pt x="95" y="70"/>
                    <a:pt x="92" y="45"/>
                  </a:cubicBezTo>
                  <a:cubicBezTo>
                    <a:pt x="92" y="20"/>
                    <a:pt x="70" y="0"/>
                    <a:pt x="45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51"/>
            <p:cNvSpPr/>
            <p:nvPr/>
          </p:nvSpPr>
          <p:spPr>
            <a:xfrm>
              <a:off x="938851" y="3830645"/>
              <a:ext cx="4387" cy="4280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18" y="1"/>
                  </a:moveTo>
                  <a:cubicBezTo>
                    <a:pt x="9" y="1"/>
                    <a:pt x="1" y="9"/>
                    <a:pt x="1" y="20"/>
                  </a:cubicBezTo>
                  <a:cubicBezTo>
                    <a:pt x="1" y="34"/>
                    <a:pt x="9" y="40"/>
                    <a:pt x="18" y="40"/>
                  </a:cubicBezTo>
                  <a:cubicBezTo>
                    <a:pt x="32" y="40"/>
                    <a:pt x="40" y="34"/>
                    <a:pt x="40" y="20"/>
                  </a:cubicBezTo>
                  <a:cubicBezTo>
                    <a:pt x="40" y="9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51"/>
            <p:cNvSpPr/>
            <p:nvPr/>
          </p:nvSpPr>
          <p:spPr>
            <a:xfrm>
              <a:off x="829594" y="3828290"/>
              <a:ext cx="9738" cy="9631"/>
            </a:xfrm>
            <a:custGeom>
              <a:avLst/>
              <a:gdLst/>
              <a:ahLst/>
              <a:cxnLst/>
              <a:rect l="l" t="t" r="r" b="b"/>
              <a:pathLst>
                <a:path w="91" h="90" extrusionOk="0">
                  <a:moveTo>
                    <a:pt x="46" y="0"/>
                  </a:moveTo>
                  <a:cubicBezTo>
                    <a:pt x="20" y="0"/>
                    <a:pt x="1" y="20"/>
                    <a:pt x="1" y="45"/>
                  </a:cubicBezTo>
                  <a:cubicBezTo>
                    <a:pt x="1" y="70"/>
                    <a:pt x="20" y="90"/>
                    <a:pt x="46" y="90"/>
                  </a:cubicBezTo>
                  <a:cubicBezTo>
                    <a:pt x="71" y="90"/>
                    <a:pt x="90" y="70"/>
                    <a:pt x="90" y="45"/>
                  </a:cubicBezTo>
                  <a:cubicBezTo>
                    <a:pt x="90" y="20"/>
                    <a:pt x="71" y="0"/>
                    <a:pt x="46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51"/>
            <p:cNvSpPr/>
            <p:nvPr/>
          </p:nvSpPr>
          <p:spPr>
            <a:xfrm>
              <a:off x="832591" y="3830645"/>
              <a:ext cx="3745" cy="4280"/>
            </a:xfrm>
            <a:custGeom>
              <a:avLst/>
              <a:gdLst/>
              <a:ahLst/>
              <a:cxnLst/>
              <a:rect l="l" t="t" r="r" b="b"/>
              <a:pathLst>
                <a:path w="35" h="40" extrusionOk="0">
                  <a:moveTo>
                    <a:pt x="18" y="1"/>
                  </a:moveTo>
                  <a:cubicBezTo>
                    <a:pt x="6" y="1"/>
                    <a:pt x="1" y="9"/>
                    <a:pt x="1" y="20"/>
                  </a:cubicBezTo>
                  <a:cubicBezTo>
                    <a:pt x="1" y="34"/>
                    <a:pt x="6" y="40"/>
                    <a:pt x="18" y="40"/>
                  </a:cubicBezTo>
                  <a:cubicBezTo>
                    <a:pt x="26" y="40"/>
                    <a:pt x="34" y="34"/>
                    <a:pt x="34" y="20"/>
                  </a:cubicBezTo>
                  <a:cubicBezTo>
                    <a:pt x="34" y="9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51"/>
            <p:cNvSpPr/>
            <p:nvPr/>
          </p:nvSpPr>
          <p:spPr>
            <a:xfrm>
              <a:off x="857952" y="3803250"/>
              <a:ext cx="58961" cy="58856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503" y="0"/>
                  </a:moveTo>
                  <a:lnTo>
                    <a:pt x="1" y="502"/>
                  </a:lnTo>
                  <a:lnTo>
                    <a:pt x="46" y="550"/>
                  </a:lnTo>
                  <a:lnTo>
                    <a:pt x="551" y="47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51"/>
            <p:cNvSpPr/>
            <p:nvPr/>
          </p:nvSpPr>
          <p:spPr>
            <a:xfrm>
              <a:off x="912955" y="3800254"/>
              <a:ext cx="7598" cy="7491"/>
            </a:xfrm>
            <a:custGeom>
              <a:avLst/>
              <a:gdLst/>
              <a:ahLst/>
              <a:cxnLst/>
              <a:rect l="l" t="t" r="r" b="b"/>
              <a:pathLst>
                <a:path w="71" h="70" extrusionOk="0">
                  <a:moveTo>
                    <a:pt x="34" y="0"/>
                  </a:moveTo>
                  <a:cubicBezTo>
                    <a:pt x="14" y="0"/>
                    <a:pt x="0" y="14"/>
                    <a:pt x="0" y="34"/>
                  </a:cubicBezTo>
                  <a:cubicBezTo>
                    <a:pt x="0" y="53"/>
                    <a:pt x="14" y="70"/>
                    <a:pt x="34" y="70"/>
                  </a:cubicBezTo>
                  <a:cubicBezTo>
                    <a:pt x="53" y="70"/>
                    <a:pt x="70" y="53"/>
                    <a:pt x="70" y="34"/>
                  </a:cubicBezTo>
                  <a:cubicBezTo>
                    <a:pt x="70" y="14"/>
                    <a:pt x="53" y="0"/>
                    <a:pt x="34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51"/>
            <p:cNvSpPr/>
            <p:nvPr/>
          </p:nvSpPr>
          <p:spPr>
            <a:xfrm>
              <a:off x="914988" y="3802287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cubicBezTo>
                    <a:pt x="1" y="23"/>
                    <a:pt x="6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6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51"/>
            <p:cNvSpPr/>
            <p:nvPr/>
          </p:nvSpPr>
          <p:spPr>
            <a:xfrm>
              <a:off x="854742" y="3857611"/>
              <a:ext cx="8454" cy="8026"/>
            </a:xfrm>
            <a:custGeom>
              <a:avLst/>
              <a:gdLst/>
              <a:ahLst/>
              <a:cxnLst/>
              <a:rect l="l" t="t" r="r" b="b"/>
              <a:pathLst>
                <a:path w="79" h="75" extrusionOk="0">
                  <a:moveTo>
                    <a:pt x="39" y="0"/>
                  </a:moveTo>
                  <a:cubicBezTo>
                    <a:pt x="30" y="0"/>
                    <a:pt x="21" y="4"/>
                    <a:pt x="14" y="11"/>
                  </a:cubicBezTo>
                  <a:cubicBezTo>
                    <a:pt x="0" y="25"/>
                    <a:pt x="0" y="50"/>
                    <a:pt x="14" y="64"/>
                  </a:cubicBezTo>
                  <a:cubicBezTo>
                    <a:pt x="21" y="71"/>
                    <a:pt x="30" y="74"/>
                    <a:pt x="39" y="74"/>
                  </a:cubicBezTo>
                  <a:cubicBezTo>
                    <a:pt x="48" y="74"/>
                    <a:pt x="57" y="71"/>
                    <a:pt x="64" y="64"/>
                  </a:cubicBezTo>
                  <a:cubicBezTo>
                    <a:pt x="78" y="50"/>
                    <a:pt x="78" y="28"/>
                    <a:pt x="64" y="11"/>
                  </a:cubicBezTo>
                  <a:cubicBezTo>
                    <a:pt x="57" y="4"/>
                    <a:pt x="48" y="0"/>
                    <a:pt x="3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51"/>
            <p:cNvSpPr/>
            <p:nvPr/>
          </p:nvSpPr>
          <p:spPr>
            <a:xfrm>
              <a:off x="856775" y="3860073"/>
              <a:ext cx="4066" cy="3424"/>
            </a:xfrm>
            <a:custGeom>
              <a:avLst/>
              <a:gdLst/>
              <a:ahLst/>
              <a:cxnLst/>
              <a:rect l="l" t="t" r="r" b="b"/>
              <a:pathLst>
                <a:path w="38" h="32" extrusionOk="0">
                  <a:moveTo>
                    <a:pt x="18" y="0"/>
                  </a:moveTo>
                  <a:cubicBezTo>
                    <a:pt x="15" y="0"/>
                    <a:pt x="12" y="2"/>
                    <a:pt x="9" y="5"/>
                  </a:cubicBezTo>
                  <a:cubicBezTo>
                    <a:pt x="1" y="13"/>
                    <a:pt x="1" y="19"/>
                    <a:pt x="9" y="27"/>
                  </a:cubicBezTo>
                  <a:cubicBezTo>
                    <a:pt x="12" y="30"/>
                    <a:pt x="15" y="31"/>
                    <a:pt x="18" y="31"/>
                  </a:cubicBezTo>
                  <a:cubicBezTo>
                    <a:pt x="21" y="31"/>
                    <a:pt x="25" y="30"/>
                    <a:pt x="29" y="27"/>
                  </a:cubicBezTo>
                  <a:cubicBezTo>
                    <a:pt x="37" y="19"/>
                    <a:pt x="37" y="13"/>
                    <a:pt x="29" y="5"/>
                  </a:cubicBezTo>
                  <a:cubicBezTo>
                    <a:pt x="25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51"/>
            <p:cNvSpPr/>
            <p:nvPr/>
          </p:nvSpPr>
          <p:spPr>
            <a:xfrm>
              <a:off x="857952" y="3803250"/>
              <a:ext cx="58961" cy="59177"/>
            </a:xfrm>
            <a:custGeom>
              <a:avLst/>
              <a:gdLst/>
              <a:ahLst/>
              <a:cxnLst/>
              <a:rect l="l" t="t" r="r" b="b"/>
              <a:pathLst>
                <a:path w="551" h="553" extrusionOk="0">
                  <a:moveTo>
                    <a:pt x="48" y="0"/>
                  </a:moveTo>
                  <a:lnTo>
                    <a:pt x="1" y="47"/>
                  </a:lnTo>
                  <a:lnTo>
                    <a:pt x="503" y="552"/>
                  </a:lnTo>
                  <a:lnTo>
                    <a:pt x="551" y="50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51"/>
            <p:cNvSpPr/>
            <p:nvPr/>
          </p:nvSpPr>
          <p:spPr>
            <a:xfrm>
              <a:off x="912955" y="3858146"/>
              <a:ext cx="7598" cy="7598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34" y="0"/>
                  </a:moveTo>
                  <a:cubicBezTo>
                    <a:pt x="14" y="0"/>
                    <a:pt x="0" y="14"/>
                    <a:pt x="0" y="34"/>
                  </a:cubicBezTo>
                  <a:cubicBezTo>
                    <a:pt x="0" y="53"/>
                    <a:pt x="14" y="70"/>
                    <a:pt x="34" y="70"/>
                  </a:cubicBezTo>
                  <a:cubicBezTo>
                    <a:pt x="53" y="70"/>
                    <a:pt x="70" y="53"/>
                    <a:pt x="70" y="34"/>
                  </a:cubicBezTo>
                  <a:cubicBezTo>
                    <a:pt x="70" y="14"/>
                    <a:pt x="53" y="0"/>
                    <a:pt x="34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51"/>
            <p:cNvSpPr/>
            <p:nvPr/>
          </p:nvSpPr>
          <p:spPr>
            <a:xfrm>
              <a:off x="914988" y="3860180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cubicBezTo>
                    <a:pt x="1" y="23"/>
                    <a:pt x="6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6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51"/>
            <p:cNvSpPr/>
            <p:nvPr/>
          </p:nvSpPr>
          <p:spPr>
            <a:xfrm>
              <a:off x="854742" y="3800254"/>
              <a:ext cx="8454" cy="7705"/>
            </a:xfrm>
            <a:custGeom>
              <a:avLst/>
              <a:gdLst/>
              <a:ahLst/>
              <a:cxnLst/>
              <a:rect l="l" t="t" r="r" b="b"/>
              <a:pathLst>
                <a:path w="79" h="72" extrusionOk="0">
                  <a:moveTo>
                    <a:pt x="39" y="1"/>
                  </a:moveTo>
                  <a:cubicBezTo>
                    <a:pt x="30" y="1"/>
                    <a:pt x="21" y="4"/>
                    <a:pt x="14" y="11"/>
                  </a:cubicBezTo>
                  <a:cubicBezTo>
                    <a:pt x="0" y="25"/>
                    <a:pt x="0" y="48"/>
                    <a:pt x="14" y="61"/>
                  </a:cubicBezTo>
                  <a:cubicBezTo>
                    <a:pt x="21" y="68"/>
                    <a:pt x="30" y="72"/>
                    <a:pt x="39" y="72"/>
                  </a:cubicBezTo>
                  <a:cubicBezTo>
                    <a:pt x="48" y="72"/>
                    <a:pt x="57" y="68"/>
                    <a:pt x="64" y="61"/>
                  </a:cubicBezTo>
                  <a:cubicBezTo>
                    <a:pt x="78" y="48"/>
                    <a:pt x="78" y="25"/>
                    <a:pt x="64" y="11"/>
                  </a:cubicBezTo>
                  <a:cubicBezTo>
                    <a:pt x="57" y="4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51"/>
            <p:cNvSpPr/>
            <p:nvPr/>
          </p:nvSpPr>
          <p:spPr>
            <a:xfrm>
              <a:off x="856775" y="3802501"/>
              <a:ext cx="4066" cy="3317"/>
            </a:xfrm>
            <a:custGeom>
              <a:avLst/>
              <a:gdLst/>
              <a:ahLst/>
              <a:cxnLst/>
              <a:rect l="l" t="t" r="r" b="b"/>
              <a:pathLst>
                <a:path w="38" h="31" extrusionOk="0">
                  <a:moveTo>
                    <a:pt x="19" y="1"/>
                  </a:moveTo>
                  <a:cubicBezTo>
                    <a:pt x="15" y="1"/>
                    <a:pt x="12" y="3"/>
                    <a:pt x="9" y="7"/>
                  </a:cubicBezTo>
                  <a:cubicBezTo>
                    <a:pt x="1" y="13"/>
                    <a:pt x="1" y="21"/>
                    <a:pt x="9" y="27"/>
                  </a:cubicBezTo>
                  <a:cubicBezTo>
                    <a:pt x="12" y="29"/>
                    <a:pt x="16" y="31"/>
                    <a:pt x="20" y="31"/>
                  </a:cubicBezTo>
                  <a:cubicBezTo>
                    <a:pt x="24" y="31"/>
                    <a:pt x="27" y="29"/>
                    <a:pt x="29" y="27"/>
                  </a:cubicBezTo>
                  <a:cubicBezTo>
                    <a:pt x="37" y="21"/>
                    <a:pt x="37" y="13"/>
                    <a:pt x="29" y="7"/>
                  </a:cubicBezTo>
                  <a:cubicBezTo>
                    <a:pt x="26" y="3"/>
                    <a:pt x="22" y="1"/>
                    <a:pt x="1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51"/>
            <p:cNvSpPr/>
            <p:nvPr/>
          </p:nvSpPr>
          <p:spPr>
            <a:xfrm>
              <a:off x="879247" y="3824117"/>
              <a:ext cx="16479" cy="16480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78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4"/>
                    <a:pt x="78" y="154"/>
                  </a:cubicBezTo>
                  <a:cubicBezTo>
                    <a:pt x="120" y="154"/>
                    <a:pt x="153" y="117"/>
                    <a:pt x="153" y="76"/>
                  </a:cubicBezTo>
                  <a:cubicBezTo>
                    <a:pt x="153" y="34"/>
                    <a:pt x="120" y="0"/>
                    <a:pt x="78" y="0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51"/>
            <p:cNvSpPr/>
            <p:nvPr/>
          </p:nvSpPr>
          <p:spPr>
            <a:xfrm>
              <a:off x="927294" y="3612771"/>
              <a:ext cx="133866" cy="115036"/>
            </a:xfrm>
            <a:custGeom>
              <a:avLst/>
              <a:gdLst/>
              <a:ahLst/>
              <a:cxnLst/>
              <a:rect l="l" t="t" r="r" b="b"/>
              <a:pathLst>
                <a:path w="1251" h="1075" extrusionOk="0">
                  <a:moveTo>
                    <a:pt x="625" y="0"/>
                  </a:moveTo>
                  <a:cubicBezTo>
                    <a:pt x="540" y="0"/>
                    <a:pt x="455" y="45"/>
                    <a:pt x="410" y="134"/>
                  </a:cubicBezTo>
                  <a:lnTo>
                    <a:pt x="368" y="218"/>
                  </a:lnTo>
                  <a:lnTo>
                    <a:pt x="276" y="232"/>
                  </a:lnTo>
                  <a:cubicBezTo>
                    <a:pt x="81" y="260"/>
                    <a:pt x="0" y="500"/>
                    <a:pt x="145" y="639"/>
                  </a:cubicBezTo>
                  <a:lnTo>
                    <a:pt x="209" y="700"/>
                  </a:lnTo>
                  <a:lnTo>
                    <a:pt x="195" y="792"/>
                  </a:lnTo>
                  <a:cubicBezTo>
                    <a:pt x="169" y="949"/>
                    <a:pt x="294" y="1074"/>
                    <a:pt x="433" y="1074"/>
                  </a:cubicBezTo>
                  <a:cubicBezTo>
                    <a:pt x="470" y="1074"/>
                    <a:pt x="508" y="1066"/>
                    <a:pt x="544" y="1046"/>
                  </a:cubicBezTo>
                  <a:lnTo>
                    <a:pt x="625" y="1004"/>
                  </a:lnTo>
                  <a:lnTo>
                    <a:pt x="706" y="1046"/>
                  </a:lnTo>
                  <a:cubicBezTo>
                    <a:pt x="742" y="1065"/>
                    <a:pt x="779" y="1074"/>
                    <a:pt x="816" y="1074"/>
                  </a:cubicBezTo>
                  <a:cubicBezTo>
                    <a:pt x="955" y="1074"/>
                    <a:pt x="1081" y="947"/>
                    <a:pt x="1055" y="792"/>
                  </a:cubicBezTo>
                  <a:lnTo>
                    <a:pt x="1041" y="700"/>
                  </a:lnTo>
                  <a:lnTo>
                    <a:pt x="1108" y="639"/>
                  </a:lnTo>
                  <a:cubicBezTo>
                    <a:pt x="1250" y="502"/>
                    <a:pt x="1169" y="260"/>
                    <a:pt x="974" y="232"/>
                  </a:cubicBezTo>
                  <a:lnTo>
                    <a:pt x="885" y="218"/>
                  </a:lnTo>
                  <a:lnTo>
                    <a:pt x="843" y="134"/>
                  </a:lnTo>
                  <a:cubicBezTo>
                    <a:pt x="797" y="45"/>
                    <a:pt x="711" y="0"/>
                    <a:pt x="625" y="0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51"/>
            <p:cNvSpPr/>
            <p:nvPr/>
          </p:nvSpPr>
          <p:spPr>
            <a:xfrm>
              <a:off x="937460" y="3621011"/>
              <a:ext cx="113535" cy="97914"/>
            </a:xfrm>
            <a:custGeom>
              <a:avLst/>
              <a:gdLst/>
              <a:ahLst/>
              <a:cxnLst/>
              <a:rect l="l" t="t" r="r" b="b"/>
              <a:pathLst>
                <a:path w="1061" h="915" extrusionOk="0">
                  <a:moveTo>
                    <a:pt x="530" y="1"/>
                  </a:moveTo>
                  <a:cubicBezTo>
                    <a:pt x="457" y="1"/>
                    <a:pt x="384" y="39"/>
                    <a:pt x="346" y="116"/>
                  </a:cubicBezTo>
                  <a:lnTo>
                    <a:pt x="310" y="185"/>
                  </a:lnTo>
                  <a:lnTo>
                    <a:pt x="234" y="197"/>
                  </a:lnTo>
                  <a:cubicBezTo>
                    <a:pt x="70" y="222"/>
                    <a:pt x="0" y="425"/>
                    <a:pt x="123" y="545"/>
                  </a:cubicBezTo>
                  <a:lnTo>
                    <a:pt x="179" y="598"/>
                  </a:lnTo>
                  <a:lnTo>
                    <a:pt x="165" y="674"/>
                  </a:lnTo>
                  <a:cubicBezTo>
                    <a:pt x="143" y="806"/>
                    <a:pt x="247" y="915"/>
                    <a:pt x="366" y="915"/>
                  </a:cubicBezTo>
                  <a:cubicBezTo>
                    <a:pt x="397" y="915"/>
                    <a:pt x="429" y="907"/>
                    <a:pt x="460" y="891"/>
                  </a:cubicBezTo>
                  <a:lnTo>
                    <a:pt x="530" y="852"/>
                  </a:lnTo>
                  <a:lnTo>
                    <a:pt x="600" y="891"/>
                  </a:lnTo>
                  <a:cubicBezTo>
                    <a:pt x="631" y="907"/>
                    <a:pt x="662" y="914"/>
                    <a:pt x="693" y="914"/>
                  </a:cubicBezTo>
                  <a:cubicBezTo>
                    <a:pt x="813" y="914"/>
                    <a:pt x="918" y="807"/>
                    <a:pt x="896" y="674"/>
                  </a:cubicBezTo>
                  <a:lnTo>
                    <a:pt x="882" y="598"/>
                  </a:lnTo>
                  <a:lnTo>
                    <a:pt x="937" y="545"/>
                  </a:lnTo>
                  <a:cubicBezTo>
                    <a:pt x="1060" y="425"/>
                    <a:pt x="993" y="222"/>
                    <a:pt x="826" y="197"/>
                  </a:cubicBezTo>
                  <a:lnTo>
                    <a:pt x="750" y="185"/>
                  </a:lnTo>
                  <a:lnTo>
                    <a:pt x="714" y="116"/>
                  </a:lnTo>
                  <a:cubicBezTo>
                    <a:pt x="677" y="39"/>
                    <a:pt x="603" y="1"/>
                    <a:pt x="530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51"/>
            <p:cNvSpPr/>
            <p:nvPr/>
          </p:nvSpPr>
          <p:spPr>
            <a:xfrm>
              <a:off x="937139" y="3629143"/>
              <a:ext cx="104546" cy="94704"/>
            </a:xfrm>
            <a:custGeom>
              <a:avLst/>
              <a:gdLst/>
              <a:ahLst/>
              <a:cxnLst/>
              <a:rect l="l" t="t" r="r" b="b"/>
              <a:pathLst>
                <a:path w="977" h="885" extrusionOk="0">
                  <a:moveTo>
                    <a:pt x="0" y="416"/>
                  </a:moveTo>
                  <a:cubicBezTo>
                    <a:pt x="11" y="441"/>
                    <a:pt x="28" y="466"/>
                    <a:pt x="53" y="489"/>
                  </a:cubicBezTo>
                  <a:lnTo>
                    <a:pt x="117" y="553"/>
                  </a:lnTo>
                  <a:lnTo>
                    <a:pt x="103" y="642"/>
                  </a:lnTo>
                  <a:lnTo>
                    <a:pt x="103" y="665"/>
                  </a:lnTo>
                  <a:cubicBezTo>
                    <a:pt x="192" y="631"/>
                    <a:pt x="293" y="567"/>
                    <a:pt x="388" y="523"/>
                  </a:cubicBezTo>
                  <a:lnTo>
                    <a:pt x="388" y="523"/>
                  </a:lnTo>
                  <a:cubicBezTo>
                    <a:pt x="389" y="526"/>
                    <a:pt x="391" y="528"/>
                    <a:pt x="395" y="528"/>
                  </a:cubicBezTo>
                  <a:cubicBezTo>
                    <a:pt x="395" y="528"/>
                    <a:pt x="396" y="528"/>
                    <a:pt x="396" y="528"/>
                  </a:cubicBezTo>
                  <a:cubicBezTo>
                    <a:pt x="429" y="525"/>
                    <a:pt x="457" y="512"/>
                    <a:pt x="474" y="490"/>
                  </a:cubicBezTo>
                  <a:lnTo>
                    <a:pt x="474" y="490"/>
                  </a:lnTo>
                  <a:cubicBezTo>
                    <a:pt x="446" y="498"/>
                    <a:pt x="417" y="510"/>
                    <a:pt x="388" y="523"/>
                  </a:cubicBezTo>
                  <a:lnTo>
                    <a:pt x="388" y="523"/>
                  </a:lnTo>
                  <a:cubicBezTo>
                    <a:pt x="383" y="509"/>
                    <a:pt x="407" y="469"/>
                    <a:pt x="392" y="469"/>
                  </a:cubicBezTo>
                  <a:cubicBezTo>
                    <a:pt x="391" y="469"/>
                    <a:pt x="390" y="469"/>
                    <a:pt x="388" y="469"/>
                  </a:cubicBezTo>
                  <a:cubicBezTo>
                    <a:pt x="312" y="495"/>
                    <a:pt x="266" y="512"/>
                    <a:pt x="220" y="512"/>
                  </a:cubicBezTo>
                  <a:cubicBezTo>
                    <a:pt x="164" y="512"/>
                    <a:pt x="109" y="486"/>
                    <a:pt x="0" y="416"/>
                  </a:cubicBezTo>
                  <a:close/>
                  <a:moveTo>
                    <a:pt x="759" y="1"/>
                  </a:moveTo>
                  <a:cubicBezTo>
                    <a:pt x="740" y="109"/>
                    <a:pt x="709" y="218"/>
                    <a:pt x="661" y="319"/>
                  </a:cubicBezTo>
                  <a:cubicBezTo>
                    <a:pt x="647" y="347"/>
                    <a:pt x="634" y="377"/>
                    <a:pt x="603" y="386"/>
                  </a:cubicBezTo>
                  <a:cubicBezTo>
                    <a:pt x="598" y="387"/>
                    <a:pt x="593" y="388"/>
                    <a:pt x="587" y="388"/>
                  </a:cubicBezTo>
                  <a:cubicBezTo>
                    <a:pt x="571" y="388"/>
                    <a:pt x="553" y="381"/>
                    <a:pt x="536" y="369"/>
                  </a:cubicBezTo>
                  <a:cubicBezTo>
                    <a:pt x="519" y="355"/>
                    <a:pt x="505" y="333"/>
                    <a:pt x="491" y="316"/>
                  </a:cubicBezTo>
                  <a:cubicBezTo>
                    <a:pt x="430" y="218"/>
                    <a:pt x="363" y="118"/>
                    <a:pt x="299" y="15"/>
                  </a:cubicBezTo>
                  <a:lnTo>
                    <a:pt x="276" y="68"/>
                  </a:lnTo>
                  <a:lnTo>
                    <a:pt x="226" y="76"/>
                  </a:lnTo>
                  <a:cubicBezTo>
                    <a:pt x="332" y="140"/>
                    <a:pt x="419" y="224"/>
                    <a:pt x="472" y="333"/>
                  </a:cubicBezTo>
                  <a:cubicBezTo>
                    <a:pt x="494" y="380"/>
                    <a:pt x="508" y="444"/>
                    <a:pt x="475" y="489"/>
                  </a:cubicBezTo>
                  <a:cubicBezTo>
                    <a:pt x="474" y="489"/>
                    <a:pt x="474" y="489"/>
                    <a:pt x="474" y="490"/>
                  </a:cubicBezTo>
                  <a:lnTo>
                    <a:pt x="474" y="490"/>
                  </a:lnTo>
                  <a:cubicBezTo>
                    <a:pt x="475" y="489"/>
                    <a:pt x="476" y="489"/>
                    <a:pt x="477" y="489"/>
                  </a:cubicBezTo>
                  <a:cubicBezTo>
                    <a:pt x="478" y="489"/>
                    <a:pt x="478" y="489"/>
                    <a:pt x="478" y="489"/>
                  </a:cubicBezTo>
                  <a:cubicBezTo>
                    <a:pt x="491" y="489"/>
                    <a:pt x="486" y="542"/>
                    <a:pt x="494" y="553"/>
                  </a:cubicBezTo>
                  <a:cubicBezTo>
                    <a:pt x="502" y="559"/>
                    <a:pt x="505" y="570"/>
                    <a:pt x="508" y="581"/>
                  </a:cubicBezTo>
                  <a:cubicBezTo>
                    <a:pt x="516" y="628"/>
                    <a:pt x="514" y="678"/>
                    <a:pt x="505" y="723"/>
                  </a:cubicBezTo>
                  <a:cubicBezTo>
                    <a:pt x="500" y="776"/>
                    <a:pt x="488" y="832"/>
                    <a:pt x="477" y="885"/>
                  </a:cubicBezTo>
                  <a:lnTo>
                    <a:pt x="533" y="851"/>
                  </a:lnTo>
                  <a:lnTo>
                    <a:pt x="575" y="874"/>
                  </a:lnTo>
                  <a:cubicBezTo>
                    <a:pt x="569" y="829"/>
                    <a:pt x="564" y="782"/>
                    <a:pt x="561" y="737"/>
                  </a:cubicBezTo>
                  <a:cubicBezTo>
                    <a:pt x="558" y="665"/>
                    <a:pt x="561" y="584"/>
                    <a:pt x="603" y="525"/>
                  </a:cubicBezTo>
                  <a:lnTo>
                    <a:pt x="614" y="514"/>
                  </a:lnTo>
                  <a:cubicBezTo>
                    <a:pt x="620" y="511"/>
                    <a:pt x="628" y="511"/>
                    <a:pt x="634" y="511"/>
                  </a:cubicBezTo>
                  <a:cubicBezTo>
                    <a:pt x="742" y="511"/>
                    <a:pt x="843" y="553"/>
                    <a:pt x="952" y="578"/>
                  </a:cubicBezTo>
                  <a:lnTo>
                    <a:pt x="949" y="553"/>
                  </a:lnTo>
                  <a:lnTo>
                    <a:pt x="977" y="517"/>
                  </a:lnTo>
                  <a:cubicBezTo>
                    <a:pt x="938" y="517"/>
                    <a:pt x="899" y="514"/>
                    <a:pt x="865" y="511"/>
                  </a:cubicBezTo>
                  <a:cubicBezTo>
                    <a:pt x="826" y="503"/>
                    <a:pt x="787" y="497"/>
                    <a:pt x="753" y="486"/>
                  </a:cubicBezTo>
                  <a:cubicBezTo>
                    <a:pt x="728" y="480"/>
                    <a:pt x="703" y="469"/>
                    <a:pt x="687" y="455"/>
                  </a:cubicBezTo>
                  <a:cubicBezTo>
                    <a:pt x="664" y="441"/>
                    <a:pt x="653" y="416"/>
                    <a:pt x="653" y="388"/>
                  </a:cubicBezTo>
                  <a:cubicBezTo>
                    <a:pt x="653" y="363"/>
                    <a:pt x="664" y="341"/>
                    <a:pt x="678" y="319"/>
                  </a:cubicBezTo>
                  <a:cubicBezTo>
                    <a:pt x="731" y="235"/>
                    <a:pt x="787" y="154"/>
                    <a:pt x="843" y="70"/>
                  </a:cubicBezTo>
                  <a:lnTo>
                    <a:pt x="793" y="65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51"/>
            <p:cNvSpPr/>
            <p:nvPr/>
          </p:nvSpPr>
          <p:spPr>
            <a:xfrm>
              <a:off x="972345" y="3648298"/>
              <a:ext cx="43338" cy="43339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4" y="0"/>
                  </a:moveTo>
                  <a:cubicBezTo>
                    <a:pt x="93" y="0"/>
                    <a:pt x="0" y="89"/>
                    <a:pt x="0" y="204"/>
                  </a:cubicBezTo>
                  <a:cubicBezTo>
                    <a:pt x="0" y="315"/>
                    <a:pt x="93" y="405"/>
                    <a:pt x="204" y="405"/>
                  </a:cubicBezTo>
                  <a:cubicBezTo>
                    <a:pt x="316" y="405"/>
                    <a:pt x="405" y="315"/>
                    <a:pt x="405" y="204"/>
                  </a:cubicBezTo>
                  <a:cubicBezTo>
                    <a:pt x="405" y="89"/>
                    <a:pt x="316" y="0"/>
                    <a:pt x="204" y="0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51"/>
            <p:cNvSpPr/>
            <p:nvPr/>
          </p:nvSpPr>
          <p:spPr>
            <a:xfrm>
              <a:off x="976197" y="3655468"/>
              <a:ext cx="34777" cy="29535"/>
            </a:xfrm>
            <a:custGeom>
              <a:avLst/>
              <a:gdLst/>
              <a:ahLst/>
              <a:cxnLst/>
              <a:rect l="l" t="t" r="r" b="b"/>
              <a:pathLst>
                <a:path w="325" h="276" extrusionOk="0">
                  <a:moveTo>
                    <a:pt x="166" y="0"/>
                  </a:moveTo>
                  <a:cubicBezTo>
                    <a:pt x="143" y="0"/>
                    <a:pt x="119" y="11"/>
                    <a:pt x="104" y="34"/>
                  </a:cubicBezTo>
                  <a:lnTo>
                    <a:pt x="96" y="56"/>
                  </a:lnTo>
                  <a:lnTo>
                    <a:pt x="73" y="59"/>
                  </a:lnTo>
                  <a:cubicBezTo>
                    <a:pt x="20" y="67"/>
                    <a:pt x="1" y="128"/>
                    <a:pt x="40" y="165"/>
                  </a:cubicBezTo>
                  <a:lnTo>
                    <a:pt x="57" y="181"/>
                  </a:lnTo>
                  <a:lnTo>
                    <a:pt x="54" y="201"/>
                  </a:lnTo>
                  <a:cubicBezTo>
                    <a:pt x="47" y="243"/>
                    <a:pt x="79" y="276"/>
                    <a:pt x="114" y="276"/>
                  </a:cubicBezTo>
                  <a:cubicBezTo>
                    <a:pt x="124" y="276"/>
                    <a:pt x="133" y="273"/>
                    <a:pt x="143" y="268"/>
                  </a:cubicBezTo>
                  <a:lnTo>
                    <a:pt x="165" y="257"/>
                  </a:lnTo>
                  <a:lnTo>
                    <a:pt x="185" y="268"/>
                  </a:lnTo>
                  <a:cubicBezTo>
                    <a:pt x="195" y="273"/>
                    <a:pt x="205" y="275"/>
                    <a:pt x="214" y="275"/>
                  </a:cubicBezTo>
                  <a:cubicBezTo>
                    <a:pt x="251" y="275"/>
                    <a:pt x="281" y="241"/>
                    <a:pt x="277" y="201"/>
                  </a:cubicBezTo>
                  <a:lnTo>
                    <a:pt x="274" y="181"/>
                  </a:lnTo>
                  <a:lnTo>
                    <a:pt x="291" y="165"/>
                  </a:lnTo>
                  <a:cubicBezTo>
                    <a:pt x="324" y="128"/>
                    <a:pt x="308" y="67"/>
                    <a:pt x="255" y="59"/>
                  </a:cubicBezTo>
                  <a:lnTo>
                    <a:pt x="235" y="56"/>
                  </a:lnTo>
                  <a:lnTo>
                    <a:pt x="224" y="34"/>
                  </a:lnTo>
                  <a:cubicBezTo>
                    <a:pt x="211" y="11"/>
                    <a:pt x="189" y="0"/>
                    <a:pt x="166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51"/>
            <p:cNvSpPr/>
            <p:nvPr/>
          </p:nvSpPr>
          <p:spPr>
            <a:xfrm>
              <a:off x="982511" y="3658678"/>
              <a:ext cx="22472" cy="22472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06" y="1"/>
                  </a:moveTo>
                  <a:cubicBezTo>
                    <a:pt x="48" y="1"/>
                    <a:pt x="0" y="51"/>
                    <a:pt x="0" y="107"/>
                  </a:cubicBezTo>
                  <a:cubicBezTo>
                    <a:pt x="0" y="165"/>
                    <a:pt x="48" y="210"/>
                    <a:pt x="106" y="210"/>
                  </a:cubicBezTo>
                  <a:cubicBezTo>
                    <a:pt x="165" y="210"/>
                    <a:pt x="210" y="163"/>
                    <a:pt x="210" y="107"/>
                  </a:cubicBezTo>
                  <a:cubicBezTo>
                    <a:pt x="210" y="51"/>
                    <a:pt x="165" y="1"/>
                    <a:pt x="106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51"/>
            <p:cNvSpPr/>
            <p:nvPr/>
          </p:nvSpPr>
          <p:spPr>
            <a:xfrm>
              <a:off x="990215" y="3636955"/>
              <a:ext cx="7277" cy="66667"/>
            </a:xfrm>
            <a:custGeom>
              <a:avLst/>
              <a:gdLst/>
              <a:ahLst/>
              <a:cxnLst/>
              <a:rect l="l" t="t" r="r" b="b"/>
              <a:pathLst>
                <a:path w="68" h="623" extrusionOk="0">
                  <a:moveTo>
                    <a:pt x="1" y="0"/>
                  </a:moveTo>
                  <a:lnTo>
                    <a:pt x="1" y="622"/>
                  </a:lnTo>
                  <a:lnTo>
                    <a:pt x="68" y="6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51"/>
            <p:cNvSpPr/>
            <p:nvPr/>
          </p:nvSpPr>
          <p:spPr>
            <a:xfrm>
              <a:off x="990857" y="3631498"/>
              <a:ext cx="6634" cy="6742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31" y="1"/>
                  </a:moveTo>
                  <a:cubicBezTo>
                    <a:pt x="14" y="1"/>
                    <a:pt x="0" y="15"/>
                    <a:pt x="0" y="32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2"/>
                  </a:cubicBezTo>
                  <a:cubicBezTo>
                    <a:pt x="62" y="15"/>
                    <a:pt x="48" y="1"/>
                    <a:pt x="3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51"/>
            <p:cNvSpPr/>
            <p:nvPr/>
          </p:nvSpPr>
          <p:spPr>
            <a:xfrm>
              <a:off x="992677" y="3633317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1"/>
                  </a:moveTo>
                  <a:cubicBezTo>
                    <a:pt x="6" y="1"/>
                    <a:pt x="0" y="6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6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51"/>
            <p:cNvSpPr/>
            <p:nvPr/>
          </p:nvSpPr>
          <p:spPr>
            <a:xfrm>
              <a:off x="990857" y="3702874"/>
              <a:ext cx="6634" cy="6742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31" y="1"/>
                  </a:moveTo>
                  <a:cubicBezTo>
                    <a:pt x="14" y="1"/>
                    <a:pt x="0" y="15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9"/>
                    <a:pt x="48" y="1"/>
                    <a:pt x="3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51"/>
            <p:cNvSpPr/>
            <p:nvPr/>
          </p:nvSpPr>
          <p:spPr>
            <a:xfrm>
              <a:off x="992677" y="3704693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3"/>
                    <a:pt x="6" y="28"/>
                    <a:pt x="14" y="28"/>
                  </a:cubicBezTo>
                  <a:cubicBezTo>
                    <a:pt x="22" y="28"/>
                    <a:pt x="28" y="23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51"/>
            <p:cNvSpPr/>
            <p:nvPr/>
          </p:nvSpPr>
          <p:spPr>
            <a:xfrm>
              <a:off x="961002" y="3666811"/>
              <a:ext cx="66345" cy="7277"/>
            </a:xfrm>
            <a:custGeom>
              <a:avLst/>
              <a:gdLst/>
              <a:ahLst/>
              <a:cxnLst/>
              <a:rect l="l" t="t" r="r" b="b"/>
              <a:pathLst>
                <a:path w="620" h="68" extrusionOk="0">
                  <a:moveTo>
                    <a:pt x="0" y="0"/>
                  </a:moveTo>
                  <a:lnTo>
                    <a:pt x="0" y="67"/>
                  </a:lnTo>
                  <a:lnTo>
                    <a:pt x="620" y="67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51"/>
            <p:cNvSpPr/>
            <p:nvPr/>
          </p:nvSpPr>
          <p:spPr>
            <a:xfrm>
              <a:off x="1026706" y="3667025"/>
              <a:ext cx="6634" cy="6742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31" y="1"/>
                  </a:moveTo>
                  <a:cubicBezTo>
                    <a:pt x="14" y="1"/>
                    <a:pt x="0" y="15"/>
                    <a:pt x="0" y="32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2"/>
                  </a:cubicBezTo>
                  <a:cubicBezTo>
                    <a:pt x="62" y="15"/>
                    <a:pt x="48" y="1"/>
                    <a:pt x="3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51"/>
            <p:cNvSpPr/>
            <p:nvPr/>
          </p:nvSpPr>
          <p:spPr>
            <a:xfrm>
              <a:off x="1028418" y="3668844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1"/>
                  </a:moveTo>
                  <a:cubicBezTo>
                    <a:pt x="7" y="1"/>
                    <a:pt x="1" y="6"/>
                    <a:pt x="1" y="15"/>
                  </a:cubicBezTo>
                  <a:cubicBezTo>
                    <a:pt x="1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6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51"/>
            <p:cNvSpPr/>
            <p:nvPr/>
          </p:nvSpPr>
          <p:spPr>
            <a:xfrm>
              <a:off x="955330" y="3667025"/>
              <a:ext cx="6955" cy="6742"/>
            </a:xfrm>
            <a:custGeom>
              <a:avLst/>
              <a:gdLst/>
              <a:ahLst/>
              <a:cxnLst/>
              <a:rect l="l" t="t" r="r" b="b"/>
              <a:pathLst>
                <a:path w="65" h="63" extrusionOk="0">
                  <a:moveTo>
                    <a:pt x="31" y="1"/>
                  </a:moveTo>
                  <a:cubicBezTo>
                    <a:pt x="14" y="1"/>
                    <a:pt x="0" y="15"/>
                    <a:pt x="0" y="32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51" y="62"/>
                    <a:pt x="65" y="48"/>
                    <a:pt x="65" y="32"/>
                  </a:cubicBezTo>
                  <a:cubicBezTo>
                    <a:pt x="65" y="15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51"/>
            <p:cNvSpPr/>
            <p:nvPr/>
          </p:nvSpPr>
          <p:spPr>
            <a:xfrm>
              <a:off x="957150" y="3668844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1"/>
                  </a:moveTo>
                  <a:cubicBezTo>
                    <a:pt x="9" y="1"/>
                    <a:pt x="0" y="6"/>
                    <a:pt x="0" y="15"/>
                  </a:cubicBezTo>
                  <a:cubicBezTo>
                    <a:pt x="0" y="20"/>
                    <a:pt x="9" y="29"/>
                    <a:pt x="14" y="29"/>
                  </a:cubicBezTo>
                  <a:cubicBezTo>
                    <a:pt x="22" y="29"/>
                    <a:pt x="25" y="20"/>
                    <a:pt x="28" y="15"/>
                  </a:cubicBezTo>
                  <a:cubicBezTo>
                    <a:pt x="28" y="6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51"/>
            <p:cNvSpPr/>
            <p:nvPr/>
          </p:nvSpPr>
          <p:spPr>
            <a:xfrm>
              <a:off x="973522" y="3649796"/>
              <a:ext cx="40984" cy="40985"/>
            </a:xfrm>
            <a:custGeom>
              <a:avLst/>
              <a:gdLst/>
              <a:ahLst/>
              <a:cxnLst/>
              <a:rect l="l" t="t" r="r" b="b"/>
              <a:pathLst>
                <a:path w="383" h="383" extrusionOk="0">
                  <a:moveTo>
                    <a:pt x="338" y="0"/>
                  </a:moveTo>
                  <a:lnTo>
                    <a:pt x="1" y="335"/>
                  </a:lnTo>
                  <a:lnTo>
                    <a:pt x="48" y="382"/>
                  </a:lnTo>
                  <a:lnTo>
                    <a:pt x="383" y="47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51"/>
            <p:cNvSpPr/>
            <p:nvPr/>
          </p:nvSpPr>
          <p:spPr>
            <a:xfrm>
              <a:off x="1010547" y="3648512"/>
              <a:ext cx="5778" cy="5565"/>
            </a:xfrm>
            <a:custGeom>
              <a:avLst/>
              <a:gdLst/>
              <a:ahLst/>
              <a:cxnLst/>
              <a:rect l="l" t="t" r="r" b="b"/>
              <a:pathLst>
                <a:path w="54" h="52" extrusionOk="0">
                  <a:moveTo>
                    <a:pt x="29" y="1"/>
                  </a:moveTo>
                  <a:cubicBezTo>
                    <a:pt x="24" y="1"/>
                    <a:pt x="17" y="4"/>
                    <a:pt x="12" y="9"/>
                  </a:cubicBezTo>
                  <a:cubicBezTo>
                    <a:pt x="1" y="20"/>
                    <a:pt x="1" y="34"/>
                    <a:pt x="12" y="43"/>
                  </a:cubicBezTo>
                  <a:cubicBezTo>
                    <a:pt x="17" y="48"/>
                    <a:pt x="24" y="51"/>
                    <a:pt x="29" y="51"/>
                  </a:cubicBezTo>
                  <a:cubicBezTo>
                    <a:pt x="35" y="51"/>
                    <a:pt x="41" y="48"/>
                    <a:pt x="45" y="43"/>
                  </a:cubicBezTo>
                  <a:cubicBezTo>
                    <a:pt x="54" y="34"/>
                    <a:pt x="54" y="18"/>
                    <a:pt x="45" y="9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51"/>
            <p:cNvSpPr/>
            <p:nvPr/>
          </p:nvSpPr>
          <p:spPr>
            <a:xfrm>
              <a:off x="1012366" y="3650225"/>
              <a:ext cx="2461" cy="2247"/>
            </a:xfrm>
            <a:custGeom>
              <a:avLst/>
              <a:gdLst/>
              <a:ahLst/>
              <a:cxnLst/>
              <a:rect l="l" t="t" r="r" b="b"/>
              <a:pathLst>
                <a:path w="23" h="21" extrusionOk="0">
                  <a:moveTo>
                    <a:pt x="12" y="0"/>
                  </a:moveTo>
                  <a:cubicBezTo>
                    <a:pt x="9" y="0"/>
                    <a:pt x="7" y="2"/>
                    <a:pt x="6" y="4"/>
                  </a:cubicBezTo>
                  <a:cubicBezTo>
                    <a:pt x="0" y="7"/>
                    <a:pt x="0" y="13"/>
                    <a:pt x="6" y="18"/>
                  </a:cubicBezTo>
                  <a:cubicBezTo>
                    <a:pt x="7" y="20"/>
                    <a:pt x="9" y="20"/>
                    <a:pt x="12" y="20"/>
                  </a:cubicBezTo>
                  <a:cubicBezTo>
                    <a:pt x="14" y="20"/>
                    <a:pt x="17" y="20"/>
                    <a:pt x="20" y="18"/>
                  </a:cubicBezTo>
                  <a:cubicBezTo>
                    <a:pt x="23" y="13"/>
                    <a:pt x="23" y="7"/>
                    <a:pt x="20" y="4"/>
                  </a:cubicBezTo>
                  <a:cubicBezTo>
                    <a:pt x="17" y="2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51"/>
            <p:cNvSpPr/>
            <p:nvPr/>
          </p:nvSpPr>
          <p:spPr>
            <a:xfrm>
              <a:off x="972024" y="3687036"/>
              <a:ext cx="5778" cy="5458"/>
            </a:xfrm>
            <a:custGeom>
              <a:avLst/>
              <a:gdLst/>
              <a:ahLst/>
              <a:cxnLst/>
              <a:rect l="l" t="t" r="r" b="b"/>
              <a:pathLst>
                <a:path w="54" h="51" extrusionOk="0">
                  <a:moveTo>
                    <a:pt x="30" y="0"/>
                  </a:moveTo>
                  <a:cubicBezTo>
                    <a:pt x="24" y="0"/>
                    <a:pt x="17" y="2"/>
                    <a:pt x="12" y="6"/>
                  </a:cubicBezTo>
                  <a:cubicBezTo>
                    <a:pt x="1" y="18"/>
                    <a:pt x="1" y="31"/>
                    <a:pt x="12" y="43"/>
                  </a:cubicBezTo>
                  <a:cubicBezTo>
                    <a:pt x="17" y="48"/>
                    <a:pt x="24" y="51"/>
                    <a:pt x="30" y="51"/>
                  </a:cubicBezTo>
                  <a:cubicBezTo>
                    <a:pt x="36" y="51"/>
                    <a:pt x="43" y="48"/>
                    <a:pt x="48" y="43"/>
                  </a:cubicBezTo>
                  <a:cubicBezTo>
                    <a:pt x="54" y="31"/>
                    <a:pt x="54" y="15"/>
                    <a:pt x="48" y="6"/>
                  </a:cubicBezTo>
                  <a:cubicBezTo>
                    <a:pt x="43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51"/>
            <p:cNvSpPr/>
            <p:nvPr/>
          </p:nvSpPr>
          <p:spPr>
            <a:xfrm>
              <a:off x="974164" y="3688641"/>
              <a:ext cx="2140" cy="2247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0" y="8"/>
                    <a:pt x="0" y="14"/>
                    <a:pt x="3" y="16"/>
                  </a:cubicBezTo>
                  <a:cubicBezTo>
                    <a:pt x="4" y="19"/>
                    <a:pt x="7" y="21"/>
                    <a:pt x="10" y="21"/>
                  </a:cubicBezTo>
                  <a:cubicBezTo>
                    <a:pt x="13" y="21"/>
                    <a:pt x="16" y="19"/>
                    <a:pt x="17" y="16"/>
                  </a:cubicBezTo>
                  <a:cubicBezTo>
                    <a:pt x="20" y="14"/>
                    <a:pt x="20" y="8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51"/>
            <p:cNvSpPr/>
            <p:nvPr/>
          </p:nvSpPr>
          <p:spPr>
            <a:xfrm>
              <a:off x="973201" y="3650011"/>
              <a:ext cx="41091" cy="4109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48" y="1"/>
                  </a:moveTo>
                  <a:lnTo>
                    <a:pt x="1" y="48"/>
                  </a:lnTo>
                  <a:lnTo>
                    <a:pt x="336" y="383"/>
                  </a:lnTo>
                  <a:lnTo>
                    <a:pt x="383" y="33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51"/>
            <p:cNvSpPr/>
            <p:nvPr/>
          </p:nvSpPr>
          <p:spPr>
            <a:xfrm>
              <a:off x="1010547" y="3687036"/>
              <a:ext cx="6099" cy="5243"/>
            </a:xfrm>
            <a:custGeom>
              <a:avLst/>
              <a:gdLst/>
              <a:ahLst/>
              <a:cxnLst/>
              <a:rect l="l" t="t" r="r" b="b"/>
              <a:pathLst>
                <a:path w="57" h="49" extrusionOk="0">
                  <a:moveTo>
                    <a:pt x="29" y="0"/>
                  </a:moveTo>
                  <a:cubicBezTo>
                    <a:pt x="24" y="0"/>
                    <a:pt x="17" y="2"/>
                    <a:pt x="12" y="6"/>
                  </a:cubicBezTo>
                  <a:cubicBezTo>
                    <a:pt x="1" y="18"/>
                    <a:pt x="1" y="31"/>
                    <a:pt x="12" y="43"/>
                  </a:cubicBezTo>
                  <a:cubicBezTo>
                    <a:pt x="14" y="47"/>
                    <a:pt x="21" y="49"/>
                    <a:pt x="27" y="49"/>
                  </a:cubicBezTo>
                  <a:cubicBezTo>
                    <a:pt x="34" y="49"/>
                    <a:pt x="41" y="47"/>
                    <a:pt x="45" y="43"/>
                  </a:cubicBezTo>
                  <a:cubicBezTo>
                    <a:pt x="56" y="31"/>
                    <a:pt x="56" y="18"/>
                    <a:pt x="45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51"/>
            <p:cNvSpPr/>
            <p:nvPr/>
          </p:nvSpPr>
          <p:spPr>
            <a:xfrm>
              <a:off x="1012366" y="3688641"/>
              <a:ext cx="2461" cy="2247"/>
            </a:xfrm>
            <a:custGeom>
              <a:avLst/>
              <a:gdLst/>
              <a:ahLst/>
              <a:cxnLst/>
              <a:rect l="l" t="t" r="r" b="b"/>
              <a:pathLst>
                <a:path w="23" h="21" extrusionOk="0">
                  <a:moveTo>
                    <a:pt x="12" y="0"/>
                  </a:moveTo>
                  <a:cubicBezTo>
                    <a:pt x="9" y="0"/>
                    <a:pt x="7" y="1"/>
                    <a:pt x="6" y="3"/>
                  </a:cubicBezTo>
                  <a:cubicBezTo>
                    <a:pt x="0" y="8"/>
                    <a:pt x="0" y="14"/>
                    <a:pt x="6" y="16"/>
                  </a:cubicBezTo>
                  <a:cubicBezTo>
                    <a:pt x="7" y="19"/>
                    <a:pt x="9" y="21"/>
                    <a:pt x="12" y="21"/>
                  </a:cubicBezTo>
                  <a:cubicBezTo>
                    <a:pt x="14" y="21"/>
                    <a:pt x="17" y="19"/>
                    <a:pt x="20" y="16"/>
                  </a:cubicBezTo>
                  <a:cubicBezTo>
                    <a:pt x="23" y="14"/>
                    <a:pt x="23" y="8"/>
                    <a:pt x="20" y="3"/>
                  </a:cubicBezTo>
                  <a:cubicBezTo>
                    <a:pt x="17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51"/>
            <p:cNvSpPr/>
            <p:nvPr/>
          </p:nvSpPr>
          <p:spPr>
            <a:xfrm>
              <a:off x="972024" y="3648512"/>
              <a:ext cx="6099" cy="5350"/>
            </a:xfrm>
            <a:custGeom>
              <a:avLst/>
              <a:gdLst/>
              <a:ahLst/>
              <a:cxnLst/>
              <a:rect l="l" t="t" r="r" b="b"/>
              <a:pathLst>
                <a:path w="57" h="50" extrusionOk="0">
                  <a:moveTo>
                    <a:pt x="30" y="1"/>
                  </a:moveTo>
                  <a:cubicBezTo>
                    <a:pt x="24" y="1"/>
                    <a:pt x="17" y="4"/>
                    <a:pt x="12" y="9"/>
                  </a:cubicBezTo>
                  <a:cubicBezTo>
                    <a:pt x="1" y="20"/>
                    <a:pt x="1" y="34"/>
                    <a:pt x="12" y="43"/>
                  </a:cubicBezTo>
                  <a:cubicBezTo>
                    <a:pt x="17" y="47"/>
                    <a:pt x="24" y="49"/>
                    <a:pt x="30" y="49"/>
                  </a:cubicBezTo>
                  <a:cubicBezTo>
                    <a:pt x="36" y="49"/>
                    <a:pt x="43" y="47"/>
                    <a:pt x="48" y="43"/>
                  </a:cubicBezTo>
                  <a:cubicBezTo>
                    <a:pt x="56" y="34"/>
                    <a:pt x="56" y="20"/>
                    <a:pt x="48" y="9"/>
                  </a:cubicBezTo>
                  <a:cubicBezTo>
                    <a:pt x="43" y="4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51"/>
            <p:cNvSpPr/>
            <p:nvPr/>
          </p:nvSpPr>
          <p:spPr>
            <a:xfrm>
              <a:off x="974164" y="3650011"/>
              <a:ext cx="2140" cy="2568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9" y="1"/>
                  </a:moveTo>
                  <a:cubicBezTo>
                    <a:pt x="3" y="1"/>
                    <a:pt x="0" y="6"/>
                    <a:pt x="0" y="12"/>
                  </a:cubicBezTo>
                  <a:cubicBezTo>
                    <a:pt x="0" y="18"/>
                    <a:pt x="3" y="23"/>
                    <a:pt x="9" y="23"/>
                  </a:cubicBezTo>
                  <a:cubicBezTo>
                    <a:pt x="14" y="23"/>
                    <a:pt x="20" y="18"/>
                    <a:pt x="20" y="12"/>
                  </a:cubicBezTo>
                  <a:cubicBezTo>
                    <a:pt x="20" y="6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51"/>
            <p:cNvSpPr/>
            <p:nvPr/>
          </p:nvSpPr>
          <p:spPr>
            <a:xfrm>
              <a:off x="988182" y="3664350"/>
              <a:ext cx="11450" cy="11129"/>
            </a:xfrm>
            <a:custGeom>
              <a:avLst/>
              <a:gdLst/>
              <a:ahLst/>
              <a:cxnLst/>
              <a:rect l="l" t="t" r="r" b="b"/>
              <a:pathLst>
                <a:path w="107" h="104" extrusionOk="0">
                  <a:moveTo>
                    <a:pt x="53" y="1"/>
                  </a:moveTo>
                  <a:cubicBezTo>
                    <a:pt x="23" y="1"/>
                    <a:pt x="0" y="26"/>
                    <a:pt x="0" y="54"/>
                  </a:cubicBezTo>
                  <a:cubicBezTo>
                    <a:pt x="0" y="84"/>
                    <a:pt x="23" y="104"/>
                    <a:pt x="53" y="104"/>
                  </a:cubicBezTo>
                  <a:cubicBezTo>
                    <a:pt x="84" y="104"/>
                    <a:pt x="106" y="82"/>
                    <a:pt x="106" y="54"/>
                  </a:cubicBezTo>
                  <a:cubicBezTo>
                    <a:pt x="106" y="26"/>
                    <a:pt x="84" y="4"/>
                    <a:pt x="53" y="1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51"/>
            <p:cNvSpPr/>
            <p:nvPr/>
          </p:nvSpPr>
          <p:spPr>
            <a:xfrm>
              <a:off x="434088" y="2766423"/>
              <a:ext cx="661948" cy="1422912"/>
            </a:xfrm>
            <a:custGeom>
              <a:avLst/>
              <a:gdLst/>
              <a:ahLst/>
              <a:cxnLst/>
              <a:rect l="l" t="t" r="r" b="b"/>
              <a:pathLst>
                <a:path w="6186" h="13297" extrusionOk="0">
                  <a:moveTo>
                    <a:pt x="5326" y="0"/>
                  </a:moveTo>
                  <a:cubicBezTo>
                    <a:pt x="5251" y="589"/>
                    <a:pt x="5089" y="1155"/>
                    <a:pt x="4715" y="1604"/>
                  </a:cubicBezTo>
                  <a:cubicBezTo>
                    <a:pt x="4217" y="2208"/>
                    <a:pt x="3419" y="2481"/>
                    <a:pt x="2625" y="2481"/>
                  </a:cubicBezTo>
                  <a:cubicBezTo>
                    <a:pt x="2414" y="2481"/>
                    <a:pt x="2203" y="2462"/>
                    <a:pt x="1998" y="2424"/>
                  </a:cubicBezTo>
                  <a:cubicBezTo>
                    <a:pt x="1939" y="2413"/>
                    <a:pt x="1875" y="2402"/>
                    <a:pt x="1814" y="2397"/>
                  </a:cubicBezTo>
                  <a:lnTo>
                    <a:pt x="1814" y="2397"/>
                  </a:lnTo>
                  <a:cubicBezTo>
                    <a:pt x="1875" y="2489"/>
                    <a:pt x="1942" y="2575"/>
                    <a:pt x="2015" y="2659"/>
                  </a:cubicBezTo>
                  <a:cubicBezTo>
                    <a:pt x="1881" y="2843"/>
                    <a:pt x="1761" y="3030"/>
                    <a:pt x="1652" y="3222"/>
                  </a:cubicBezTo>
                  <a:cubicBezTo>
                    <a:pt x="1677" y="3239"/>
                    <a:pt x="1702" y="3259"/>
                    <a:pt x="1730" y="3273"/>
                  </a:cubicBezTo>
                  <a:cubicBezTo>
                    <a:pt x="1925" y="3384"/>
                    <a:pt x="2149" y="3429"/>
                    <a:pt x="2369" y="3471"/>
                  </a:cubicBezTo>
                  <a:cubicBezTo>
                    <a:pt x="2810" y="3557"/>
                    <a:pt x="3256" y="3644"/>
                    <a:pt x="3700" y="3727"/>
                  </a:cubicBezTo>
                  <a:cubicBezTo>
                    <a:pt x="3856" y="3761"/>
                    <a:pt x="4018" y="3791"/>
                    <a:pt x="4157" y="3864"/>
                  </a:cubicBezTo>
                  <a:cubicBezTo>
                    <a:pt x="4506" y="4054"/>
                    <a:pt x="4665" y="4458"/>
                    <a:pt x="4782" y="4835"/>
                  </a:cubicBezTo>
                  <a:cubicBezTo>
                    <a:pt x="5150" y="6029"/>
                    <a:pt x="5362" y="7276"/>
                    <a:pt x="5410" y="8531"/>
                  </a:cubicBezTo>
                  <a:cubicBezTo>
                    <a:pt x="5438" y="9273"/>
                    <a:pt x="5401" y="10038"/>
                    <a:pt x="5139" y="10730"/>
                  </a:cubicBezTo>
                  <a:cubicBezTo>
                    <a:pt x="4874" y="11427"/>
                    <a:pt x="4355" y="12055"/>
                    <a:pt x="3652" y="12292"/>
                  </a:cubicBezTo>
                  <a:cubicBezTo>
                    <a:pt x="3456" y="12359"/>
                    <a:pt x="3250" y="12390"/>
                    <a:pt x="3043" y="12390"/>
                  </a:cubicBezTo>
                  <a:cubicBezTo>
                    <a:pt x="2438" y="12390"/>
                    <a:pt x="1831" y="12116"/>
                    <a:pt x="1454" y="11642"/>
                  </a:cubicBezTo>
                  <a:cubicBezTo>
                    <a:pt x="1178" y="11288"/>
                    <a:pt x="1030" y="10855"/>
                    <a:pt x="921" y="10423"/>
                  </a:cubicBezTo>
                  <a:cubicBezTo>
                    <a:pt x="729" y="9650"/>
                    <a:pt x="656" y="8852"/>
                    <a:pt x="620" y="8051"/>
                  </a:cubicBezTo>
                  <a:cubicBezTo>
                    <a:pt x="586" y="7368"/>
                    <a:pt x="578" y="6679"/>
                    <a:pt x="589" y="5993"/>
                  </a:cubicBezTo>
                  <a:lnTo>
                    <a:pt x="589" y="5993"/>
                  </a:lnTo>
                  <a:cubicBezTo>
                    <a:pt x="338" y="6860"/>
                    <a:pt x="154" y="7745"/>
                    <a:pt x="95" y="8646"/>
                  </a:cubicBezTo>
                  <a:cubicBezTo>
                    <a:pt x="0" y="10113"/>
                    <a:pt x="263" y="11642"/>
                    <a:pt x="1049" y="12883"/>
                  </a:cubicBezTo>
                  <a:cubicBezTo>
                    <a:pt x="1513" y="13109"/>
                    <a:pt x="2029" y="13185"/>
                    <a:pt x="2539" y="13243"/>
                  </a:cubicBezTo>
                  <a:cubicBezTo>
                    <a:pt x="2839" y="13272"/>
                    <a:pt x="3141" y="13296"/>
                    <a:pt x="3442" y="13296"/>
                  </a:cubicBezTo>
                  <a:cubicBezTo>
                    <a:pt x="3665" y="13296"/>
                    <a:pt x="3887" y="13283"/>
                    <a:pt x="4107" y="13249"/>
                  </a:cubicBezTo>
                  <a:cubicBezTo>
                    <a:pt x="4629" y="13173"/>
                    <a:pt x="5139" y="12975"/>
                    <a:pt x="5527" y="12621"/>
                  </a:cubicBezTo>
                  <a:cubicBezTo>
                    <a:pt x="5527" y="12621"/>
                    <a:pt x="6185" y="10543"/>
                    <a:pt x="6185" y="9407"/>
                  </a:cubicBezTo>
                  <a:cubicBezTo>
                    <a:pt x="6185" y="5758"/>
                    <a:pt x="4534" y="2712"/>
                    <a:pt x="4534" y="2712"/>
                  </a:cubicBezTo>
                  <a:cubicBezTo>
                    <a:pt x="4874" y="2357"/>
                    <a:pt x="5150" y="1931"/>
                    <a:pt x="5357" y="1479"/>
                  </a:cubicBezTo>
                  <a:cubicBezTo>
                    <a:pt x="5566" y="1032"/>
                    <a:pt x="5650" y="513"/>
                    <a:pt x="5510" y="42"/>
                  </a:cubicBezTo>
                  <a:cubicBezTo>
                    <a:pt x="5452" y="28"/>
                    <a:pt x="5388" y="14"/>
                    <a:pt x="532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51"/>
            <p:cNvSpPr/>
            <p:nvPr/>
          </p:nvSpPr>
          <p:spPr>
            <a:xfrm>
              <a:off x="586683" y="3451720"/>
              <a:ext cx="114391" cy="98984"/>
            </a:xfrm>
            <a:custGeom>
              <a:avLst/>
              <a:gdLst/>
              <a:ahLst/>
              <a:cxnLst/>
              <a:rect l="l" t="t" r="r" b="b"/>
              <a:pathLst>
                <a:path w="1069" h="925" extrusionOk="0">
                  <a:moveTo>
                    <a:pt x="535" y="0"/>
                  </a:moveTo>
                  <a:cubicBezTo>
                    <a:pt x="462" y="0"/>
                    <a:pt x="388" y="38"/>
                    <a:pt x="349" y="113"/>
                  </a:cubicBezTo>
                  <a:lnTo>
                    <a:pt x="312" y="183"/>
                  </a:lnTo>
                  <a:lnTo>
                    <a:pt x="237" y="194"/>
                  </a:lnTo>
                  <a:cubicBezTo>
                    <a:pt x="67" y="219"/>
                    <a:pt x="0" y="428"/>
                    <a:pt x="123" y="548"/>
                  </a:cubicBezTo>
                  <a:lnTo>
                    <a:pt x="179" y="604"/>
                  </a:lnTo>
                  <a:lnTo>
                    <a:pt x="165" y="679"/>
                  </a:lnTo>
                  <a:cubicBezTo>
                    <a:pt x="143" y="814"/>
                    <a:pt x="250" y="924"/>
                    <a:pt x="369" y="924"/>
                  </a:cubicBezTo>
                  <a:cubicBezTo>
                    <a:pt x="400" y="924"/>
                    <a:pt x="432" y="917"/>
                    <a:pt x="463" y="900"/>
                  </a:cubicBezTo>
                  <a:lnTo>
                    <a:pt x="533" y="861"/>
                  </a:lnTo>
                  <a:lnTo>
                    <a:pt x="603" y="900"/>
                  </a:lnTo>
                  <a:cubicBezTo>
                    <a:pt x="633" y="915"/>
                    <a:pt x="664" y="922"/>
                    <a:pt x="695" y="922"/>
                  </a:cubicBezTo>
                  <a:cubicBezTo>
                    <a:pt x="817" y="922"/>
                    <a:pt x="926" y="813"/>
                    <a:pt x="904" y="679"/>
                  </a:cubicBezTo>
                  <a:lnTo>
                    <a:pt x="890" y="604"/>
                  </a:lnTo>
                  <a:lnTo>
                    <a:pt x="946" y="548"/>
                  </a:lnTo>
                  <a:cubicBezTo>
                    <a:pt x="1069" y="428"/>
                    <a:pt x="1002" y="219"/>
                    <a:pt x="831" y="194"/>
                  </a:cubicBezTo>
                  <a:lnTo>
                    <a:pt x="753" y="183"/>
                  </a:lnTo>
                  <a:lnTo>
                    <a:pt x="720" y="113"/>
                  </a:lnTo>
                  <a:cubicBezTo>
                    <a:pt x="682" y="38"/>
                    <a:pt x="609" y="0"/>
                    <a:pt x="5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51"/>
            <p:cNvSpPr/>
            <p:nvPr/>
          </p:nvSpPr>
          <p:spPr>
            <a:xfrm>
              <a:off x="594709" y="3458889"/>
              <a:ext cx="98019" cy="84324"/>
            </a:xfrm>
            <a:custGeom>
              <a:avLst/>
              <a:gdLst/>
              <a:ahLst/>
              <a:cxnLst/>
              <a:rect l="l" t="t" r="r" b="b"/>
              <a:pathLst>
                <a:path w="916" h="788" extrusionOk="0">
                  <a:moveTo>
                    <a:pt x="459" y="1"/>
                  </a:moveTo>
                  <a:cubicBezTo>
                    <a:pt x="397" y="1"/>
                    <a:pt x="334" y="33"/>
                    <a:pt x="302" y="99"/>
                  </a:cubicBezTo>
                  <a:lnTo>
                    <a:pt x="271" y="158"/>
                  </a:lnTo>
                  <a:lnTo>
                    <a:pt x="204" y="169"/>
                  </a:lnTo>
                  <a:cubicBezTo>
                    <a:pt x="62" y="191"/>
                    <a:pt x="0" y="370"/>
                    <a:pt x="106" y="470"/>
                  </a:cubicBezTo>
                  <a:lnTo>
                    <a:pt x="154" y="515"/>
                  </a:lnTo>
                  <a:lnTo>
                    <a:pt x="145" y="582"/>
                  </a:lnTo>
                  <a:cubicBezTo>
                    <a:pt x="126" y="694"/>
                    <a:pt x="216" y="786"/>
                    <a:pt x="318" y="786"/>
                  </a:cubicBezTo>
                  <a:cubicBezTo>
                    <a:pt x="345" y="786"/>
                    <a:pt x="373" y="780"/>
                    <a:pt x="399" y="766"/>
                  </a:cubicBezTo>
                  <a:lnTo>
                    <a:pt x="458" y="735"/>
                  </a:lnTo>
                  <a:lnTo>
                    <a:pt x="516" y="766"/>
                  </a:lnTo>
                  <a:cubicBezTo>
                    <a:pt x="544" y="781"/>
                    <a:pt x="572" y="787"/>
                    <a:pt x="600" y="787"/>
                  </a:cubicBezTo>
                  <a:cubicBezTo>
                    <a:pt x="702" y="787"/>
                    <a:pt x="791" y="694"/>
                    <a:pt x="773" y="582"/>
                  </a:cubicBezTo>
                  <a:lnTo>
                    <a:pt x="762" y="515"/>
                  </a:lnTo>
                  <a:lnTo>
                    <a:pt x="809" y="470"/>
                  </a:lnTo>
                  <a:cubicBezTo>
                    <a:pt x="915" y="367"/>
                    <a:pt x="857" y="191"/>
                    <a:pt x="715" y="169"/>
                  </a:cubicBezTo>
                  <a:lnTo>
                    <a:pt x="648" y="158"/>
                  </a:lnTo>
                  <a:lnTo>
                    <a:pt x="617" y="99"/>
                  </a:lnTo>
                  <a:cubicBezTo>
                    <a:pt x="585" y="33"/>
                    <a:pt x="522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51"/>
            <p:cNvSpPr/>
            <p:nvPr/>
          </p:nvSpPr>
          <p:spPr>
            <a:xfrm>
              <a:off x="595030" y="3465845"/>
              <a:ext cx="89886" cy="81328"/>
            </a:xfrm>
            <a:custGeom>
              <a:avLst/>
              <a:gdLst/>
              <a:ahLst/>
              <a:cxnLst/>
              <a:rect l="l" t="t" r="r" b="b"/>
              <a:pathLst>
                <a:path w="840" h="760" extrusionOk="0">
                  <a:moveTo>
                    <a:pt x="403" y="424"/>
                  </a:moveTo>
                  <a:lnTo>
                    <a:pt x="403" y="424"/>
                  </a:lnTo>
                  <a:cubicBezTo>
                    <a:pt x="380" y="430"/>
                    <a:pt x="356" y="440"/>
                    <a:pt x="332" y="451"/>
                  </a:cubicBezTo>
                  <a:lnTo>
                    <a:pt x="332" y="451"/>
                  </a:lnTo>
                  <a:cubicBezTo>
                    <a:pt x="332" y="455"/>
                    <a:pt x="334" y="458"/>
                    <a:pt x="339" y="458"/>
                  </a:cubicBezTo>
                  <a:cubicBezTo>
                    <a:pt x="339" y="458"/>
                    <a:pt x="340" y="458"/>
                    <a:pt x="341" y="458"/>
                  </a:cubicBezTo>
                  <a:cubicBezTo>
                    <a:pt x="365" y="453"/>
                    <a:pt x="389" y="445"/>
                    <a:pt x="403" y="424"/>
                  </a:cubicBezTo>
                  <a:close/>
                  <a:moveTo>
                    <a:pt x="0" y="360"/>
                  </a:moveTo>
                  <a:lnTo>
                    <a:pt x="0" y="360"/>
                  </a:lnTo>
                  <a:cubicBezTo>
                    <a:pt x="9" y="380"/>
                    <a:pt x="22" y="400"/>
                    <a:pt x="45" y="422"/>
                  </a:cubicBezTo>
                  <a:lnTo>
                    <a:pt x="101" y="478"/>
                  </a:lnTo>
                  <a:lnTo>
                    <a:pt x="87" y="556"/>
                  </a:lnTo>
                  <a:lnTo>
                    <a:pt x="87" y="572"/>
                  </a:lnTo>
                  <a:cubicBezTo>
                    <a:pt x="160" y="543"/>
                    <a:pt x="249" y="488"/>
                    <a:pt x="332" y="451"/>
                  </a:cubicBezTo>
                  <a:lnTo>
                    <a:pt x="332" y="451"/>
                  </a:lnTo>
                  <a:cubicBezTo>
                    <a:pt x="331" y="436"/>
                    <a:pt x="347" y="404"/>
                    <a:pt x="338" y="404"/>
                  </a:cubicBezTo>
                  <a:cubicBezTo>
                    <a:pt x="337" y="404"/>
                    <a:pt x="336" y="405"/>
                    <a:pt x="335" y="405"/>
                  </a:cubicBezTo>
                  <a:cubicBezTo>
                    <a:pt x="269" y="426"/>
                    <a:pt x="228" y="441"/>
                    <a:pt x="188" y="441"/>
                  </a:cubicBezTo>
                  <a:cubicBezTo>
                    <a:pt x="140" y="441"/>
                    <a:pt x="92" y="419"/>
                    <a:pt x="0" y="360"/>
                  </a:cubicBezTo>
                  <a:close/>
                  <a:moveTo>
                    <a:pt x="645" y="1"/>
                  </a:moveTo>
                  <a:cubicBezTo>
                    <a:pt x="628" y="93"/>
                    <a:pt x="600" y="185"/>
                    <a:pt x="561" y="271"/>
                  </a:cubicBezTo>
                  <a:cubicBezTo>
                    <a:pt x="550" y="296"/>
                    <a:pt x="536" y="321"/>
                    <a:pt x="511" y="327"/>
                  </a:cubicBezTo>
                  <a:cubicBezTo>
                    <a:pt x="505" y="329"/>
                    <a:pt x="500" y="330"/>
                    <a:pt x="495" y="330"/>
                  </a:cubicBezTo>
                  <a:cubicBezTo>
                    <a:pt x="482" y="330"/>
                    <a:pt x="469" y="323"/>
                    <a:pt x="455" y="313"/>
                  </a:cubicBezTo>
                  <a:cubicBezTo>
                    <a:pt x="438" y="299"/>
                    <a:pt x="427" y="282"/>
                    <a:pt x="419" y="268"/>
                  </a:cubicBezTo>
                  <a:cubicBezTo>
                    <a:pt x="363" y="182"/>
                    <a:pt x="310" y="98"/>
                    <a:pt x="254" y="12"/>
                  </a:cubicBezTo>
                  <a:lnTo>
                    <a:pt x="232" y="56"/>
                  </a:lnTo>
                  <a:lnTo>
                    <a:pt x="190" y="62"/>
                  </a:lnTo>
                  <a:cubicBezTo>
                    <a:pt x="282" y="118"/>
                    <a:pt x="354" y="193"/>
                    <a:pt x="399" y="285"/>
                  </a:cubicBezTo>
                  <a:cubicBezTo>
                    <a:pt x="421" y="327"/>
                    <a:pt x="433" y="383"/>
                    <a:pt x="405" y="422"/>
                  </a:cubicBezTo>
                  <a:cubicBezTo>
                    <a:pt x="404" y="422"/>
                    <a:pt x="404" y="423"/>
                    <a:pt x="403" y="424"/>
                  </a:cubicBezTo>
                  <a:lnTo>
                    <a:pt x="403" y="424"/>
                  </a:lnTo>
                  <a:cubicBezTo>
                    <a:pt x="406" y="423"/>
                    <a:pt x="408" y="422"/>
                    <a:pt x="410" y="422"/>
                  </a:cubicBezTo>
                  <a:cubicBezTo>
                    <a:pt x="411" y="422"/>
                    <a:pt x="411" y="422"/>
                    <a:pt x="411" y="422"/>
                  </a:cubicBezTo>
                  <a:cubicBezTo>
                    <a:pt x="421" y="422"/>
                    <a:pt x="419" y="467"/>
                    <a:pt x="424" y="475"/>
                  </a:cubicBezTo>
                  <a:cubicBezTo>
                    <a:pt x="433" y="480"/>
                    <a:pt x="433" y="489"/>
                    <a:pt x="435" y="494"/>
                  </a:cubicBezTo>
                  <a:cubicBezTo>
                    <a:pt x="441" y="536"/>
                    <a:pt x="438" y="578"/>
                    <a:pt x="435" y="620"/>
                  </a:cubicBezTo>
                  <a:cubicBezTo>
                    <a:pt x="427" y="667"/>
                    <a:pt x="421" y="712"/>
                    <a:pt x="410" y="759"/>
                  </a:cubicBezTo>
                  <a:lnTo>
                    <a:pt x="458" y="737"/>
                  </a:lnTo>
                  <a:lnTo>
                    <a:pt x="494" y="754"/>
                  </a:lnTo>
                  <a:cubicBezTo>
                    <a:pt x="486" y="715"/>
                    <a:pt x="486" y="676"/>
                    <a:pt x="483" y="639"/>
                  </a:cubicBezTo>
                  <a:cubicBezTo>
                    <a:pt x="480" y="575"/>
                    <a:pt x="483" y="506"/>
                    <a:pt x="519" y="453"/>
                  </a:cubicBezTo>
                  <a:cubicBezTo>
                    <a:pt x="522" y="450"/>
                    <a:pt x="525" y="447"/>
                    <a:pt x="525" y="444"/>
                  </a:cubicBezTo>
                  <a:cubicBezTo>
                    <a:pt x="533" y="439"/>
                    <a:pt x="536" y="439"/>
                    <a:pt x="544" y="439"/>
                  </a:cubicBezTo>
                  <a:cubicBezTo>
                    <a:pt x="636" y="439"/>
                    <a:pt x="725" y="475"/>
                    <a:pt x="815" y="500"/>
                  </a:cubicBezTo>
                  <a:lnTo>
                    <a:pt x="812" y="478"/>
                  </a:lnTo>
                  <a:lnTo>
                    <a:pt x="840" y="444"/>
                  </a:lnTo>
                  <a:cubicBezTo>
                    <a:pt x="809" y="444"/>
                    <a:pt x="773" y="439"/>
                    <a:pt x="742" y="436"/>
                  </a:cubicBezTo>
                  <a:cubicBezTo>
                    <a:pt x="712" y="433"/>
                    <a:pt x="675" y="425"/>
                    <a:pt x="645" y="416"/>
                  </a:cubicBezTo>
                  <a:cubicBezTo>
                    <a:pt x="622" y="408"/>
                    <a:pt x="603" y="402"/>
                    <a:pt x="586" y="388"/>
                  </a:cubicBezTo>
                  <a:cubicBezTo>
                    <a:pt x="566" y="374"/>
                    <a:pt x="553" y="352"/>
                    <a:pt x="553" y="330"/>
                  </a:cubicBezTo>
                  <a:cubicBezTo>
                    <a:pt x="553" y="310"/>
                    <a:pt x="566" y="291"/>
                    <a:pt x="578" y="271"/>
                  </a:cubicBezTo>
                  <a:cubicBezTo>
                    <a:pt x="622" y="201"/>
                    <a:pt x="672" y="129"/>
                    <a:pt x="717" y="59"/>
                  </a:cubicBezTo>
                  <a:lnTo>
                    <a:pt x="672" y="51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51"/>
            <p:cNvSpPr/>
            <p:nvPr/>
          </p:nvSpPr>
          <p:spPr>
            <a:xfrm>
              <a:off x="625099" y="3482325"/>
              <a:ext cx="37453" cy="37346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4" y="0"/>
                  </a:moveTo>
                  <a:cubicBezTo>
                    <a:pt x="79" y="0"/>
                    <a:pt x="1" y="78"/>
                    <a:pt x="1" y="173"/>
                  </a:cubicBezTo>
                  <a:cubicBezTo>
                    <a:pt x="1" y="271"/>
                    <a:pt x="79" y="349"/>
                    <a:pt x="174" y="349"/>
                  </a:cubicBezTo>
                  <a:cubicBezTo>
                    <a:pt x="272" y="349"/>
                    <a:pt x="350" y="271"/>
                    <a:pt x="350" y="173"/>
                  </a:cubicBezTo>
                  <a:cubicBezTo>
                    <a:pt x="350" y="78"/>
                    <a:pt x="272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51"/>
            <p:cNvSpPr/>
            <p:nvPr/>
          </p:nvSpPr>
          <p:spPr>
            <a:xfrm>
              <a:off x="629594" y="3488103"/>
              <a:ext cx="28785" cy="25468"/>
            </a:xfrm>
            <a:custGeom>
              <a:avLst/>
              <a:gdLst/>
              <a:ahLst/>
              <a:cxnLst/>
              <a:rect l="l" t="t" r="r" b="b"/>
              <a:pathLst>
                <a:path w="269" h="238" extrusionOk="0">
                  <a:moveTo>
                    <a:pt x="133" y="0"/>
                  </a:moveTo>
                  <a:cubicBezTo>
                    <a:pt x="114" y="0"/>
                    <a:pt x="97" y="10"/>
                    <a:pt x="90" y="30"/>
                  </a:cubicBezTo>
                  <a:lnTo>
                    <a:pt x="84" y="46"/>
                  </a:lnTo>
                  <a:lnTo>
                    <a:pt x="62" y="49"/>
                  </a:lnTo>
                  <a:cubicBezTo>
                    <a:pt x="18" y="58"/>
                    <a:pt x="1" y="111"/>
                    <a:pt x="31" y="141"/>
                  </a:cubicBezTo>
                  <a:lnTo>
                    <a:pt x="45" y="155"/>
                  </a:lnTo>
                  <a:lnTo>
                    <a:pt x="43" y="175"/>
                  </a:lnTo>
                  <a:cubicBezTo>
                    <a:pt x="36" y="208"/>
                    <a:pt x="64" y="237"/>
                    <a:pt x="94" y="237"/>
                  </a:cubicBezTo>
                  <a:cubicBezTo>
                    <a:pt x="102" y="237"/>
                    <a:pt x="110" y="235"/>
                    <a:pt x="118" y="231"/>
                  </a:cubicBezTo>
                  <a:lnTo>
                    <a:pt x="137" y="222"/>
                  </a:lnTo>
                  <a:lnTo>
                    <a:pt x="154" y="231"/>
                  </a:lnTo>
                  <a:cubicBezTo>
                    <a:pt x="163" y="236"/>
                    <a:pt x="172" y="238"/>
                    <a:pt x="181" y="238"/>
                  </a:cubicBezTo>
                  <a:cubicBezTo>
                    <a:pt x="211" y="238"/>
                    <a:pt x="236" y="211"/>
                    <a:pt x="230" y="175"/>
                  </a:cubicBezTo>
                  <a:lnTo>
                    <a:pt x="227" y="155"/>
                  </a:lnTo>
                  <a:lnTo>
                    <a:pt x="241" y="141"/>
                  </a:lnTo>
                  <a:cubicBezTo>
                    <a:pt x="269" y="111"/>
                    <a:pt x="255" y="58"/>
                    <a:pt x="210" y="49"/>
                  </a:cubicBezTo>
                  <a:lnTo>
                    <a:pt x="188" y="46"/>
                  </a:lnTo>
                  <a:lnTo>
                    <a:pt x="182" y="30"/>
                  </a:lnTo>
                  <a:cubicBezTo>
                    <a:pt x="171" y="10"/>
                    <a:pt x="151" y="0"/>
                    <a:pt x="133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51"/>
            <p:cNvSpPr/>
            <p:nvPr/>
          </p:nvSpPr>
          <p:spPr>
            <a:xfrm>
              <a:off x="633767" y="3491207"/>
              <a:ext cx="19582" cy="19583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0" y="1"/>
                  </a:moveTo>
                  <a:cubicBezTo>
                    <a:pt x="37" y="1"/>
                    <a:pt x="1" y="40"/>
                    <a:pt x="1" y="90"/>
                  </a:cubicBezTo>
                  <a:cubicBezTo>
                    <a:pt x="1" y="143"/>
                    <a:pt x="37" y="182"/>
                    <a:pt x="90" y="182"/>
                  </a:cubicBezTo>
                  <a:cubicBezTo>
                    <a:pt x="143" y="182"/>
                    <a:pt x="182" y="140"/>
                    <a:pt x="182" y="90"/>
                  </a:cubicBezTo>
                  <a:cubicBezTo>
                    <a:pt x="182" y="43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51"/>
            <p:cNvSpPr/>
            <p:nvPr/>
          </p:nvSpPr>
          <p:spPr>
            <a:xfrm>
              <a:off x="642435" y="3472694"/>
              <a:ext cx="2247" cy="57464"/>
            </a:xfrm>
            <a:custGeom>
              <a:avLst/>
              <a:gdLst/>
              <a:ahLst/>
              <a:cxnLst/>
              <a:rect l="l" t="t" r="r" b="b"/>
              <a:pathLst>
                <a:path w="21" h="537" extrusionOk="0">
                  <a:moveTo>
                    <a:pt x="1" y="1"/>
                  </a:moveTo>
                  <a:lnTo>
                    <a:pt x="1" y="536"/>
                  </a:lnTo>
                  <a:lnTo>
                    <a:pt x="20" y="53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51"/>
            <p:cNvSpPr/>
            <p:nvPr/>
          </p:nvSpPr>
          <p:spPr>
            <a:xfrm>
              <a:off x="640616" y="3467664"/>
              <a:ext cx="6099" cy="61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9" y="0"/>
                  </a:moveTo>
                  <a:cubicBezTo>
                    <a:pt x="15" y="0"/>
                    <a:pt x="1" y="11"/>
                    <a:pt x="1" y="28"/>
                  </a:cubicBezTo>
                  <a:cubicBezTo>
                    <a:pt x="1" y="45"/>
                    <a:pt x="15" y="56"/>
                    <a:pt x="29" y="56"/>
                  </a:cubicBezTo>
                  <a:cubicBezTo>
                    <a:pt x="46" y="56"/>
                    <a:pt x="57" y="45"/>
                    <a:pt x="57" y="28"/>
                  </a:cubicBezTo>
                  <a:cubicBezTo>
                    <a:pt x="57" y="11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51"/>
            <p:cNvSpPr/>
            <p:nvPr/>
          </p:nvSpPr>
          <p:spPr>
            <a:xfrm>
              <a:off x="642756" y="3469483"/>
              <a:ext cx="2247" cy="2461"/>
            </a:xfrm>
            <a:custGeom>
              <a:avLst/>
              <a:gdLst/>
              <a:ahLst/>
              <a:cxnLst/>
              <a:rect l="l" t="t" r="r" b="b"/>
              <a:pathLst>
                <a:path w="21" h="23" extrusionOk="0">
                  <a:moveTo>
                    <a:pt x="9" y="0"/>
                  </a:moveTo>
                  <a:cubicBezTo>
                    <a:pt x="3" y="0"/>
                    <a:pt x="1" y="6"/>
                    <a:pt x="1" y="11"/>
                  </a:cubicBezTo>
                  <a:cubicBezTo>
                    <a:pt x="1" y="17"/>
                    <a:pt x="3" y="22"/>
                    <a:pt x="9" y="22"/>
                  </a:cubicBezTo>
                  <a:cubicBezTo>
                    <a:pt x="14" y="22"/>
                    <a:pt x="20" y="17"/>
                    <a:pt x="20" y="11"/>
                  </a:cubicBezTo>
                  <a:cubicBezTo>
                    <a:pt x="20" y="6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51"/>
            <p:cNvSpPr/>
            <p:nvPr/>
          </p:nvSpPr>
          <p:spPr>
            <a:xfrm>
              <a:off x="640616" y="3528874"/>
              <a:ext cx="6099" cy="5993"/>
            </a:xfrm>
            <a:custGeom>
              <a:avLst/>
              <a:gdLst/>
              <a:ahLst/>
              <a:cxnLst/>
              <a:rect l="l" t="t" r="r" b="b"/>
              <a:pathLst>
                <a:path w="57" h="56" extrusionOk="0">
                  <a:moveTo>
                    <a:pt x="29" y="0"/>
                  </a:moveTo>
                  <a:cubicBezTo>
                    <a:pt x="15" y="0"/>
                    <a:pt x="1" y="11"/>
                    <a:pt x="1" y="28"/>
                  </a:cubicBezTo>
                  <a:cubicBezTo>
                    <a:pt x="1" y="45"/>
                    <a:pt x="15" y="56"/>
                    <a:pt x="29" y="56"/>
                  </a:cubicBezTo>
                  <a:cubicBezTo>
                    <a:pt x="46" y="56"/>
                    <a:pt x="57" y="45"/>
                    <a:pt x="57" y="28"/>
                  </a:cubicBezTo>
                  <a:cubicBezTo>
                    <a:pt x="57" y="11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51"/>
            <p:cNvSpPr/>
            <p:nvPr/>
          </p:nvSpPr>
          <p:spPr>
            <a:xfrm>
              <a:off x="642756" y="3530587"/>
              <a:ext cx="2247" cy="2568"/>
            </a:xfrm>
            <a:custGeom>
              <a:avLst/>
              <a:gdLst/>
              <a:ahLst/>
              <a:cxnLst/>
              <a:rect l="l" t="t" r="r" b="b"/>
              <a:pathLst>
                <a:path w="21" h="24" extrusionOk="0">
                  <a:moveTo>
                    <a:pt x="9" y="1"/>
                  </a:moveTo>
                  <a:cubicBezTo>
                    <a:pt x="3" y="1"/>
                    <a:pt x="1" y="7"/>
                    <a:pt x="1" y="12"/>
                  </a:cubicBezTo>
                  <a:cubicBezTo>
                    <a:pt x="1" y="18"/>
                    <a:pt x="3" y="23"/>
                    <a:pt x="9" y="23"/>
                  </a:cubicBezTo>
                  <a:cubicBezTo>
                    <a:pt x="14" y="23"/>
                    <a:pt x="20" y="18"/>
                    <a:pt x="20" y="12"/>
                  </a:cubicBezTo>
                  <a:cubicBezTo>
                    <a:pt x="20" y="7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51"/>
            <p:cNvSpPr/>
            <p:nvPr/>
          </p:nvSpPr>
          <p:spPr>
            <a:xfrm>
              <a:off x="615255" y="3500196"/>
              <a:ext cx="57142" cy="1926"/>
            </a:xfrm>
            <a:custGeom>
              <a:avLst/>
              <a:gdLst/>
              <a:ahLst/>
              <a:cxnLst/>
              <a:rect l="l" t="t" r="r" b="b"/>
              <a:pathLst>
                <a:path w="534" h="18" extrusionOk="0">
                  <a:moveTo>
                    <a:pt x="1" y="0"/>
                  </a:moveTo>
                  <a:lnTo>
                    <a:pt x="1" y="17"/>
                  </a:lnTo>
                  <a:lnTo>
                    <a:pt x="534" y="17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51"/>
            <p:cNvSpPr/>
            <p:nvPr/>
          </p:nvSpPr>
          <p:spPr>
            <a:xfrm>
              <a:off x="671435" y="3498055"/>
              <a:ext cx="6099" cy="61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8" y="1"/>
                  </a:moveTo>
                  <a:cubicBezTo>
                    <a:pt x="11" y="1"/>
                    <a:pt x="0" y="15"/>
                    <a:pt x="0" y="29"/>
                  </a:cubicBezTo>
                  <a:cubicBezTo>
                    <a:pt x="0" y="45"/>
                    <a:pt x="11" y="57"/>
                    <a:pt x="28" y="57"/>
                  </a:cubicBezTo>
                  <a:cubicBezTo>
                    <a:pt x="42" y="57"/>
                    <a:pt x="56" y="45"/>
                    <a:pt x="56" y="29"/>
                  </a:cubicBezTo>
                  <a:cubicBezTo>
                    <a:pt x="56" y="15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51"/>
            <p:cNvSpPr/>
            <p:nvPr/>
          </p:nvSpPr>
          <p:spPr>
            <a:xfrm>
              <a:off x="673254" y="3500196"/>
              <a:ext cx="2782" cy="2140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11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0" y="17"/>
                    <a:pt x="3" y="20"/>
                    <a:pt x="11" y="20"/>
                  </a:cubicBezTo>
                  <a:cubicBezTo>
                    <a:pt x="17" y="20"/>
                    <a:pt x="25" y="14"/>
                    <a:pt x="22" y="9"/>
                  </a:cubicBezTo>
                  <a:cubicBezTo>
                    <a:pt x="22" y="3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51"/>
            <p:cNvSpPr/>
            <p:nvPr/>
          </p:nvSpPr>
          <p:spPr>
            <a:xfrm>
              <a:off x="610225" y="3498055"/>
              <a:ext cx="6099" cy="61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8" y="1"/>
                  </a:moveTo>
                  <a:cubicBezTo>
                    <a:pt x="12" y="1"/>
                    <a:pt x="0" y="15"/>
                    <a:pt x="0" y="29"/>
                  </a:cubicBezTo>
                  <a:cubicBezTo>
                    <a:pt x="0" y="45"/>
                    <a:pt x="12" y="57"/>
                    <a:pt x="28" y="57"/>
                  </a:cubicBezTo>
                  <a:cubicBezTo>
                    <a:pt x="42" y="57"/>
                    <a:pt x="56" y="45"/>
                    <a:pt x="56" y="29"/>
                  </a:cubicBezTo>
                  <a:cubicBezTo>
                    <a:pt x="56" y="15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51"/>
            <p:cNvSpPr/>
            <p:nvPr/>
          </p:nvSpPr>
          <p:spPr>
            <a:xfrm>
              <a:off x="612044" y="3500196"/>
              <a:ext cx="2461" cy="2140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11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0" y="17"/>
                    <a:pt x="6" y="20"/>
                    <a:pt x="11" y="20"/>
                  </a:cubicBezTo>
                  <a:cubicBezTo>
                    <a:pt x="17" y="20"/>
                    <a:pt x="22" y="17"/>
                    <a:pt x="22" y="9"/>
                  </a:cubicBezTo>
                  <a:cubicBezTo>
                    <a:pt x="22" y="3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51"/>
            <p:cNvSpPr/>
            <p:nvPr/>
          </p:nvSpPr>
          <p:spPr>
            <a:xfrm>
              <a:off x="628096" y="3484358"/>
              <a:ext cx="32102" cy="32317"/>
            </a:xfrm>
            <a:custGeom>
              <a:avLst/>
              <a:gdLst/>
              <a:ahLst/>
              <a:cxnLst/>
              <a:rect l="l" t="t" r="r" b="b"/>
              <a:pathLst>
                <a:path w="300" h="302" extrusionOk="0">
                  <a:moveTo>
                    <a:pt x="288" y="1"/>
                  </a:moveTo>
                  <a:lnTo>
                    <a:pt x="1" y="288"/>
                  </a:lnTo>
                  <a:lnTo>
                    <a:pt x="12" y="302"/>
                  </a:lnTo>
                  <a:lnTo>
                    <a:pt x="299" y="12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51"/>
            <p:cNvSpPr/>
            <p:nvPr/>
          </p:nvSpPr>
          <p:spPr>
            <a:xfrm>
              <a:off x="657951" y="3482432"/>
              <a:ext cx="4922" cy="4494"/>
            </a:xfrm>
            <a:custGeom>
              <a:avLst/>
              <a:gdLst/>
              <a:ahLst/>
              <a:cxnLst/>
              <a:rect l="l" t="t" r="r" b="b"/>
              <a:pathLst>
                <a:path w="46" h="42" extrusionOk="0">
                  <a:moveTo>
                    <a:pt x="22" y="0"/>
                  </a:moveTo>
                  <a:cubicBezTo>
                    <a:pt x="16" y="0"/>
                    <a:pt x="11" y="2"/>
                    <a:pt x="6" y="5"/>
                  </a:cubicBezTo>
                  <a:cubicBezTo>
                    <a:pt x="1" y="16"/>
                    <a:pt x="1" y="30"/>
                    <a:pt x="6" y="35"/>
                  </a:cubicBezTo>
                  <a:cubicBezTo>
                    <a:pt x="12" y="39"/>
                    <a:pt x="18" y="42"/>
                    <a:pt x="24" y="42"/>
                  </a:cubicBezTo>
                  <a:cubicBezTo>
                    <a:pt x="30" y="42"/>
                    <a:pt x="36" y="39"/>
                    <a:pt x="40" y="35"/>
                  </a:cubicBezTo>
                  <a:cubicBezTo>
                    <a:pt x="45" y="30"/>
                    <a:pt x="45" y="16"/>
                    <a:pt x="40" y="5"/>
                  </a:cubicBezTo>
                  <a:cubicBezTo>
                    <a:pt x="34" y="2"/>
                    <a:pt x="28" y="0"/>
                    <a:pt x="22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51"/>
            <p:cNvSpPr/>
            <p:nvPr/>
          </p:nvSpPr>
          <p:spPr>
            <a:xfrm>
              <a:off x="659449" y="3483823"/>
              <a:ext cx="1926" cy="1712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9" y="1"/>
                  </a:moveTo>
                  <a:cubicBezTo>
                    <a:pt x="7" y="1"/>
                    <a:pt x="5" y="1"/>
                    <a:pt x="4" y="3"/>
                  </a:cubicBezTo>
                  <a:cubicBezTo>
                    <a:pt x="1" y="6"/>
                    <a:pt x="1" y="11"/>
                    <a:pt x="4" y="14"/>
                  </a:cubicBezTo>
                  <a:cubicBezTo>
                    <a:pt x="5" y="15"/>
                    <a:pt x="7" y="16"/>
                    <a:pt x="9" y="16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5" y="3"/>
                  </a:cubicBezTo>
                  <a:cubicBezTo>
                    <a:pt x="13" y="1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51"/>
            <p:cNvSpPr/>
            <p:nvPr/>
          </p:nvSpPr>
          <p:spPr>
            <a:xfrm>
              <a:off x="625099" y="3515391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0" y="1"/>
                  </a:moveTo>
                  <a:cubicBezTo>
                    <a:pt x="9" y="1"/>
                    <a:pt x="1" y="9"/>
                    <a:pt x="1" y="20"/>
                  </a:cubicBezTo>
                  <a:cubicBezTo>
                    <a:pt x="1" y="34"/>
                    <a:pt x="9" y="43"/>
                    <a:pt x="20" y="43"/>
                  </a:cubicBezTo>
                  <a:cubicBezTo>
                    <a:pt x="32" y="43"/>
                    <a:pt x="43" y="34"/>
                    <a:pt x="43" y="20"/>
                  </a:cubicBezTo>
                  <a:cubicBezTo>
                    <a:pt x="43" y="9"/>
                    <a:pt x="32" y="1"/>
                    <a:pt x="20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51"/>
            <p:cNvSpPr/>
            <p:nvPr/>
          </p:nvSpPr>
          <p:spPr>
            <a:xfrm>
              <a:off x="626598" y="3516996"/>
              <a:ext cx="1605" cy="1712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9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1" y="8"/>
                    <a:pt x="1" y="11"/>
                    <a:pt x="4" y="14"/>
                  </a:cubicBezTo>
                  <a:cubicBezTo>
                    <a:pt x="5" y="15"/>
                    <a:pt x="7" y="16"/>
                    <a:pt x="9" y="16"/>
                  </a:cubicBezTo>
                  <a:cubicBezTo>
                    <a:pt x="11" y="16"/>
                    <a:pt x="13" y="15"/>
                    <a:pt x="15" y="14"/>
                  </a:cubicBezTo>
                  <a:lnTo>
                    <a:pt x="15" y="2"/>
                  </a:lnTo>
                  <a:cubicBezTo>
                    <a:pt x="13" y="1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51"/>
            <p:cNvSpPr/>
            <p:nvPr/>
          </p:nvSpPr>
          <p:spPr>
            <a:xfrm>
              <a:off x="627561" y="3485214"/>
              <a:ext cx="31995" cy="32424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1" y="1"/>
                  </a:moveTo>
                  <a:lnTo>
                    <a:pt x="0" y="12"/>
                  </a:lnTo>
                  <a:lnTo>
                    <a:pt x="288" y="302"/>
                  </a:lnTo>
                  <a:lnTo>
                    <a:pt x="299" y="28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51"/>
            <p:cNvSpPr/>
            <p:nvPr/>
          </p:nvSpPr>
          <p:spPr>
            <a:xfrm>
              <a:off x="657951" y="3515605"/>
              <a:ext cx="4922" cy="4494"/>
            </a:xfrm>
            <a:custGeom>
              <a:avLst/>
              <a:gdLst/>
              <a:ahLst/>
              <a:cxnLst/>
              <a:rect l="l" t="t" r="r" b="b"/>
              <a:pathLst>
                <a:path w="46" h="42" extrusionOk="0">
                  <a:moveTo>
                    <a:pt x="22" y="1"/>
                  </a:moveTo>
                  <a:cubicBezTo>
                    <a:pt x="16" y="1"/>
                    <a:pt x="11" y="3"/>
                    <a:pt x="6" y="7"/>
                  </a:cubicBezTo>
                  <a:cubicBezTo>
                    <a:pt x="1" y="15"/>
                    <a:pt x="1" y="29"/>
                    <a:pt x="6" y="38"/>
                  </a:cubicBezTo>
                  <a:cubicBezTo>
                    <a:pt x="12" y="41"/>
                    <a:pt x="18" y="42"/>
                    <a:pt x="24" y="42"/>
                  </a:cubicBezTo>
                  <a:cubicBezTo>
                    <a:pt x="30" y="42"/>
                    <a:pt x="36" y="41"/>
                    <a:pt x="40" y="38"/>
                  </a:cubicBezTo>
                  <a:cubicBezTo>
                    <a:pt x="45" y="27"/>
                    <a:pt x="45" y="13"/>
                    <a:pt x="40" y="7"/>
                  </a:cubicBezTo>
                  <a:cubicBezTo>
                    <a:pt x="34" y="3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51"/>
            <p:cNvSpPr/>
            <p:nvPr/>
          </p:nvSpPr>
          <p:spPr>
            <a:xfrm>
              <a:off x="659449" y="3516996"/>
              <a:ext cx="1926" cy="1712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9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1" y="8"/>
                    <a:pt x="1" y="11"/>
                    <a:pt x="4" y="14"/>
                  </a:cubicBezTo>
                  <a:cubicBezTo>
                    <a:pt x="5" y="15"/>
                    <a:pt x="7" y="16"/>
                    <a:pt x="9" y="16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8"/>
                    <a:pt x="15" y="2"/>
                  </a:cubicBezTo>
                  <a:cubicBezTo>
                    <a:pt x="13" y="1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51"/>
            <p:cNvSpPr/>
            <p:nvPr/>
          </p:nvSpPr>
          <p:spPr>
            <a:xfrm>
              <a:off x="625099" y="3482539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0" y="1"/>
                  </a:moveTo>
                  <a:cubicBezTo>
                    <a:pt x="9" y="1"/>
                    <a:pt x="1" y="9"/>
                    <a:pt x="1" y="23"/>
                  </a:cubicBezTo>
                  <a:cubicBezTo>
                    <a:pt x="1" y="34"/>
                    <a:pt x="9" y="43"/>
                    <a:pt x="20" y="43"/>
                  </a:cubicBezTo>
                  <a:cubicBezTo>
                    <a:pt x="32" y="43"/>
                    <a:pt x="43" y="34"/>
                    <a:pt x="43" y="23"/>
                  </a:cubicBezTo>
                  <a:cubicBezTo>
                    <a:pt x="43" y="9"/>
                    <a:pt x="32" y="1"/>
                    <a:pt x="20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51"/>
            <p:cNvSpPr/>
            <p:nvPr/>
          </p:nvSpPr>
          <p:spPr>
            <a:xfrm>
              <a:off x="626384" y="3483823"/>
              <a:ext cx="1819" cy="1712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7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0" y="6"/>
                    <a:pt x="0" y="11"/>
                    <a:pt x="3" y="14"/>
                  </a:cubicBezTo>
                  <a:cubicBezTo>
                    <a:pt x="4" y="15"/>
                    <a:pt x="7" y="16"/>
                    <a:pt x="9" y="16"/>
                  </a:cubicBezTo>
                  <a:cubicBezTo>
                    <a:pt x="11" y="16"/>
                    <a:pt x="13" y="15"/>
                    <a:pt x="11" y="14"/>
                  </a:cubicBezTo>
                  <a:cubicBezTo>
                    <a:pt x="17" y="11"/>
                    <a:pt x="17" y="6"/>
                    <a:pt x="11" y="3"/>
                  </a:cubicBezTo>
                  <a:cubicBezTo>
                    <a:pt x="10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51"/>
            <p:cNvSpPr/>
            <p:nvPr/>
          </p:nvSpPr>
          <p:spPr>
            <a:xfrm>
              <a:off x="638904" y="3496022"/>
              <a:ext cx="9952" cy="9631"/>
            </a:xfrm>
            <a:custGeom>
              <a:avLst/>
              <a:gdLst/>
              <a:ahLst/>
              <a:cxnLst/>
              <a:rect l="l" t="t" r="r" b="b"/>
              <a:pathLst>
                <a:path w="93" h="90" extrusionOk="0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2" y="70"/>
                    <a:pt x="92" y="45"/>
                  </a:cubicBezTo>
                  <a:cubicBezTo>
                    <a:pt x="92" y="20"/>
                    <a:pt x="70" y="0"/>
                    <a:pt x="45" y="0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51"/>
            <p:cNvSpPr/>
            <p:nvPr/>
          </p:nvSpPr>
          <p:spPr>
            <a:xfrm>
              <a:off x="636228" y="3212979"/>
              <a:ext cx="132903" cy="114929"/>
            </a:xfrm>
            <a:custGeom>
              <a:avLst/>
              <a:gdLst/>
              <a:ahLst/>
              <a:cxnLst/>
              <a:rect l="l" t="t" r="r" b="b"/>
              <a:pathLst>
                <a:path w="1242" h="1074" extrusionOk="0">
                  <a:moveTo>
                    <a:pt x="621" y="1"/>
                  </a:moveTo>
                  <a:cubicBezTo>
                    <a:pt x="536" y="1"/>
                    <a:pt x="452" y="45"/>
                    <a:pt x="410" y="135"/>
                  </a:cubicBezTo>
                  <a:lnTo>
                    <a:pt x="368" y="218"/>
                  </a:lnTo>
                  <a:lnTo>
                    <a:pt x="276" y="232"/>
                  </a:lnTo>
                  <a:cubicBezTo>
                    <a:pt x="81" y="260"/>
                    <a:pt x="0" y="500"/>
                    <a:pt x="145" y="639"/>
                  </a:cubicBezTo>
                  <a:lnTo>
                    <a:pt x="209" y="704"/>
                  </a:lnTo>
                  <a:lnTo>
                    <a:pt x="195" y="793"/>
                  </a:lnTo>
                  <a:cubicBezTo>
                    <a:pt x="169" y="947"/>
                    <a:pt x="292" y="1072"/>
                    <a:pt x="431" y="1072"/>
                  </a:cubicBezTo>
                  <a:cubicBezTo>
                    <a:pt x="467" y="1072"/>
                    <a:pt x="505" y="1063"/>
                    <a:pt x="541" y="1044"/>
                  </a:cubicBezTo>
                  <a:lnTo>
                    <a:pt x="622" y="1002"/>
                  </a:lnTo>
                  <a:lnTo>
                    <a:pt x="703" y="1044"/>
                  </a:lnTo>
                  <a:cubicBezTo>
                    <a:pt x="740" y="1064"/>
                    <a:pt x="778" y="1073"/>
                    <a:pt x="815" y="1073"/>
                  </a:cubicBezTo>
                  <a:cubicBezTo>
                    <a:pt x="953" y="1073"/>
                    <a:pt x="1075" y="947"/>
                    <a:pt x="1046" y="793"/>
                  </a:cubicBezTo>
                  <a:lnTo>
                    <a:pt x="1032" y="704"/>
                  </a:lnTo>
                  <a:lnTo>
                    <a:pt x="1099" y="639"/>
                  </a:lnTo>
                  <a:cubicBezTo>
                    <a:pt x="1242" y="503"/>
                    <a:pt x="1163" y="260"/>
                    <a:pt x="968" y="232"/>
                  </a:cubicBezTo>
                  <a:lnTo>
                    <a:pt x="876" y="218"/>
                  </a:lnTo>
                  <a:lnTo>
                    <a:pt x="834" y="135"/>
                  </a:lnTo>
                  <a:cubicBezTo>
                    <a:pt x="791" y="45"/>
                    <a:pt x="706" y="1"/>
                    <a:pt x="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51"/>
            <p:cNvSpPr/>
            <p:nvPr/>
          </p:nvSpPr>
          <p:spPr>
            <a:xfrm>
              <a:off x="645752" y="3221540"/>
              <a:ext cx="113535" cy="97807"/>
            </a:xfrm>
            <a:custGeom>
              <a:avLst/>
              <a:gdLst/>
              <a:ahLst/>
              <a:cxnLst/>
              <a:rect l="l" t="t" r="r" b="b"/>
              <a:pathLst>
                <a:path w="1061" h="914" extrusionOk="0">
                  <a:moveTo>
                    <a:pt x="532" y="0"/>
                  </a:moveTo>
                  <a:cubicBezTo>
                    <a:pt x="459" y="0"/>
                    <a:pt x="384" y="38"/>
                    <a:pt x="344" y="113"/>
                  </a:cubicBezTo>
                  <a:lnTo>
                    <a:pt x="310" y="183"/>
                  </a:lnTo>
                  <a:lnTo>
                    <a:pt x="232" y="194"/>
                  </a:lnTo>
                  <a:cubicBezTo>
                    <a:pt x="70" y="219"/>
                    <a:pt x="0" y="426"/>
                    <a:pt x="120" y="543"/>
                  </a:cubicBezTo>
                  <a:lnTo>
                    <a:pt x="176" y="596"/>
                  </a:lnTo>
                  <a:lnTo>
                    <a:pt x="162" y="671"/>
                  </a:lnTo>
                  <a:cubicBezTo>
                    <a:pt x="140" y="803"/>
                    <a:pt x="246" y="913"/>
                    <a:pt x="365" y="913"/>
                  </a:cubicBezTo>
                  <a:cubicBezTo>
                    <a:pt x="397" y="913"/>
                    <a:pt x="429" y="906"/>
                    <a:pt x="461" y="889"/>
                  </a:cubicBezTo>
                  <a:lnTo>
                    <a:pt x="530" y="850"/>
                  </a:lnTo>
                  <a:lnTo>
                    <a:pt x="600" y="889"/>
                  </a:lnTo>
                  <a:cubicBezTo>
                    <a:pt x="630" y="904"/>
                    <a:pt x="662" y="911"/>
                    <a:pt x="692" y="911"/>
                  </a:cubicBezTo>
                  <a:cubicBezTo>
                    <a:pt x="811" y="911"/>
                    <a:pt x="918" y="804"/>
                    <a:pt x="896" y="671"/>
                  </a:cubicBezTo>
                  <a:lnTo>
                    <a:pt x="882" y="596"/>
                  </a:lnTo>
                  <a:lnTo>
                    <a:pt x="938" y="543"/>
                  </a:lnTo>
                  <a:cubicBezTo>
                    <a:pt x="1061" y="426"/>
                    <a:pt x="994" y="219"/>
                    <a:pt x="826" y="194"/>
                  </a:cubicBezTo>
                  <a:lnTo>
                    <a:pt x="748" y="183"/>
                  </a:lnTo>
                  <a:lnTo>
                    <a:pt x="715" y="113"/>
                  </a:lnTo>
                  <a:cubicBezTo>
                    <a:pt x="678" y="38"/>
                    <a:pt x="606" y="0"/>
                    <a:pt x="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51"/>
            <p:cNvSpPr/>
            <p:nvPr/>
          </p:nvSpPr>
          <p:spPr>
            <a:xfrm>
              <a:off x="646073" y="3229672"/>
              <a:ext cx="104225" cy="93634"/>
            </a:xfrm>
            <a:custGeom>
              <a:avLst/>
              <a:gdLst/>
              <a:ahLst/>
              <a:cxnLst/>
              <a:rect l="l" t="t" r="r" b="b"/>
              <a:pathLst>
                <a:path w="974" h="875" extrusionOk="0">
                  <a:moveTo>
                    <a:pt x="476" y="481"/>
                  </a:moveTo>
                  <a:lnTo>
                    <a:pt x="476" y="481"/>
                  </a:lnTo>
                  <a:cubicBezTo>
                    <a:pt x="448" y="489"/>
                    <a:pt x="418" y="500"/>
                    <a:pt x="387" y="514"/>
                  </a:cubicBezTo>
                  <a:lnTo>
                    <a:pt x="387" y="514"/>
                  </a:lnTo>
                  <a:cubicBezTo>
                    <a:pt x="387" y="519"/>
                    <a:pt x="389" y="523"/>
                    <a:pt x="395" y="523"/>
                  </a:cubicBezTo>
                  <a:cubicBezTo>
                    <a:pt x="395" y="523"/>
                    <a:pt x="396" y="523"/>
                    <a:pt x="396" y="523"/>
                  </a:cubicBezTo>
                  <a:cubicBezTo>
                    <a:pt x="430" y="520"/>
                    <a:pt x="458" y="506"/>
                    <a:pt x="474" y="483"/>
                  </a:cubicBezTo>
                  <a:cubicBezTo>
                    <a:pt x="475" y="483"/>
                    <a:pt x="476" y="482"/>
                    <a:pt x="476" y="481"/>
                  </a:cubicBezTo>
                  <a:close/>
                  <a:moveTo>
                    <a:pt x="0" y="411"/>
                  </a:moveTo>
                  <a:lnTo>
                    <a:pt x="0" y="411"/>
                  </a:lnTo>
                  <a:cubicBezTo>
                    <a:pt x="11" y="436"/>
                    <a:pt x="28" y="458"/>
                    <a:pt x="53" y="481"/>
                  </a:cubicBezTo>
                  <a:lnTo>
                    <a:pt x="117" y="545"/>
                  </a:lnTo>
                  <a:lnTo>
                    <a:pt x="103" y="634"/>
                  </a:lnTo>
                  <a:lnTo>
                    <a:pt x="103" y="656"/>
                  </a:lnTo>
                  <a:cubicBezTo>
                    <a:pt x="192" y="621"/>
                    <a:pt x="293" y="556"/>
                    <a:pt x="387" y="514"/>
                  </a:cubicBezTo>
                  <a:lnTo>
                    <a:pt x="387" y="514"/>
                  </a:lnTo>
                  <a:cubicBezTo>
                    <a:pt x="387" y="497"/>
                    <a:pt x="406" y="463"/>
                    <a:pt x="392" y="463"/>
                  </a:cubicBezTo>
                  <a:cubicBezTo>
                    <a:pt x="391" y="463"/>
                    <a:pt x="390" y="463"/>
                    <a:pt x="388" y="464"/>
                  </a:cubicBezTo>
                  <a:cubicBezTo>
                    <a:pt x="311" y="487"/>
                    <a:pt x="265" y="505"/>
                    <a:pt x="218" y="505"/>
                  </a:cubicBezTo>
                  <a:cubicBezTo>
                    <a:pt x="163" y="505"/>
                    <a:pt x="107" y="480"/>
                    <a:pt x="0" y="411"/>
                  </a:cubicBezTo>
                  <a:close/>
                  <a:moveTo>
                    <a:pt x="756" y="1"/>
                  </a:moveTo>
                  <a:cubicBezTo>
                    <a:pt x="734" y="107"/>
                    <a:pt x="703" y="213"/>
                    <a:pt x="659" y="313"/>
                  </a:cubicBezTo>
                  <a:cubicBezTo>
                    <a:pt x="645" y="341"/>
                    <a:pt x="631" y="372"/>
                    <a:pt x="600" y="380"/>
                  </a:cubicBezTo>
                  <a:cubicBezTo>
                    <a:pt x="594" y="382"/>
                    <a:pt x="589" y="382"/>
                    <a:pt x="583" y="382"/>
                  </a:cubicBezTo>
                  <a:cubicBezTo>
                    <a:pt x="567" y="382"/>
                    <a:pt x="550" y="376"/>
                    <a:pt x="533" y="364"/>
                  </a:cubicBezTo>
                  <a:cubicBezTo>
                    <a:pt x="516" y="350"/>
                    <a:pt x="502" y="327"/>
                    <a:pt x="488" y="311"/>
                  </a:cubicBezTo>
                  <a:cubicBezTo>
                    <a:pt x="424" y="213"/>
                    <a:pt x="360" y="112"/>
                    <a:pt x="299" y="9"/>
                  </a:cubicBezTo>
                  <a:lnTo>
                    <a:pt x="276" y="62"/>
                  </a:lnTo>
                  <a:lnTo>
                    <a:pt x="226" y="68"/>
                  </a:lnTo>
                  <a:cubicBezTo>
                    <a:pt x="332" y="135"/>
                    <a:pt x="419" y="218"/>
                    <a:pt x="472" y="327"/>
                  </a:cubicBezTo>
                  <a:cubicBezTo>
                    <a:pt x="494" y="374"/>
                    <a:pt x="507" y="436"/>
                    <a:pt x="476" y="481"/>
                  </a:cubicBezTo>
                  <a:lnTo>
                    <a:pt x="476" y="481"/>
                  </a:lnTo>
                  <a:cubicBezTo>
                    <a:pt x="477" y="481"/>
                    <a:pt x="477" y="481"/>
                    <a:pt x="477" y="481"/>
                  </a:cubicBezTo>
                  <a:cubicBezTo>
                    <a:pt x="478" y="481"/>
                    <a:pt x="478" y="481"/>
                    <a:pt x="478" y="481"/>
                  </a:cubicBezTo>
                  <a:cubicBezTo>
                    <a:pt x="491" y="481"/>
                    <a:pt x="486" y="534"/>
                    <a:pt x="494" y="545"/>
                  </a:cubicBezTo>
                  <a:cubicBezTo>
                    <a:pt x="502" y="550"/>
                    <a:pt x="505" y="562"/>
                    <a:pt x="508" y="573"/>
                  </a:cubicBezTo>
                  <a:cubicBezTo>
                    <a:pt x="516" y="617"/>
                    <a:pt x="514" y="670"/>
                    <a:pt x="505" y="715"/>
                  </a:cubicBezTo>
                  <a:cubicBezTo>
                    <a:pt x="500" y="768"/>
                    <a:pt x="488" y="824"/>
                    <a:pt x="477" y="874"/>
                  </a:cubicBezTo>
                  <a:lnTo>
                    <a:pt x="533" y="843"/>
                  </a:lnTo>
                  <a:lnTo>
                    <a:pt x="575" y="866"/>
                  </a:lnTo>
                  <a:cubicBezTo>
                    <a:pt x="569" y="818"/>
                    <a:pt x="564" y="774"/>
                    <a:pt x="561" y="729"/>
                  </a:cubicBezTo>
                  <a:cubicBezTo>
                    <a:pt x="558" y="656"/>
                    <a:pt x="561" y="576"/>
                    <a:pt x="603" y="517"/>
                  </a:cubicBezTo>
                  <a:lnTo>
                    <a:pt x="614" y="506"/>
                  </a:lnTo>
                  <a:cubicBezTo>
                    <a:pt x="620" y="503"/>
                    <a:pt x="628" y="503"/>
                    <a:pt x="633" y="503"/>
                  </a:cubicBezTo>
                  <a:cubicBezTo>
                    <a:pt x="742" y="503"/>
                    <a:pt x="843" y="545"/>
                    <a:pt x="952" y="567"/>
                  </a:cubicBezTo>
                  <a:lnTo>
                    <a:pt x="949" y="545"/>
                  </a:lnTo>
                  <a:lnTo>
                    <a:pt x="974" y="514"/>
                  </a:lnTo>
                  <a:cubicBezTo>
                    <a:pt x="935" y="514"/>
                    <a:pt x="896" y="511"/>
                    <a:pt x="862" y="509"/>
                  </a:cubicBezTo>
                  <a:cubicBezTo>
                    <a:pt x="823" y="503"/>
                    <a:pt x="784" y="495"/>
                    <a:pt x="748" y="483"/>
                  </a:cubicBezTo>
                  <a:cubicBezTo>
                    <a:pt x="726" y="478"/>
                    <a:pt x="700" y="467"/>
                    <a:pt x="684" y="453"/>
                  </a:cubicBezTo>
                  <a:cubicBezTo>
                    <a:pt x="661" y="439"/>
                    <a:pt x="647" y="414"/>
                    <a:pt x="647" y="386"/>
                  </a:cubicBezTo>
                  <a:cubicBezTo>
                    <a:pt x="647" y="358"/>
                    <a:pt x="661" y="338"/>
                    <a:pt x="675" y="316"/>
                  </a:cubicBezTo>
                  <a:cubicBezTo>
                    <a:pt x="728" y="232"/>
                    <a:pt x="784" y="154"/>
                    <a:pt x="840" y="71"/>
                  </a:cubicBezTo>
                  <a:lnTo>
                    <a:pt x="787" y="62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51"/>
            <p:cNvSpPr/>
            <p:nvPr/>
          </p:nvSpPr>
          <p:spPr>
            <a:xfrm>
              <a:off x="680637" y="3249148"/>
              <a:ext cx="43445" cy="43339"/>
            </a:xfrm>
            <a:custGeom>
              <a:avLst/>
              <a:gdLst/>
              <a:ahLst/>
              <a:cxnLst/>
              <a:rect l="l" t="t" r="r" b="b"/>
              <a:pathLst>
                <a:path w="406" h="405" extrusionOk="0">
                  <a:moveTo>
                    <a:pt x="204" y="0"/>
                  </a:moveTo>
                  <a:cubicBezTo>
                    <a:pt x="93" y="0"/>
                    <a:pt x="1" y="89"/>
                    <a:pt x="1" y="201"/>
                  </a:cubicBezTo>
                  <a:cubicBezTo>
                    <a:pt x="1" y="313"/>
                    <a:pt x="93" y="405"/>
                    <a:pt x="204" y="405"/>
                  </a:cubicBezTo>
                  <a:cubicBezTo>
                    <a:pt x="316" y="405"/>
                    <a:pt x="405" y="313"/>
                    <a:pt x="405" y="201"/>
                  </a:cubicBezTo>
                  <a:cubicBezTo>
                    <a:pt x="405" y="89"/>
                    <a:pt x="316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51"/>
            <p:cNvSpPr/>
            <p:nvPr/>
          </p:nvSpPr>
          <p:spPr>
            <a:xfrm>
              <a:off x="684811" y="3255783"/>
              <a:ext cx="34777" cy="29535"/>
            </a:xfrm>
            <a:custGeom>
              <a:avLst/>
              <a:gdLst/>
              <a:ahLst/>
              <a:cxnLst/>
              <a:rect l="l" t="t" r="r" b="b"/>
              <a:pathLst>
                <a:path w="325" h="276" extrusionOk="0">
                  <a:moveTo>
                    <a:pt x="165" y="0"/>
                  </a:moveTo>
                  <a:cubicBezTo>
                    <a:pt x="142" y="0"/>
                    <a:pt x="118" y="12"/>
                    <a:pt x="104" y="36"/>
                  </a:cubicBezTo>
                  <a:lnTo>
                    <a:pt x="93" y="55"/>
                  </a:lnTo>
                  <a:lnTo>
                    <a:pt x="73" y="58"/>
                  </a:lnTo>
                  <a:cubicBezTo>
                    <a:pt x="20" y="67"/>
                    <a:pt x="1" y="128"/>
                    <a:pt x="37" y="164"/>
                  </a:cubicBezTo>
                  <a:lnTo>
                    <a:pt x="57" y="181"/>
                  </a:lnTo>
                  <a:lnTo>
                    <a:pt x="51" y="203"/>
                  </a:lnTo>
                  <a:cubicBezTo>
                    <a:pt x="47" y="243"/>
                    <a:pt x="78" y="275"/>
                    <a:pt x="114" y="275"/>
                  </a:cubicBezTo>
                  <a:cubicBezTo>
                    <a:pt x="124" y="275"/>
                    <a:pt x="134" y="273"/>
                    <a:pt x="143" y="267"/>
                  </a:cubicBezTo>
                  <a:lnTo>
                    <a:pt x="163" y="259"/>
                  </a:lnTo>
                  <a:lnTo>
                    <a:pt x="185" y="267"/>
                  </a:lnTo>
                  <a:cubicBezTo>
                    <a:pt x="194" y="272"/>
                    <a:pt x="203" y="274"/>
                    <a:pt x="212" y="274"/>
                  </a:cubicBezTo>
                  <a:cubicBezTo>
                    <a:pt x="248" y="274"/>
                    <a:pt x="282" y="241"/>
                    <a:pt x="277" y="203"/>
                  </a:cubicBezTo>
                  <a:lnTo>
                    <a:pt x="271" y="181"/>
                  </a:lnTo>
                  <a:lnTo>
                    <a:pt x="291" y="164"/>
                  </a:lnTo>
                  <a:cubicBezTo>
                    <a:pt x="324" y="128"/>
                    <a:pt x="308" y="67"/>
                    <a:pt x="255" y="58"/>
                  </a:cubicBezTo>
                  <a:lnTo>
                    <a:pt x="232" y="55"/>
                  </a:lnTo>
                  <a:lnTo>
                    <a:pt x="224" y="36"/>
                  </a:lnTo>
                  <a:cubicBezTo>
                    <a:pt x="212" y="12"/>
                    <a:pt x="188" y="0"/>
                    <a:pt x="165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51"/>
            <p:cNvSpPr/>
            <p:nvPr/>
          </p:nvSpPr>
          <p:spPr>
            <a:xfrm>
              <a:off x="691124" y="3259528"/>
              <a:ext cx="22472" cy="22579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06" y="1"/>
                  </a:moveTo>
                  <a:cubicBezTo>
                    <a:pt x="45" y="1"/>
                    <a:pt x="0" y="48"/>
                    <a:pt x="0" y="104"/>
                  </a:cubicBezTo>
                  <a:cubicBezTo>
                    <a:pt x="0" y="163"/>
                    <a:pt x="45" y="210"/>
                    <a:pt x="106" y="210"/>
                  </a:cubicBezTo>
                  <a:cubicBezTo>
                    <a:pt x="165" y="210"/>
                    <a:pt x="210" y="160"/>
                    <a:pt x="210" y="104"/>
                  </a:cubicBezTo>
                  <a:cubicBezTo>
                    <a:pt x="210" y="45"/>
                    <a:pt x="165" y="1"/>
                    <a:pt x="106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51"/>
            <p:cNvSpPr/>
            <p:nvPr/>
          </p:nvSpPr>
          <p:spPr>
            <a:xfrm>
              <a:off x="701611" y="3237484"/>
              <a:ext cx="2461" cy="66025"/>
            </a:xfrm>
            <a:custGeom>
              <a:avLst/>
              <a:gdLst/>
              <a:ahLst/>
              <a:cxnLst/>
              <a:rect l="l" t="t" r="r" b="b"/>
              <a:pathLst>
                <a:path w="2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22" y="6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51"/>
            <p:cNvSpPr/>
            <p:nvPr/>
          </p:nvSpPr>
          <p:spPr>
            <a:xfrm>
              <a:off x="699471" y="3231813"/>
              <a:ext cx="6634" cy="6956"/>
            </a:xfrm>
            <a:custGeom>
              <a:avLst/>
              <a:gdLst/>
              <a:ahLst/>
              <a:cxnLst/>
              <a:rect l="l" t="t" r="r" b="b"/>
              <a:pathLst>
                <a:path w="62" h="65" extrusionOk="0">
                  <a:moveTo>
                    <a:pt x="31" y="0"/>
                  </a:moveTo>
                  <a:cubicBezTo>
                    <a:pt x="15" y="0"/>
                    <a:pt x="1" y="14"/>
                    <a:pt x="1" y="31"/>
                  </a:cubicBezTo>
                  <a:cubicBezTo>
                    <a:pt x="1" y="51"/>
                    <a:pt x="15" y="65"/>
                    <a:pt x="31" y="65"/>
                  </a:cubicBezTo>
                  <a:cubicBezTo>
                    <a:pt x="48" y="65"/>
                    <a:pt x="62" y="51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51"/>
            <p:cNvSpPr/>
            <p:nvPr/>
          </p:nvSpPr>
          <p:spPr>
            <a:xfrm>
              <a:off x="700969" y="3233632"/>
              <a:ext cx="3103" cy="2996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4" y="0"/>
                  </a:moveTo>
                  <a:cubicBezTo>
                    <a:pt x="6" y="0"/>
                    <a:pt x="1" y="8"/>
                    <a:pt x="1" y="14"/>
                  </a:cubicBezTo>
                  <a:cubicBezTo>
                    <a:pt x="1" y="22"/>
                    <a:pt x="6" y="28"/>
                    <a:pt x="14" y="28"/>
                  </a:cubicBezTo>
                  <a:cubicBezTo>
                    <a:pt x="20" y="28"/>
                    <a:pt x="28" y="22"/>
                    <a:pt x="28" y="14"/>
                  </a:cubicBezTo>
                  <a:cubicBezTo>
                    <a:pt x="28" y="8"/>
                    <a:pt x="23" y="6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51"/>
            <p:cNvSpPr/>
            <p:nvPr/>
          </p:nvSpPr>
          <p:spPr>
            <a:xfrm>
              <a:off x="699471" y="3302868"/>
              <a:ext cx="6634" cy="6635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cubicBezTo>
                    <a:pt x="15" y="0"/>
                    <a:pt x="1" y="14"/>
                    <a:pt x="1" y="31"/>
                  </a:cubicBezTo>
                  <a:cubicBezTo>
                    <a:pt x="1" y="48"/>
                    <a:pt x="15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51"/>
            <p:cNvSpPr/>
            <p:nvPr/>
          </p:nvSpPr>
          <p:spPr>
            <a:xfrm>
              <a:off x="700969" y="3304687"/>
              <a:ext cx="3103" cy="2996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4" y="0"/>
                  </a:moveTo>
                  <a:cubicBezTo>
                    <a:pt x="6" y="0"/>
                    <a:pt x="1" y="6"/>
                    <a:pt x="1" y="14"/>
                  </a:cubicBezTo>
                  <a:cubicBezTo>
                    <a:pt x="1" y="20"/>
                    <a:pt x="6" y="28"/>
                    <a:pt x="14" y="28"/>
                  </a:cubicBezTo>
                  <a:cubicBezTo>
                    <a:pt x="20" y="28"/>
                    <a:pt x="28" y="20"/>
                    <a:pt x="28" y="14"/>
                  </a:cubicBezTo>
                  <a:cubicBezTo>
                    <a:pt x="28" y="6"/>
                    <a:pt x="23" y="3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51"/>
            <p:cNvSpPr/>
            <p:nvPr/>
          </p:nvSpPr>
          <p:spPr>
            <a:xfrm>
              <a:off x="669294" y="3269373"/>
              <a:ext cx="66452" cy="2568"/>
            </a:xfrm>
            <a:custGeom>
              <a:avLst/>
              <a:gdLst/>
              <a:ahLst/>
              <a:cxnLst/>
              <a:rect l="l" t="t" r="r" b="b"/>
              <a:pathLst>
                <a:path w="621" h="24" extrusionOk="0">
                  <a:moveTo>
                    <a:pt x="1" y="1"/>
                  </a:moveTo>
                  <a:lnTo>
                    <a:pt x="1" y="23"/>
                  </a:lnTo>
                  <a:lnTo>
                    <a:pt x="620" y="23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51"/>
            <p:cNvSpPr/>
            <p:nvPr/>
          </p:nvSpPr>
          <p:spPr>
            <a:xfrm>
              <a:off x="734677" y="3267340"/>
              <a:ext cx="6955" cy="6635"/>
            </a:xfrm>
            <a:custGeom>
              <a:avLst/>
              <a:gdLst/>
              <a:ahLst/>
              <a:cxnLst/>
              <a:rect l="l" t="t" r="r" b="b"/>
              <a:pathLst>
                <a:path w="65" h="62" extrusionOk="0">
                  <a:moveTo>
                    <a:pt x="34" y="0"/>
                  </a:moveTo>
                  <a:cubicBezTo>
                    <a:pt x="15" y="0"/>
                    <a:pt x="1" y="14"/>
                    <a:pt x="1" y="31"/>
                  </a:cubicBezTo>
                  <a:cubicBezTo>
                    <a:pt x="1" y="48"/>
                    <a:pt x="15" y="62"/>
                    <a:pt x="34" y="62"/>
                  </a:cubicBezTo>
                  <a:cubicBezTo>
                    <a:pt x="51" y="62"/>
                    <a:pt x="65" y="48"/>
                    <a:pt x="65" y="31"/>
                  </a:cubicBezTo>
                  <a:cubicBezTo>
                    <a:pt x="65" y="14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51"/>
            <p:cNvSpPr/>
            <p:nvPr/>
          </p:nvSpPr>
          <p:spPr>
            <a:xfrm>
              <a:off x="736817" y="3269159"/>
              <a:ext cx="3103" cy="2996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4" y="0"/>
                  </a:moveTo>
                  <a:cubicBezTo>
                    <a:pt x="6" y="0"/>
                    <a:pt x="0" y="8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0" y="28"/>
                    <a:pt x="28" y="22"/>
                    <a:pt x="28" y="14"/>
                  </a:cubicBezTo>
                  <a:cubicBezTo>
                    <a:pt x="28" y="8"/>
                    <a:pt x="20" y="0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51"/>
            <p:cNvSpPr/>
            <p:nvPr/>
          </p:nvSpPr>
          <p:spPr>
            <a:xfrm>
              <a:off x="663944" y="3267340"/>
              <a:ext cx="6634" cy="6635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cubicBezTo>
                    <a:pt x="15" y="0"/>
                    <a:pt x="1" y="14"/>
                    <a:pt x="1" y="31"/>
                  </a:cubicBezTo>
                  <a:cubicBezTo>
                    <a:pt x="1" y="48"/>
                    <a:pt x="15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51"/>
            <p:cNvSpPr/>
            <p:nvPr/>
          </p:nvSpPr>
          <p:spPr>
            <a:xfrm>
              <a:off x="665763" y="3269159"/>
              <a:ext cx="3103" cy="2996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4" y="0"/>
                  </a:moveTo>
                  <a:cubicBezTo>
                    <a:pt x="9" y="0"/>
                    <a:pt x="0" y="8"/>
                    <a:pt x="0" y="14"/>
                  </a:cubicBezTo>
                  <a:cubicBezTo>
                    <a:pt x="0" y="22"/>
                    <a:pt x="9" y="28"/>
                    <a:pt x="14" y="28"/>
                  </a:cubicBezTo>
                  <a:cubicBezTo>
                    <a:pt x="23" y="28"/>
                    <a:pt x="25" y="22"/>
                    <a:pt x="28" y="14"/>
                  </a:cubicBezTo>
                  <a:cubicBezTo>
                    <a:pt x="28" y="8"/>
                    <a:pt x="23" y="0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51"/>
            <p:cNvSpPr/>
            <p:nvPr/>
          </p:nvSpPr>
          <p:spPr>
            <a:xfrm>
              <a:off x="683634" y="3251503"/>
              <a:ext cx="37774" cy="37668"/>
            </a:xfrm>
            <a:custGeom>
              <a:avLst/>
              <a:gdLst/>
              <a:ahLst/>
              <a:cxnLst/>
              <a:rect l="l" t="t" r="r" b="b"/>
              <a:pathLst>
                <a:path w="353" h="352" extrusionOk="0">
                  <a:moveTo>
                    <a:pt x="338" y="1"/>
                  </a:moveTo>
                  <a:lnTo>
                    <a:pt x="1" y="338"/>
                  </a:lnTo>
                  <a:lnTo>
                    <a:pt x="17" y="352"/>
                  </a:lnTo>
                  <a:lnTo>
                    <a:pt x="352" y="17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51"/>
            <p:cNvSpPr/>
            <p:nvPr/>
          </p:nvSpPr>
          <p:spPr>
            <a:xfrm>
              <a:off x="719161" y="3249148"/>
              <a:ext cx="5243" cy="5136"/>
            </a:xfrm>
            <a:custGeom>
              <a:avLst/>
              <a:gdLst/>
              <a:ahLst/>
              <a:cxnLst/>
              <a:rect l="l" t="t" r="r" b="b"/>
              <a:pathLst>
                <a:path w="49" h="48" extrusionOk="0">
                  <a:moveTo>
                    <a:pt x="23" y="0"/>
                  </a:moveTo>
                  <a:cubicBezTo>
                    <a:pt x="12" y="0"/>
                    <a:pt x="1" y="9"/>
                    <a:pt x="1" y="23"/>
                  </a:cubicBezTo>
                  <a:cubicBezTo>
                    <a:pt x="1" y="36"/>
                    <a:pt x="12" y="48"/>
                    <a:pt x="23" y="48"/>
                  </a:cubicBezTo>
                  <a:cubicBezTo>
                    <a:pt x="37" y="48"/>
                    <a:pt x="48" y="36"/>
                    <a:pt x="48" y="23"/>
                  </a:cubicBezTo>
                  <a:cubicBezTo>
                    <a:pt x="48" y="9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51"/>
            <p:cNvSpPr/>
            <p:nvPr/>
          </p:nvSpPr>
          <p:spPr>
            <a:xfrm>
              <a:off x="720659" y="3250647"/>
              <a:ext cx="2782" cy="2033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10" y="1"/>
                  </a:moveTo>
                  <a:cubicBezTo>
                    <a:pt x="8" y="1"/>
                    <a:pt x="5" y="2"/>
                    <a:pt x="3" y="3"/>
                  </a:cubicBezTo>
                  <a:cubicBezTo>
                    <a:pt x="1" y="6"/>
                    <a:pt x="1" y="11"/>
                    <a:pt x="3" y="17"/>
                  </a:cubicBezTo>
                  <a:cubicBezTo>
                    <a:pt x="5" y="18"/>
                    <a:pt x="8" y="19"/>
                    <a:pt x="10" y="19"/>
                  </a:cubicBezTo>
                  <a:cubicBezTo>
                    <a:pt x="13" y="19"/>
                    <a:pt x="16" y="18"/>
                    <a:pt x="17" y="17"/>
                  </a:cubicBezTo>
                  <a:cubicBezTo>
                    <a:pt x="26" y="14"/>
                    <a:pt x="20" y="6"/>
                    <a:pt x="17" y="3"/>
                  </a:cubicBezTo>
                  <a:cubicBezTo>
                    <a:pt x="16" y="2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51"/>
            <p:cNvSpPr/>
            <p:nvPr/>
          </p:nvSpPr>
          <p:spPr>
            <a:xfrm>
              <a:off x="680958" y="3287351"/>
              <a:ext cx="5457" cy="5458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6" y="0"/>
                  </a:moveTo>
                  <a:cubicBezTo>
                    <a:pt x="12" y="0"/>
                    <a:pt x="1" y="11"/>
                    <a:pt x="1" y="25"/>
                  </a:cubicBezTo>
                  <a:cubicBezTo>
                    <a:pt x="1" y="39"/>
                    <a:pt x="12" y="50"/>
                    <a:pt x="26" y="50"/>
                  </a:cubicBezTo>
                  <a:cubicBezTo>
                    <a:pt x="40" y="50"/>
                    <a:pt x="51" y="39"/>
                    <a:pt x="51" y="25"/>
                  </a:cubicBezTo>
                  <a:cubicBezTo>
                    <a:pt x="51" y="11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51"/>
            <p:cNvSpPr/>
            <p:nvPr/>
          </p:nvSpPr>
          <p:spPr>
            <a:xfrm>
              <a:off x="682456" y="3288956"/>
              <a:ext cx="2247" cy="2247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2" y="1"/>
                  </a:moveTo>
                  <a:cubicBezTo>
                    <a:pt x="10" y="1"/>
                    <a:pt x="8" y="2"/>
                    <a:pt x="6" y="5"/>
                  </a:cubicBezTo>
                  <a:cubicBezTo>
                    <a:pt x="1" y="8"/>
                    <a:pt x="1" y="13"/>
                    <a:pt x="6" y="19"/>
                  </a:cubicBezTo>
                  <a:cubicBezTo>
                    <a:pt x="8" y="20"/>
                    <a:pt x="10" y="21"/>
                    <a:pt x="12" y="21"/>
                  </a:cubicBezTo>
                  <a:cubicBezTo>
                    <a:pt x="15" y="21"/>
                    <a:pt x="17" y="20"/>
                    <a:pt x="20" y="19"/>
                  </a:cubicBezTo>
                  <a:lnTo>
                    <a:pt x="20" y="5"/>
                  </a:lnTo>
                  <a:cubicBezTo>
                    <a:pt x="17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51"/>
            <p:cNvSpPr/>
            <p:nvPr/>
          </p:nvSpPr>
          <p:spPr>
            <a:xfrm>
              <a:off x="683313" y="3252145"/>
              <a:ext cx="37774" cy="37668"/>
            </a:xfrm>
            <a:custGeom>
              <a:avLst/>
              <a:gdLst/>
              <a:ahLst/>
              <a:cxnLst/>
              <a:rect l="l" t="t" r="r" b="b"/>
              <a:pathLst>
                <a:path w="353" h="352" extrusionOk="0">
                  <a:moveTo>
                    <a:pt x="18" y="0"/>
                  </a:moveTo>
                  <a:lnTo>
                    <a:pt x="1" y="14"/>
                  </a:lnTo>
                  <a:lnTo>
                    <a:pt x="338" y="352"/>
                  </a:lnTo>
                  <a:lnTo>
                    <a:pt x="352" y="3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51"/>
            <p:cNvSpPr/>
            <p:nvPr/>
          </p:nvSpPr>
          <p:spPr>
            <a:xfrm>
              <a:off x="719161" y="3287351"/>
              <a:ext cx="5243" cy="5458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23" y="0"/>
                  </a:moveTo>
                  <a:cubicBezTo>
                    <a:pt x="12" y="0"/>
                    <a:pt x="1" y="11"/>
                    <a:pt x="1" y="25"/>
                  </a:cubicBezTo>
                  <a:cubicBezTo>
                    <a:pt x="1" y="39"/>
                    <a:pt x="12" y="50"/>
                    <a:pt x="23" y="50"/>
                  </a:cubicBezTo>
                  <a:cubicBezTo>
                    <a:pt x="37" y="50"/>
                    <a:pt x="48" y="39"/>
                    <a:pt x="48" y="25"/>
                  </a:cubicBezTo>
                  <a:cubicBezTo>
                    <a:pt x="48" y="11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51"/>
            <p:cNvSpPr/>
            <p:nvPr/>
          </p:nvSpPr>
          <p:spPr>
            <a:xfrm>
              <a:off x="720659" y="3288849"/>
              <a:ext cx="2247" cy="2461"/>
            </a:xfrm>
            <a:custGeom>
              <a:avLst/>
              <a:gdLst/>
              <a:ahLst/>
              <a:cxnLst/>
              <a:rect l="l" t="t" r="r" b="b"/>
              <a:pathLst>
                <a:path w="21" h="23" extrusionOk="0">
                  <a:moveTo>
                    <a:pt x="9" y="0"/>
                  </a:moveTo>
                  <a:cubicBezTo>
                    <a:pt x="3" y="0"/>
                    <a:pt x="1" y="6"/>
                    <a:pt x="1" y="11"/>
                  </a:cubicBezTo>
                  <a:cubicBezTo>
                    <a:pt x="1" y="17"/>
                    <a:pt x="3" y="23"/>
                    <a:pt x="9" y="23"/>
                  </a:cubicBezTo>
                  <a:cubicBezTo>
                    <a:pt x="17" y="23"/>
                    <a:pt x="20" y="17"/>
                    <a:pt x="20" y="11"/>
                  </a:cubicBezTo>
                  <a:cubicBezTo>
                    <a:pt x="20" y="6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51"/>
            <p:cNvSpPr/>
            <p:nvPr/>
          </p:nvSpPr>
          <p:spPr>
            <a:xfrm>
              <a:off x="680958" y="3249148"/>
              <a:ext cx="5457" cy="5136"/>
            </a:xfrm>
            <a:custGeom>
              <a:avLst/>
              <a:gdLst/>
              <a:ahLst/>
              <a:cxnLst/>
              <a:rect l="l" t="t" r="r" b="b"/>
              <a:pathLst>
                <a:path w="51" h="48" extrusionOk="0">
                  <a:moveTo>
                    <a:pt x="26" y="0"/>
                  </a:moveTo>
                  <a:cubicBezTo>
                    <a:pt x="12" y="0"/>
                    <a:pt x="1" y="9"/>
                    <a:pt x="1" y="23"/>
                  </a:cubicBezTo>
                  <a:cubicBezTo>
                    <a:pt x="1" y="36"/>
                    <a:pt x="12" y="48"/>
                    <a:pt x="26" y="48"/>
                  </a:cubicBezTo>
                  <a:cubicBezTo>
                    <a:pt x="40" y="48"/>
                    <a:pt x="51" y="36"/>
                    <a:pt x="51" y="23"/>
                  </a:cubicBezTo>
                  <a:cubicBezTo>
                    <a:pt x="51" y="9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51"/>
            <p:cNvSpPr/>
            <p:nvPr/>
          </p:nvSpPr>
          <p:spPr>
            <a:xfrm>
              <a:off x="682456" y="3250647"/>
              <a:ext cx="2461" cy="2033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12" y="1"/>
                  </a:moveTo>
                  <a:cubicBezTo>
                    <a:pt x="10" y="1"/>
                    <a:pt x="8" y="2"/>
                    <a:pt x="6" y="3"/>
                  </a:cubicBezTo>
                  <a:cubicBezTo>
                    <a:pt x="1" y="6"/>
                    <a:pt x="1" y="11"/>
                    <a:pt x="6" y="17"/>
                  </a:cubicBezTo>
                  <a:cubicBezTo>
                    <a:pt x="8" y="18"/>
                    <a:pt x="9" y="19"/>
                    <a:pt x="11" y="19"/>
                  </a:cubicBezTo>
                  <a:cubicBezTo>
                    <a:pt x="13" y="19"/>
                    <a:pt x="16" y="18"/>
                    <a:pt x="20" y="17"/>
                  </a:cubicBezTo>
                  <a:cubicBezTo>
                    <a:pt x="23" y="14"/>
                    <a:pt x="23" y="6"/>
                    <a:pt x="20" y="3"/>
                  </a:cubicBezTo>
                  <a:cubicBezTo>
                    <a:pt x="17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51"/>
            <p:cNvSpPr/>
            <p:nvPr/>
          </p:nvSpPr>
          <p:spPr>
            <a:xfrm>
              <a:off x="696796" y="3264986"/>
              <a:ext cx="11129" cy="11450"/>
            </a:xfrm>
            <a:custGeom>
              <a:avLst/>
              <a:gdLst/>
              <a:ahLst/>
              <a:cxnLst/>
              <a:rect l="l" t="t" r="r" b="b"/>
              <a:pathLst>
                <a:path w="104" h="107" extrusionOk="0">
                  <a:moveTo>
                    <a:pt x="53" y="0"/>
                  </a:moveTo>
                  <a:cubicBezTo>
                    <a:pt x="20" y="0"/>
                    <a:pt x="0" y="22"/>
                    <a:pt x="0" y="53"/>
                  </a:cubicBezTo>
                  <a:cubicBezTo>
                    <a:pt x="0" y="84"/>
                    <a:pt x="20" y="106"/>
                    <a:pt x="53" y="106"/>
                  </a:cubicBezTo>
                  <a:cubicBezTo>
                    <a:pt x="84" y="106"/>
                    <a:pt x="104" y="81"/>
                    <a:pt x="104" y="53"/>
                  </a:cubicBezTo>
                  <a:cubicBezTo>
                    <a:pt x="104" y="22"/>
                    <a:pt x="84" y="0"/>
                    <a:pt x="53" y="0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51"/>
            <p:cNvSpPr/>
            <p:nvPr/>
          </p:nvSpPr>
          <p:spPr>
            <a:xfrm>
              <a:off x="872077" y="3313034"/>
              <a:ext cx="75547" cy="6388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58" y="0"/>
                  </a:moveTo>
                  <a:cubicBezTo>
                    <a:pt x="308" y="0"/>
                    <a:pt x="258" y="25"/>
                    <a:pt x="229" y="76"/>
                  </a:cubicBezTo>
                  <a:lnTo>
                    <a:pt x="207" y="120"/>
                  </a:lnTo>
                  <a:lnTo>
                    <a:pt x="154" y="129"/>
                  </a:lnTo>
                  <a:cubicBezTo>
                    <a:pt x="48" y="142"/>
                    <a:pt x="0" y="276"/>
                    <a:pt x="81" y="354"/>
                  </a:cubicBezTo>
                  <a:lnTo>
                    <a:pt x="120" y="388"/>
                  </a:lnTo>
                  <a:lnTo>
                    <a:pt x="112" y="438"/>
                  </a:lnTo>
                  <a:cubicBezTo>
                    <a:pt x="98" y="526"/>
                    <a:pt x="167" y="597"/>
                    <a:pt x="244" y="597"/>
                  </a:cubicBezTo>
                  <a:cubicBezTo>
                    <a:pt x="265" y="597"/>
                    <a:pt x="286" y="592"/>
                    <a:pt x="307" y="580"/>
                  </a:cubicBezTo>
                  <a:lnTo>
                    <a:pt x="354" y="555"/>
                  </a:lnTo>
                  <a:lnTo>
                    <a:pt x="399" y="580"/>
                  </a:lnTo>
                  <a:cubicBezTo>
                    <a:pt x="419" y="591"/>
                    <a:pt x="440" y="595"/>
                    <a:pt x="460" y="595"/>
                  </a:cubicBezTo>
                  <a:cubicBezTo>
                    <a:pt x="538" y="595"/>
                    <a:pt x="608" y="525"/>
                    <a:pt x="594" y="438"/>
                  </a:cubicBezTo>
                  <a:lnTo>
                    <a:pt x="586" y="388"/>
                  </a:lnTo>
                  <a:lnTo>
                    <a:pt x="625" y="354"/>
                  </a:lnTo>
                  <a:cubicBezTo>
                    <a:pt x="706" y="276"/>
                    <a:pt x="661" y="142"/>
                    <a:pt x="552" y="129"/>
                  </a:cubicBezTo>
                  <a:lnTo>
                    <a:pt x="499" y="120"/>
                  </a:lnTo>
                  <a:lnTo>
                    <a:pt x="480" y="76"/>
                  </a:lnTo>
                  <a:cubicBezTo>
                    <a:pt x="455" y="25"/>
                    <a:pt x="407" y="0"/>
                    <a:pt x="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51"/>
            <p:cNvSpPr/>
            <p:nvPr/>
          </p:nvSpPr>
          <p:spPr>
            <a:xfrm>
              <a:off x="879247" y="3317635"/>
              <a:ext cx="62706" cy="55003"/>
            </a:xfrm>
            <a:custGeom>
              <a:avLst/>
              <a:gdLst/>
              <a:ahLst/>
              <a:cxnLst/>
              <a:rect l="l" t="t" r="r" b="b"/>
              <a:pathLst>
                <a:path w="586" h="514" extrusionOk="0">
                  <a:moveTo>
                    <a:pt x="292" y="0"/>
                  </a:moveTo>
                  <a:cubicBezTo>
                    <a:pt x="252" y="0"/>
                    <a:pt x="212" y="21"/>
                    <a:pt x="193" y="63"/>
                  </a:cubicBezTo>
                  <a:lnTo>
                    <a:pt x="170" y="102"/>
                  </a:lnTo>
                  <a:lnTo>
                    <a:pt x="128" y="108"/>
                  </a:lnTo>
                  <a:cubicBezTo>
                    <a:pt x="36" y="122"/>
                    <a:pt x="0" y="239"/>
                    <a:pt x="67" y="303"/>
                  </a:cubicBezTo>
                  <a:lnTo>
                    <a:pt x="98" y="337"/>
                  </a:lnTo>
                  <a:lnTo>
                    <a:pt x="89" y="378"/>
                  </a:lnTo>
                  <a:cubicBezTo>
                    <a:pt x="76" y="451"/>
                    <a:pt x="134" y="513"/>
                    <a:pt x="200" y="513"/>
                  </a:cubicBezTo>
                  <a:cubicBezTo>
                    <a:pt x="218" y="513"/>
                    <a:pt x="236" y="509"/>
                    <a:pt x="254" y="498"/>
                  </a:cubicBezTo>
                  <a:lnTo>
                    <a:pt x="293" y="479"/>
                  </a:lnTo>
                  <a:lnTo>
                    <a:pt x="332" y="498"/>
                  </a:lnTo>
                  <a:cubicBezTo>
                    <a:pt x="349" y="507"/>
                    <a:pt x="366" y="511"/>
                    <a:pt x="383" y="511"/>
                  </a:cubicBezTo>
                  <a:cubicBezTo>
                    <a:pt x="448" y="511"/>
                    <a:pt x="508" y="452"/>
                    <a:pt x="497" y="378"/>
                  </a:cubicBezTo>
                  <a:lnTo>
                    <a:pt x="488" y="337"/>
                  </a:lnTo>
                  <a:lnTo>
                    <a:pt x="519" y="303"/>
                  </a:lnTo>
                  <a:cubicBezTo>
                    <a:pt x="586" y="239"/>
                    <a:pt x="552" y="122"/>
                    <a:pt x="458" y="108"/>
                  </a:cubicBezTo>
                  <a:lnTo>
                    <a:pt x="416" y="102"/>
                  </a:lnTo>
                  <a:lnTo>
                    <a:pt x="393" y="63"/>
                  </a:lnTo>
                  <a:cubicBezTo>
                    <a:pt x="372" y="21"/>
                    <a:pt x="332" y="0"/>
                    <a:pt x="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51"/>
            <p:cNvSpPr/>
            <p:nvPr/>
          </p:nvSpPr>
          <p:spPr>
            <a:xfrm>
              <a:off x="877749" y="3322879"/>
              <a:ext cx="59496" cy="51151"/>
            </a:xfrm>
            <a:custGeom>
              <a:avLst/>
              <a:gdLst/>
              <a:ahLst/>
              <a:cxnLst/>
              <a:rect l="l" t="t" r="r" b="b"/>
              <a:pathLst>
                <a:path w="556" h="478" extrusionOk="0">
                  <a:moveTo>
                    <a:pt x="0" y="223"/>
                  </a:moveTo>
                  <a:lnTo>
                    <a:pt x="0" y="223"/>
                  </a:lnTo>
                  <a:cubicBezTo>
                    <a:pt x="8" y="237"/>
                    <a:pt x="14" y="251"/>
                    <a:pt x="28" y="262"/>
                  </a:cubicBezTo>
                  <a:lnTo>
                    <a:pt x="67" y="296"/>
                  </a:lnTo>
                  <a:lnTo>
                    <a:pt x="59" y="346"/>
                  </a:lnTo>
                  <a:lnTo>
                    <a:pt x="59" y="357"/>
                  </a:lnTo>
                  <a:cubicBezTo>
                    <a:pt x="107" y="338"/>
                    <a:pt x="164" y="301"/>
                    <a:pt x="218" y="278"/>
                  </a:cubicBezTo>
                  <a:lnTo>
                    <a:pt x="218" y="278"/>
                  </a:lnTo>
                  <a:cubicBezTo>
                    <a:pt x="220" y="268"/>
                    <a:pt x="227" y="254"/>
                    <a:pt x="220" y="254"/>
                  </a:cubicBezTo>
                  <a:cubicBezTo>
                    <a:pt x="220" y="254"/>
                    <a:pt x="219" y="254"/>
                    <a:pt x="218" y="254"/>
                  </a:cubicBezTo>
                  <a:cubicBezTo>
                    <a:pt x="175" y="269"/>
                    <a:pt x="150" y="279"/>
                    <a:pt x="124" y="279"/>
                  </a:cubicBezTo>
                  <a:cubicBezTo>
                    <a:pt x="93" y="279"/>
                    <a:pt x="62" y="264"/>
                    <a:pt x="0" y="223"/>
                  </a:cubicBezTo>
                  <a:close/>
                  <a:moveTo>
                    <a:pt x="427" y="0"/>
                  </a:moveTo>
                  <a:cubicBezTo>
                    <a:pt x="416" y="59"/>
                    <a:pt x="393" y="117"/>
                    <a:pt x="371" y="173"/>
                  </a:cubicBezTo>
                  <a:cubicBezTo>
                    <a:pt x="363" y="187"/>
                    <a:pt x="357" y="207"/>
                    <a:pt x="338" y="212"/>
                  </a:cubicBezTo>
                  <a:cubicBezTo>
                    <a:pt x="334" y="214"/>
                    <a:pt x="331" y="214"/>
                    <a:pt x="327" y="214"/>
                  </a:cubicBezTo>
                  <a:cubicBezTo>
                    <a:pt x="319" y="214"/>
                    <a:pt x="312" y="209"/>
                    <a:pt x="301" y="201"/>
                  </a:cubicBezTo>
                  <a:cubicBezTo>
                    <a:pt x="290" y="196"/>
                    <a:pt x="282" y="182"/>
                    <a:pt x="276" y="170"/>
                  </a:cubicBezTo>
                  <a:lnTo>
                    <a:pt x="170" y="3"/>
                  </a:lnTo>
                  <a:lnTo>
                    <a:pt x="156" y="31"/>
                  </a:lnTo>
                  <a:lnTo>
                    <a:pt x="128" y="37"/>
                  </a:lnTo>
                  <a:cubicBezTo>
                    <a:pt x="190" y="73"/>
                    <a:pt x="237" y="120"/>
                    <a:pt x="265" y="179"/>
                  </a:cubicBezTo>
                  <a:cubicBezTo>
                    <a:pt x="278" y="205"/>
                    <a:pt x="286" y="236"/>
                    <a:pt x="269" y="260"/>
                  </a:cubicBezTo>
                  <a:lnTo>
                    <a:pt x="269" y="260"/>
                  </a:lnTo>
                  <a:cubicBezTo>
                    <a:pt x="269" y="260"/>
                    <a:pt x="268" y="260"/>
                    <a:pt x="268" y="260"/>
                  </a:cubicBezTo>
                  <a:cubicBezTo>
                    <a:pt x="252" y="264"/>
                    <a:pt x="235" y="270"/>
                    <a:pt x="218" y="278"/>
                  </a:cubicBezTo>
                  <a:lnTo>
                    <a:pt x="218" y="278"/>
                  </a:lnTo>
                  <a:cubicBezTo>
                    <a:pt x="217" y="283"/>
                    <a:pt x="218" y="288"/>
                    <a:pt x="223" y="288"/>
                  </a:cubicBezTo>
                  <a:cubicBezTo>
                    <a:pt x="240" y="288"/>
                    <a:pt x="254" y="279"/>
                    <a:pt x="265" y="265"/>
                  </a:cubicBezTo>
                  <a:cubicBezTo>
                    <a:pt x="267" y="264"/>
                    <a:pt x="268" y="262"/>
                    <a:pt x="269" y="260"/>
                  </a:cubicBezTo>
                  <a:lnTo>
                    <a:pt x="269" y="260"/>
                  </a:lnTo>
                  <a:cubicBezTo>
                    <a:pt x="276" y="263"/>
                    <a:pt x="271" y="291"/>
                    <a:pt x="279" y="293"/>
                  </a:cubicBezTo>
                  <a:cubicBezTo>
                    <a:pt x="282" y="296"/>
                    <a:pt x="285" y="304"/>
                    <a:pt x="285" y="307"/>
                  </a:cubicBezTo>
                  <a:cubicBezTo>
                    <a:pt x="293" y="335"/>
                    <a:pt x="290" y="360"/>
                    <a:pt x="285" y="388"/>
                  </a:cubicBezTo>
                  <a:cubicBezTo>
                    <a:pt x="282" y="419"/>
                    <a:pt x="279" y="447"/>
                    <a:pt x="271" y="477"/>
                  </a:cubicBezTo>
                  <a:lnTo>
                    <a:pt x="304" y="461"/>
                  </a:lnTo>
                  <a:lnTo>
                    <a:pt x="324" y="475"/>
                  </a:lnTo>
                  <a:cubicBezTo>
                    <a:pt x="321" y="449"/>
                    <a:pt x="318" y="427"/>
                    <a:pt x="318" y="399"/>
                  </a:cubicBezTo>
                  <a:cubicBezTo>
                    <a:pt x="318" y="357"/>
                    <a:pt x="318" y="316"/>
                    <a:pt x="338" y="279"/>
                  </a:cubicBezTo>
                  <a:cubicBezTo>
                    <a:pt x="338" y="276"/>
                    <a:pt x="340" y="276"/>
                    <a:pt x="346" y="274"/>
                  </a:cubicBezTo>
                  <a:cubicBezTo>
                    <a:pt x="349" y="274"/>
                    <a:pt x="352" y="268"/>
                    <a:pt x="354" y="268"/>
                  </a:cubicBezTo>
                  <a:cubicBezTo>
                    <a:pt x="416" y="268"/>
                    <a:pt x="474" y="290"/>
                    <a:pt x="533" y="307"/>
                  </a:cubicBezTo>
                  <a:lnTo>
                    <a:pt x="530" y="293"/>
                  </a:lnTo>
                  <a:lnTo>
                    <a:pt x="555" y="282"/>
                  </a:lnTo>
                  <a:cubicBezTo>
                    <a:pt x="533" y="282"/>
                    <a:pt x="513" y="282"/>
                    <a:pt x="491" y="279"/>
                  </a:cubicBezTo>
                  <a:cubicBezTo>
                    <a:pt x="472" y="276"/>
                    <a:pt x="449" y="271"/>
                    <a:pt x="430" y="265"/>
                  </a:cubicBezTo>
                  <a:cubicBezTo>
                    <a:pt x="416" y="262"/>
                    <a:pt x="402" y="254"/>
                    <a:pt x="391" y="249"/>
                  </a:cubicBezTo>
                  <a:cubicBezTo>
                    <a:pt x="379" y="240"/>
                    <a:pt x="371" y="226"/>
                    <a:pt x="371" y="212"/>
                  </a:cubicBezTo>
                  <a:cubicBezTo>
                    <a:pt x="371" y="198"/>
                    <a:pt x="377" y="184"/>
                    <a:pt x="385" y="173"/>
                  </a:cubicBezTo>
                  <a:cubicBezTo>
                    <a:pt x="416" y="129"/>
                    <a:pt x="444" y="84"/>
                    <a:pt x="474" y="39"/>
                  </a:cubicBezTo>
                  <a:lnTo>
                    <a:pt x="444" y="34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51"/>
            <p:cNvSpPr/>
            <p:nvPr/>
          </p:nvSpPr>
          <p:spPr>
            <a:xfrm>
              <a:off x="898615" y="3333045"/>
              <a:ext cx="23970" cy="2397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12" y="0"/>
                  </a:moveTo>
                  <a:cubicBezTo>
                    <a:pt x="48" y="0"/>
                    <a:pt x="0" y="48"/>
                    <a:pt x="0" y="112"/>
                  </a:cubicBezTo>
                  <a:cubicBezTo>
                    <a:pt x="0" y="173"/>
                    <a:pt x="51" y="223"/>
                    <a:pt x="112" y="223"/>
                  </a:cubicBezTo>
                  <a:cubicBezTo>
                    <a:pt x="176" y="223"/>
                    <a:pt x="224" y="173"/>
                    <a:pt x="224" y="112"/>
                  </a:cubicBezTo>
                  <a:cubicBezTo>
                    <a:pt x="224" y="48"/>
                    <a:pt x="171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51"/>
            <p:cNvSpPr/>
            <p:nvPr/>
          </p:nvSpPr>
          <p:spPr>
            <a:xfrm>
              <a:off x="901291" y="3336683"/>
              <a:ext cx="18619" cy="16587"/>
            </a:xfrm>
            <a:custGeom>
              <a:avLst/>
              <a:gdLst/>
              <a:ahLst/>
              <a:cxnLst/>
              <a:rect l="l" t="t" r="r" b="b"/>
              <a:pathLst>
                <a:path w="174" h="155" extrusionOk="0">
                  <a:moveTo>
                    <a:pt x="86" y="1"/>
                  </a:moveTo>
                  <a:cubicBezTo>
                    <a:pt x="74" y="1"/>
                    <a:pt x="63" y="8"/>
                    <a:pt x="59" y="22"/>
                  </a:cubicBezTo>
                  <a:lnTo>
                    <a:pt x="53" y="33"/>
                  </a:lnTo>
                  <a:lnTo>
                    <a:pt x="40" y="33"/>
                  </a:lnTo>
                  <a:cubicBezTo>
                    <a:pt x="14" y="39"/>
                    <a:pt x="0" y="69"/>
                    <a:pt x="20" y="92"/>
                  </a:cubicBezTo>
                  <a:lnTo>
                    <a:pt x="31" y="97"/>
                  </a:lnTo>
                  <a:lnTo>
                    <a:pt x="28" y="111"/>
                  </a:lnTo>
                  <a:cubicBezTo>
                    <a:pt x="22" y="135"/>
                    <a:pt x="41" y="154"/>
                    <a:pt x="61" y="154"/>
                  </a:cubicBezTo>
                  <a:cubicBezTo>
                    <a:pt x="66" y="154"/>
                    <a:pt x="71" y="153"/>
                    <a:pt x="76" y="150"/>
                  </a:cubicBezTo>
                  <a:lnTo>
                    <a:pt x="87" y="142"/>
                  </a:lnTo>
                  <a:lnTo>
                    <a:pt x="98" y="150"/>
                  </a:lnTo>
                  <a:cubicBezTo>
                    <a:pt x="103" y="152"/>
                    <a:pt x="107" y="153"/>
                    <a:pt x="112" y="153"/>
                  </a:cubicBezTo>
                  <a:cubicBezTo>
                    <a:pt x="132" y="153"/>
                    <a:pt x="150" y="134"/>
                    <a:pt x="146" y="111"/>
                  </a:cubicBezTo>
                  <a:lnTo>
                    <a:pt x="143" y="97"/>
                  </a:lnTo>
                  <a:lnTo>
                    <a:pt x="154" y="92"/>
                  </a:lnTo>
                  <a:cubicBezTo>
                    <a:pt x="173" y="69"/>
                    <a:pt x="165" y="36"/>
                    <a:pt x="137" y="33"/>
                  </a:cubicBezTo>
                  <a:lnTo>
                    <a:pt x="123" y="33"/>
                  </a:lnTo>
                  <a:lnTo>
                    <a:pt x="115" y="22"/>
                  </a:lnTo>
                  <a:cubicBezTo>
                    <a:pt x="109" y="8"/>
                    <a:pt x="97" y="1"/>
                    <a:pt x="8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51"/>
            <p:cNvSpPr/>
            <p:nvPr/>
          </p:nvSpPr>
          <p:spPr>
            <a:xfrm>
              <a:off x="903645" y="3338716"/>
              <a:ext cx="12948" cy="12627"/>
            </a:xfrm>
            <a:custGeom>
              <a:avLst/>
              <a:gdLst/>
              <a:ahLst/>
              <a:cxnLst/>
              <a:rect l="l" t="t" r="r" b="b"/>
              <a:pathLst>
                <a:path w="121" h="118" extrusionOk="0">
                  <a:moveTo>
                    <a:pt x="62" y="0"/>
                  </a:moveTo>
                  <a:cubicBezTo>
                    <a:pt x="26" y="0"/>
                    <a:pt x="1" y="22"/>
                    <a:pt x="1" y="59"/>
                  </a:cubicBezTo>
                  <a:cubicBezTo>
                    <a:pt x="1" y="92"/>
                    <a:pt x="31" y="117"/>
                    <a:pt x="62" y="117"/>
                  </a:cubicBezTo>
                  <a:cubicBezTo>
                    <a:pt x="96" y="117"/>
                    <a:pt x="121" y="89"/>
                    <a:pt x="121" y="59"/>
                  </a:cubicBezTo>
                  <a:cubicBezTo>
                    <a:pt x="121" y="28"/>
                    <a:pt x="96" y="0"/>
                    <a:pt x="62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51"/>
            <p:cNvSpPr/>
            <p:nvPr/>
          </p:nvSpPr>
          <p:spPr>
            <a:xfrm>
              <a:off x="909958" y="3326731"/>
              <a:ext cx="963" cy="36811"/>
            </a:xfrm>
            <a:custGeom>
              <a:avLst/>
              <a:gdLst/>
              <a:ahLst/>
              <a:cxnLst/>
              <a:rect l="l" t="t" r="r" b="b"/>
              <a:pathLst>
                <a:path w="9" h="344" extrusionOk="0">
                  <a:moveTo>
                    <a:pt x="0" y="1"/>
                  </a:moveTo>
                  <a:lnTo>
                    <a:pt x="0" y="344"/>
                  </a:lnTo>
                  <a:lnTo>
                    <a:pt x="9" y="34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51"/>
            <p:cNvSpPr/>
            <p:nvPr/>
          </p:nvSpPr>
          <p:spPr>
            <a:xfrm>
              <a:off x="908781" y="3323414"/>
              <a:ext cx="3638" cy="4066"/>
            </a:xfrm>
            <a:custGeom>
              <a:avLst/>
              <a:gdLst/>
              <a:ahLst/>
              <a:cxnLst/>
              <a:rect l="l" t="t" r="r" b="b"/>
              <a:pathLst>
                <a:path w="34" h="38" extrusionOk="0">
                  <a:moveTo>
                    <a:pt x="17" y="1"/>
                  </a:moveTo>
                  <a:cubicBezTo>
                    <a:pt x="9" y="1"/>
                    <a:pt x="0" y="9"/>
                    <a:pt x="0" y="20"/>
                  </a:cubicBezTo>
                  <a:cubicBezTo>
                    <a:pt x="0" y="29"/>
                    <a:pt x="9" y="37"/>
                    <a:pt x="17" y="37"/>
                  </a:cubicBezTo>
                  <a:cubicBezTo>
                    <a:pt x="25" y="37"/>
                    <a:pt x="34" y="29"/>
                    <a:pt x="34" y="20"/>
                  </a:cubicBezTo>
                  <a:cubicBezTo>
                    <a:pt x="34" y="9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51"/>
            <p:cNvSpPr/>
            <p:nvPr/>
          </p:nvSpPr>
          <p:spPr>
            <a:xfrm>
              <a:off x="909958" y="3324591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1"/>
                  </a:moveTo>
                  <a:cubicBezTo>
                    <a:pt x="3" y="1"/>
                    <a:pt x="0" y="4"/>
                    <a:pt x="0" y="9"/>
                  </a:cubicBezTo>
                  <a:cubicBezTo>
                    <a:pt x="0" y="12"/>
                    <a:pt x="3" y="15"/>
                    <a:pt x="6" y="15"/>
                  </a:cubicBezTo>
                  <a:cubicBezTo>
                    <a:pt x="9" y="15"/>
                    <a:pt x="14" y="12"/>
                    <a:pt x="14" y="9"/>
                  </a:cubicBezTo>
                  <a:cubicBezTo>
                    <a:pt x="14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51"/>
            <p:cNvSpPr/>
            <p:nvPr/>
          </p:nvSpPr>
          <p:spPr>
            <a:xfrm>
              <a:off x="908781" y="3362901"/>
              <a:ext cx="3638" cy="3638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7" y="0"/>
                  </a:moveTo>
                  <a:cubicBezTo>
                    <a:pt x="6" y="0"/>
                    <a:pt x="0" y="6"/>
                    <a:pt x="0" y="17"/>
                  </a:cubicBezTo>
                  <a:cubicBezTo>
                    <a:pt x="0" y="28"/>
                    <a:pt x="11" y="34"/>
                    <a:pt x="17" y="34"/>
                  </a:cubicBezTo>
                  <a:cubicBezTo>
                    <a:pt x="28" y="34"/>
                    <a:pt x="34" y="28"/>
                    <a:pt x="34" y="17"/>
                  </a:cubicBezTo>
                  <a:cubicBezTo>
                    <a:pt x="34" y="11"/>
                    <a:pt x="25" y="3"/>
                    <a:pt x="1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51"/>
            <p:cNvSpPr/>
            <p:nvPr/>
          </p:nvSpPr>
          <p:spPr>
            <a:xfrm>
              <a:off x="909958" y="3364078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4"/>
                    <a:pt x="6" y="14"/>
                  </a:cubicBezTo>
                  <a:cubicBezTo>
                    <a:pt x="9" y="14"/>
                    <a:pt x="14" y="9"/>
                    <a:pt x="14" y="6"/>
                  </a:cubicBezTo>
                  <a:cubicBezTo>
                    <a:pt x="14" y="6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51"/>
            <p:cNvSpPr/>
            <p:nvPr/>
          </p:nvSpPr>
          <p:spPr>
            <a:xfrm>
              <a:off x="891981" y="3344388"/>
              <a:ext cx="36918" cy="1284"/>
            </a:xfrm>
            <a:custGeom>
              <a:avLst/>
              <a:gdLst/>
              <a:ahLst/>
              <a:cxnLst/>
              <a:rect l="l" t="t" r="r" b="b"/>
              <a:pathLst>
                <a:path w="345" h="12" extrusionOk="0">
                  <a:moveTo>
                    <a:pt x="1" y="0"/>
                  </a:moveTo>
                  <a:lnTo>
                    <a:pt x="1" y="11"/>
                  </a:lnTo>
                  <a:lnTo>
                    <a:pt x="344" y="11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51"/>
            <p:cNvSpPr/>
            <p:nvPr/>
          </p:nvSpPr>
          <p:spPr>
            <a:xfrm>
              <a:off x="928471" y="3343425"/>
              <a:ext cx="3959" cy="3745"/>
            </a:xfrm>
            <a:custGeom>
              <a:avLst/>
              <a:gdLst/>
              <a:ahLst/>
              <a:cxnLst/>
              <a:rect l="l" t="t" r="r" b="b"/>
              <a:pathLst>
                <a:path w="37" h="35" extrusionOk="0">
                  <a:moveTo>
                    <a:pt x="17" y="1"/>
                  </a:moveTo>
                  <a:cubicBezTo>
                    <a:pt x="9" y="1"/>
                    <a:pt x="0" y="12"/>
                    <a:pt x="0" y="17"/>
                  </a:cubicBezTo>
                  <a:cubicBezTo>
                    <a:pt x="0" y="29"/>
                    <a:pt x="9" y="34"/>
                    <a:pt x="17" y="34"/>
                  </a:cubicBezTo>
                  <a:cubicBezTo>
                    <a:pt x="28" y="34"/>
                    <a:pt x="37" y="26"/>
                    <a:pt x="37" y="17"/>
                  </a:cubicBezTo>
                  <a:cubicBezTo>
                    <a:pt x="37" y="6"/>
                    <a:pt x="28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51"/>
            <p:cNvSpPr/>
            <p:nvPr/>
          </p:nvSpPr>
          <p:spPr>
            <a:xfrm>
              <a:off x="929648" y="3344602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1"/>
                  </a:moveTo>
                  <a:cubicBezTo>
                    <a:pt x="3" y="1"/>
                    <a:pt x="1" y="4"/>
                    <a:pt x="1" y="6"/>
                  </a:cubicBezTo>
                  <a:cubicBezTo>
                    <a:pt x="1" y="9"/>
                    <a:pt x="3" y="15"/>
                    <a:pt x="6" y="15"/>
                  </a:cubicBezTo>
                  <a:cubicBezTo>
                    <a:pt x="12" y="15"/>
                    <a:pt x="14" y="9"/>
                    <a:pt x="14" y="6"/>
                  </a:cubicBezTo>
                  <a:cubicBezTo>
                    <a:pt x="14" y="4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51"/>
            <p:cNvSpPr/>
            <p:nvPr/>
          </p:nvSpPr>
          <p:spPr>
            <a:xfrm>
              <a:off x="889092" y="3343425"/>
              <a:ext cx="3638" cy="374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7" y="1"/>
                  </a:moveTo>
                  <a:cubicBezTo>
                    <a:pt x="6" y="1"/>
                    <a:pt x="0" y="12"/>
                    <a:pt x="0" y="17"/>
                  </a:cubicBezTo>
                  <a:cubicBezTo>
                    <a:pt x="0" y="29"/>
                    <a:pt x="6" y="34"/>
                    <a:pt x="17" y="34"/>
                  </a:cubicBezTo>
                  <a:cubicBezTo>
                    <a:pt x="22" y="34"/>
                    <a:pt x="31" y="26"/>
                    <a:pt x="34" y="17"/>
                  </a:cubicBezTo>
                  <a:cubicBezTo>
                    <a:pt x="34" y="6"/>
                    <a:pt x="28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51"/>
            <p:cNvSpPr/>
            <p:nvPr/>
          </p:nvSpPr>
          <p:spPr>
            <a:xfrm>
              <a:off x="889948" y="3344602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1"/>
                  </a:moveTo>
                  <a:cubicBezTo>
                    <a:pt x="6" y="1"/>
                    <a:pt x="0" y="4"/>
                    <a:pt x="0" y="6"/>
                  </a:cubicBezTo>
                  <a:cubicBezTo>
                    <a:pt x="0" y="9"/>
                    <a:pt x="6" y="15"/>
                    <a:pt x="9" y="15"/>
                  </a:cubicBezTo>
                  <a:cubicBezTo>
                    <a:pt x="12" y="15"/>
                    <a:pt x="14" y="9"/>
                    <a:pt x="14" y="6"/>
                  </a:cubicBezTo>
                  <a:cubicBezTo>
                    <a:pt x="14" y="4"/>
                    <a:pt x="12" y="1"/>
                    <a:pt x="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51"/>
            <p:cNvSpPr/>
            <p:nvPr/>
          </p:nvSpPr>
          <p:spPr>
            <a:xfrm>
              <a:off x="899793" y="3334222"/>
              <a:ext cx="20973" cy="20653"/>
            </a:xfrm>
            <a:custGeom>
              <a:avLst/>
              <a:gdLst/>
              <a:ahLst/>
              <a:cxnLst/>
              <a:rect l="l" t="t" r="r" b="b"/>
              <a:pathLst>
                <a:path w="196" h="193" extrusionOk="0">
                  <a:moveTo>
                    <a:pt x="187" y="0"/>
                  </a:moveTo>
                  <a:lnTo>
                    <a:pt x="1" y="187"/>
                  </a:lnTo>
                  <a:lnTo>
                    <a:pt x="9" y="193"/>
                  </a:lnTo>
                  <a:lnTo>
                    <a:pt x="196" y="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51"/>
            <p:cNvSpPr/>
            <p:nvPr/>
          </p:nvSpPr>
          <p:spPr>
            <a:xfrm>
              <a:off x="919482" y="3333152"/>
              <a:ext cx="3424" cy="3103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8" y="1"/>
                  </a:moveTo>
                  <a:cubicBezTo>
                    <a:pt x="15" y="1"/>
                    <a:pt x="12" y="2"/>
                    <a:pt x="9" y="5"/>
                  </a:cubicBezTo>
                  <a:cubicBezTo>
                    <a:pt x="1" y="10"/>
                    <a:pt x="1" y="16"/>
                    <a:pt x="9" y="24"/>
                  </a:cubicBezTo>
                  <a:cubicBezTo>
                    <a:pt x="10" y="27"/>
                    <a:pt x="13" y="28"/>
                    <a:pt x="15" y="28"/>
                  </a:cubicBezTo>
                  <a:cubicBezTo>
                    <a:pt x="18" y="28"/>
                    <a:pt x="22" y="27"/>
                    <a:pt x="26" y="24"/>
                  </a:cubicBezTo>
                  <a:cubicBezTo>
                    <a:pt x="31" y="16"/>
                    <a:pt x="31" y="10"/>
                    <a:pt x="26" y="5"/>
                  </a:cubicBezTo>
                  <a:cubicBezTo>
                    <a:pt x="24" y="2"/>
                    <a:pt x="22" y="1"/>
                    <a:pt x="18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51"/>
            <p:cNvSpPr/>
            <p:nvPr/>
          </p:nvSpPr>
          <p:spPr>
            <a:xfrm>
              <a:off x="920659" y="3333580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1"/>
                  </a:moveTo>
                  <a:cubicBezTo>
                    <a:pt x="4" y="1"/>
                    <a:pt x="1" y="3"/>
                    <a:pt x="1" y="9"/>
                  </a:cubicBezTo>
                  <a:cubicBezTo>
                    <a:pt x="1" y="12"/>
                    <a:pt x="4" y="15"/>
                    <a:pt x="6" y="15"/>
                  </a:cubicBezTo>
                  <a:cubicBezTo>
                    <a:pt x="12" y="15"/>
                    <a:pt x="15" y="12"/>
                    <a:pt x="15" y="9"/>
                  </a:cubicBezTo>
                  <a:cubicBezTo>
                    <a:pt x="15" y="3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51"/>
            <p:cNvSpPr/>
            <p:nvPr/>
          </p:nvSpPr>
          <p:spPr>
            <a:xfrm>
              <a:off x="898294" y="3354447"/>
              <a:ext cx="3103" cy="2996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7" y="0"/>
                  </a:moveTo>
                  <a:cubicBezTo>
                    <a:pt x="14" y="0"/>
                    <a:pt x="10" y="2"/>
                    <a:pt x="6" y="7"/>
                  </a:cubicBezTo>
                  <a:cubicBezTo>
                    <a:pt x="1" y="9"/>
                    <a:pt x="1" y="15"/>
                    <a:pt x="6" y="23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8" y="27"/>
                    <a:pt x="22" y="26"/>
                    <a:pt x="26" y="23"/>
                  </a:cubicBezTo>
                  <a:cubicBezTo>
                    <a:pt x="28" y="15"/>
                    <a:pt x="28" y="9"/>
                    <a:pt x="26" y="7"/>
                  </a:cubicBezTo>
                  <a:cubicBezTo>
                    <a:pt x="23" y="2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51"/>
            <p:cNvSpPr/>
            <p:nvPr/>
          </p:nvSpPr>
          <p:spPr>
            <a:xfrm>
              <a:off x="898936" y="3354768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1"/>
                  </a:moveTo>
                  <a:cubicBezTo>
                    <a:pt x="3" y="1"/>
                    <a:pt x="0" y="6"/>
                    <a:pt x="0" y="9"/>
                  </a:cubicBezTo>
                  <a:cubicBezTo>
                    <a:pt x="0" y="12"/>
                    <a:pt x="3" y="15"/>
                    <a:pt x="9" y="15"/>
                  </a:cubicBezTo>
                  <a:cubicBezTo>
                    <a:pt x="11" y="15"/>
                    <a:pt x="14" y="12"/>
                    <a:pt x="14" y="9"/>
                  </a:cubicBezTo>
                  <a:cubicBezTo>
                    <a:pt x="14" y="6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51"/>
            <p:cNvSpPr/>
            <p:nvPr/>
          </p:nvSpPr>
          <p:spPr>
            <a:xfrm>
              <a:off x="899793" y="3334543"/>
              <a:ext cx="20973" cy="20653"/>
            </a:xfrm>
            <a:custGeom>
              <a:avLst/>
              <a:gdLst/>
              <a:ahLst/>
              <a:cxnLst/>
              <a:rect l="l" t="t" r="r" b="b"/>
              <a:pathLst>
                <a:path w="196" h="193" extrusionOk="0">
                  <a:moveTo>
                    <a:pt x="6" y="0"/>
                  </a:moveTo>
                  <a:lnTo>
                    <a:pt x="1" y="6"/>
                  </a:lnTo>
                  <a:lnTo>
                    <a:pt x="187" y="193"/>
                  </a:lnTo>
                  <a:lnTo>
                    <a:pt x="196" y="18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51"/>
            <p:cNvSpPr/>
            <p:nvPr/>
          </p:nvSpPr>
          <p:spPr>
            <a:xfrm>
              <a:off x="919482" y="3354447"/>
              <a:ext cx="3424" cy="2996"/>
            </a:xfrm>
            <a:custGeom>
              <a:avLst/>
              <a:gdLst/>
              <a:ahLst/>
              <a:cxnLst/>
              <a:rect l="l" t="t" r="r" b="b"/>
              <a:pathLst>
                <a:path w="32" h="28" extrusionOk="0">
                  <a:moveTo>
                    <a:pt x="18" y="0"/>
                  </a:moveTo>
                  <a:cubicBezTo>
                    <a:pt x="15" y="0"/>
                    <a:pt x="12" y="2"/>
                    <a:pt x="9" y="7"/>
                  </a:cubicBezTo>
                  <a:cubicBezTo>
                    <a:pt x="1" y="9"/>
                    <a:pt x="1" y="15"/>
                    <a:pt x="9" y="23"/>
                  </a:cubicBezTo>
                  <a:cubicBezTo>
                    <a:pt x="10" y="26"/>
                    <a:pt x="14" y="27"/>
                    <a:pt x="17" y="27"/>
                  </a:cubicBezTo>
                  <a:cubicBezTo>
                    <a:pt x="21" y="27"/>
                    <a:pt x="24" y="26"/>
                    <a:pt x="26" y="23"/>
                  </a:cubicBezTo>
                  <a:cubicBezTo>
                    <a:pt x="31" y="18"/>
                    <a:pt x="31" y="12"/>
                    <a:pt x="26" y="7"/>
                  </a:cubicBezTo>
                  <a:cubicBezTo>
                    <a:pt x="24" y="2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51"/>
            <p:cNvSpPr/>
            <p:nvPr/>
          </p:nvSpPr>
          <p:spPr>
            <a:xfrm>
              <a:off x="920659" y="3354768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1"/>
                  </a:moveTo>
                  <a:cubicBezTo>
                    <a:pt x="4" y="1"/>
                    <a:pt x="1" y="6"/>
                    <a:pt x="1" y="9"/>
                  </a:cubicBezTo>
                  <a:cubicBezTo>
                    <a:pt x="1" y="12"/>
                    <a:pt x="4" y="15"/>
                    <a:pt x="6" y="15"/>
                  </a:cubicBezTo>
                  <a:cubicBezTo>
                    <a:pt x="12" y="15"/>
                    <a:pt x="15" y="12"/>
                    <a:pt x="15" y="9"/>
                  </a:cubicBezTo>
                  <a:cubicBezTo>
                    <a:pt x="15" y="6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51"/>
            <p:cNvSpPr/>
            <p:nvPr/>
          </p:nvSpPr>
          <p:spPr>
            <a:xfrm>
              <a:off x="897973" y="3333152"/>
              <a:ext cx="3424" cy="2889"/>
            </a:xfrm>
            <a:custGeom>
              <a:avLst/>
              <a:gdLst/>
              <a:ahLst/>
              <a:cxnLst/>
              <a:rect l="l" t="t" r="r" b="b"/>
              <a:pathLst>
                <a:path w="32" h="27" extrusionOk="0">
                  <a:moveTo>
                    <a:pt x="17" y="1"/>
                  </a:moveTo>
                  <a:cubicBezTo>
                    <a:pt x="14" y="1"/>
                    <a:pt x="11" y="2"/>
                    <a:pt x="6" y="5"/>
                  </a:cubicBezTo>
                  <a:cubicBezTo>
                    <a:pt x="1" y="10"/>
                    <a:pt x="1" y="16"/>
                    <a:pt x="6" y="24"/>
                  </a:cubicBezTo>
                  <a:cubicBezTo>
                    <a:pt x="11" y="26"/>
                    <a:pt x="14" y="26"/>
                    <a:pt x="17" y="26"/>
                  </a:cubicBezTo>
                  <a:cubicBezTo>
                    <a:pt x="20" y="26"/>
                    <a:pt x="22" y="26"/>
                    <a:pt x="23" y="24"/>
                  </a:cubicBezTo>
                  <a:cubicBezTo>
                    <a:pt x="31" y="19"/>
                    <a:pt x="31" y="13"/>
                    <a:pt x="23" y="5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51"/>
            <p:cNvSpPr/>
            <p:nvPr/>
          </p:nvSpPr>
          <p:spPr>
            <a:xfrm>
              <a:off x="898936" y="3333580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1"/>
                  </a:moveTo>
                  <a:cubicBezTo>
                    <a:pt x="3" y="1"/>
                    <a:pt x="0" y="3"/>
                    <a:pt x="0" y="9"/>
                  </a:cubicBezTo>
                  <a:cubicBezTo>
                    <a:pt x="0" y="12"/>
                    <a:pt x="3" y="15"/>
                    <a:pt x="9" y="15"/>
                  </a:cubicBezTo>
                  <a:cubicBezTo>
                    <a:pt x="11" y="15"/>
                    <a:pt x="14" y="12"/>
                    <a:pt x="14" y="9"/>
                  </a:cubicBezTo>
                  <a:cubicBezTo>
                    <a:pt x="14" y="3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51"/>
            <p:cNvSpPr/>
            <p:nvPr/>
          </p:nvSpPr>
          <p:spPr>
            <a:xfrm>
              <a:off x="907604" y="3341927"/>
              <a:ext cx="5992" cy="6100"/>
            </a:xfrm>
            <a:custGeom>
              <a:avLst/>
              <a:gdLst/>
              <a:ahLst/>
              <a:cxnLst/>
              <a:rect l="l" t="t" r="r" b="b"/>
              <a:pathLst>
                <a:path w="56" h="57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3"/>
                    <a:pt x="14" y="57"/>
                    <a:pt x="28" y="57"/>
                  </a:cubicBezTo>
                  <a:cubicBezTo>
                    <a:pt x="42" y="57"/>
                    <a:pt x="56" y="43"/>
                    <a:pt x="56" y="29"/>
                  </a:cubicBezTo>
                  <a:cubicBezTo>
                    <a:pt x="56" y="12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51"/>
            <p:cNvSpPr/>
            <p:nvPr/>
          </p:nvSpPr>
          <p:spPr>
            <a:xfrm>
              <a:off x="551156" y="2710563"/>
              <a:ext cx="479180" cy="130552"/>
            </a:xfrm>
            <a:custGeom>
              <a:avLst/>
              <a:gdLst/>
              <a:ahLst/>
              <a:cxnLst/>
              <a:rect l="l" t="t" r="r" b="b"/>
              <a:pathLst>
                <a:path w="4478" h="1220" extrusionOk="0">
                  <a:moveTo>
                    <a:pt x="2240" y="0"/>
                  </a:moveTo>
                  <a:cubicBezTo>
                    <a:pt x="1004" y="0"/>
                    <a:pt x="0" y="274"/>
                    <a:pt x="0" y="611"/>
                  </a:cubicBezTo>
                  <a:cubicBezTo>
                    <a:pt x="0" y="946"/>
                    <a:pt x="1004" y="1220"/>
                    <a:pt x="2240" y="1220"/>
                  </a:cubicBezTo>
                  <a:cubicBezTo>
                    <a:pt x="3476" y="1220"/>
                    <a:pt x="4478" y="946"/>
                    <a:pt x="4478" y="611"/>
                  </a:cubicBezTo>
                  <a:cubicBezTo>
                    <a:pt x="4478" y="274"/>
                    <a:pt x="3476" y="0"/>
                    <a:pt x="2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51"/>
            <p:cNvSpPr/>
            <p:nvPr/>
          </p:nvSpPr>
          <p:spPr>
            <a:xfrm>
              <a:off x="567528" y="2757755"/>
              <a:ext cx="446435" cy="83040"/>
            </a:xfrm>
            <a:custGeom>
              <a:avLst/>
              <a:gdLst/>
              <a:ahLst/>
              <a:cxnLst/>
              <a:rect l="l" t="t" r="r" b="b"/>
              <a:pathLst>
                <a:path w="4172" h="776" extrusionOk="0">
                  <a:moveTo>
                    <a:pt x="2087" y="0"/>
                  </a:moveTo>
                  <a:cubicBezTo>
                    <a:pt x="935" y="0"/>
                    <a:pt x="0" y="176"/>
                    <a:pt x="0" y="388"/>
                  </a:cubicBezTo>
                  <a:cubicBezTo>
                    <a:pt x="0" y="603"/>
                    <a:pt x="935" y="776"/>
                    <a:pt x="2087" y="776"/>
                  </a:cubicBezTo>
                  <a:cubicBezTo>
                    <a:pt x="3239" y="776"/>
                    <a:pt x="4171" y="603"/>
                    <a:pt x="4171" y="388"/>
                  </a:cubicBezTo>
                  <a:cubicBezTo>
                    <a:pt x="4171" y="176"/>
                    <a:pt x="3239" y="0"/>
                    <a:pt x="20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51"/>
            <p:cNvSpPr/>
            <p:nvPr/>
          </p:nvSpPr>
          <p:spPr>
            <a:xfrm>
              <a:off x="616218" y="2799168"/>
              <a:ext cx="349915" cy="41948"/>
            </a:xfrm>
            <a:custGeom>
              <a:avLst/>
              <a:gdLst/>
              <a:ahLst/>
              <a:cxnLst/>
              <a:rect l="l" t="t" r="r" b="b"/>
              <a:pathLst>
                <a:path w="3270" h="392" extrusionOk="0">
                  <a:moveTo>
                    <a:pt x="1635" y="1"/>
                  </a:moveTo>
                  <a:cubicBezTo>
                    <a:pt x="991" y="1"/>
                    <a:pt x="408" y="79"/>
                    <a:pt x="0" y="196"/>
                  </a:cubicBezTo>
                  <a:cubicBezTo>
                    <a:pt x="408" y="316"/>
                    <a:pt x="991" y="392"/>
                    <a:pt x="1635" y="392"/>
                  </a:cubicBezTo>
                  <a:cubicBezTo>
                    <a:pt x="2279" y="392"/>
                    <a:pt x="2863" y="316"/>
                    <a:pt x="3270" y="196"/>
                  </a:cubicBezTo>
                  <a:cubicBezTo>
                    <a:pt x="2863" y="79"/>
                    <a:pt x="2279" y="1"/>
                    <a:pt x="16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51"/>
            <p:cNvSpPr/>
            <p:nvPr/>
          </p:nvSpPr>
          <p:spPr>
            <a:xfrm>
              <a:off x="-317653" y="3973932"/>
              <a:ext cx="2804239" cy="1077805"/>
            </a:xfrm>
            <a:custGeom>
              <a:avLst/>
              <a:gdLst/>
              <a:ahLst/>
              <a:cxnLst/>
              <a:rect l="l" t="t" r="r" b="b"/>
              <a:pathLst>
                <a:path w="26206" h="10072" extrusionOk="0">
                  <a:moveTo>
                    <a:pt x="13104" y="1"/>
                  </a:moveTo>
                  <a:cubicBezTo>
                    <a:pt x="5868" y="1"/>
                    <a:pt x="1" y="2255"/>
                    <a:pt x="1" y="5036"/>
                  </a:cubicBezTo>
                  <a:cubicBezTo>
                    <a:pt x="1" y="7818"/>
                    <a:pt x="5868" y="10072"/>
                    <a:pt x="13104" y="10072"/>
                  </a:cubicBezTo>
                  <a:cubicBezTo>
                    <a:pt x="16578" y="10072"/>
                    <a:pt x="19912" y="9542"/>
                    <a:pt x="22367" y="8599"/>
                  </a:cubicBezTo>
                  <a:cubicBezTo>
                    <a:pt x="24824" y="7653"/>
                    <a:pt x="26205" y="6373"/>
                    <a:pt x="26205" y="5036"/>
                  </a:cubicBezTo>
                  <a:cubicBezTo>
                    <a:pt x="26205" y="3703"/>
                    <a:pt x="24824" y="2420"/>
                    <a:pt x="22367" y="1477"/>
                  </a:cubicBezTo>
                  <a:cubicBezTo>
                    <a:pt x="19912" y="531"/>
                    <a:pt x="16578" y="1"/>
                    <a:pt x="13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51"/>
            <p:cNvSpPr/>
            <p:nvPr/>
          </p:nvSpPr>
          <p:spPr>
            <a:xfrm>
              <a:off x="-317653" y="3919035"/>
              <a:ext cx="2804239" cy="1077805"/>
            </a:xfrm>
            <a:custGeom>
              <a:avLst/>
              <a:gdLst/>
              <a:ahLst/>
              <a:cxnLst/>
              <a:rect l="l" t="t" r="r" b="b"/>
              <a:pathLst>
                <a:path w="26206" h="10072" extrusionOk="0">
                  <a:moveTo>
                    <a:pt x="13104" y="0"/>
                  </a:moveTo>
                  <a:cubicBezTo>
                    <a:pt x="5868" y="0"/>
                    <a:pt x="1" y="2257"/>
                    <a:pt x="1" y="5036"/>
                  </a:cubicBezTo>
                  <a:cubicBezTo>
                    <a:pt x="1" y="7817"/>
                    <a:pt x="5868" y="10072"/>
                    <a:pt x="13104" y="10072"/>
                  </a:cubicBezTo>
                  <a:cubicBezTo>
                    <a:pt x="16578" y="10072"/>
                    <a:pt x="19912" y="9542"/>
                    <a:pt x="22367" y="8599"/>
                  </a:cubicBezTo>
                  <a:cubicBezTo>
                    <a:pt x="24824" y="7653"/>
                    <a:pt x="26205" y="6372"/>
                    <a:pt x="26205" y="5036"/>
                  </a:cubicBezTo>
                  <a:cubicBezTo>
                    <a:pt x="26205" y="3703"/>
                    <a:pt x="24824" y="2422"/>
                    <a:pt x="22367" y="1476"/>
                  </a:cubicBezTo>
                  <a:cubicBezTo>
                    <a:pt x="19912" y="533"/>
                    <a:pt x="16578" y="0"/>
                    <a:pt x="1310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51"/>
            <p:cNvSpPr/>
            <p:nvPr/>
          </p:nvSpPr>
          <p:spPr>
            <a:xfrm>
              <a:off x="-438253" y="3725881"/>
              <a:ext cx="2986258" cy="1224943"/>
            </a:xfrm>
            <a:custGeom>
              <a:avLst/>
              <a:gdLst/>
              <a:ahLst/>
              <a:cxnLst/>
              <a:rect l="l" t="t" r="r" b="b"/>
              <a:pathLst>
                <a:path w="27907" h="11447" extrusionOk="0">
                  <a:moveTo>
                    <a:pt x="13955" y="0"/>
                  </a:moveTo>
                  <a:cubicBezTo>
                    <a:pt x="6250" y="0"/>
                    <a:pt x="1" y="2561"/>
                    <a:pt x="1" y="5722"/>
                  </a:cubicBezTo>
                  <a:cubicBezTo>
                    <a:pt x="1" y="8883"/>
                    <a:pt x="6250" y="11447"/>
                    <a:pt x="13955" y="11447"/>
                  </a:cubicBezTo>
                  <a:cubicBezTo>
                    <a:pt x="17654" y="11447"/>
                    <a:pt x="21203" y="10842"/>
                    <a:pt x="23820" y="9770"/>
                  </a:cubicBezTo>
                  <a:cubicBezTo>
                    <a:pt x="26437" y="8696"/>
                    <a:pt x="27907" y="7240"/>
                    <a:pt x="27907" y="5722"/>
                  </a:cubicBezTo>
                  <a:cubicBezTo>
                    <a:pt x="27907" y="4205"/>
                    <a:pt x="26437" y="2748"/>
                    <a:pt x="23820" y="1677"/>
                  </a:cubicBezTo>
                  <a:cubicBezTo>
                    <a:pt x="21203" y="603"/>
                    <a:pt x="17654" y="0"/>
                    <a:pt x="13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51"/>
            <p:cNvSpPr/>
            <p:nvPr/>
          </p:nvSpPr>
          <p:spPr>
            <a:xfrm>
              <a:off x="-347188" y="3762907"/>
              <a:ext cx="2804239" cy="1077805"/>
            </a:xfrm>
            <a:custGeom>
              <a:avLst/>
              <a:gdLst/>
              <a:ahLst/>
              <a:cxnLst/>
              <a:rect l="l" t="t" r="r" b="b"/>
              <a:pathLst>
                <a:path w="26206" h="10072" extrusionOk="0">
                  <a:moveTo>
                    <a:pt x="13104" y="0"/>
                  </a:moveTo>
                  <a:cubicBezTo>
                    <a:pt x="5868" y="0"/>
                    <a:pt x="1" y="2255"/>
                    <a:pt x="1" y="5036"/>
                  </a:cubicBezTo>
                  <a:cubicBezTo>
                    <a:pt x="1" y="7817"/>
                    <a:pt x="5868" y="10072"/>
                    <a:pt x="13104" y="10072"/>
                  </a:cubicBezTo>
                  <a:cubicBezTo>
                    <a:pt x="16578" y="10072"/>
                    <a:pt x="19911" y="9541"/>
                    <a:pt x="22369" y="8596"/>
                  </a:cubicBezTo>
                  <a:cubicBezTo>
                    <a:pt x="24824" y="7653"/>
                    <a:pt x="26205" y="6369"/>
                    <a:pt x="26205" y="5036"/>
                  </a:cubicBezTo>
                  <a:cubicBezTo>
                    <a:pt x="26205" y="3700"/>
                    <a:pt x="24824" y="2419"/>
                    <a:pt x="22369" y="1473"/>
                  </a:cubicBezTo>
                  <a:cubicBezTo>
                    <a:pt x="19911" y="530"/>
                    <a:pt x="16578" y="0"/>
                    <a:pt x="1310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51"/>
            <p:cNvSpPr/>
            <p:nvPr/>
          </p:nvSpPr>
          <p:spPr>
            <a:xfrm>
              <a:off x="-239750" y="3764405"/>
              <a:ext cx="2589260" cy="994765"/>
            </a:xfrm>
            <a:custGeom>
              <a:avLst/>
              <a:gdLst/>
              <a:ahLst/>
              <a:cxnLst/>
              <a:rect l="l" t="t" r="r" b="b"/>
              <a:pathLst>
                <a:path w="24197" h="9296" extrusionOk="0">
                  <a:moveTo>
                    <a:pt x="12100" y="0"/>
                  </a:moveTo>
                  <a:cubicBezTo>
                    <a:pt x="5419" y="0"/>
                    <a:pt x="1" y="2082"/>
                    <a:pt x="1" y="4648"/>
                  </a:cubicBezTo>
                  <a:cubicBezTo>
                    <a:pt x="1" y="7215"/>
                    <a:pt x="5419" y="9296"/>
                    <a:pt x="12100" y="9296"/>
                  </a:cubicBezTo>
                  <a:cubicBezTo>
                    <a:pt x="18782" y="9296"/>
                    <a:pt x="24197" y="7215"/>
                    <a:pt x="24197" y="4648"/>
                  </a:cubicBezTo>
                  <a:cubicBezTo>
                    <a:pt x="24197" y="2082"/>
                    <a:pt x="18782" y="0"/>
                    <a:pt x="1210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51"/>
            <p:cNvSpPr/>
            <p:nvPr/>
          </p:nvSpPr>
          <p:spPr>
            <a:xfrm>
              <a:off x="-255481" y="2485948"/>
              <a:ext cx="849961" cy="1865612"/>
            </a:xfrm>
            <a:custGeom>
              <a:avLst/>
              <a:gdLst/>
              <a:ahLst/>
              <a:cxnLst/>
              <a:rect l="l" t="t" r="r" b="b"/>
              <a:pathLst>
                <a:path w="7943" h="17434" extrusionOk="0">
                  <a:moveTo>
                    <a:pt x="4109" y="1"/>
                  </a:moveTo>
                  <a:cubicBezTo>
                    <a:pt x="3748" y="1"/>
                    <a:pt x="3391" y="27"/>
                    <a:pt x="3041" y="88"/>
                  </a:cubicBezTo>
                  <a:cubicBezTo>
                    <a:pt x="2522" y="177"/>
                    <a:pt x="1995" y="359"/>
                    <a:pt x="1467" y="384"/>
                  </a:cubicBezTo>
                  <a:cubicBezTo>
                    <a:pt x="1342" y="540"/>
                    <a:pt x="1356" y="766"/>
                    <a:pt x="1392" y="967"/>
                  </a:cubicBezTo>
                  <a:cubicBezTo>
                    <a:pt x="1557" y="1960"/>
                    <a:pt x="1936" y="3020"/>
                    <a:pt x="2595" y="3784"/>
                  </a:cubicBezTo>
                  <a:cubicBezTo>
                    <a:pt x="2081" y="4474"/>
                    <a:pt x="1758" y="5174"/>
                    <a:pt x="1456" y="5980"/>
                  </a:cubicBezTo>
                  <a:cubicBezTo>
                    <a:pt x="798" y="7749"/>
                    <a:pt x="243" y="9579"/>
                    <a:pt x="123" y="11465"/>
                  </a:cubicBezTo>
                  <a:cubicBezTo>
                    <a:pt x="0" y="13348"/>
                    <a:pt x="335" y="15309"/>
                    <a:pt x="1350" y="16902"/>
                  </a:cubicBezTo>
                  <a:cubicBezTo>
                    <a:pt x="1942" y="17195"/>
                    <a:pt x="2600" y="17293"/>
                    <a:pt x="3261" y="17362"/>
                  </a:cubicBezTo>
                  <a:cubicBezTo>
                    <a:pt x="3647" y="17402"/>
                    <a:pt x="4034" y="17433"/>
                    <a:pt x="4420" y="17433"/>
                  </a:cubicBezTo>
                  <a:cubicBezTo>
                    <a:pt x="4706" y="17433"/>
                    <a:pt x="4992" y="17416"/>
                    <a:pt x="5276" y="17373"/>
                  </a:cubicBezTo>
                  <a:cubicBezTo>
                    <a:pt x="5942" y="17270"/>
                    <a:pt x="6598" y="17019"/>
                    <a:pt x="7097" y="16567"/>
                  </a:cubicBezTo>
                  <a:cubicBezTo>
                    <a:pt x="7097" y="16567"/>
                    <a:pt x="7943" y="13903"/>
                    <a:pt x="7943" y="12441"/>
                  </a:cubicBezTo>
                  <a:cubicBezTo>
                    <a:pt x="7943" y="7752"/>
                    <a:pt x="5822" y="3837"/>
                    <a:pt x="5822" y="3837"/>
                  </a:cubicBezTo>
                  <a:cubicBezTo>
                    <a:pt x="6263" y="3383"/>
                    <a:pt x="6612" y="2833"/>
                    <a:pt x="6880" y="2258"/>
                  </a:cubicBezTo>
                  <a:cubicBezTo>
                    <a:pt x="7147" y="1687"/>
                    <a:pt x="7259" y="1020"/>
                    <a:pt x="7078" y="414"/>
                  </a:cubicBezTo>
                  <a:cubicBezTo>
                    <a:pt x="6124" y="199"/>
                    <a:pt x="5104" y="1"/>
                    <a:pt x="4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51"/>
            <p:cNvSpPr/>
            <p:nvPr/>
          </p:nvSpPr>
          <p:spPr>
            <a:xfrm>
              <a:off x="-148043" y="3101367"/>
              <a:ext cx="706678" cy="1196907"/>
            </a:xfrm>
            <a:custGeom>
              <a:avLst/>
              <a:gdLst/>
              <a:ahLst/>
              <a:cxnLst/>
              <a:rect l="l" t="t" r="r" b="b"/>
              <a:pathLst>
                <a:path w="6604" h="11185" extrusionOk="0">
                  <a:moveTo>
                    <a:pt x="6604" y="4444"/>
                  </a:moveTo>
                  <a:lnTo>
                    <a:pt x="6604" y="4444"/>
                  </a:lnTo>
                  <a:cubicBezTo>
                    <a:pt x="6600" y="4446"/>
                    <a:pt x="6597" y="4449"/>
                    <a:pt x="6593" y="4451"/>
                  </a:cubicBezTo>
                  <a:lnTo>
                    <a:pt x="6593" y="4451"/>
                  </a:lnTo>
                  <a:cubicBezTo>
                    <a:pt x="6597" y="4449"/>
                    <a:pt x="6601" y="4447"/>
                    <a:pt x="6604" y="4444"/>
                  </a:cubicBezTo>
                  <a:close/>
                  <a:moveTo>
                    <a:pt x="1908" y="7479"/>
                  </a:moveTo>
                  <a:lnTo>
                    <a:pt x="1908" y="7479"/>
                  </a:lnTo>
                  <a:cubicBezTo>
                    <a:pt x="1907" y="7479"/>
                    <a:pt x="1907" y="7480"/>
                    <a:pt x="1906" y="7480"/>
                  </a:cubicBezTo>
                  <a:cubicBezTo>
                    <a:pt x="1907" y="7480"/>
                    <a:pt x="1907" y="7480"/>
                    <a:pt x="1908" y="7479"/>
                  </a:cubicBezTo>
                  <a:close/>
                  <a:moveTo>
                    <a:pt x="3719" y="0"/>
                  </a:moveTo>
                  <a:cubicBezTo>
                    <a:pt x="3644" y="461"/>
                    <a:pt x="3496" y="907"/>
                    <a:pt x="3284" y="1320"/>
                  </a:cubicBezTo>
                  <a:cubicBezTo>
                    <a:pt x="3195" y="1493"/>
                    <a:pt x="3091" y="1663"/>
                    <a:pt x="2949" y="1791"/>
                  </a:cubicBezTo>
                  <a:cubicBezTo>
                    <a:pt x="2930" y="1808"/>
                    <a:pt x="2905" y="1830"/>
                    <a:pt x="2877" y="1836"/>
                  </a:cubicBezTo>
                  <a:cubicBezTo>
                    <a:pt x="2868" y="1838"/>
                    <a:pt x="2860" y="1839"/>
                    <a:pt x="2852" y="1839"/>
                  </a:cubicBezTo>
                  <a:cubicBezTo>
                    <a:pt x="2777" y="1839"/>
                    <a:pt x="2719" y="1752"/>
                    <a:pt x="2684" y="1677"/>
                  </a:cubicBezTo>
                  <a:cubicBezTo>
                    <a:pt x="2561" y="1409"/>
                    <a:pt x="2441" y="1136"/>
                    <a:pt x="2316" y="868"/>
                  </a:cubicBezTo>
                  <a:cubicBezTo>
                    <a:pt x="2291" y="811"/>
                    <a:pt x="2244" y="742"/>
                    <a:pt x="2186" y="742"/>
                  </a:cubicBezTo>
                  <a:cubicBezTo>
                    <a:pt x="2179" y="742"/>
                    <a:pt x="2172" y="743"/>
                    <a:pt x="2165" y="745"/>
                  </a:cubicBezTo>
                  <a:lnTo>
                    <a:pt x="2162" y="745"/>
                  </a:lnTo>
                  <a:cubicBezTo>
                    <a:pt x="2157" y="748"/>
                    <a:pt x="2157" y="753"/>
                    <a:pt x="2157" y="759"/>
                  </a:cubicBezTo>
                  <a:cubicBezTo>
                    <a:pt x="2157" y="762"/>
                    <a:pt x="2157" y="762"/>
                    <a:pt x="2162" y="767"/>
                  </a:cubicBezTo>
                  <a:cubicBezTo>
                    <a:pt x="2115" y="910"/>
                    <a:pt x="2165" y="1066"/>
                    <a:pt x="2218" y="1208"/>
                  </a:cubicBezTo>
                  <a:cubicBezTo>
                    <a:pt x="2361" y="1599"/>
                    <a:pt x="2533" y="1981"/>
                    <a:pt x="2734" y="2346"/>
                  </a:cubicBezTo>
                  <a:cubicBezTo>
                    <a:pt x="2882" y="2620"/>
                    <a:pt x="3050" y="2890"/>
                    <a:pt x="3133" y="3189"/>
                  </a:cubicBezTo>
                  <a:cubicBezTo>
                    <a:pt x="3181" y="3348"/>
                    <a:pt x="3200" y="3510"/>
                    <a:pt x="3211" y="3674"/>
                  </a:cubicBezTo>
                  <a:cubicBezTo>
                    <a:pt x="3223" y="3828"/>
                    <a:pt x="3242" y="4001"/>
                    <a:pt x="3217" y="4154"/>
                  </a:cubicBezTo>
                  <a:cubicBezTo>
                    <a:pt x="3203" y="4266"/>
                    <a:pt x="3167" y="4372"/>
                    <a:pt x="3147" y="4483"/>
                  </a:cubicBezTo>
                  <a:cubicBezTo>
                    <a:pt x="3131" y="4609"/>
                    <a:pt x="3128" y="4735"/>
                    <a:pt x="3133" y="4857"/>
                  </a:cubicBezTo>
                  <a:cubicBezTo>
                    <a:pt x="3111" y="4874"/>
                    <a:pt x="3089" y="4894"/>
                    <a:pt x="3064" y="4913"/>
                  </a:cubicBezTo>
                  <a:cubicBezTo>
                    <a:pt x="2679" y="4642"/>
                    <a:pt x="2319" y="4333"/>
                    <a:pt x="1998" y="3992"/>
                  </a:cubicBezTo>
                  <a:cubicBezTo>
                    <a:pt x="1914" y="3898"/>
                    <a:pt x="1817" y="3800"/>
                    <a:pt x="1691" y="3786"/>
                  </a:cubicBezTo>
                  <a:lnTo>
                    <a:pt x="1688" y="3786"/>
                  </a:lnTo>
                  <a:cubicBezTo>
                    <a:pt x="1660" y="3870"/>
                    <a:pt x="1711" y="3962"/>
                    <a:pt x="1764" y="4031"/>
                  </a:cubicBezTo>
                  <a:cubicBezTo>
                    <a:pt x="2003" y="4358"/>
                    <a:pt x="2319" y="4637"/>
                    <a:pt x="2673" y="4841"/>
                  </a:cubicBezTo>
                  <a:cubicBezTo>
                    <a:pt x="2743" y="4877"/>
                    <a:pt x="2849" y="4947"/>
                    <a:pt x="2949" y="5002"/>
                  </a:cubicBezTo>
                  <a:cubicBezTo>
                    <a:pt x="2796" y="5125"/>
                    <a:pt x="2640" y="5251"/>
                    <a:pt x="2483" y="5373"/>
                  </a:cubicBezTo>
                  <a:cubicBezTo>
                    <a:pt x="2427" y="5418"/>
                    <a:pt x="2372" y="5460"/>
                    <a:pt x="2316" y="5504"/>
                  </a:cubicBezTo>
                  <a:cubicBezTo>
                    <a:pt x="2238" y="5566"/>
                    <a:pt x="2162" y="5627"/>
                    <a:pt x="2107" y="5705"/>
                  </a:cubicBezTo>
                  <a:cubicBezTo>
                    <a:pt x="2093" y="5725"/>
                    <a:pt x="2079" y="5742"/>
                    <a:pt x="2068" y="5767"/>
                  </a:cubicBezTo>
                  <a:cubicBezTo>
                    <a:pt x="1967" y="5959"/>
                    <a:pt x="2012" y="6194"/>
                    <a:pt x="1976" y="6406"/>
                  </a:cubicBezTo>
                  <a:cubicBezTo>
                    <a:pt x="1956" y="6534"/>
                    <a:pt x="1900" y="6657"/>
                    <a:pt x="1822" y="6765"/>
                  </a:cubicBezTo>
                  <a:cubicBezTo>
                    <a:pt x="1808" y="6782"/>
                    <a:pt x="1800" y="6799"/>
                    <a:pt x="1786" y="6813"/>
                  </a:cubicBezTo>
                  <a:cubicBezTo>
                    <a:pt x="1766" y="6835"/>
                    <a:pt x="1750" y="6852"/>
                    <a:pt x="1730" y="6871"/>
                  </a:cubicBezTo>
                  <a:cubicBezTo>
                    <a:pt x="1663" y="6936"/>
                    <a:pt x="1593" y="6994"/>
                    <a:pt x="1526" y="7061"/>
                  </a:cubicBezTo>
                  <a:cubicBezTo>
                    <a:pt x="1440" y="7148"/>
                    <a:pt x="1370" y="7248"/>
                    <a:pt x="1312" y="7357"/>
                  </a:cubicBezTo>
                  <a:cubicBezTo>
                    <a:pt x="1306" y="7360"/>
                    <a:pt x="1303" y="7368"/>
                    <a:pt x="1303" y="7371"/>
                  </a:cubicBezTo>
                  <a:cubicBezTo>
                    <a:pt x="1284" y="7410"/>
                    <a:pt x="1264" y="7443"/>
                    <a:pt x="1245" y="7482"/>
                  </a:cubicBezTo>
                  <a:cubicBezTo>
                    <a:pt x="966" y="8054"/>
                    <a:pt x="874" y="8724"/>
                    <a:pt x="991" y="9349"/>
                  </a:cubicBezTo>
                  <a:cubicBezTo>
                    <a:pt x="664" y="9745"/>
                    <a:pt x="338" y="10136"/>
                    <a:pt x="0" y="10523"/>
                  </a:cubicBezTo>
                  <a:cubicBezTo>
                    <a:pt x="106" y="10735"/>
                    <a:pt x="224" y="10945"/>
                    <a:pt x="352" y="11148"/>
                  </a:cubicBezTo>
                  <a:cubicBezTo>
                    <a:pt x="380" y="11162"/>
                    <a:pt x="408" y="11176"/>
                    <a:pt x="436" y="11184"/>
                  </a:cubicBezTo>
                  <a:cubicBezTo>
                    <a:pt x="603" y="10841"/>
                    <a:pt x="829" y="10523"/>
                    <a:pt x="1097" y="10250"/>
                  </a:cubicBezTo>
                  <a:cubicBezTo>
                    <a:pt x="1247" y="10102"/>
                    <a:pt x="1426" y="9957"/>
                    <a:pt x="1635" y="9949"/>
                  </a:cubicBezTo>
                  <a:cubicBezTo>
                    <a:pt x="1641" y="9948"/>
                    <a:pt x="1647" y="9948"/>
                    <a:pt x="1653" y="9948"/>
                  </a:cubicBezTo>
                  <a:cubicBezTo>
                    <a:pt x="1970" y="9948"/>
                    <a:pt x="2213" y="10246"/>
                    <a:pt x="2517" y="10348"/>
                  </a:cubicBezTo>
                  <a:cubicBezTo>
                    <a:pt x="2603" y="10375"/>
                    <a:pt x="2693" y="10389"/>
                    <a:pt x="2782" y="10389"/>
                  </a:cubicBezTo>
                  <a:cubicBezTo>
                    <a:pt x="3050" y="10389"/>
                    <a:pt x="3323" y="10275"/>
                    <a:pt x="3571" y="10163"/>
                  </a:cubicBezTo>
                  <a:cubicBezTo>
                    <a:pt x="3995" y="9971"/>
                    <a:pt x="4422" y="9790"/>
                    <a:pt x="4846" y="9605"/>
                  </a:cubicBezTo>
                  <a:cubicBezTo>
                    <a:pt x="4863" y="9600"/>
                    <a:pt x="4885" y="9589"/>
                    <a:pt x="4902" y="9580"/>
                  </a:cubicBezTo>
                  <a:cubicBezTo>
                    <a:pt x="4980" y="9550"/>
                    <a:pt x="5053" y="9516"/>
                    <a:pt x="5128" y="9480"/>
                  </a:cubicBezTo>
                  <a:cubicBezTo>
                    <a:pt x="5198" y="9449"/>
                    <a:pt x="5273" y="9419"/>
                    <a:pt x="5343" y="9385"/>
                  </a:cubicBezTo>
                  <a:cubicBezTo>
                    <a:pt x="5351" y="9382"/>
                    <a:pt x="5362" y="9377"/>
                    <a:pt x="5376" y="9374"/>
                  </a:cubicBezTo>
                  <a:lnTo>
                    <a:pt x="5376" y="9374"/>
                  </a:lnTo>
                  <a:cubicBezTo>
                    <a:pt x="4743" y="9393"/>
                    <a:pt x="4157" y="9711"/>
                    <a:pt x="3574" y="9963"/>
                  </a:cubicBezTo>
                  <a:cubicBezTo>
                    <a:pt x="3440" y="10018"/>
                    <a:pt x="3312" y="10074"/>
                    <a:pt x="3170" y="10094"/>
                  </a:cubicBezTo>
                  <a:cubicBezTo>
                    <a:pt x="3125" y="10100"/>
                    <a:pt x="3081" y="10104"/>
                    <a:pt x="3036" y="10104"/>
                  </a:cubicBezTo>
                  <a:cubicBezTo>
                    <a:pt x="2838" y="10104"/>
                    <a:pt x="2638" y="10039"/>
                    <a:pt x="2483" y="9921"/>
                  </a:cubicBezTo>
                  <a:cubicBezTo>
                    <a:pt x="2361" y="9826"/>
                    <a:pt x="2263" y="9703"/>
                    <a:pt x="2151" y="9594"/>
                  </a:cubicBezTo>
                  <a:cubicBezTo>
                    <a:pt x="1949" y="9400"/>
                    <a:pt x="1703" y="9184"/>
                    <a:pt x="1425" y="9184"/>
                  </a:cubicBezTo>
                  <a:cubicBezTo>
                    <a:pt x="1420" y="9184"/>
                    <a:pt x="1414" y="9184"/>
                    <a:pt x="1409" y="9184"/>
                  </a:cubicBezTo>
                  <a:cubicBezTo>
                    <a:pt x="1381" y="9184"/>
                    <a:pt x="1370" y="9148"/>
                    <a:pt x="1370" y="9120"/>
                  </a:cubicBezTo>
                  <a:cubicBezTo>
                    <a:pt x="1345" y="8529"/>
                    <a:pt x="1543" y="7954"/>
                    <a:pt x="1903" y="7474"/>
                  </a:cubicBezTo>
                  <a:lnTo>
                    <a:pt x="1917" y="7474"/>
                  </a:lnTo>
                  <a:cubicBezTo>
                    <a:pt x="1915" y="7474"/>
                    <a:pt x="1912" y="7478"/>
                    <a:pt x="1908" y="7479"/>
                  </a:cubicBezTo>
                  <a:lnTo>
                    <a:pt x="1908" y="7479"/>
                  </a:lnTo>
                  <a:cubicBezTo>
                    <a:pt x="1940" y="7475"/>
                    <a:pt x="1972" y="7473"/>
                    <a:pt x="2004" y="7473"/>
                  </a:cubicBezTo>
                  <a:cubicBezTo>
                    <a:pt x="2256" y="7473"/>
                    <a:pt x="2502" y="7603"/>
                    <a:pt x="2754" y="7653"/>
                  </a:cubicBezTo>
                  <a:cubicBezTo>
                    <a:pt x="2827" y="7667"/>
                    <a:pt x="2900" y="7674"/>
                    <a:pt x="2973" y="7674"/>
                  </a:cubicBezTo>
                  <a:cubicBezTo>
                    <a:pt x="3371" y="7674"/>
                    <a:pt x="3764" y="7472"/>
                    <a:pt x="4026" y="7170"/>
                  </a:cubicBezTo>
                  <a:cubicBezTo>
                    <a:pt x="4046" y="7148"/>
                    <a:pt x="4062" y="7131"/>
                    <a:pt x="4073" y="7106"/>
                  </a:cubicBezTo>
                  <a:cubicBezTo>
                    <a:pt x="4152" y="7039"/>
                    <a:pt x="4244" y="6983"/>
                    <a:pt x="4338" y="6936"/>
                  </a:cubicBezTo>
                  <a:cubicBezTo>
                    <a:pt x="4347" y="6941"/>
                    <a:pt x="4358" y="6950"/>
                    <a:pt x="4375" y="6952"/>
                  </a:cubicBezTo>
                  <a:cubicBezTo>
                    <a:pt x="4385" y="6955"/>
                    <a:pt x="4396" y="6956"/>
                    <a:pt x="4406" y="6956"/>
                  </a:cubicBezTo>
                  <a:cubicBezTo>
                    <a:pt x="4449" y="6956"/>
                    <a:pt x="4492" y="6936"/>
                    <a:pt x="4528" y="6913"/>
                  </a:cubicBezTo>
                  <a:cubicBezTo>
                    <a:pt x="4612" y="6863"/>
                    <a:pt x="4690" y="6799"/>
                    <a:pt x="4763" y="6729"/>
                  </a:cubicBezTo>
                  <a:cubicBezTo>
                    <a:pt x="5362" y="6168"/>
                    <a:pt x="5722" y="5401"/>
                    <a:pt x="6249" y="4771"/>
                  </a:cubicBezTo>
                  <a:cubicBezTo>
                    <a:pt x="6350" y="4651"/>
                    <a:pt x="6459" y="4532"/>
                    <a:pt x="6593" y="4451"/>
                  </a:cubicBezTo>
                  <a:lnTo>
                    <a:pt x="6593" y="4451"/>
                  </a:lnTo>
                  <a:cubicBezTo>
                    <a:pt x="6589" y="4452"/>
                    <a:pt x="6586" y="4453"/>
                    <a:pt x="6582" y="4454"/>
                  </a:cubicBezTo>
                  <a:lnTo>
                    <a:pt x="6582" y="4454"/>
                  </a:lnTo>
                  <a:cubicBezTo>
                    <a:pt x="6586" y="4453"/>
                    <a:pt x="6592" y="4448"/>
                    <a:pt x="6598" y="4444"/>
                  </a:cubicBezTo>
                  <a:lnTo>
                    <a:pt x="6598" y="4444"/>
                  </a:lnTo>
                  <a:cubicBezTo>
                    <a:pt x="6093" y="4690"/>
                    <a:pt x="5719" y="5131"/>
                    <a:pt x="5390" y="5580"/>
                  </a:cubicBezTo>
                  <a:cubicBezTo>
                    <a:pt x="5206" y="5828"/>
                    <a:pt x="5025" y="6088"/>
                    <a:pt x="4827" y="6327"/>
                  </a:cubicBezTo>
                  <a:cubicBezTo>
                    <a:pt x="4726" y="6447"/>
                    <a:pt x="4620" y="6565"/>
                    <a:pt x="4506" y="6671"/>
                  </a:cubicBezTo>
                  <a:cubicBezTo>
                    <a:pt x="4481" y="6690"/>
                    <a:pt x="4408" y="6743"/>
                    <a:pt x="4355" y="6799"/>
                  </a:cubicBezTo>
                  <a:cubicBezTo>
                    <a:pt x="4269" y="6813"/>
                    <a:pt x="4179" y="6852"/>
                    <a:pt x="4110" y="6905"/>
                  </a:cubicBezTo>
                  <a:cubicBezTo>
                    <a:pt x="4087" y="6922"/>
                    <a:pt x="4062" y="6941"/>
                    <a:pt x="4037" y="6966"/>
                  </a:cubicBezTo>
                  <a:cubicBezTo>
                    <a:pt x="4037" y="6964"/>
                    <a:pt x="4034" y="6964"/>
                    <a:pt x="4034" y="6964"/>
                  </a:cubicBezTo>
                  <a:cubicBezTo>
                    <a:pt x="4028" y="6960"/>
                    <a:pt x="4021" y="6959"/>
                    <a:pt x="4014" y="6959"/>
                  </a:cubicBezTo>
                  <a:cubicBezTo>
                    <a:pt x="3979" y="6959"/>
                    <a:pt x="3939" y="6993"/>
                    <a:pt x="3948" y="7025"/>
                  </a:cubicBezTo>
                  <a:cubicBezTo>
                    <a:pt x="3800" y="7176"/>
                    <a:pt x="3627" y="7301"/>
                    <a:pt x="3435" y="7393"/>
                  </a:cubicBezTo>
                  <a:cubicBezTo>
                    <a:pt x="3295" y="7459"/>
                    <a:pt x="3138" y="7507"/>
                    <a:pt x="2984" y="7507"/>
                  </a:cubicBezTo>
                  <a:cubicBezTo>
                    <a:pt x="2911" y="7507"/>
                    <a:pt x="2838" y="7497"/>
                    <a:pt x="2768" y="7471"/>
                  </a:cubicBezTo>
                  <a:cubicBezTo>
                    <a:pt x="2623" y="7421"/>
                    <a:pt x="2500" y="7315"/>
                    <a:pt x="2361" y="7248"/>
                  </a:cubicBezTo>
                  <a:cubicBezTo>
                    <a:pt x="2267" y="7205"/>
                    <a:pt x="2163" y="7185"/>
                    <a:pt x="2059" y="7185"/>
                  </a:cubicBezTo>
                  <a:cubicBezTo>
                    <a:pt x="1996" y="7185"/>
                    <a:pt x="1933" y="7192"/>
                    <a:pt x="1872" y="7206"/>
                  </a:cubicBezTo>
                  <a:cubicBezTo>
                    <a:pt x="1878" y="7044"/>
                    <a:pt x="1995" y="6911"/>
                    <a:pt x="2068" y="6760"/>
                  </a:cubicBezTo>
                  <a:cubicBezTo>
                    <a:pt x="2193" y="6495"/>
                    <a:pt x="2171" y="6174"/>
                    <a:pt x="2316" y="5915"/>
                  </a:cubicBezTo>
                  <a:cubicBezTo>
                    <a:pt x="2436" y="5686"/>
                    <a:pt x="2667" y="5544"/>
                    <a:pt x="2893" y="5418"/>
                  </a:cubicBezTo>
                  <a:cubicBezTo>
                    <a:pt x="3312" y="5184"/>
                    <a:pt x="3747" y="4988"/>
                    <a:pt x="4166" y="4748"/>
                  </a:cubicBezTo>
                  <a:cubicBezTo>
                    <a:pt x="4581" y="4511"/>
                    <a:pt x="4980" y="4230"/>
                    <a:pt x="5279" y="3853"/>
                  </a:cubicBezTo>
                  <a:lnTo>
                    <a:pt x="5279" y="3853"/>
                  </a:lnTo>
                  <a:cubicBezTo>
                    <a:pt x="4743" y="4257"/>
                    <a:pt x="4124" y="4570"/>
                    <a:pt x="3476" y="4737"/>
                  </a:cubicBezTo>
                  <a:lnTo>
                    <a:pt x="3476" y="4743"/>
                  </a:lnTo>
                  <a:cubicBezTo>
                    <a:pt x="3468" y="4743"/>
                    <a:pt x="3462" y="4746"/>
                    <a:pt x="3454" y="4748"/>
                  </a:cubicBezTo>
                  <a:cubicBezTo>
                    <a:pt x="3398" y="4570"/>
                    <a:pt x="3384" y="4386"/>
                    <a:pt x="3393" y="4202"/>
                  </a:cubicBezTo>
                  <a:cubicBezTo>
                    <a:pt x="3398" y="4065"/>
                    <a:pt x="3432" y="3934"/>
                    <a:pt x="3426" y="3797"/>
                  </a:cubicBezTo>
                  <a:cubicBezTo>
                    <a:pt x="3423" y="3627"/>
                    <a:pt x="3393" y="3423"/>
                    <a:pt x="3334" y="3264"/>
                  </a:cubicBezTo>
                  <a:cubicBezTo>
                    <a:pt x="3278" y="3119"/>
                    <a:pt x="3200" y="2988"/>
                    <a:pt x="3128" y="2854"/>
                  </a:cubicBezTo>
                  <a:cubicBezTo>
                    <a:pt x="3008" y="2637"/>
                    <a:pt x="2896" y="2388"/>
                    <a:pt x="2958" y="2143"/>
                  </a:cubicBezTo>
                  <a:cubicBezTo>
                    <a:pt x="3008" y="1928"/>
                    <a:pt x="3184" y="1763"/>
                    <a:pt x="3315" y="1582"/>
                  </a:cubicBezTo>
                  <a:cubicBezTo>
                    <a:pt x="3594" y="1200"/>
                    <a:pt x="3697" y="717"/>
                    <a:pt x="3789" y="251"/>
                  </a:cubicBezTo>
                  <a:cubicBezTo>
                    <a:pt x="3811" y="156"/>
                    <a:pt x="3811" y="34"/>
                    <a:pt x="3725" y="0"/>
                  </a:cubicBezTo>
                  <a:lnTo>
                    <a:pt x="3725" y="3"/>
                  </a:lnTo>
                  <a:cubicBezTo>
                    <a:pt x="3725" y="3"/>
                    <a:pt x="3719" y="3"/>
                    <a:pt x="3719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51"/>
            <p:cNvSpPr/>
            <p:nvPr/>
          </p:nvSpPr>
          <p:spPr>
            <a:xfrm>
              <a:off x="1235" y="2884349"/>
              <a:ext cx="379770" cy="78224"/>
            </a:xfrm>
            <a:custGeom>
              <a:avLst/>
              <a:gdLst/>
              <a:ahLst/>
              <a:cxnLst/>
              <a:rect l="l" t="t" r="r" b="b"/>
              <a:pathLst>
                <a:path w="3549" h="731" extrusionOk="0">
                  <a:moveTo>
                    <a:pt x="3532" y="0"/>
                  </a:moveTo>
                  <a:lnTo>
                    <a:pt x="3532" y="0"/>
                  </a:lnTo>
                  <a:cubicBezTo>
                    <a:pt x="3164" y="209"/>
                    <a:pt x="2528" y="357"/>
                    <a:pt x="1800" y="357"/>
                  </a:cubicBezTo>
                  <a:cubicBezTo>
                    <a:pt x="1147" y="357"/>
                    <a:pt x="564" y="243"/>
                    <a:pt x="187" y="64"/>
                  </a:cubicBezTo>
                  <a:cubicBezTo>
                    <a:pt x="123" y="154"/>
                    <a:pt x="59" y="246"/>
                    <a:pt x="0" y="332"/>
                  </a:cubicBezTo>
                  <a:cubicBezTo>
                    <a:pt x="355" y="569"/>
                    <a:pt x="1024" y="731"/>
                    <a:pt x="1800" y="731"/>
                  </a:cubicBezTo>
                  <a:cubicBezTo>
                    <a:pt x="2539" y="731"/>
                    <a:pt x="3183" y="583"/>
                    <a:pt x="3549" y="363"/>
                  </a:cubicBezTo>
                  <a:cubicBezTo>
                    <a:pt x="3474" y="204"/>
                    <a:pt x="3423" y="120"/>
                    <a:pt x="3423" y="120"/>
                  </a:cubicBezTo>
                  <a:cubicBezTo>
                    <a:pt x="3462" y="81"/>
                    <a:pt x="3499" y="39"/>
                    <a:pt x="3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51"/>
            <p:cNvSpPr/>
            <p:nvPr/>
          </p:nvSpPr>
          <p:spPr>
            <a:xfrm>
              <a:off x="-15459" y="2931220"/>
              <a:ext cx="417115" cy="64848"/>
            </a:xfrm>
            <a:custGeom>
              <a:avLst/>
              <a:gdLst/>
              <a:ahLst/>
              <a:cxnLst/>
              <a:rect l="l" t="t" r="r" b="b"/>
              <a:pathLst>
                <a:path w="3898" h="606" extrusionOk="0">
                  <a:moveTo>
                    <a:pt x="89" y="0"/>
                  </a:moveTo>
                  <a:cubicBezTo>
                    <a:pt x="59" y="47"/>
                    <a:pt x="28" y="92"/>
                    <a:pt x="0" y="142"/>
                  </a:cubicBezTo>
                  <a:cubicBezTo>
                    <a:pt x="689" y="449"/>
                    <a:pt x="1440" y="605"/>
                    <a:pt x="2190" y="605"/>
                  </a:cubicBezTo>
                  <a:cubicBezTo>
                    <a:pt x="2768" y="605"/>
                    <a:pt x="3348" y="513"/>
                    <a:pt x="3897" y="329"/>
                  </a:cubicBezTo>
                  <a:cubicBezTo>
                    <a:pt x="3872" y="273"/>
                    <a:pt x="3850" y="226"/>
                    <a:pt x="3828" y="176"/>
                  </a:cubicBezTo>
                  <a:cubicBezTo>
                    <a:pt x="3297" y="352"/>
                    <a:pt x="2742" y="440"/>
                    <a:pt x="2187" y="440"/>
                  </a:cubicBezTo>
                  <a:cubicBezTo>
                    <a:pt x="1468" y="440"/>
                    <a:pt x="750" y="293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51"/>
            <p:cNvSpPr/>
            <p:nvPr/>
          </p:nvSpPr>
          <p:spPr>
            <a:xfrm>
              <a:off x="-22414" y="2828168"/>
              <a:ext cx="445258" cy="67844"/>
            </a:xfrm>
            <a:custGeom>
              <a:avLst/>
              <a:gdLst/>
              <a:ahLst/>
              <a:cxnLst/>
              <a:rect l="l" t="t" r="r" b="b"/>
              <a:pathLst>
                <a:path w="4161" h="634" extrusionOk="0">
                  <a:moveTo>
                    <a:pt x="1" y="1"/>
                  </a:moveTo>
                  <a:lnTo>
                    <a:pt x="1" y="1"/>
                  </a:lnTo>
                  <a:cubicBezTo>
                    <a:pt x="54" y="90"/>
                    <a:pt x="110" y="174"/>
                    <a:pt x="168" y="260"/>
                  </a:cubicBezTo>
                  <a:cubicBezTo>
                    <a:pt x="771" y="508"/>
                    <a:pt x="1426" y="634"/>
                    <a:pt x="2088" y="634"/>
                  </a:cubicBezTo>
                  <a:cubicBezTo>
                    <a:pt x="2726" y="634"/>
                    <a:pt x="3368" y="517"/>
                    <a:pt x="3960" y="282"/>
                  </a:cubicBezTo>
                  <a:cubicBezTo>
                    <a:pt x="4029" y="193"/>
                    <a:pt x="4096" y="104"/>
                    <a:pt x="4160" y="9"/>
                  </a:cubicBezTo>
                  <a:lnTo>
                    <a:pt x="4160" y="9"/>
                  </a:lnTo>
                  <a:cubicBezTo>
                    <a:pt x="3518" y="312"/>
                    <a:pt x="2802" y="464"/>
                    <a:pt x="2086" y="464"/>
                  </a:cubicBezTo>
                  <a:cubicBezTo>
                    <a:pt x="1365" y="464"/>
                    <a:pt x="645" y="31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51"/>
            <p:cNvSpPr/>
            <p:nvPr/>
          </p:nvSpPr>
          <p:spPr>
            <a:xfrm>
              <a:off x="-108985" y="2571129"/>
              <a:ext cx="620751" cy="118888"/>
            </a:xfrm>
            <a:custGeom>
              <a:avLst/>
              <a:gdLst/>
              <a:ahLst/>
              <a:cxnLst/>
              <a:rect l="l" t="t" r="r" b="b"/>
              <a:pathLst>
                <a:path w="5801" h="1111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54"/>
                    <a:pt x="12" y="109"/>
                    <a:pt x="23" y="160"/>
                  </a:cubicBezTo>
                  <a:cubicBezTo>
                    <a:pt x="29" y="204"/>
                    <a:pt x="37" y="246"/>
                    <a:pt x="43" y="288"/>
                  </a:cubicBezTo>
                  <a:cubicBezTo>
                    <a:pt x="235" y="461"/>
                    <a:pt x="464" y="609"/>
                    <a:pt x="723" y="723"/>
                  </a:cubicBezTo>
                  <a:cubicBezTo>
                    <a:pt x="1214" y="941"/>
                    <a:pt x="1744" y="1019"/>
                    <a:pt x="2149" y="1061"/>
                  </a:cubicBezTo>
                  <a:cubicBezTo>
                    <a:pt x="2456" y="1094"/>
                    <a:pt x="2746" y="1111"/>
                    <a:pt x="3022" y="1111"/>
                  </a:cubicBezTo>
                  <a:cubicBezTo>
                    <a:pt x="3547" y="1111"/>
                    <a:pt x="4021" y="1052"/>
                    <a:pt x="4459" y="930"/>
                  </a:cubicBezTo>
                  <a:cubicBezTo>
                    <a:pt x="4964" y="793"/>
                    <a:pt x="5424" y="567"/>
                    <a:pt x="5801" y="274"/>
                  </a:cubicBezTo>
                  <a:cubicBezTo>
                    <a:pt x="5801" y="204"/>
                    <a:pt x="5801" y="134"/>
                    <a:pt x="5792" y="62"/>
                  </a:cubicBezTo>
                  <a:cubicBezTo>
                    <a:pt x="5416" y="377"/>
                    <a:pt x="4942" y="623"/>
                    <a:pt x="4411" y="765"/>
                  </a:cubicBezTo>
                  <a:cubicBezTo>
                    <a:pt x="3994" y="879"/>
                    <a:pt x="3538" y="935"/>
                    <a:pt x="3030" y="935"/>
                  </a:cubicBezTo>
                  <a:cubicBezTo>
                    <a:pt x="2758" y="935"/>
                    <a:pt x="2470" y="919"/>
                    <a:pt x="2166" y="888"/>
                  </a:cubicBezTo>
                  <a:cubicBezTo>
                    <a:pt x="1775" y="849"/>
                    <a:pt x="1265" y="773"/>
                    <a:pt x="793" y="564"/>
                  </a:cubicBezTo>
                  <a:cubicBezTo>
                    <a:pt x="475" y="425"/>
                    <a:pt x="204" y="22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51"/>
            <p:cNvSpPr/>
            <p:nvPr/>
          </p:nvSpPr>
          <p:spPr>
            <a:xfrm>
              <a:off x="-135844" y="3637918"/>
              <a:ext cx="281644" cy="242485"/>
            </a:xfrm>
            <a:custGeom>
              <a:avLst/>
              <a:gdLst/>
              <a:ahLst/>
              <a:cxnLst/>
              <a:rect l="l" t="t" r="r" b="b"/>
              <a:pathLst>
                <a:path w="2632" h="2266" extrusionOk="0">
                  <a:moveTo>
                    <a:pt x="1317" y="1"/>
                  </a:moveTo>
                  <a:cubicBezTo>
                    <a:pt x="1135" y="1"/>
                    <a:pt x="952" y="94"/>
                    <a:pt x="857" y="281"/>
                  </a:cubicBezTo>
                  <a:lnTo>
                    <a:pt x="776" y="454"/>
                  </a:lnTo>
                  <a:lnTo>
                    <a:pt x="584" y="482"/>
                  </a:lnTo>
                  <a:cubicBezTo>
                    <a:pt x="165" y="541"/>
                    <a:pt x="1" y="1054"/>
                    <a:pt x="299" y="1347"/>
                  </a:cubicBezTo>
                  <a:lnTo>
                    <a:pt x="439" y="1481"/>
                  </a:lnTo>
                  <a:lnTo>
                    <a:pt x="408" y="1673"/>
                  </a:lnTo>
                  <a:cubicBezTo>
                    <a:pt x="353" y="2002"/>
                    <a:pt x="611" y="2266"/>
                    <a:pt x="907" y="2266"/>
                  </a:cubicBezTo>
                  <a:cubicBezTo>
                    <a:pt x="985" y="2266"/>
                    <a:pt x="1066" y="2247"/>
                    <a:pt x="1145" y="2206"/>
                  </a:cubicBezTo>
                  <a:lnTo>
                    <a:pt x="1315" y="2117"/>
                  </a:lnTo>
                  <a:lnTo>
                    <a:pt x="1485" y="2206"/>
                  </a:lnTo>
                  <a:cubicBezTo>
                    <a:pt x="1563" y="2247"/>
                    <a:pt x="1644" y="2266"/>
                    <a:pt x="1723" y="2266"/>
                  </a:cubicBezTo>
                  <a:cubicBezTo>
                    <a:pt x="2018" y="2266"/>
                    <a:pt x="2277" y="2002"/>
                    <a:pt x="2221" y="1673"/>
                  </a:cubicBezTo>
                  <a:lnTo>
                    <a:pt x="2191" y="1481"/>
                  </a:lnTo>
                  <a:lnTo>
                    <a:pt x="2330" y="1347"/>
                  </a:lnTo>
                  <a:cubicBezTo>
                    <a:pt x="2632" y="1054"/>
                    <a:pt x="2461" y="541"/>
                    <a:pt x="2048" y="482"/>
                  </a:cubicBezTo>
                  <a:lnTo>
                    <a:pt x="1856" y="454"/>
                  </a:lnTo>
                  <a:lnTo>
                    <a:pt x="1772" y="281"/>
                  </a:lnTo>
                  <a:cubicBezTo>
                    <a:pt x="1680" y="94"/>
                    <a:pt x="1499" y="1"/>
                    <a:pt x="1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51"/>
            <p:cNvSpPr/>
            <p:nvPr/>
          </p:nvSpPr>
          <p:spPr>
            <a:xfrm>
              <a:off x="-114870" y="3656217"/>
              <a:ext cx="239804" cy="206636"/>
            </a:xfrm>
            <a:custGeom>
              <a:avLst/>
              <a:gdLst/>
              <a:ahLst/>
              <a:cxnLst/>
              <a:rect l="l" t="t" r="r" b="b"/>
              <a:pathLst>
                <a:path w="2241" h="1931" extrusionOk="0">
                  <a:moveTo>
                    <a:pt x="1121" y="1"/>
                  </a:moveTo>
                  <a:cubicBezTo>
                    <a:pt x="967" y="1"/>
                    <a:pt x="812" y="81"/>
                    <a:pt x="731" y="241"/>
                  </a:cubicBezTo>
                  <a:lnTo>
                    <a:pt x="658" y="386"/>
                  </a:lnTo>
                  <a:lnTo>
                    <a:pt x="494" y="412"/>
                  </a:lnTo>
                  <a:cubicBezTo>
                    <a:pt x="140" y="465"/>
                    <a:pt x="0" y="897"/>
                    <a:pt x="254" y="1148"/>
                  </a:cubicBezTo>
                  <a:lnTo>
                    <a:pt x="374" y="1262"/>
                  </a:lnTo>
                  <a:lnTo>
                    <a:pt x="346" y="1421"/>
                  </a:lnTo>
                  <a:cubicBezTo>
                    <a:pt x="297" y="1704"/>
                    <a:pt x="519" y="1930"/>
                    <a:pt x="771" y="1930"/>
                  </a:cubicBezTo>
                  <a:cubicBezTo>
                    <a:pt x="838" y="1930"/>
                    <a:pt x="907" y="1914"/>
                    <a:pt x="974" y="1879"/>
                  </a:cubicBezTo>
                  <a:lnTo>
                    <a:pt x="1119" y="1804"/>
                  </a:lnTo>
                  <a:lnTo>
                    <a:pt x="1267" y="1879"/>
                  </a:lnTo>
                  <a:cubicBezTo>
                    <a:pt x="1333" y="1913"/>
                    <a:pt x="1401" y="1929"/>
                    <a:pt x="1467" y="1929"/>
                  </a:cubicBezTo>
                  <a:cubicBezTo>
                    <a:pt x="1719" y="1929"/>
                    <a:pt x="1941" y="1702"/>
                    <a:pt x="1894" y="1421"/>
                  </a:cubicBezTo>
                  <a:lnTo>
                    <a:pt x="1866" y="1262"/>
                  </a:lnTo>
                  <a:lnTo>
                    <a:pt x="1984" y="1148"/>
                  </a:lnTo>
                  <a:cubicBezTo>
                    <a:pt x="2240" y="900"/>
                    <a:pt x="2101" y="465"/>
                    <a:pt x="1744" y="412"/>
                  </a:cubicBezTo>
                  <a:lnTo>
                    <a:pt x="1579" y="386"/>
                  </a:lnTo>
                  <a:lnTo>
                    <a:pt x="1507" y="241"/>
                  </a:lnTo>
                  <a:cubicBezTo>
                    <a:pt x="1428" y="81"/>
                    <a:pt x="1275" y="1"/>
                    <a:pt x="1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51"/>
            <p:cNvSpPr/>
            <p:nvPr/>
          </p:nvSpPr>
          <p:spPr>
            <a:xfrm>
              <a:off x="-115191" y="3673018"/>
              <a:ext cx="220970" cy="198932"/>
            </a:xfrm>
            <a:custGeom>
              <a:avLst/>
              <a:gdLst/>
              <a:ahLst/>
              <a:cxnLst/>
              <a:rect l="l" t="t" r="r" b="b"/>
              <a:pathLst>
                <a:path w="2065" h="1859" extrusionOk="0">
                  <a:moveTo>
                    <a:pt x="994" y="1027"/>
                  </a:moveTo>
                  <a:lnTo>
                    <a:pt x="994" y="1027"/>
                  </a:lnTo>
                  <a:cubicBezTo>
                    <a:pt x="938" y="1043"/>
                    <a:pt x="880" y="1066"/>
                    <a:pt x="820" y="1092"/>
                  </a:cubicBezTo>
                  <a:lnTo>
                    <a:pt x="820" y="1092"/>
                  </a:lnTo>
                  <a:cubicBezTo>
                    <a:pt x="821" y="1102"/>
                    <a:pt x="824" y="1109"/>
                    <a:pt x="834" y="1109"/>
                  </a:cubicBezTo>
                  <a:cubicBezTo>
                    <a:pt x="836" y="1109"/>
                    <a:pt x="838" y="1109"/>
                    <a:pt x="840" y="1108"/>
                  </a:cubicBezTo>
                  <a:cubicBezTo>
                    <a:pt x="897" y="1103"/>
                    <a:pt x="958" y="1076"/>
                    <a:pt x="994" y="1027"/>
                  </a:cubicBezTo>
                  <a:close/>
                  <a:moveTo>
                    <a:pt x="0" y="871"/>
                  </a:moveTo>
                  <a:lnTo>
                    <a:pt x="0" y="871"/>
                  </a:lnTo>
                  <a:cubicBezTo>
                    <a:pt x="25" y="927"/>
                    <a:pt x="59" y="974"/>
                    <a:pt x="109" y="1022"/>
                  </a:cubicBezTo>
                  <a:lnTo>
                    <a:pt x="249" y="1156"/>
                  </a:lnTo>
                  <a:lnTo>
                    <a:pt x="215" y="1348"/>
                  </a:lnTo>
                  <a:cubicBezTo>
                    <a:pt x="212" y="1362"/>
                    <a:pt x="212" y="1376"/>
                    <a:pt x="212" y="1390"/>
                  </a:cubicBezTo>
                  <a:cubicBezTo>
                    <a:pt x="400" y="1318"/>
                    <a:pt x="616" y="1182"/>
                    <a:pt x="820" y="1092"/>
                  </a:cubicBezTo>
                  <a:lnTo>
                    <a:pt x="820" y="1092"/>
                  </a:lnTo>
                  <a:cubicBezTo>
                    <a:pt x="819" y="1057"/>
                    <a:pt x="856" y="981"/>
                    <a:pt x="829" y="981"/>
                  </a:cubicBezTo>
                  <a:cubicBezTo>
                    <a:pt x="826" y="981"/>
                    <a:pt x="824" y="982"/>
                    <a:pt x="820" y="983"/>
                  </a:cubicBezTo>
                  <a:cubicBezTo>
                    <a:pt x="657" y="1035"/>
                    <a:pt x="559" y="1073"/>
                    <a:pt x="461" y="1073"/>
                  </a:cubicBezTo>
                  <a:cubicBezTo>
                    <a:pt x="344" y="1073"/>
                    <a:pt x="227" y="1019"/>
                    <a:pt x="0" y="871"/>
                  </a:cubicBezTo>
                  <a:close/>
                  <a:moveTo>
                    <a:pt x="1596" y="1"/>
                  </a:moveTo>
                  <a:cubicBezTo>
                    <a:pt x="1554" y="229"/>
                    <a:pt x="1484" y="453"/>
                    <a:pt x="1392" y="665"/>
                  </a:cubicBezTo>
                  <a:cubicBezTo>
                    <a:pt x="1367" y="726"/>
                    <a:pt x="1331" y="787"/>
                    <a:pt x="1270" y="804"/>
                  </a:cubicBezTo>
                  <a:cubicBezTo>
                    <a:pt x="1257" y="808"/>
                    <a:pt x="1245" y="809"/>
                    <a:pt x="1233" y="809"/>
                  </a:cubicBezTo>
                  <a:cubicBezTo>
                    <a:pt x="1196" y="809"/>
                    <a:pt x="1160" y="794"/>
                    <a:pt x="1130" y="771"/>
                  </a:cubicBezTo>
                  <a:cubicBezTo>
                    <a:pt x="1091" y="740"/>
                    <a:pt x="1063" y="698"/>
                    <a:pt x="1038" y="656"/>
                  </a:cubicBezTo>
                  <a:cubicBezTo>
                    <a:pt x="904" y="447"/>
                    <a:pt x="770" y="232"/>
                    <a:pt x="634" y="23"/>
                  </a:cubicBezTo>
                  <a:lnTo>
                    <a:pt x="578" y="132"/>
                  </a:lnTo>
                  <a:lnTo>
                    <a:pt x="475" y="146"/>
                  </a:lnTo>
                  <a:cubicBezTo>
                    <a:pt x="689" y="285"/>
                    <a:pt x="882" y="464"/>
                    <a:pt x="991" y="693"/>
                  </a:cubicBezTo>
                  <a:cubicBezTo>
                    <a:pt x="1038" y="799"/>
                    <a:pt x="1066" y="935"/>
                    <a:pt x="996" y="1025"/>
                  </a:cubicBezTo>
                  <a:cubicBezTo>
                    <a:pt x="995" y="1025"/>
                    <a:pt x="995" y="1026"/>
                    <a:pt x="994" y="1027"/>
                  </a:cubicBezTo>
                  <a:lnTo>
                    <a:pt x="994" y="1027"/>
                  </a:lnTo>
                  <a:cubicBezTo>
                    <a:pt x="998" y="1026"/>
                    <a:pt x="1001" y="1025"/>
                    <a:pt x="1005" y="1025"/>
                  </a:cubicBezTo>
                  <a:cubicBezTo>
                    <a:pt x="1006" y="1024"/>
                    <a:pt x="1006" y="1024"/>
                    <a:pt x="1007" y="1024"/>
                  </a:cubicBezTo>
                  <a:cubicBezTo>
                    <a:pt x="1032" y="1024"/>
                    <a:pt x="1019" y="1137"/>
                    <a:pt x="1038" y="1156"/>
                  </a:cubicBezTo>
                  <a:cubicBezTo>
                    <a:pt x="1058" y="1170"/>
                    <a:pt x="1060" y="1192"/>
                    <a:pt x="1063" y="1214"/>
                  </a:cubicBezTo>
                  <a:cubicBezTo>
                    <a:pt x="1080" y="1315"/>
                    <a:pt x="1074" y="1415"/>
                    <a:pt x="1058" y="1521"/>
                  </a:cubicBezTo>
                  <a:cubicBezTo>
                    <a:pt x="1044" y="1635"/>
                    <a:pt x="1021" y="1747"/>
                    <a:pt x="996" y="1859"/>
                  </a:cubicBezTo>
                  <a:lnTo>
                    <a:pt x="1116" y="1795"/>
                  </a:lnTo>
                  <a:lnTo>
                    <a:pt x="1203" y="1842"/>
                  </a:lnTo>
                  <a:cubicBezTo>
                    <a:pt x="1189" y="1747"/>
                    <a:pt x="1183" y="1649"/>
                    <a:pt x="1178" y="1555"/>
                  </a:cubicBezTo>
                  <a:cubicBezTo>
                    <a:pt x="1172" y="1398"/>
                    <a:pt x="1178" y="1231"/>
                    <a:pt x="1267" y="1103"/>
                  </a:cubicBezTo>
                  <a:cubicBezTo>
                    <a:pt x="1272" y="1091"/>
                    <a:pt x="1281" y="1083"/>
                    <a:pt x="1286" y="1078"/>
                  </a:cubicBezTo>
                  <a:cubicBezTo>
                    <a:pt x="1300" y="1069"/>
                    <a:pt x="1314" y="1069"/>
                    <a:pt x="1328" y="1069"/>
                  </a:cubicBezTo>
                  <a:cubicBezTo>
                    <a:pt x="1560" y="1069"/>
                    <a:pt x="1775" y="1158"/>
                    <a:pt x="1998" y="1214"/>
                  </a:cubicBezTo>
                  <a:lnTo>
                    <a:pt x="1987" y="1158"/>
                  </a:lnTo>
                  <a:lnTo>
                    <a:pt x="2065" y="1094"/>
                  </a:lnTo>
                  <a:cubicBezTo>
                    <a:pt x="1984" y="1091"/>
                    <a:pt x="1908" y="1089"/>
                    <a:pt x="1828" y="1078"/>
                  </a:cubicBezTo>
                  <a:cubicBezTo>
                    <a:pt x="1747" y="1066"/>
                    <a:pt x="1666" y="1050"/>
                    <a:pt x="1590" y="1022"/>
                  </a:cubicBezTo>
                  <a:cubicBezTo>
                    <a:pt x="1537" y="1005"/>
                    <a:pt x="1490" y="985"/>
                    <a:pt x="1448" y="952"/>
                  </a:cubicBezTo>
                  <a:cubicBezTo>
                    <a:pt x="1406" y="921"/>
                    <a:pt x="1373" y="868"/>
                    <a:pt x="1373" y="815"/>
                  </a:cubicBezTo>
                  <a:cubicBezTo>
                    <a:pt x="1373" y="759"/>
                    <a:pt x="1406" y="715"/>
                    <a:pt x="1434" y="670"/>
                  </a:cubicBezTo>
                  <a:cubicBezTo>
                    <a:pt x="1549" y="494"/>
                    <a:pt x="1663" y="322"/>
                    <a:pt x="1775" y="149"/>
                  </a:cubicBezTo>
                  <a:lnTo>
                    <a:pt x="1663" y="132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51"/>
            <p:cNvSpPr/>
            <p:nvPr/>
          </p:nvSpPr>
          <p:spPr>
            <a:xfrm>
              <a:off x="-40606" y="3713896"/>
              <a:ext cx="91170" cy="91173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5" y="1"/>
                  </a:moveTo>
                  <a:cubicBezTo>
                    <a:pt x="190" y="1"/>
                    <a:pt x="1" y="193"/>
                    <a:pt x="1" y="428"/>
                  </a:cubicBezTo>
                  <a:cubicBezTo>
                    <a:pt x="1" y="659"/>
                    <a:pt x="190" y="852"/>
                    <a:pt x="425" y="852"/>
                  </a:cubicBezTo>
                  <a:cubicBezTo>
                    <a:pt x="659" y="852"/>
                    <a:pt x="852" y="659"/>
                    <a:pt x="852" y="428"/>
                  </a:cubicBezTo>
                  <a:cubicBezTo>
                    <a:pt x="852" y="193"/>
                    <a:pt x="66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51"/>
            <p:cNvSpPr/>
            <p:nvPr/>
          </p:nvSpPr>
          <p:spPr>
            <a:xfrm>
              <a:off x="-30119" y="3728449"/>
              <a:ext cx="71481" cy="61959"/>
            </a:xfrm>
            <a:custGeom>
              <a:avLst/>
              <a:gdLst/>
              <a:ahLst/>
              <a:cxnLst/>
              <a:rect l="l" t="t" r="r" b="b"/>
              <a:pathLst>
                <a:path w="668" h="579" extrusionOk="0">
                  <a:moveTo>
                    <a:pt x="331" y="0"/>
                  </a:moveTo>
                  <a:cubicBezTo>
                    <a:pt x="286" y="0"/>
                    <a:pt x="242" y="24"/>
                    <a:pt x="221" y="71"/>
                  </a:cubicBezTo>
                  <a:lnTo>
                    <a:pt x="198" y="113"/>
                  </a:lnTo>
                  <a:lnTo>
                    <a:pt x="151" y="119"/>
                  </a:lnTo>
                  <a:cubicBezTo>
                    <a:pt x="42" y="138"/>
                    <a:pt x="0" y="269"/>
                    <a:pt x="76" y="342"/>
                  </a:cubicBezTo>
                  <a:lnTo>
                    <a:pt x="112" y="378"/>
                  </a:lnTo>
                  <a:lnTo>
                    <a:pt x="101" y="426"/>
                  </a:lnTo>
                  <a:cubicBezTo>
                    <a:pt x="88" y="509"/>
                    <a:pt x="154" y="579"/>
                    <a:pt x="229" y="579"/>
                  </a:cubicBezTo>
                  <a:cubicBezTo>
                    <a:pt x="249" y="579"/>
                    <a:pt x="270" y="574"/>
                    <a:pt x="290" y="562"/>
                  </a:cubicBezTo>
                  <a:lnTo>
                    <a:pt x="335" y="537"/>
                  </a:lnTo>
                  <a:lnTo>
                    <a:pt x="377" y="562"/>
                  </a:lnTo>
                  <a:cubicBezTo>
                    <a:pt x="397" y="574"/>
                    <a:pt x="418" y="579"/>
                    <a:pt x="438" y="579"/>
                  </a:cubicBezTo>
                  <a:cubicBezTo>
                    <a:pt x="513" y="579"/>
                    <a:pt x="579" y="509"/>
                    <a:pt x="564" y="426"/>
                  </a:cubicBezTo>
                  <a:lnTo>
                    <a:pt x="555" y="378"/>
                  </a:lnTo>
                  <a:lnTo>
                    <a:pt x="589" y="342"/>
                  </a:lnTo>
                  <a:cubicBezTo>
                    <a:pt x="667" y="267"/>
                    <a:pt x="625" y="138"/>
                    <a:pt x="516" y="119"/>
                  </a:cubicBezTo>
                  <a:lnTo>
                    <a:pt x="466" y="113"/>
                  </a:lnTo>
                  <a:lnTo>
                    <a:pt x="447" y="71"/>
                  </a:lnTo>
                  <a:cubicBezTo>
                    <a:pt x="422" y="24"/>
                    <a:pt x="376" y="0"/>
                    <a:pt x="331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51"/>
            <p:cNvSpPr/>
            <p:nvPr/>
          </p:nvSpPr>
          <p:spPr>
            <a:xfrm>
              <a:off x="-18455" y="3736047"/>
              <a:ext cx="46976" cy="46977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18" y="0"/>
                  </a:moveTo>
                  <a:cubicBezTo>
                    <a:pt x="98" y="0"/>
                    <a:pt x="0" y="98"/>
                    <a:pt x="0" y="221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8" y="341"/>
                    <a:pt x="438" y="221"/>
                  </a:cubicBezTo>
                  <a:cubicBezTo>
                    <a:pt x="438" y="98"/>
                    <a:pt x="340" y="0"/>
                    <a:pt x="218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51"/>
            <p:cNvSpPr/>
            <p:nvPr/>
          </p:nvSpPr>
          <p:spPr>
            <a:xfrm>
              <a:off x="593" y="3690033"/>
              <a:ext cx="9096" cy="140397"/>
            </a:xfrm>
            <a:custGeom>
              <a:avLst/>
              <a:gdLst/>
              <a:ahLst/>
              <a:cxnLst/>
              <a:rect l="l" t="t" r="r" b="b"/>
              <a:pathLst>
                <a:path w="85" h="1312" extrusionOk="0">
                  <a:moveTo>
                    <a:pt x="1" y="1"/>
                  </a:moveTo>
                  <a:lnTo>
                    <a:pt x="1" y="1312"/>
                  </a:lnTo>
                  <a:lnTo>
                    <a:pt x="84" y="1312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51"/>
            <p:cNvSpPr/>
            <p:nvPr/>
          </p:nvSpPr>
          <p:spPr>
            <a:xfrm>
              <a:off x="-1761" y="3677833"/>
              <a:ext cx="14125" cy="14125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7" y="0"/>
                  </a:moveTo>
                  <a:cubicBezTo>
                    <a:pt x="28" y="0"/>
                    <a:pt x="0" y="28"/>
                    <a:pt x="0" y="67"/>
                  </a:cubicBezTo>
                  <a:cubicBezTo>
                    <a:pt x="0" y="104"/>
                    <a:pt x="31" y="131"/>
                    <a:pt x="67" y="131"/>
                  </a:cubicBezTo>
                  <a:cubicBezTo>
                    <a:pt x="104" y="131"/>
                    <a:pt x="131" y="101"/>
                    <a:pt x="131" y="67"/>
                  </a:cubicBezTo>
                  <a:cubicBezTo>
                    <a:pt x="131" y="31"/>
                    <a:pt x="101" y="3"/>
                    <a:pt x="6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51"/>
            <p:cNvSpPr/>
            <p:nvPr/>
          </p:nvSpPr>
          <p:spPr>
            <a:xfrm>
              <a:off x="2091" y="3682007"/>
              <a:ext cx="6099" cy="61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9" y="0"/>
                  </a:moveTo>
                  <a:cubicBezTo>
                    <a:pt x="15" y="0"/>
                    <a:pt x="1" y="12"/>
                    <a:pt x="1" y="28"/>
                  </a:cubicBezTo>
                  <a:cubicBezTo>
                    <a:pt x="1" y="42"/>
                    <a:pt x="15" y="56"/>
                    <a:pt x="29" y="56"/>
                  </a:cubicBezTo>
                  <a:cubicBezTo>
                    <a:pt x="45" y="56"/>
                    <a:pt x="56" y="42"/>
                    <a:pt x="56" y="28"/>
                  </a:cubicBezTo>
                  <a:cubicBezTo>
                    <a:pt x="56" y="12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51"/>
            <p:cNvSpPr/>
            <p:nvPr/>
          </p:nvSpPr>
          <p:spPr>
            <a:xfrm>
              <a:off x="-1761" y="3828290"/>
              <a:ext cx="14125" cy="14125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7" y="0"/>
                  </a:moveTo>
                  <a:cubicBezTo>
                    <a:pt x="28" y="0"/>
                    <a:pt x="0" y="31"/>
                    <a:pt x="0" y="65"/>
                  </a:cubicBezTo>
                  <a:cubicBezTo>
                    <a:pt x="0" y="104"/>
                    <a:pt x="31" y="131"/>
                    <a:pt x="67" y="131"/>
                  </a:cubicBezTo>
                  <a:cubicBezTo>
                    <a:pt x="104" y="131"/>
                    <a:pt x="131" y="101"/>
                    <a:pt x="131" y="65"/>
                  </a:cubicBezTo>
                  <a:cubicBezTo>
                    <a:pt x="131" y="31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51"/>
            <p:cNvSpPr/>
            <p:nvPr/>
          </p:nvSpPr>
          <p:spPr>
            <a:xfrm>
              <a:off x="2091" y="3832143"/>
              <a:ext cx="6099" cy="61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5"/>
                    <a:pt x="15" y="56"/>
                    <a:pt x="29" y="56"/>
                  </a:cubicBezTo>
                  <a:cubicBezTo>
                    <a:pt x="45" y="56"/>
                    <a:pt x="56" y="45"/>
                    <a:pt x="56" y="29"/>
                  </a:cubicBezTo>
                  <a:cubicBezTo>
                    <a:pt x="56" y="15"/>
                    <a:pt x="45" y="1"/>
                    <a:pt x="2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51"/>
            <p:cNvSpPr/>
            <p:nvPr/>
          </p:nvSpPr>
          <p:spPr>
            <a:xfrm>
              <a:off x="-64790" y="3755416"/>
              <a:ext cx="140180" cy="9096"/>
            </a:xfrm>
            <a:custGeom>
              <a:avLst/>
              <a:gdLst/>
              <a:ahLst/>
              <a:cxnLst/>
              <a:rect l="l" t="t" r="r" b="b"/>
              <a:pathLst>
                <a:path w="1310" h="85" extrusionOk="0">
                  <a:moveTo>
                    <a:pt x="1" y="1"/>
                  </a:moveTo>
                  <a:lnTo>
                    <a:pt x="1" y="84"/>
                  </a:lnTo>
                  <a:lnTo>
                    <a:pt x="1309" y="84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51"/>
            <p:cNvSpPr/>
            <p:nvPr/>
          </p:nvSpPr>
          <p:spPr>
            <a:xfrm>
              <a:off x="73466" y="3753062"/>
              <a:ext cx="14446" cy="14446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67" y="0"/>
                  </a:moveTo>
                  <a:cubicBezTo>
                    <a:pt x="31" y="0"/>
                    <a:pt x="0" y="31"/>
                    <a:pt x="0" y="67"/>
                  </a:cubicBezTo>
                  <a:cubicBezTo>
                    <a:pt x="0" y="104"/>
                    <a:pt x="31" y="134"/>
                    <a:pt x="67" y="134"/>
                  </a:cubicBezTo>
                  <a:cubicBezTo>
                    <a:pt x="104" y="134"/>
                    <a:pt x="134" y="104"/>
                    <a:pt x="134" y="67"/>
                  </a:cubicBezTo>
                  <a:cubicBezTo>
                    <a:pt x="134" y="31"/>
                    <a:pt x="104" y="0"/>
                    <a:pt x="6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51"/>
            <p:cNvSpPr/>
            <p:nvPr/>
          </p:nvSpPr>
          <p:spPr>
            <a:xfrm>
              <a:off x="77640" y="3757235"/>
              <a:ext cx="6099" cy="61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8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45"/>
                    <a:pt x="12" y="56"/>
                    <a:pt x="28" y="56"/>
                  </a:cubicBezTo>
                  <a:cubicBezTo>
                    <a:pt x="45" y="56"/>
                    <a:pt x="56" y="45"/>
                    <a:pt x="56" y="28"/>
                  </a:cubicBezTo>
                  <a:cubicBezTo>
                    <a:pt x="56" y="12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51"/>
            <p:cNvSpPr/>
            <p:nvPr/>
          </p:nvSpPr>
          <p:spPr>
            <a:xfrm>
              <a:off x="-77310" y="3753062"/>
              <a:ext cx="14767" cy="14446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67" y="0"/>
                  </a:moveTo>
                  <a:cubicBezTo>
                    <a:pt x="28" y="0"/>
                    <a:pt x="1" y="28"/>
                    <a:pt x="1" y="67"/>
                  </a:cubicBezTo>
                  <a:cubicBezTo>
                    <a:pt x="1" y="106"/>
                    <a:pt x="34" y="134"/>
                    <a:pt x="67" y="134"/>
                  </a:cubicBezTo>
                  <a:cubicBezTo>
                    <a:pt x="107" y="134"/>
                    <a:pt x="137" y="106"/>
                    <a:pt x="134" y="67"/>
                  </a:cubicBezTo>
                  <a:cubicBezTo>
                    <a:pt x="134" y="28"/>
                    <a:pt x="104" y="0"/>
                    <a:pt x="6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51"/>
            <p:cNvSpPr/>
            <p:nvPr/>
          </p:nvSpPr>
          <p:spPr>
            <a:xfrm>
              <a:off x="-73137" y="3757235"/>
              <a:ext cx="6099" cy="61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8" y="0"/>
                  </a:moveTo>
                  <a:cubicBezTo>
                    <a:pt x="12" y="0"/>
                    <a:pt x="1" y="12"/>
                    <a:pt x="1" y="28"/>
                  </a:cubicBezTo>
                  <a:cubicBezTo>
                    <a:pt x="1" y="45"/>
                    <a:pt x="12" y="56"/>
                    <a:pt x="28" y="56"/>
                  </a:cubicBezTo>
                  <a:cubicBezTo>
                    <a:pt x="45" y="56"/>
                    <a:pt x="56" y="45"/>
                    <a:pt x="56" y="28"/>
                  </a:cubicBezTo>
                  <a:cubicBezTo>
                    <a:pt x="56" y="12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51"/>
            <p:cNvSpPr/>
            <p:nvPr/>
          </p:nvSpPr>
          <p:spPr>
            <a:xfrm>
              <a:off x="-36111" y="3718711"/>
              <a:ext cx="82182" cy="82184"/>
            </a:xfrm>
            <a:custGeom>
              <a:avLst/>
              <a:gdLst/>
              <a:ahLst/>
              <a:cxnLst/>
              <a:rect l="l" t="t" r="r" b="b"/>
              <a:pathLst>
                <a:path w="768" h="768" extrusionOk="0">
                  <a:moveTo>
                    <a:pt x="709" y="1"/>
                  </a:moveTo>
                  <a:lnTo>
                    <a:pt x="1" y="706"/>
                  </a:lnTo>
                  <a:lnTo>
                    <a:pt x="59" y="768"/>
                  </a:lnTo>
                  <a:lnTo>
                    <a:pt x="768" y="59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51"/>
            <p:cNvSpPr/>
            <p:nvPr/>
          </p:nvSpPr>
          <p:spPr>
            <a:xfrm>
              <a:off x="39758" y="3713682"/>
              <a:ext cx="12306" cy="11450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57" y="0"/>
                  </a:moveTo>
                  <a:cubicBezTo>
                    <a:pt x="44" y="0"/>
                    <a:pt x="31" y="6"/>
                    <a:pt x="20" y="17"/>
                  </a:cubicBezTo>
                  <a:cubicBezTo>
                    <a:pt x="0" y="36"/>
                    <a:pt x="0" y="70"/>
                    <a:pt x="20" y="89"/>
                  </a:cubicBezTo>
                  <a:cubicBezTo>
                    <a:pt x="31" y="101"/>
                    <a:pt x="44" y="106"/>
                    <a:pt x="57" y="106"/>
                  </a:cubicBezTo>
                  <a:cubicBezTo>
                    <a:pt x="70" y="106"/>
                    <a:pt x="82" y="101"/>
                    <a:pt x="92" y="89"/>
                  </a:cubicBezTo>
                  <a:cubicBezTo>
                    <a:pt x="115" y="73"/>
                    <a:pt x="115" y="36"/>
                    <a:pt x="92" y="17"/>
                  </a:cubicBezTo>
                  <a:cubicBezTo>
                    <a:pt x="82" y="6"/>
                    <a:pt x="70" y="0"/>
                    <a:pt x="5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51"/>
            <p:cNvSpPr/>
            <p:nvPr/>
          </p:nvSpPr>
          <p:spPr>
            <a:xfrm>
              <a:off x="43611" y="3717213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3" y="1"/>
                  </a:moveTo>
                  <a:cubicBezTo>
                    <a:pt x="12" y="1"/>
                    <a:pt x="0" y="12"/>
                    <a:pt x="0" y="23"/>
                  </a:cubicBezTo>
                  <a:cubicBezTo>
                    <a:pt x="0" y="34"/>
                    <a:pt x="12" y="42"/>
                    <a:pt x="23" y="42"/>
                  </a:cubicBezTo>
                  <a:cubicBezTo>
                    <a:pt x="34" y="42"/>
                    <a:pt x="42" y="34"/>
                    <a:pt x="42" y="23"/>
                  </a:cubicBezTo>
                  <a:cubicBezTo>
                    <a:pt x="42" y="12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51"/>
            <p:cNvSpPr/>
            <p:nvPr/>
          </p:nvSpPr>
          <p:spPr>
            <a:xfrm>
              <a:off x="-41462" y="3795117"/>
              <a:ext cx="11985" cy="11236"/>
            </a:xfrm>
            <a:custGeom>
              <a:avLst/>
              <a:gdLst/>
              <a:ahLst/>
              <a:cxnLst/>
              <a:rect l="l" t="t" r="r" b="b"/>
              <a:pathLst>
                <a:path w="112" h="105" extrusionOk="0">
                  <a:moveTo>
                    <a:pt x="59" y="0"/>
                  </a:moveTo>
                  <a:cubicBezTo>
                    <a:pt x="46" y="0"/>
                    <a:pt x="32" y="5"/>
                    <a:pt x="23" y="15"/>
                  </a:cubicBezTo>
                  <a:cubicBezTo>
                    <a:pt x="0" y="37"/>
                    <a:pt x="0" y="68"/>
                    <a:pt x="23" y="90"/>
                  </a:cubicBezTo>
                  <a:cubicBezTo>
                    <a:pt x="32" y="100"/>
                    <a:pt x="46" y="105"/>
                    <a:pt x="59" y="105"/>
                  </a:cubicBezTo>
                  <a:cubicBezTo>
                    <a:pt x="72" y="105"/>
                    <a:pt x="85" y="100"/>
                    <a:pt x="95" y="90"/>
                  </a:cubicBezTo>
                  <a:cubicBezTo>
                    <a:pt x="112" y="68"/>
                    <a:pt x="112" y="37"/>
                    <a:pt x="95" y="15"/>
                  </a:cubicBezTo>
                  <a:cubicBezTo>
                    <a:pt x="85" y="5"/>
                    <a:pt x="72" y="0"/>
                    <a:pt x="5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51"/>
            <p:cNvSpPr/>
            <p:nvPr/>
          </p:nvSpPr>
          <p:spPr>
            <a:xfrm>
              <a:off x="-37609" y="3798755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0" y="0"/>
                  </a:moveTo>
                  <a:cubicBezTo>
                    <a:pt x="9" y="0"/>
                    <a:pt x="1" y="9"/>
                    <a:pt x="1" y="20"/>
                  </a:cubicBezTo>
                  <a:cubicBezTo>
                    <a:pt x="1" y="31"/>
                    <a:pt x="9" y="42"/>
                    <a:pt x="20" y="42"/>
                  </a:cubicBezTo>
                  <a:cubicBezTo>
                    <a:pt x="31" y="42"/>
                    <a:pt x="42" y="31"/>
                    <a:pt x="42" y="20"/>
                  </a:cubicBezTo>
                  <a:cubicBezTo>
                    <a:pt x="42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51"/>
            <p:cNvSpPr/>
            <p:nvPr/>
          </p:nvSpPr>
          <p:spPr>
            <a:xfrm>
              <a:off x="-36753" y="3719567"/>
              <a:ext cx="82289" cy="822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60" y="1"/>
                  </a:moveTo>
                  <a:lnTo>
                    <a:pt x="1" y="62"/>
                  </a:lnTo>
                  <a:lnTo>
                    <a:pt x="707" y="768"/>
                  </a:lnTo>
                  <a:lnTo>
                    <a:pt x="768" y="709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51"/>
            <p:cNvSpPr/>
            <p:nvPr/>
          </p:nvSpPr>
          <p:spPr>
            <a:xfrm>
              <a:off x="39758" y="3795117"/>
              <a:ext cx="12306" cy="11236"/>
            </a:xfrm>
            <a:custGeom>
              <a:avLst/>
              <a:gdLst/>
              <a:ahLst/>
              <a:cxnLst/>
              <a:rect l="l" t="t" r="r" b="b"/>
              <a:pathLst>
                <a:path w="115" h="105" extrusionOk="0">
                  <a:moveTo>
                    <a:pt x="57" y="0"/>
                  </a:moveTo>
                  <a:cubicBezTo>
                    <a:pt x="44" y="0"/>
                    <a:pt x="31" y="5"/>
                    <a:pt x="20" y="15"/>
                  </a:cubicBezTo>
                  <a:cubicBezTo>
                    <a:pt x="0" y="37"/>
                    <a:pt x="0" y="68"/>
                    <a:pt x="20" y="90"/>
                  </a:cubicBezTo>
                  <a:cubicBezTo>
                    <a:pt x="31" y="100"/>
                    <a:pt x="45" y="105"/>
                    <a:pt x="58" y="105"/>
                  </a:cubicBezTo>
                  <a:cubicBezTo>
                    <a:pt x="71" y="105"/>
                    <a:pt x="84" y="100"/>
                    <a:pt x="92" y="90"/>
                  </a:cubicBezTo>
                  <a:cubicBezTo>
                    <a:pt x="115" y="68"/>
                    <a:pt x="115" y="37"/>
                    <a:pt x="92" y="15"/>
                  </a:cubicBezTo>
                  <a:cubicBezTo>
                    <a:pt x="82" y="5"/>
                    <a:pt x="70" y="0"/>
                    <a:pt x="5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51"/>
            <p:cNvSpPr/>
            <p:nvPr/>
          </p:nvSpPr>
          <p:spPr>
            <a:xfrm>
              <a:off x="43611" y="3798755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3" y="0"/>
                  </a:moveTo>
                  <a:cubicBezTo>
                    <a:pt x="12" y="0"/>
                    <a:pt x="0" y="9"/>
                    <a:pt x="0" y="20"/>
                  </a:cubicBezTo>
                  <a:cubicBezTo>
                    <a:pt x="0" y="31"/>
                    <a:pt x="12" y="42"/>
                    <a:pt x="23" y="42"/>
                  </a:cubicBezTo>
                  <a:cubicBezTo>
                    <a:pt x="34" y="42"/>
                    <a:pt x="42" y="31"/>
                    <a:pt x="42" y="20"/>
                  </a:cubicBezTo>
                  <a:cubicBezTo>
                    <a:pt x="42" y="9"/>
                    <a:pt x="34" y="0"/>
                    <a:pt x="23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51"/>
            <p:cNvSpPr/>
            <p:nvPr/>
          </p:nvSpPr>
          <p:spPr>
            <a:xfrm>
              <a:off x="-41462" y="3713682"/>
              <a:ext cx="12627" cy="11450"/>
            </a:xfrm>
            <a:custGeom>
              <a:avLst/>
              <a:gdLst/>
              <a:ahLst/>
              <a:cxnLst/>
              <a:rect l="l" t="t" r="r" b="b"/>
              <a:pathLst>
                <a:path w="118" h="107" extrusionOk="0">
                  <a:moveTo>
                    <a:pt x="59" y="0"/>
                  </a:moveTo>
                  <a:cubicBezTo>
                    <a:pt x="46" y="0"/>
                    <a:pt x="32" y="6"/>
                    <a:pt x="23" y="17"/>
                  </a:cubicBezTo>
                  <a:cubicBezTo>
                    <a:pt x="0" y="36"/>
                    <a:pt x="0" y="70"/>
                    <a:pt x="23" y="89"/>
                  </a:cubicBezTo>
                  <a:cubicBezTo>
                    <a:pt x="31" y="101"/>
                    <a:pt x="44" y="106"/>
                    <a:pt x="58" y="106"/>
                  </a:cubicBezTo>
                  <a:cubicBezTo>
                    <a:pt x="71" y="106"/>
                    <a:pt x="85" y="101"/>
                    <a:pt x="95" y="89"/>
                  </a:cubicBezTo>
                  <a:cubicBezTo>
                    <a:pt x="117" y="70"/>
                    <a:pt x="117" y="36"/>
                    <a:pt x="95" y="17"/>
                  </a:cubicBezTo>
                  <a:cubicBezTo>
                    <a:pt x="85" y="6"/>
                    <a:pt x="72" y="0"/>
                    <a:pt x="5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51"/>
            <p:cNvSpPr/>
            <p:nvPr/>
          </p:nvSpPr>
          <p:spPr>
            <a:xfrm>
              <a:off x="-37609" y="3717213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0" y="1"/>
                  </a:moveTo>
                  <a:cubicBezTo>
                    <a:pt x="9" y="1"/>
                    <a:pt x="1" y="12"/>
                    <a:pt x="1" y="23"/>
                  </a:cubicBezTo>
                  <a:cubicBezTo>
                    <a:pt x="1" y="34"/>
                    <a:pt x="9" y="42"/>
                    <a:pt x="20" y="42"/>
                  </a:cubicBezTo>
                  <a:cubicBezTo>
                    <a:pt x="31" y="42"/>
                    <a:pt x="42" y="34"/>
                    <a:pt x="42" y="23"/>
                  </a:cubicBezTo>
                  <a:cubicBezTo>
                    <a:pt x="42" y="12"/>
                    <a:pt x="31" y="1"/>
                    <a:pt x="20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51"/>
            <p:cNvSpPr/>
            <p:nvPr/>
          </p:nvSpPr>
          <p:spPr>
            <a:xfrm>
              <a:off x="-6898" y="3747925"/>
              <a:ext cx="23435" cy="23114"/>
            </a:xfrm>
            <a:custGeom>
              <a:avLst/>
              <a:gdLst/>
              <a:ahLst/>
              <a:cxnLst/>
              <a:rect l="l" t="t" r="r" b="b"/>
              <a:pathLst>
                <a:path w="219" h="216" extrusionOk="0">
                  <a:moveTo>
                    <a:pt x="110" y="1"/>
                  </a:moveTo>
                  <a:cubicBezTo>
                    <a:pt x="51" y="1"/>
                    <a:pt x="1" y="48"/>
                    <a:pt x="1" y="110"/>
                  </a:cubicBezTo>
                  <a:cubicBezTo>
                    <a:pt x="1" y="168"/>
                    <a:pt x="51" y="216"/>
                    <a:pt x="110" y="216"/>
                  </a:cubicBezTo>
                  <a:cubicBezTo>
                    <a:pt x="171" y="216"/>
                    <a:pt x="219" y="168"/>
                    <a:pt x="219" y="110"/>
                  </a:cubicBezTo>
                  <a:cubicBezTo>
                    <a:pt x="219" y="48"/>
                    <a:pt x="174" y="1"/>
                    <a:pt x="110" y="1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51"/>
            <p:cNvSpPr/>
            <p:nvPr/>
          </p:nvSpPr>
          <p:spPr>
            <a:xfrm>
              <a:off x="198239" y="3781741"/>
              <a:ext cx="256818" cy="221404"/>
            </a:xfrm>
            <a:custGeom>
              <a:avLst/>
              <a:gdLst/>
              <a:ahLst/>
              <a:cxnLst/>
              <a:rect l="l" t="t" r="r" b="b"/>
              <a:pathLst>
                <a:path w="2400" h="2069" extrusionOk="0">
                  <a:moveTo>
                    <a:pt x="1204" y="0"/>
                  </a:moveTo>
                  <a:cubicBezTo>
                    <a:pt x="1038" y="0"/>
                    <a:pt x="871" y="87"/>
                    <a:pt x="782" y="260"/>
                  </a:cubicBezTo>
                  <a:lnTo>
                    <a:pt x="704" y="416"/>
                  </a:lnTo>
                  <a:lnTo>
                    <a:pt x="531" y="441"/>
                  </a:lnTo>
                  <a:cubicBezTo>
                    <a:pt x="154" y="497"/>
                    <a:pt x="1" y="960"/>
                    <a:pt x="274" y="1230"/>
                  </a:cubicBezTo>
                  <a:lnTo>
                    <a:pt x="399" y="1350"/>
                  </a:lnTo>
                  <a:lnTo>
                    <a:pt x="372" y="1526"/>
                  </a:lnTo>
                  <a:cubicBezTo>
                    <a:pt x="321" y="1826"/>
                    <a:pt x="558" y="2069"/>
                    <a:pt x="826" y="2069"/>
                  </a:cubicBezTo>
                  <a:cubicBezTo>
                    <a:pt x="897" y="2069"/>
                    <a:pt x="971" y="2052"/>
                    <a:pt x="1041" y="2014"/>
                  </a:cubicBezTo>
                  <a:lnTo>
                    <a:pt x="1200" y="1933"/>
                  </a:lnTo>
                  <a:lnTo>
                    <a:pt x="1356" y="2014"/>
                  </a:lnTo>
                  <a:cubicBezTo>
                    <a:pt x="1427" y="2052"/>
                    <a:pt x="1500" y="2068"/>
                    <a:pt x="1570" y="2068"/>
                  </a:cubicBezTo>
                  <a:cubicBezTo>
                    <a:pt x="1840" y="2068"/>
                    <a:pt x="2079" y="1824"/>
                    <a:pt x="2026" y="1526"/>
                  </a:cubicBezTo>
                  <a:lnTo>
                    <a:pt x="1998" y="1350"/>
                  </a:lnTo>
                  <a:lnTo>
                    <a:pt x="2124" y="1230"/>
                  </a:lnTo>
                  <a:cubicBezTo>
                    <a:pt x="2400" y="960"/>
                    <a:pt x="2249" y="497"/>
                    <a:pt x="1870" y="441"/>
                  </a:cubicBezTo>
                  <a:lnTo>
                    <a:pt x="1694" y="416"/>
                  </a:lnTo>
                  <a:lnTo>
                    <a:pt x="1619" y="260"/>
                  </a:lnTo>
                  <a:cubicBezTo>
                    <a:pt x="1535" y="87"/>
                    <a:pt x="1370" y="0"/>
                    <a:pt x="1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51"/>
            <p:cNvSpPr/>
            <p:nvPr/>
          </p:nvSpPr>
          <p:spPr>
            <a:xfrm>
              <a:off x="217608" y="3798113"/>
              <a:ext cx="219258" cy="188124"/>
            </a:xfrm>
            <a:custGeom>
              <a:avLst/>
              <a:gdLst/>
              <a:ahLst/>
              <a:cxnLst/>
              <a:rect l="l" t="t" r="r" b="b"/>
              <a:pathLst>
                <a:path w="2049" h="1758" extrusionOk="0">
                  <a:moveTo>
                    <a:pt x="1023" y="1"/>
                  </a:moveTo>
                  <a:cubicBezTo>
                    <a:pt x="882" y="1"/>
                    <a:pt x="742" y="73"/>
                    <a:pt x="668" y="218"/>
                  </a:cubicBezTo>
                  <a:lnTo>
                    <a:pt x="601" y="355"/>
                  </a:lnTo>
                  <a:lnTo>
                    <a:pt x="450" y="374"/>
                  </a:lnTo>
                  <a:cubicBezTo>
                    <a:pt x="129" y="422"/>
                    <a:pt x="1" y="818"/>
                    <a:pt x="235" y="1044"/>
                  </a:cubicBezTo>
                  <a:lnTo>
                    <a:pt x="341" y="1150"/>
                  </a:lnTo>
                  <a:lnTo>
                    <a:pt x="319" y="1295"/>
                  </a:lnTo>
                  <a:cubicBezTo>
                    <a:pt x="275" y="1549"/>
                    <a:pt x="477" y="1757"/>
                    <a:pt x="707" y="1757"/>
                  </a:cubicBezTo>
                  <a:cubicBezTo>
                    <a:pt x="768" y="1757"/>
                    <a:pt x="830" y="1743"/>
                    <a:pt x="891" y="1711"/>
                  </a:cubicBezTo>
                  <a:lnTo>
                    <a:pt x="1022" y="1641"/>
                  </a:lnTo>
                  <a:lnTo>
                    <a:pt x="1156" y="1711"/>
                  </a:lnTo>
                  <a:cubicBezTo>
                    <a:pt x="1215" y="1742"/>
                    <a:pt x="1277" y="1756"/>
                    <a:pt x="1338" y="1756"/>
                  </a:cubicBezTo>
                  <a:cubicBezTo>
                    <a:pt x="1567" y="1756"/>
                    <a:pt x="1772" y="1549"/>
                    <a:pt x="1728" y="1295"/>
                  </a:cubicBezTo>
                  <a:lnTo>
                    <a:pt x="1703" y="1150"/>
                  </a:lnTo>
                  <a:lnTo>
                    <a:pt x="1811" y="1044"/>
                  </a:lnTo>
                  <a:cubicBezTo>
                    <a:pt x="2049" y="818"/>
                    <a:pt x="1917" y="425"/>
                    <a:pt x="1594" y="374"/>
                  </a:cubicBezTo>
                  <a:lnTo>
                    <a:pt x="1443" y="355"/>
                  </a:lnTo>
                  <a:lnTo>
                    <a:pt x="1379" y="218"/>
                  </a:lnTo>
                  <a:cubicBezTo>
                    <a:pt x="1305" y="73"/>
                    <a:pt x="1164" y="1"/>
                    <a:pt x="1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51"/>
            <p:cNvSpPr/>
            <p:nvPr/>
          </p:nvSpPr>
          <p:spPr>
            <a:xfrm>
              <a:off x="218250" y="3813630"/>
              <a:ext cx="200746" cy="181917"/>
            </a:xfrm>
            <a:custGeom>
              <a:avLst/>
              <a:gdLst/>
              <a:ahLst/>
              <a:cxnLst/>
              <a:rect l="l" t="t" r="r" b="b"/>
              <a:pathLst>
                <a:path w="1876" h="1700" extrusionOk="0">
                  <a:moveTo>
                    <a:pt x="909" y="940"/>
                  </a:moveTo>
                  <a:lnTo>
                    <a:pt x="909" y="940"/>
                  </a:lnTo>
                  <a:cubicBezTo>
                    <a:pt x="857" y="953"/>
                    <a:pt x="803" y="974"/>
                    <a:pt x="749" y="997"/>
                  </a:cubicBezTo>
                  <a:lnTo>
                    <a:pt x="749" y="997"/>
                  </a:lnTo>
                  <a:cubicBezTo>
                    <a:pt x="749" y="1006"/>
                    <a:pt x="753" y="1011"/>
                    <a:pt x="762" y="1011"/>
                  </a:cubicBezTo>
                  <a:cubicBezTo>
                    <a:pt x="764" y="1011"/>
                    <a:pt x="766" y="1011"/>
                    <a:pt x="768" y="1011"/>
                  </a:cubicBezTo>
                  <a:cubicBezTo>
                    <a:pt x="819" y="1005"/>
                    <a:pt x="872" y="979"/>
                    <a:pt x="909" y="940"/>
                  </a:cubicBezTo>
                  <a:close/>
                  <a:moveTo>
                    <a:pt x="0" y="796"/>
                  </a:moveTo>
                  <a:cubicBezTo>
                    <a:pt x="26" y="843"/>
                    <a:pt x="56" y="893"/>
                    <a:pt x="98" y="935"/>
                  </a:cubicBezTo>
                  <a:lnTo>
                    <a:pt x="224" y="1058"/>
                  </a:lnTo>
                  <a:lnTo>
                    <a:pt x="196" y="1231"/>
                  </a:lnTo>
                  <a:cubicBezTo>
                    <a:pt x="193" y="1245"/>
                    <a:pt x="193" y="1256"/>
                    <a:pt x="193" y="1270"/>
                  </a:cubicBezTo>
                  <a:cubicBezTo>
                    <a:pt x="364" y="1206"/>
                    <a:pt x="561" y="1079"/>
                    <a:pt x="749" y="997"/>
                  </a:cubicBezTo>
                  <a:lnTo>
                    <a:pt x="749" y="997"/>
                  </a:lnTo>
                  <a:cubicBezTo>
                    <a:pt x="746" y="967"/>
                    <a:pt x="783" y="895"/>
                    <a:pt x="756" y="895"/>
                  </a:cubicBezTo>
                  <a:cubicBezTo>
                    <a:pt x="754" y="895"/>
                    <a:pt x="751" y="895"/>
                    <a:pt x="748" y="896"/>
                  </a:cubicBezTo>
                  <a:cubicBezTo>
                    <a:pt x="600" y="945"/>
                    <a:pt x="511" y="980"/>
                    <a:pt x="421" y="980"/>
                  </a:cubicBezTo>
                  <a:cubicBezTo>
                    <a:pt x="315" y="980"/>
                    <a:pt x="208" y="930"/>
                    <a:pt x="0" y="796"/>
                  </a:cubicBezTo>
                  <a:close/>
                  <a:moveTo>
                    <a:pt x="1451" y="1"/>
                  </a:moveTo>
                  <a:cubicBezTo>
                    <a:pt x="1415" y="210"/>
                    <a:pt x="1351" y="411"/>
                    <a:pt x="1264" y="606"/>
                  </a:cubicBezTo>
                  <a:cubicBezTo>
                    <a:pt x="1239" y="659"/>
                    <a:pt x="1208" y="718"/>
                    <a:pt x="1153" y="732"/>
                  </a:cubicBezTo>
                  <a:cubicBezTo>
                    <a:pt x="1142" y="735"/>
                    <a:pt x="1131" y="737"/>
                    <a:pt x="1121" y="737"/>
                  </a:cubicBezTo>
                  <a:cubicBezTo>
                    <a:pt x="1087" y="737"/>
                    <a:pt x="1052" y="722"/>
                    <a:pt x="1027" y="701"/>
                  </a:cubicBezTo>
                  <a:cubicBezTo>
                    <a:pt x="991" y="673"/>
                    <a:pt x="966" y="634"/>
                    <a:pt x="943" y="598"/>
                  </a:cubicBezTo>
                  <a:lnTo>
                    <a:pt x="578" y="20"/>
                  </a:lnTo>
                  <a:lnTo>
                    <a:pt x="528" y="123"/>
                  </a:lnTo>
                  <a:lnTo>
                    <a:pt x="433" y="137"/>
                  </a:lnTo>
                  <a:cubicBezTo>
                    <a:pt x="634" y="263"/>
                    <a:pt x="807" y="425"/>
                    <a:pt x="904" y="634"/>
                  </a:cubicBezTo>
                  <a:cubicBezTo>
                    <a:pt x="949" y="732"/>
                    <a:pt x="974" y="852"/>
                    <a:pt x="913" y="935"/>
                  </a:cubicBezTo>
                  <a:cubicBezTo>
                    <a:pt x="911" y="937"/>
                    <a:pt x="910" y="938"/>
                    <a:pt x="909" y="940"/>
                  </a:cubicBezTo>
                  <a:lnTo>
                    <a:pt x="909" y="940"/>
                  </a:lnTo>
                  <a:cubicBezTo>
                    <a:pt x="911" y="939"/>
                    <a:pt x="913" y="939"/>
                    <a:pt x="915" y="938"/>
                  </a:cubicBezTo>
                  <a:cubicBezTo>
                    <a:pt x="916" y="938"/>
                    <a:pt x="917" y="938"/>
                    <a:pt x="918" y="938"/>
                  </a:cubicBezTo>
                  <a:cubicBezTo>
                    <a:pt x="943" y="938"/>
                    <a:pt x="930" y="1039"/>
                    <a:pt x="949" y="1058"/>
                  </a:cubicBezTo>
                  <a:cubicBezTo>
                    <a:pt x="963" y="1072"/>
                    <a:pt x="971" y="1089"/>
                    <a:pt x="974" y="1108"/>
                  </a:cubicBezTo>
                  <a:cubicBezTo>
                    <a:pt x="991" y="1200"/>
                    <a:pt x="982" y="1295"/>
                    <a:pt x="971" y="1387"/>
                  </a:cubicBezTo>
                  <a:cubicBezTo>
                    <a:pt x="957" y="1493"/>
                    <a:pt x="941" y="1594"/>
                    <a:pt x="918" y="1700"/>
                  </a:cubicBezTo>
                  <a:lnTo>
                    <a:pt x="1027" y="1644"/>
                  </a:lnTo>
                  <a:lnTo>
                    <a:pt x="1108" y="1683"/>
                  </a:lnTo>
                  <a:cubicBezTo>
                    <a:pt x="1097" y="1596"/>
                    <a:pt x="1086" y="1513"/>
                    <a:pt x="1083" y="1426"/>
                  </a:cubicBezTo>
                  <a:cubicBezTo>
                    <a:pt x="1075" y="1284"/>
                    <a:pt x="1083" y="1133"/>
                    <a:pt x="1164" y="1016"/>
                  </a:cubicBezTo>
                  <a:cubicBezTo>
                    <a:pt x="1169" y="1008"/>
                    <a:pt x="1172" y="997"/>
                    <a:pt x="1183" y="994"/>
                  </a:cubicBezTo>
                  <a:cubicBezTo>
                    <a:pt x="1194" y="985"/>
                    <a:pt x="1208" y="985"/>
                    <a:pt x="1222" y="985"/>
                  </a:cubicBezTo>
                  <a:cubicBezTo>
                    <a:pt x="1432" y="985"/>
                    <a:pt x="1630" y="1064"/>
                    <a:pt x="1833" y="1119"/>
                  </a:cubicBezTo>
                  <a:lnTo>
                    <a:pt x="1822" y="1072"/>
                  </a:lnTo>
                  <a:lnTo>
                    <a:pt x="1875" y="997"/>
                  </a:lnTo>
                  <a:cubicBezTo>
                    <a:pt x="1800" y="994"/>
                    <a:pt x="1730" y="991"/>
                    <a:pt x="1658" y="980"/>
                  </a:cubicBezTo>
                  <a:cubicBezTo>
                    <a:pt x="1585" y="969"/>
                    <a:pt x="1513" y="952"/>
                    <a:pt x="1443" y="932"/>
                  </a:cubicBezTo>
                  <a:cubicBezTo>
                    <a:pt x="1393" y="919"/>
                    <a:pt x="1348" y="899"/>
                    <a:pt x="1309" y="868"/>
                  </a:cubicBezTo>
                  <a:cubicBezTo>
                    <a:pt x="1270" y="838"/>
                    <a:pt x="1242" y="793"/>
                    <a:pt x="1242" y="746"/>
                  </a:cubicBezTo>
                  <a:cubicBezTo>
                    <a:pt x="1242" y="698"/>
                    <a:pt x="1270" y="653"/>
                    <a:pt x="1298" y="612"/>
                  </a:cubicBezTo>
                  <a:cubicBezTo>
                    <a:pt x="1404" y="453"/>
                    <a:pt x="1507" y="294"/>
                    <a:pt x="1613" y="137"/>
                  </a:cubicBezTo>
                  <a:lnTo>
                    <a:pt x="1513" y="123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51"/>
            <p:cNvSpPr/>
            <p:nvPr/>
          </p:nvSpPr>
          <p:spPr>
            <a:xfrm>
              <a:off x="285452" y="3850977"/>
              <a:ext cx="83038" cy="82826"/>
            </a:xfrm>
            <a:custGeom>
              <a:avLst/>
              <a:gdLst/>
              <a:ahLst/>
              <a:cxnLst/>
              <a:rect l="l" t="t" r="r" b="b"/>
              <a:pathLst>
                <a:path w="776" h="774" extrusionOk="0">
                  <a:moveTo>
                    <a:pt x="388" y="0"/>
                  </a:moveTo>
                  <a:cubicBezTo>
                    <a:pt x="176" y="0"/>
                    <a:pt x="0" y="173"/>
                    <a:pt x="0" y="388"/>
                  </a:cubicBezTo>
                  <a:cubicBezTo>
                    <a:pt x="0" y="603"/>
                    <a:pt x="176" y="773"/>
                    <a:pt x="388" y="773"/>
                  </a:cubicBezTo>
                  <a:cubicBezTo>
                    <a:pt x="600" y="773"/>
                    <a:pt x="776" y="600"/>
                    <a:pt x="776" y="388"/>
                  </a:cubicBezTo>
                  <a:cubicBezTo>
                    <a:pt x="776" y="173"/>
                    <a:pt x="606" y="0"/>
                    <a:pt x="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51"/>
            <p:cNvSpPr/>
            <p:nvPr/>
          </p:nvSpPr>
          <p:spPr>
            <a:xfrm>
              <a:off x="295297" y="3864032"/>
              <a:ext cx="64847" cy="56822"/>
            </a:xfrm>
            <a:custGeom>
              <a:avLst/>
              <a:gdLst/>
              <a:ahLst/>
              <a:cxnLst/>
              <a:rect l="l" t="t" r="r" b="b"/>
              <a:pathLst>
                <a:path w="606" h="531" extrusionOk="0">
                  <a:moveTo>
                    <a:pt x="301" y="0"/>
                  </a:moveTo>
                  <a:cubicBezTo>
                    <a:pt x="260" y="0"/>
                    <a:pt x="219" y="22"/>
                    <a:pt x="201" y="65"/>
                  </a:cubicBezTo>
                  <a:lnTo>
                    <a:pt x="182" y="104"/>
                  </a:lnTo>
                  <a:lnTo>
                    <a:pt x="137" y="113"/>
                  </a:lnTo>
                  <a:cubicBezTo>
                    <a:pt x="39" y="127"/>
                    <a:pt x="0" y="244"/>
                    <a:pt x="70" y="314"/>
                  </a:cubicBezTo>
                  <a:lnTo>
                    <a:pt x="101" y="344"/>
                  </a:lnTo>
                  <a:lnTo>
                    <a:pt x="95" y="392"/>
                  </a:lnTo>
                  <a:cubicBezTo>
                    <a:pt x="80" y="469"/>
                    <a:pt x="141" y="531"/>
                    <a:pt x="211" y="531"/>
                  </a:cubicBezTo>
                  <a:cubicBezTo>
                    <a:pt x="229" y="531"/>
                    <a:pt x="247" y="527"/>
                    <a:pt x="265" y="517"/>
                  </a:cubicBezTo>
                  <a:lnTo>
                    <a:pt x="304" y="495"/>
                  </a:lnTo>
                  <a:lnTo>
                    <a:pt x="341" y="517"/>
                  </a:lnTo>
                  <a:cubicBezTo>
                    <a:pt x="359" y="527"/>
                    <a:pt x="378" y="531"/>
                    <a:pt x="396" y="531"/>
                  </a:cubicBezTo>
                  <a:cubicBezTo>
                    <a:pt x="466" y="531"/>
                    <a:pt x="527" y="469"/>
                    <a:pt x="514" y="392"/>
                  </a:cubicBezTo>
                  <a:lnTo>
                    <a:pt x="505" y="344"/>
                  </a:lnTo>
                  <a:lnTo>
                    <a:pt x="536" y="314"/>
                  </a:lnTo>
                  <a:cubicBezTo>
                    <a:pt x="606" y="244"/>
                    <a:pt x="569" y="127"/>
                    <a:pt x="472" y="113"/>
                  </a:cubicBezTo>
                  <a:lnTo>
                    <a:pt x="424" y="104"/>
                  </a:lnTo>
                  <a:lnTo>
                    <a:pt x="405" y="65"/>
                  </a:lnTo>
                  <a:cubicBezTo>
                    <a:pt x="384" y="22"/>
                    <a:pt x="342" y="0"/>
                    <a:pt x="301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51"/>
            <p:cNvSpPr/>
            <p:nvPr/>
          </p:nvSpPr>
          <p:spPr>
            <a:xfrm>
              <a:off x="305998" y="3870988"/>
              <a:ext cx="42803" cy="42804"/>
            </a:xfrm>
            <a:custGeom>
              <a:avLst/>
              <a:gdLst/>
              <a:ahLst/>
              <a:cxnLst/>
              <a:rect l="l" t="t" r="r" b="b"/>
              <a:pathLst>
                <a:path w="400" h="400" extrusionOk="0">
                  <a:moveTo>
                    <a:pt x="199" y="0"/>
                  </a:moveTo>
                  <a:cubicBezTo>
                    <a:pt x="90" y="0"/>
                    <a:pt x="1" y="90"/>
                    <a:pt x="1" y="201"/>
                  </a:cubicBezTo>
                  <a:cubicBezTo>
                    <a:pt x="1" y="307"/>
                    <a:pt x="90" y="399"/>
                    <a:pt x="199" y="399"/>
                  </a:cubicBezTo>
                  <a:cubicBezTo>
                    <a:pt x="308" y="399"/>
                    <a:pt x="400" y="310"/>
                    <a:pt x="400" y="201"/>
                  </a:cubicBezTo>
                  <a:cubicBezTo>
                    <a:pt x="400" y="92"/>
                    <a:pt x="308" y="0"/>
                    <a:pt x="19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51"/>
            <p:cNvSpPr/>
            <p:nvPr/>
          </p:nvSpPr>
          <p:spPr>
            <a:xfrm>
              <a:off x="322691" y="3829146"/>
              <a:ext cx="9096" cy="128198"/>
            </a:xfrm>
            <a:custGeom>
              <a:avLst/>
              <a:gdLst/>
              <a:ahLst/>
              <a:cxnLst/>
              <a:rect l="l" t="t" r="r" b="b"/>
              <a:pathLst>
                <a:path w="85" h="1198" extrusionOk="0">
                  <a:moveTo>
                    <a:pt x="1" y="1"/>
                  </a:moveTo>
                  <a:lnTo>
                    <a:pt x="1" y="1198"/>
                  </a:lnTo>
                  <a:lnTo>
                    <a:pt x="85" y="119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51"/>
            <p:cNvSpPr/>
            <p:nvPr/>
          </p:nvSpPr>
          <p:spPr>
            <a:xfrm>
              <a:off x="320979" y="3818124"/>
              <a:ext cx="12948" cy="12627"/>
            </a:xfrm>
            <a:custGeom>
              <a:avLst/>
              <a:gdLst/>
              <a:ahLst/>
              <a:cxnLst/>
              <a:rect l="l" t="t" r="r" b="b"/>
              <a:pathLst>
                <a:path w="121" h="118" extrusionOk="0">
                  <a:moveTo>
                    <a:pt x="59" y="1"/>
                  </a:moveTo>
                  <a:cubicBezTo>
                    <a:pt x="28" y="1"/>
                    <a:pt x="0" y="28"/>
                    <a:pt x="0" y="59"/>
                  </a:cubicBezTo>
                  <a:cubicBezTo>
                    <a:pt x="0" y="90"/>
                    <a:pt x="28" y="118"/>
                    <a:pt x="59" y="118"/>
                  </a:cubicBezTo>
                  <a:cubicBezTo>
                    <a:pt x="92" y="118"/>
                    <a:pt x="120" y="90"/>
                    <a:pt x="120" y="59"/>
                  </a:cubicBezTo>
                  <a:cubicBezTo>
                    <a:pt x="120" y="28"/>
                    <a:pt x="92" y="1"/>
                    <a:pt x="59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51"/>
            <p:cNvSpPr/>
            <p:nvPr/>
          </p:nvSpPr>
          <p:spPr>
            <a:xfrm>
              <a:off x="324510" y="3821656"/>
              <a:ext cx="5457" cy="5565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6" y="1"/>
                  </a:moveTo>
                  <a:cubicBezTo>
                    <a:pt x="12" y="1"/>
                    <a:pt x="1" y="12"/>
                    <a:pt x="1" y="26"/>
                  </a:cubicBezTo>
                  <a:cubicBezTo>
                    <a:pt x="1" y="40"/>
                    <a:pt x="12" y="51"/>
                    <a:pt x="26" y="51"/>
                  </a:cubicBezTo>
                  <a:cubicBezTo>
                    <a:pt x="40" y="51"/>
                    <a:pt x="51" y="40"/>
                    <a:pt x="51" y="26"/>
                  </a:cubicBezTo>
                  <a:cubicBezTo>
                    <a:pt x="51" y="15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51"/>
            <p:cNvSpPr/>
            <p:nvPr/>
          </p:nvSpPr>
          <p:spPr>
            <a:xfrm>
              <a:off x="320979" y="3955205"/>
              <a:ext cx="12948" cy="12627"/>
            </a:xfrm>
            <a:custGeom>
              <a:avLst/>
              <a:gdLst/>
              <a:ahLst/>
              <a:cxnLst/>
              <a:rect l="l" t="t" r="r" b="b"/>
              <a:pathLst>
                <a:path w="121" h="118" extrusionOk="0">
                  <a:moveTo>
                    <a:pt x="59" y="0"/>
                  </a:moveTo>
                  <a:cubicBezTo>
                    <a:pt x="28" y="0"/>
                    <a:pt x="0" y="28"/>
                    <a:pt x="0" y="59"/>
                  </a:cubicBezTo>
                  <a:cubicBezTo>
                    <a:pt x="0" y="89"/>
                    <a:pt x="28" y="117"/>
                    <a:pt x="59" y="117"/>
                  </a:cubicBezTo>
                  <a:cubicBezTo>
                    <a:pt x="92" y="117"/>
                    <a:pt x="120" y="89"/>
                    <a:pt x="120" y="59"/>
                  </a:cubicBezTo>
                  <a:cubicBezTo>
                    <a:pt x="120" y="28"/>
                    <a:pt x="92" y="0"/>
                    <a:pt x="5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51"/>
            <p:cNvSpPr/>
            <p:nvPr/>
          </p:nvSpPr>
          <p:spPr>
            <a:xfrm>
              <a:off x="324510" y="3958736"/>
              <a:ext cx="5457" cy="5136"/>
            </a:xfrm>
            <a:custGeom>
              <a:avLst/>
              <a:gdLst/>
              <a:ahLst/>
              <a:cxnLst/>
              <a:rect l="l" t="t" r="r" b="b"/>
              <a:pathLst>
                <a:path w="51" h="48" extrusionOk="0">
                  <a:moveTo>
                    <a:pt x="26" y="0"/>
                  </a:moveTo>
                  <a:cubicBezTo>
                    <a:pt x="12" y="0"/>
                    <a:pt x="1" y="12"/>
                    <a:pt x="1" y="26"/>
                  </a:cubicBezTo>
                  <a:cubicBezTo>
                    <a:pt x="1" y="40"/>
                    <a:pt x="12" y="48"/>
                    <a:pt x="26" y="48"/>
                  </a:cubicBezTo>
                  <a:cubicBezTo>
                    <a:pt x="40" y="48"/>
                    <a:pt x="51" y="40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51"/>
            <p:cNvSpPr/>
            <p:nvPr/>
          </p:nvSpPr>
          <p:spPr>
            <a:xfrm>
              <a:off x="263622" y="3888537"/>
              <a:ext cx="127874" cy="9096"/>
            </a:xfrm>
            <a:custGeom>
              <a:avLst/>
              <a:gdLst/>
              <a:ahLst/>
              <a:cxnLst/>
              <a:rect l="l" t="t" r="r" b="b"/>
              <a:pathLst>
                <a:path w="1195" h="85" extrusionOk="0">
                  <a:moveTo>
                    <a:pt x="0" y="1"/>
                  </a:moveTo>
                  <a:lnTo>
                    <a:pt x="0" y="85"/>
                  </a:lnTo>
                  <a:lnTo>
                    <a:pt x="1195" y="85"/>
                  </a:lnTo>
                  <a:lnTo>
                    <a:pt x="1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51"/>
            <p:cNvSpPr/>
            <p:nvPr/>
          </p:nvSpPr>
          <p:spPr>
            <a:xfrm>
              <a:off x="389251" y="3886825"/>
              <a:ext cx="13269" cy="12627"/>
            </a:xfrm>
            <a:custGeom>
              <a:avLst/>
              <a:gdLst/>
              <a:ahLst/>
              <a:cxnLst/>
              <a:rect l="l" t="t" r="r" b="b"/>
              <a:pathLst>
                <a:path w="124" h="118" extrusionOk="0">
                  <a:moveTo>
                    <a:pt x="60" y="0"/>
                  </a:moveTo>
                  <a:cubicBezTo>
                    <a:pt x="29" y="0"/>
                    <a:pt x="1" y="28"/>
                    <a:pt x="1" y="59"/>
                  </a:cubicBezTo>
                  <a:cubicBezTo>
                    <a:pt x="1" y="89"/>
                    <a:pt x="29" y="117"/>
                    <a:pt x="60" y="117"/>
                  </a:cubicBezTo>
                  <a:cubicBezTo>
                    <a:pt x="96" y="117"/>
                    <a:pt x="124" y="89"/>
                    <a:pt x="118" y="59"/>
                  </a:cubicBezTo>
                  <a:cubicBezTo>
                    <a:pt x="118" y="28"/>
                    <a:pt x="90" y="0"/>
                    <a:pt x="60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51"/>
            <p:cNvSpPr/>
            <p:nvPr/>
          </p:nvSpPr>
          <p:spPr>
            <a:xfrm>
              <a:off x="392889" y="3890357"/>
              <a:ext cx="5778" cy="5458"/>
            </a:xfrm>
            <a:custGeom>
              <a:avLst/>
              <a:gdLst/>
              <a:ahLst/>
              <a:cxnLst/>
              <a:rect l="l" t="t" r="r" b="b"/>
              <a:pathLst>
                <a:path w="54" h="51" extrusionOk="0">
                  <a:moveTo>
                    <a:pt x="26" y="1"/>
                  </a:moveTo>
                  <a:cubicBezTo>
                    <a:pt x="12" y="1"/>
                    <a:pt x="0" y="12"/>
                    <a:pt x="0" y="26"/>
                  </a:cubicBezTo>
                  <a:cubicBezTo>
                    <a:pt x="0" y="40"/>
                    <a:pt x="12" y="51"/>
                    <a:pt x="26" y="51"/>
                  </a:cubicBezTo>
                  <a:cubicBezTo>
                    <a:pt x="42" y="51"/>
                    <a:pt x="53" y="40"/>
                    <a:pt x="51" y="26"/>
                  </a:cubicBezTo>
                  <a:cubicBezTo>
                    <a:pt x="51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51"/>
            <p:cNvSpPr/>
            <p:nvPr/>
          </p:nvSpPr>
          <p:spPr>
            <a:xfrm>
              <a:off x="252600" y="3886825"/>
              <a:ext cx="12948" cy="12627"/>
            </a:xfrm>
            <a:custGeom>
              <a:avLst/>
              <a:gdLst/>
              <a:ahLst/>
              <a:cxnLst/>
              <a:rect l="l" t="t" r="r" b="b"/>
              <a:pathLst>
                <a:path w="121" h="118" extrusionOk="0">
                  <a:moveTo>
                    <a:pt x="62" y="0"/>
                  </a:moveTo>
                  <a:cubicBezTo>
                    <a:pt x="28" y="0"/>
                    <a:pt x="0" y="28"/>
                    <a:pt x="0" y="59"/>
                  </a:cubicBezTo>
                  <a:cubicBezTo>
                    <a:pt x="0" y="89"/>
                    <a:pt x="28" y="117"/>
                    <a:pt x="62" y="117"/>
                  </a:cubicBezTo>
                  <a:cubicBezTo>
                    <a:pt x="92" y="117"/>
                    <a:pt x="120" y="89"/>
                    <a:pt x="120" y="59"/>
                  </a:cubicBezTo>
                  <a:cubicBezTo>
                    <a:pt x="120" y="28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51"/>
            <p:cNvSpPr/>
            <p:nvPr/>
          </p:nvSpPr>
          <p:spPr>
            <a:xfrm>
              <a:off x="256452" y="3890357"/>
              <a:ext cx="5136" cy="5458"/>
            </a:xfrm>
            <a:custGeom>
              <a:avLst/>
              <a:gdLst/>
              <a:ahLst/>
              <a:cxnLst/>
              <a:rect l="l" t="t" r="r" b="b"/>
              <a:pathLst>
                <a:path w="48" h="51" extrusionOk="0">
                  <a:moveTo>
                    <a:pt x="26" y="1"/>
                  </a:moveTo>
                  <a:cubicBezTo>
                    <a:pt x="9" y="1"/>
                    <a:pt x="1" y="12"/>
                    <a:pt x="1" y="26"/>
                  </a:cubicBezTo>
                  <a:cubicBezTo>
                    <a:pt x="1" y="40"/>
                    <a:pt x="12" y="51"/>
                    <a:pt x="26" y="51"/>
                  </a:cubicBezTo>
                  <a:cubicBezTo>
                    <a:pt x="34" y="51"/>
                    <a:pt x="45" y="40"/>
                    <a:pt x="48" y="26"/>
                  </a:cubicBezTo>
                  <a:cubicBezTo>
                    <a:pt x="48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51"/>
            <p:cNvSpPr/>
            <p:nvPr/>
          </p:nvSpPr>
          <p:spPr>
            <a:xfrm>
              <a:off x="288983" y="3854829"/>
              <a:ext cx="75654" cy="75656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645" y="1"/>
                  </a:moveTo>
                  <a:lnTo>
                    <a:pt x="1" y="648"/>
                  </a:lnTo>
                  <a:lnTo>
                    <a:pt x="59" y="706"/>
                  </a:lnTo>
                  <a:lnTo>
                    <a:pt x="706" y="62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51"/>
            <p:cNvSpPr/>
            <p:nvPr/>
          </p:nvSpPr>
          <p:spPr>
            <a:xfrm>
              <a:off x="359502" y="3851298"/>
              <a:ext cx="9631" cy="9631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89"/>
                    <a:pt x="45" y="89"/>
                  </a:cubicBezTo>
                  <a:cubicBezTo>
                    <a:pt x="70" y="89"/>
                    <a:pt x="89" y="70"/>
                    <a:pt x="89" y="45"/>
                  </a:cubicBezTo>
                  <a:cubicBezTo>
                    <a:pt x="89" y="20"/>
                    <a:pt x="70" y="0"/>
                    <a:pt x="45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51"/>
            <p:cNvSpPr/>
            <p:nvPr/>
          </p:nvSpPr>
          <p:spPr>
            <a:xfrm>
              <a:off x="362391" y="3854294"/>
              <a:ext cx="3745" cy="3959"/>
            </a:xfrm>
            <a:custGeom>
              <a:avLst/>
              <a:gdLst/>
              <a:ahLst/>
              <a:cxnLst/>
              <a:rect l="l" t="t" r="r" b="b"/>
              <a:pathLst>
                <a:path w="35" h="37" extrusionOk="0">
                  <a:moveTo>
                    <a:pt x="18" y="0"/>
                  </a:moveTo>
                  <a:cubicBezTo>
                    <a:pt x="9" y="0"/>
                    <a:pt x="1" y="8"/>
                    <a:pt x="1" y="17"/>
                  </a:cubicBezTo>
                  <a:cubicBezTo>
                    <a:pt x="1" y="28"/>
                    <a:pt x="9" y="36"/>
                    <a:pt x="18" y="36"/>
                  </a:cubicBezTo>
                  <a:cubicBezTo>
                    <a:pt x="26" y="36"/>
                    <a:pt x="34" y="28"/>
                    <a:pt x="34" y="17"/>
                  </a:cubicBezTo>
                  <a:cubicBezTo>
                    <a:pt x="34" y="8"/>
                    <a:pt x="26" y="0"/>
                    <a:pt x="18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51"/>
            <p:cNvSpPr/>
            <p:nvPr/>
          </p:nvSpPr>
          <p:spPr>
            <a:xfrm>
              <a:off x="284810" y="3924814"/>
              <a:ext cx="11129" cy="9952"/>
            </a:xfrm>
            <a:custGeom>
              <a:avLst/>
              <a:gdLst/>
              <a:ahLst/>
              <a:cxnLst/>
              <a:rect l="l" t="t" r="r" b="b"/>
              <a:pathLst>
                <a:path w="104" h="93" extrusionOk="0">
                  <a:moveTo>
                    <a:pt x="51" y="1"/>
                  </a:moveTo>
                  <a:cubicBezTo>
                    <a:pt x="38" y="1"/>
                    <a:pt x="26" y="5"/>
                    <a:pt x="17" y="13"/>
                  </a:cubicBezTo>
                  <a:cubicBezTo>
                    <a:pt x="1" y="33"/>
                    <a:pt x="1" y="64"/>
                    <a:pt x="17" y="80"/>
                  </a:cubicBezTo>
                  <a:cubicBezTo>
                    <a:pt x="26" y="89"/>
                    <a:pt x="38" y="93"/>
                    <a:pt x="51" y="93"/>
                  </a:cubicBezTo>
                  <a:cubicBezTo>
                    <a:pt x="63" y="93"/>
                    <a:pt x="76" y="89"/>
                    <a:pt x="84" y="80"/>
                  </a:cubicBezTo>
                  <a:cubicBezTo>
                    <a:pt x="104" y="64"/>
                    <a:pt x="104" y="36"/>
                    <a:pt x="84" y="13"/>
                  </a:cubicBezTo>
                  <a:cubicBezTo>
                    <a:pt x="76" y="5"/>
                    <a:pt x="63" y="1"/>
                    <a:pt x="5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51"/>
            <p:cNvSpPr/>
            <p:nvPr/>
          </p:nvSpPr>
          <p:spPr>
            <a:xfrm>
              <a:off x="288127" y="3927917"/>
              <a:ext cx="4601" cy="4173"/>
            </a:xfrm>
            <a:custGeom>
              <a:avLst/>
              <a:gdLst/>
              <a:ahLst/>
              <a:cxnLst/>
              <a:rect l="l" t="t" r="r" b="b"/>
              <a:pathLst>
                <a:path w="43" h="39" extrusionOk="0">
                  <a:moveTo>
                    <a:pt x="22" y="0"/>
                  </a:moveTo>
                  <a:cubicBezTo>
                    <a:pt x="16" y="0"/>
                    <a:pt x="11" y="3"/>
                    <a:pt x="9" y="7"/>
                  </a:cubicBezTo>
                  <a:cubicBezTo>
                    <a:pt x="0" y="12"/>
                    <a:pt x="0" y="26"/>
                    <a:pt x="9" y="35"/>
                  </a:cubicBezTo>
                  <a:cubicBezTo>
                    <a:pt x="11" y="37"/>
                    <a:pt x="16" y="39"/>
                    <a:pt x="22" y="39"/>
                  </a:cubicBezTo>
                  <a:cubicBezTo>
                    <a:pt x="27" y="39"/>
                    <a:pt x="32" y="37"/>
                    <a:pt x="37" y="35"/>
                  </a:cubicBezTo>
                  <a:cubicBezTo>
                    <a:pt x="42" y="26"/>
                    <a:pt x="42" y="12"/>
                    <a:pt x="37" y="7"/>
                  </a:cubicBezTo>
                  <a:cubicBezTo>
                    <a:pt x="32" y="3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51"/>
            <p:cNvSpPr/>
            <p:nvPr/>
          </p:nvSpPr>
          <p:spPr>
            <a:xfrm>
              <a:off x="288983" y="3855471"/>
              <a:ext cx="75654" cy="75656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59" y="0"/>
                  </a:moveTo>
                  <a:lnTo>
                    <a:pt x="1" y="59"/>
                  </a:lnTo>
                  <a:lnTo>
                    <a:pt x="648" y="706"/>
                  </a:lnTo>
                  <a:lnTo>
                    <a:pt x="706" y="64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51"/>
            <p:cNvSpPr/>
            <p:nvPr/>
          </p:nvSpPr>
          <p:spPr>
            <a:xfrm>
              <a:off x="359502" y="3925028"/>
              <a:ext cx="9631" cy="9952"/>
            </a:xfrm>
            <a:custGeom>
              <a:avLst/>
              <a:gdLst/>
              <a:ahLst/>
              <a:cxnLst/>
              <a:rect l="l" t="t" r="r" b="b"/>
              <a:pathLst>
                <a:path w="90" h="93" extrusionOk="0">
                  <a:moveTo>
                    <a:pt x="45" y="0"/>
                  </a:moveTo>
                  <a:cubicBezTo>
                    <a:pt x="20" y="0"/>
                    <a:pt x="0" y="23"/>
                    <a:pt x="0" y="48"/>
                  </a:cubicBezTo>
                  <a:cubicBezTo>
                    <a:pt x="0" y="73"/>
                    <a:pt x="20" y="92"/>
                    <a:pt x="45" y="92"/>
                  </a:cubicBezTo>
                  <a:cubicBezTo>
                    <a:pt x="70" y="92"/>
                    <a:pt x="89" y="73"/>
                    <a:pt x="89" y="48"/>
                  </a:cubicBezTo>
                  <a:cubicBezTo>
                    <a:pt x="89" y="23"/>
                    <a:pt x="70" y="0"/>
                    <a:pt x="45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51"/>
            <p:cNvSpPr/>
            <p:nvPr/>
          </p:nvSpPr>
          <p:spPr>
            <a:xfrm>
              <a:off x="362391" y="3928024"/>
              <a:ext cx="3745" cy="3959"/>
            </a:xfrm>
            <a:custGeom>
              <a:avLst/>
              <a:gdLst/>
              <a:ahLst/>
              <a:cxnLst/>
              <a:rect l="l" t="t" r="r" b="b"/>
              <a:pathLst>
                <a:path w="35" h="37" extrusionOk="0">
                  <a:moveTo>
                    <a:pt x="18" y="0"/>
                  </a:moveTo>
                  <a:cubicBezTo>
                    <a:pt x="9" y="0"/>
                    <a:pt x="1" y="9"/>
                    <a:pt x="1" y="20"/>
                  </a:cubicBezTo>
                  <a:cubicBezTo>
                    <a:pt x="1" y="28"/>
                    <a:pt x="9" y="36"/>
                    <a:pt x="18" y="36"/>
                  </a:cubicBezTo>
                  <a:cubicBezTo>
                    <a:pt x="26" y="36"/>
                    <a:pt x="34" y="28"/>
                    <a:pt x="34" y="20"/>
                  </a:cubicBezTo>
                  <a:cubicBezTo>
                    <a:pt x="34" y="9"/>
                    <a:pt x="26" y="0"/>
                    <a:pt x="18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51"/>
            <p:cNvSpPr/>
            <p:nvPr/>
          </p:nvSpPr>
          <p:spPr>
            <a:xfrm>
              <a:off x="285131" y="3851084"/>
              <a:ext cx="10808" cy="9952"/>
            </a:xfrm>
            <a:custGeom>
              <a:avLst/>
              <a:gdLst/>
              <a:ahLst/>
              <a:cxnLst/>
              <a:rect l="l" t="t" r="r" b="b"/>
              <a:pathLst>
                <a:path w="101" h="93" extrusionOk="0">
                  <a:moveTo>
                    <a:pt x="52" y="1"/>
                  </a:moveTo>
                  <a:cubicBezTo>
                    <a:pt x="39" y="1"/>
                    <a:pt x="27" y="5"/>
                    <a:pt x="17" y="13"/>
                  </a:cubicBezTo>
                  <a:cubicBezTo>
                    <a:pt x="0" y="30"/>
                    <a:pt x="0" y="61"/>
                    <a:pt x="17" y="78"/>
                  </a:cubicBezTo>
                  <a:cubicBezTo>
                    <a:pt x="27" y="87"/>
                    <a:pt x="39" y="92"/>
                    <a:pt x="51" y="92"/>
                  </a:cubicBezTo>
                  <a:cubicBezTo>
                    <a:pt x="62" y="92"/>
                    <a:pt x="74" y="87"/>
                    <a:pt x="84" y="78"/>
                  </a:cubicBezTo>
                  <a:cubicBezTo>
                    <a:pt x="101" y="61"/>
                    <a:pt x="101" y="30"/>
                    <a:pt x="84" y="13"/>
                  </a:cubicBezTo>
                  <a:cubicBezTo>
                    <a:pt x="76" y="5"/>
                    <a:pt x="64" y="1"/>
                    <a:pt x="52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51"/>
            <p:cNvSpPr/>
            <p:nvPr/>
          </p:nvSpPr>
          <p:spPr>
            <a:xfrm>
              <a:off x="288127" y="3854080"/>
              <a:ext cx="4601" cy="4280"/>
            </a:xfrm>
            <a:custGeom>
              <a:avLst/>
              <a:gdLst/>
              <a:ahLst/>
              <a:cxnLst/>
              <a:rect l="l" t="t" r="r" b="b"/>
              <a:pathLst>
                <a:path w="43" h="40" extrusionOk="0">
                  <a:moveTo>
                    <a:pt x="21" y="1"/>
                  </a:moveTo>
                  <a:cubicBezTo>
                    <a:pt x="16" y="1"/>
                    <a:pt x="11" y="2"/>
                    <a:pt x="9" y="5"/>
                  </a:cubicBezTo>
                  <a:cubicBezTo>
                    <a:pt x="0" y="13"/>
                    <a:pt x="0" y="27"/>
                    <a:pt x="9" y="33"/>
                  </a:cubicBezTo>
                  <a:cubicBezTo>
                    <a:pt x="13" y="37"/>
                    <a:pt x="18" y="39"/>
                    <a:pt x="22" y="39"/>
                  </a:cubicBezTo>
                  <a:cubicBezTo>
                    <a:pt x="27" y="39"/>
                    <a:pt x="31" y="37"/>
                    <a:pt x="34" y="33"/>
                  </a:cubicBezTo>
                  <a:cubicBezTo>
                    <a:pt x="42" y="27"/>
                    <a:pt x="42" y="13"/>
                    <a:pt x="34" y="5"/>
                  </a:cubicBezTo>
                  <a:cubicBezTo>
                    <a:pt x="31" y="2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51"/>
            <p:cNvSpPr/>
            <p:nvPr/>
          </p:nvSpPr>
          <p:spPr>
            <a:xfrm>
              <a:off x="316806" y="3881689"/>
              <a:ext cx="20973" cy="21295"/>
            </a:xfrm>
            <a:custGeom>
              <a:avLst/>
              <a:gdLst/>
              <a:ahLst/>
              <a:cxnLst/>
              <a:rect l="l" t="t" r="r" b="b"/>
              <a:pathLst>
                <a:path w="196" h="199" extrusionOk="0">
                  <a:moveTo>
                    <a:pt x="98" y="1"/>
                  </a:moveTo>
                  <a:cubicBezTo>
                    <a:pt x="42" y="1"/>
                    <a:pt x="0" y="48"/>
                    <a:pt x="0" y="101"/>
                  </a:cubicBezTo>
                  <a:cubicBezTo>
                    <a:pt x="0" y="151"/>
                    <a:pt x="42" y="199"/>
                    <a:pt x="98" y="199"/>
                  </a:cubicBezTo>
                  <a:cubicBezTo>
                    <a:pt x="154" y="199"/>
                    <a:pt x="195" y="157"/>
                    <a:pt x="195" y="101"/>
                  </a:cubicBezTo>
                  <a:cubicBezTo>
                    <a:pt x="195" y="45"/>
                    <a:pt x="151" y="1"/>
                    <a:pt x="98" y="1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51"/>
            <p:cNvSpPr/>
            <p:nvPr/>
          </p:nvSpPr>
          <p:spPr>
            <a:xfrm>
              <a:off x="378550" y="3610524"/>
              <a:ext cx="170570" cy="147353"/>
            </a:xfrm>
            <a:custGeom>
              <a:avLst/>
              <a:gdLst/>
              <a:ahLst/>
              <a:cxnLst/>
              <a:rect l="l" t="t" r="r" b="b"/>
              <a:pathLst>
                <a:path w="1594" h="1377" extrusionOk="0">
                  <a:moveTo>
                    <a:pt x="799" y="0"/>
                  </a:moveTo>
                  <a:cubicBezTo>
                    <a:pt x="690" y="0"/>
                    <a:pt x="579" y="57"/>
                    <a:pt x="522" y="172"/>
                  </a:cubicBezTo>
                  <a:lnTo>
                    <a:pt x="469" y="278"/>
                  </a:lnTo>
                  <a:lnTo>
                    <a:pt x="355" y="295"/>
                  </a:lnTo>
                  <a:cubicBezTo>
                    <a:pt x="104" y="334"/>
                    <a:pt x="1" y="643"/>
                    <a:pt x="185" y="822"/>
                  </a:cubicBezTo>
                  <a:lnTo>
                    <a:pt x="268" y="900"/>
                  </a:lnTo>
                  <a:lnTo>
                    <a:pt x="246" y="1017"/>
                  </a:lnTo>
                  <a:cubicBezTo>
                    <a:pt x="211" y="1216"/>
                    <a:pt x="369" y="1376"/>
                    <a:pt x="549" y="1376"/>
                  </a:cubicBezTo>
                  <a:cubicBezTo>
                    <a:pt x="597" y="1376"/>
                    <a:pt x="645" y="1365"/>
                    <a:pt x="692" y="1341"/>
                  </a:cubicBezTo>
                  <a:lnTo>
                    <a:pt x="798" y="1285"/>
                  </a:lnTo>
                  <a:lnTo>
                    <a:pt x="902" y="1341"/>
                  </a:lnTo>
                  <a:cubicBezTo>
                    <a:pt x="948" y="1365"/>
                    <a:pt x="996" y="1376"/>
                    <a:pt x="1043" y="1376"/>
                  </a:cubicBezTo>
                  <a:cubicBezTo>
                    <a:pt x="1222" y="1376"/>
                    <a:pt x="1381" y="1216"/>
                    <a:pt x="1348" y="1017"/>
                  </a:cubicBezTo>
                  <a:lnTo>
                    <a:pt x="1328" y="900"/>
                  </a:lnTo>
                  <a:lnTo>
                    <a:pt x="1412" y="822"/>
                  </a:lnTo>
                  <a:cubicBezTo>
                    <a:pt x="1594" y="640"/>
                    <a:pt x="1493" y="328"/>
                    <a:pt x="1242" y="295"/>
                  </a:cubicBezTo>
                  <a:lnTo>
                    <a:pt x="1125" y="278"/>
                  </a:lnTo>
                  <a:lnTo>
                    <a:pt x="1075" y="172"/>
                  </a:lnTo>
                  <a:cubicBezTo>
                    <a:pt x="1019" y="57"/>
                    <a:pt x="909" y="0"/>
                    <a:pt x="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51"/>
            <p:cNvSpPr/>
            <p:nvPr/>
          </p:nvSpPr>
          <p:spPr>
            <a:xfrm>
              <a:off x="391070" y="3621546"/>
              <a:ext cx="145209" cy="125309"/>
            </a:xfrm>
            <a:custGeom>
              <a:avLst/>
              <a:gdLst/>
              <a:ahLst/>
              <a:cxnLst/>
              <a:rect l="l" t="t" r="r" b="b"/>
              <a:pathLst>
                <a:path w="1357" h="1171" extrusionOk="0">
                  <a:moveTo>
                    <a:pt x="682" y="0"/>
                  </a:moveTo>
                  <a:cubicBezTo>
                    <a:pt x="589" y="0"/>
                    <a:pt x="495" y="49"/>
                    <a:pt x="444" y="147"/>
                  </a:cubicBezTo>
                  <a:lnTo>
                    <a:pt x="402" y="236"/>
                  </a:lnTo>
                  <a:lnTo>
                    <a:pt x="305" y="250"/>
                  </a:lnTo>
                  <a:cubicBezTo>
                    <a:pt x="87" y="281"/>
                    <a:pt x="1" y="546"/>
                    <a:pt x="157" y="696"/>
                  </a:cubicBezTo>
                  <a:lnTo>
                    <a:pt x="227" y="766"/>
                  </a:lnTo>
                  <a:lnTo>
                    <a:pt x="210" y="864"/>
                  </a:lnTo>
                  <a:cubicBezTo>
                    <a:pt x="179" y="1032"/>
                    <a:pt x="316" y="1170"/>
                    <a:pt x="469" y="1170"/>
                  </a:cubicBezTo>
                  <a:cubicBezTo>
                    <a:pt x="509" y="1170"/>
                    <a:pt x="550" y="1161"/>
                    <a:pt x="589" y="1140"/>
                  </a:cubicBezTo>
                  <a:lnTo>
                    <a:pt x="681" y="1090"/>
                  </a:lnTo>
                  <a:lnTo>
                    <a:pt x="771" y="1140"/>
                  </a:lnTo>
                  <a:cubicBezTo>
                    <a:pt x="811" y="1161"/>
                    <a:pt x="852" y="1170"/>
                    <a:pt x="892" y="1170"/>
                  </a:cubicBezTo>
                  <a:cubicBezTo>
                    <a:pt x="1045" y="1170"/>
                    <a:pt x="1179" y="1032"/>
                    <a:pt x="1153" y="864"/>
                  </a:cubicBezTo>
                  <a:lnTo>
                    <a:pt x="1133" y="766"/>
                  </a:lnTo>
                  <a:lnTo>
                    <a:pt x="1203" y="696"/>
                  </a:lnTo>
                  <a:cubicBezTo>
                    <a:pt x="1357" y="546"/>
                    <a:pt x="1270" y="281"/>
                    <a:pt x="1058" y="250"/>
                  </a:cubicBezTo>
                  <a:lnTo>
                    <a:pt x="960" y="236"/>
                  </a:lnTo>
                  <a:lnTo>
                    <a:pt x="919" y="147"/>
                  </a:lnTo>
                  <a:cubicBezTo>
                    <a:pt x="870" y="49"/>
                    <a:pt x="776" y="0"/>
                    <a:pt x="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51"/>
            <p:cNvSpPr/>
            <p:nvPr/>
          </p:nvSpPr>
          <p:spPr>
            <a:xfrm>
              <a:off x="391391" y="3631498"/>
              <a:ext cx="133866" cy="120493"/>
            </a:xfrm>
            <a:custGeom>
              <a:avLst/>
              <a:gdLst/>
              <a:ahLst/>
              <a:cxnLst/>
              <a:rect l="l" t="t" r="r" b="b"/>
              <a:pathLst>
                <a:path w="1251" h="1126" extrusionOk="0">
                  <a:moveTo>
                    <a:pt x="610" y="620"/>
                  </a:moveTo>
                  <a:cubicBezTo>
                    <a:pt x="610" y="620"/>
                    <a:pt x="609" y="620"/>
                    <a:pt x="609" y="620"/>
                  </a:cubicBezTo>
                  <a:cubicBezTo>
                    <a:pt x="575" y="630"/>
                    <a:pt x="539" y="643"/>
                    <a:pt x="503" y="659"/>
                  </a:cubicBezTo>
                  <a:lnTo>
                    <a:pt x="503" y="659"/>
                  </a:lnTo>
                  <a:cubicBezTo>
                    <a:pt x="502" y="668"/>
                    <a:pt x="504" y="673"/>
                    <a:pt x="511" y="673"/>
                  </a:cubicBezTo>
                  <a:cubicBezTo>
                    <a:pt x="512" y="673"/>
                    <a:pt x="513" y="673"/>
                    <a:pt x="514" y="673"/>
                  </a:cubicBezTo>
                  <a:cubicBezTo>
                    <a:pt x="553" y="665"/>
                    <a:pt x="586" y="648"/>
                    <a:pt x="611" y="620"/>
                  </a:cubicBezTo>
                  <a:cubicBezTo>
                    <a:pt x="612" y="620"/>
                    <a:pt x="612" y="620"/>
                    <a:pt x="612" y="620"/>
                  </a:cubicBezTo>
                  <a:lnTo>
                    <a:pt x="612" y="620"/>
                  </a:lnTo>
                  <a:cubicBezTo>
                    <a:pt x="611" y="620"/>
                    <a:pt x="611" y="620"/>
                    <a:pt x="610" y="620"/>
                  </a:cubicBezTo>
                  <a:close/>
                  <a:moveTo>
                    <a:pt x="1" y="531"/>
                  </a:moveTo>
                  <a:cubicBezTo>
                    <a:pt x="14" y="562"/>
                    <a:pt x="37" y="592"/>
                    <a:pt x="67" y="623"/>
                  </a:cubicBezTo>
                  <a:lnTo>
                    <a:pt x="151" y="704"/>
                  </a:lnTo>
                  <a:lnTo>
                    <a:pt x="132" y="818"/>
                  </a:lnTo>
                  <a:cubicBezTo>
                    <a:pt x="126" y="829"/>
                    <a:pt x="126" y="838"/>
                    <a:pt x="126" y="843"/>
                  </a:cubicBezTo>
                  <a:cubicBezTo>
                    <a:pt x="241" y="800"/>
                    <a:pt x="376" y="715"/>
                    <a:pt x="503" y="659"/>
                  </a:cubicBezTo>
                  <a:lnTo>
                    <a:pt x="503" y="659"/>
                  </a:lnTo>
                  <a:cubicBezTo>
                    <a:pt x="505" y="636"/>
                    <a:pt x="523" y="595"/>
                    <a:pt x="504" y="595"/>
                  </a:cubicBezTo>
                  <a:cubicBezTo>
                    <a:pt x="503" y="595"/>
                    <a:pt x="501" y="595"/>
                    <a:pt x="500" y="595"/>
                  </a:cubicBezTo>
                  <a:cubicBezTo>
                    <a:pt x="401" y="627"/>
                    <a:pt x="342" y="650"/>
                    <a:pt x="282" y="650"/>
                  </a:cubicBezTo>
                  <a:cubicBezTo>
                    <a:pt x="211" y="650"/>
                    <a:pt x="139" y="618"/>
                    <a:pt x="1" y="531"/>
                  </a:cubicBezTo>
                  <a:close/>
                  <a:moveTo>
                    <a:pt x="971" y="1"/>
                  </a:moveTo>
                  <a:cubicBezTo>
                    <a:pt x="943" y="140"/>
                    <a:pt x="902" y="274"/>
                    <a:pt x="846" y="405"/>
                  </a:cubicBezTo>
                  <a:cubicBezTo>
                    <a:pt x="826" y="439"/>
                    <a:pt x="810" y="478"/>
                    <a:pt x="770" y="489"/>
                  </a:cubicBezTo>
                  <a:cubicBezTo>
                    <a:pt x="765" y="491"/>
                    <a:pt x="759" y="492"/>
                    <a:pt x="753" y="492"/>
                  </a:cubicBezTo>
                  <a:cubicBezTo>
                    <a:pt x="730" y="492"/>
                    <a:pt x="707" y="480"/>
                    <a:pt x="687" y="467"/>
                  </a:cubicBezTo>
                  <a:cubicBezTo>
                    <a:pt x="664" y="450"/>
                    <a:pt x="651" y="422"/>
                    <a:pt x="631" y="397"/>
                  </a:cubicBezTo>
                  <a:cubicBezTo>
                    <a:pt x="553" y="272"/>
                    <a:pt x="469" y="143"/>
                    <a:pt x="388" y="15"/>
                  </a:cubicBezTo>
                  <a:lnTo>
                    <a:pt x="358" y="79"/>
                  </a:lnTo>
                  <a:lnTo>
                    <a:pt x="293" y="90"/>
                  </a:lnTo>
                  <a:cubicBezTo>
                    <a:pt x="427" y="174"/>
                    <a:pt x="542" y="283"/>
                    <a:pt x="609" y="422"/>
                  </a:cubicBezTo>
                  <a:cubicBezTo>
                    <a:pt x="639" y="483"/>
                    <a:pt x="656" y="567"/>
                    <a:pt x="612" y="620"/>
                  </a:cubicBezTo>
                  <a:lnTo>
                    <a:pt x="612" y="620"/>
                  </a:lnTo>
                  <a:cubicBezTo>
                    <a:pt x="624" y="624"/>
                    <a:pt x="618" y="688"/>
                    <a:pt x="628" y="701"/>
                  </a:cubicBezTo>
                  <a:cubicBezTo>
                    <a:pt x="639" y="707"/>
                    <a:pt x="642" y="723"/>
                    <a:pt x="648" y="735"/>
                  </a:cubicBezTo>
                  <a:cubicBezTo>
                    <a:pt x="656" y="799"/>
                    <a:pt x="653" y="857"/>
                    <a:pt x="642" y="922"/>
                  </a:cubicBezTo>
                  <a:cubicBezTo>
                    <a:pt x="634" y="991"/>
                    <a:pt x="623" y="1061"/>
                    <a:pt x="609" y="1125"/>
                  </a:cubicBezTo>
                  <a:lnTo>
                    <a:pt x="681" y="1089"/>
                  </a:lnTo>
                  <a:lnTo>
                    <a:pt x="734" y="1117"/>
                  </a:lnTo>
                  <a:cubicBezTo>
                    <a:pt x="726" y="1055"/>
                    <a:pt x="720" y="1000"/>
                    <a:pt x="717" y="944"/>
                  </a:cubicBezTo>
                  <a:cubicBezTo>
                    <a:pt x="712" y="852"/>
                    <a:pt x="717" y="749"/>
                    <a:pt x="768" y="670"/>
                  </a:cubicBezTo>
                  <a:cubicBezTo>
                    <a:pt x="773" y="662"/>
                    <a:pt x="776" y="659"/>
                    <a:pt x="782" y="656"/>
                  </a:cubicBezTo>
                  <a:cubicBezTo>
                    <a:pt x="790" y="654"/>
                    <a:pt x="801" y="648"/>
                    <a:pt x="807" y="648"/>
                  </a:cubicBezTo>
                  <a:cubicBezTo>
                    <a:pt x="946" y="648"/>
                    <a:pt x="1080" y="701"/>
                    <a:pt x="1214" y="737"/>
                  </a:cubicBezTo>
                  <a:lnTo>
                    <a:pt x="1208" y="704"/>
                  </a:lnTo>
                  <a:lnTo>
                    <a:pt x="1250" y="665"/>
                  </a:lnTo>
                  <a:cubicBezTo>
                    <a:pt x="1200" y="662"/>
                    <a:pt x="1153" y="659"/>
                    <a:pt x="1108" y="656"/>
                  </a:cubicBezTo>
                  <a:cubicBezTo>
                    <a:pt x="1058" y="648"/>
                    <a:pt x="1010" y="637"/>
                    <a:pt x="960" y="626"/>
                  </a:cubicBezTo>
                  <a:cubicBezTo>
                    <a:pt x="930" y="615"/>
                    <a:pt x="899" y="603"/>
                    <a:pt x="874" y="584"/>
                  </a:cubicBezTo>
                  <a:cubicBezTo>
                    <a:pt x="849" y="562"/>
                    <a:pt x="832" y="531"/>
                    <a:pt x="832" y="500"/>
                  </a:cubicBezTo>
                  <a:cubicBezTo>
                    <a:pt x="832" y="467"/>
                    <a:pt x="849" y="436"/>
                    <a:pt x="865" y="408"/>
                  </a:cubicBezTo>
                  <a:cubicBezTo>
                    <a:pt x="935" y="305"/>
                    <a:pt x="1005" y="199"/>
                    <a:pt x="1075" y="90"/>
                  </a:cubicBezTo>
                  <a:lnTo>
                    <a:pt x="1010" y="79"/>
                  </a:lnTo>
                  <a:lnTo>
                    <a:pt x="971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51"/>
            <p:cNvSpPr/>
            <p:nvPr/>
          </p:nvSpPr>
          <p:spPr>
            <a:xfrm>
              <a:off x="436121" y="3656324"/>
              <a:ext cx="55430" cy="55324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60" y="0"/>
                  </a:moveTo>
                  <a:cubicBezTo>
                    <a:pt x="118" y="0"/>
                    <a:pt x="1" y="118"/>
                    <a:pt x="1" y="260"/>
                  </a:cubicBezTo>
                  <a:cubicBezTo>
                    <a:pt x="1" y="402"/>
                    <a:pt x="118" y="517"/>
                    <a:pt x="260" y="517"/>
                  </a:cubicBezTo>
                  <a:cubicBezTo>
                    <a:pt x="403" y="517"/>
                    <a:pt x="517" y="402"/>
                    <a:pt x="517" y="260"/>
                  </a:cubicBezTo>
                  <a:cubicBezTo>
                    <a:pt x="517" y="118"/>
                    <a:pt x="403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51"/>
            <p:cNvSpPr/>
            <p:nvPr/>
          </p:nvSpPr>
          <p:spPr>
            <a:xfrm>
              <a:off x="441792" y="3665527"/>
              <a:ext cx="44087" cy="37561"/>
            </a:xfrm>
            <a:custGeom>
              <a:avLst/>
              <a:gdLst/>
              <a:ahLst/>
              <a:cxnLst/>
              <a:rect l="l" t="t" r="r" b="b"/>
              <a:pathLst>
                <a:path w="412" h="351" extrusionOk="0">
                  <a:moveTo>
                    <a:pt x="207" y="1"/>
                  </a:moveTo>
                  <a:cubicBezTo>
                    <a:pt x="179" y="1"/>
                    <a:pt x="150" y="15"/>
                    <a:pt x="135" y="43"/>
                  </a:cubicBezTo>
                  <a:lnTo>
                    <a:pt x="121" y="71"/>
                  </a:lnTo>
                  <a:lnTo>
                    <a:pt x="93" y="73"/>
                  </a:lnTo>
                  <a:cubicBezTo>
                    <a:pt x="29" y="85"/>
                    <a:pt x="1" y="163"/>
                    <a:pt x="51" y="210"/>
                  </a:cubicBezTo>
                  <a:lnTo>
                    <a:pt x="71" y="230"/>
                  </a:lnTo>
                  <a:lnTo>
                    <a:pt x="65" y="258"/>
                  </a:lnTo>
                  <a:cubicBezTo>
                    <a:pt x="56" y="310"/>
                    <a:pt x="96" y="351"/>
                    <a:pt x="142" y="351"/>
                  </a:cubicBezTo>
                  <a:cubicBezTo>
                    <a:pt x="154" y="351"/>
                    <a:pt x="167" y="348"/>
                    <a:pt x="180" y="341"/>
                  </a:cubicBezTo>
                  <a:lnTo>
                    <a:pt x="207" y="327"/>
                  </a:lnTo>
                  <a:lnTo>
                    <a:pt x="235" y="341"/>
                  </a:lnTo>
                  <a:cubicBezTo>
                    <a:pt x="247" y="348"/>
                    <a:pt x="260" y="351"/>
                    <a:pt x="272" y="351"/>
                  </a:cubicBezTo>
                  <a:cubicBezTo>
                    <a:pt x="318" y="351"/>
                    <a:pt x="359" y="308"/>
                    <a:pt x="350" y="258"/>
                  </a:cubicBezTo>
                  <a:lnTo>
                    <a:pt x="341" y="230"/>
                  </a:lnTo>
                  <a:lnTo>
                    <a:pt x="364" y="210"/>
                  </a:lnTo>
                  <a:cubicBezTo>
                    <a:pt x="411" y="163"/>
                    <a:pt x="389" y="85"/>
                    <a:pt x="322" y="73"/>
                  </a:cubicBezTo>
                  <a:lnTo>
                    <a:pt x="294" y="71"/>
                  </a:lnTo>
                  <a:lnTo>
                    <a:pt x="280" y="43"/>
                  </a:lnTo>
                  <a:cubicBezTo>
                    <a:pt x="265" y="15"/>
                    <a:pt x="236" y="1"/>
                    <a:pt x="207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51"/>
            <p:cNvSpPr/>
            <p:nvPr/>
          </p:nvSpPr>
          <p:spPr>
            <a:xfrm>
              <a:off x="449604" y="3669700"/>
              <a:ext cx="28464" cy="28786"/>
            </a:xfrm>
            <a:custGeom>
              <a:avLst/>
              <a:gdLst/>
              <a:ahLst/>
              <a:cxnLst/>
              <a:rect l="l" t="t" r="r" b="b"/>
              <a:pathLst>
                <a:path w="266" h="269" extrusionOk="0">
                  <a:moveTo>
                    <a:pt x="134" y="1"/>
                  </a:moveTo>
                  <a:cubicBezTo>
                    <a:pt x="62" y="1"/>
                    <a:pt x="1" y="62"/>
                    <a:pt x="1" y="135"/>
                  </a:cubicBezTo>
                  <a:cubicBezTo>
                    <a:pt x="1" y="207"/>
                    <a:pt x="62" y="269"/>
                    <a:pt x="134" y="269"/>
                  </a:cubicBezTo>
                  <a:cubicBezTo>
                    <a:pt x="207" y="269"/>
                    <a:pt x="266" y="207"/>
                    <a:pt x="266" y="135"/>
                  </a:cubicBezTo>
                  <a:cubicBezTo>
                    <a:pt x="266" y="62"/>
                    <a:pt x="210" y="4"/>
                    <a:pt x="134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51"/>
            <p:cNvSpPr/>
            <p:nvPr/>
          </p:nvSpPr>
          <p:spPr>
            <a:xfrm>
              <a:off x="459449" y="3641985"/>
              <a:ext cx="9096" cy="85180"/>
            </a:xfrm>
            <a:custGeom>
              <a:avLst/>
              <a:gdLst/>
              <a:ahLst/>
              <a:cxnLst/>
              <a:rect l="l" t="t" r="r" b="b"/>
              <a:pathLst>
                <a:path w="85" h="796" extrusionOk="0">
                  <a:moveTo>
                    <a:pt x="1" y="1"/>
                  </a:moveTo>
                  <a:lnTo>
                    <a:pt x="1" y="796"/>
                  </a:lnTo>
                  <a:lnTo>
                    <a:pt x="84" y="796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51"/>
            <p:cNvSpPr/>
            <p:nvPr/>
          </p:nvSpPr>
          <p:spPr>
            <a:xfrm>
              <a:off x="460091" y="3634815"/>
              <a:ext cx="8454" cy="8454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3" y="0"/>
                  </a:moveTo>
                  <a:cubicBezTo>
                    <a:pt x="42" y="0"/>
                    <a:pt x="41" y="0"/>
                    <a:pt x="39" y="1"/>
                  </a:cubicBezTo>
                  <a:cubicBezTo>
                    <a:pt x="20" y="1"/>
                    <a:pt x="0" y="17"/>
                    <a:pt x="0" y="40"/>
                  </a:cubicBezTo>
                  <a:cubicBezTo>
                    <a:pt x="0" y="59"/>
                    <a:pt x="20" y="79"/>
                    <a:pt x="39" y="79"/>
                  </a:cubicBezTo>
                  <a:cubicBezTo>
                    <a:pt x="62" y="79"/>
                    <a:pt x="78" y="59"/>
                    <a:pt x="78" y="40"/>
                  </a:cubicBezTo>
                  <a:cubicBezTo>
                    <a:pt x="78" y="19"/>
                    <a:pt x="64" y="0"/>
                    <a:pt x="43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51"/>
            <p:cNvSpPr/>
            <p:nvPr/>
          </p:nvSpPr>
          <p:spPr>
            <a:xfrm>
              <a:off x="462445" y="3636955"/>
              <a:ext cx="3638" cy="3959"/>
            </a:xfrm>
            <a:custGeom>
              <a:avLst/>
              <a:gdLst/>
              <a:ahLst/>
              <a:cxnLst/>
              <a:rect l="l" t="t" r="r" b="b"/>
              <a:pathLst>
                <a:path w="34" h="37" extrusionOk="0">
                  <a:moveTo>
                    <a:pt x="17" y="0"/>
                  </a:moveTo>
                  <a:cubicBezTo>
                    <a:pt x="9" y="0"/>
                    <a:pt x="0" y="8"/>
                    <a:pt x="0" y="20"/>
                  </a:cubicBezTo>
                  <a:cubicBezTo>
                    <a:pt x="0" y="28"/>
                    <a:pt x="9" y="36"/>
                    <a:pt x="17" y="36"/>
                  </a:cubicBezTo>
                  <a:cubicBezTo>
                    <a:pt x="26" y="36"/>
                    <a:pt x="34" y="28"/>
                    <a:pt x="34" y="20"/>
                  </a:cubicBezTo>
                  <a:cubicBezTo>
                    <a:pt x="34" y="8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51"/>
            <p:cNvSpPr/>
            <p:nvPr/>
          </p:nvSpPr>
          <p:spPr>
            <a:xfrm>
              <a:off x="460091" y="3726095"/>
              <a:ext cx="8454" cy="8561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44" y="1"/>
                  </a:moveTo>
                  <a:cubicBezTo>
                    <a:pt x="42" y="1"/>
                    <a:pt x="41" y="1"/>
                    <a:pt x="39" y="1"/>
                  </a:cubicBezTo>
                  <a:cubicBezTo>
                    <a:pt x="20" y="1"/>
                    <a:pt x="0" y="21"/>
                    <a:pt x="0" y="40"/>
                  </a:cubicBezTo>
                  <a:cubicBezTo>
                    <a:pt x="0" y="63"/>
                    <a:pt x="20" y="79"/>
                    <a:pt x="39" y="79"/>
                  </a:cubicBezTo>
                  <a:cubicBezTo>
                    <a:pt x="62" y="79"/>
                    <a:pt x="78" y="63"/>
                    <a:pt x="78" y="40"/>
                  </a:cubicBezTo>
                  <a:cubicBezTo>
                    <a:pt x="78" y="17"/>
                    <a:pt x="64" y="1"/>
                    <a:pt x="44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51"/>
            <p:cNvSpPr/>
            <p:nvPr/>
          </p:nvSpPr>
          <p:spPr>
            <a:xfrm>
              <a:off x="462445" y="3728556"/>
              <a:ext cx="3638" cy="374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7" y="1"/>
                  </a:moveTo>
                  <a:cubicBezTo>
                    <a:pt x="9" y="1"/>
                    <a:pt x="0" y="9"/>
                    <a:pt x="0" y="17"/>
                  </a:cubicBezTo>
                  <a:cubicBezTo>
                    <a:pt x="0" y="26"/>
                    <a:pt x="9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9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51"/>
            <p:cNvSpPr/>
            <p:nvPr/>
          </p:nvSpPr>
          <p:spPr>
            <a:xfrm>
              <a:off x="421889" y="3679866"/>
              <a:ext cx="85178" cy="9096"/>
            </a:xfrm>
            <a:custGeom>
              <a:avLst/>
              <a:gdLst/>
              <a:ahLst/>
              <a:cxnLst/>
              <a:rect l="l" t="t" r="r" b="b"/>
              <a:pathLst>
                <a:path w="796" h="85" extrusionOk="0">
                  <a:moveTo>
                    <a:pt x="0" y="1"/>
                  </a:moveTo>
                  <a:lnTo>
                    <a:pt x="0" y="85"/>
                  </a:lnTo>
                  <a:lnTo>
                    <a:pt x="795" y="85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51"/>
            <p:cNvSpPr/>
            <p:nvPr/>
          </p:nvSpPr>
          <p:spPr>
            <a:xfrm>
              <a:off x="505784" y="3680830"/>
              <a:ext cx="8668" cy="8133"/>
            </a:xfrm>
            <a:custGeom>
              <a:avLst/>
              <a:gdLst/>
              <a:ahLst/>
              <a:cxnLst/>
              <a:rect l="l" t="t" r="r" b="b"/>
              <a:pathLst>
                <a:path w="81" h="76" extrusionOk="0">
                  <a:moveTo>
                    <a:pt x="39" y="0"/>
                  </a:moveTo>
                  <a:cubicBezTo>
                    <a:pt x="17" y="0"/>
                    <a:pt x="0" y="17"/>
                    <a:pt x="0" y="36"/>
                  </a:cubicBezTo>
                  <a:cubicBezTo>
                    <a:pt x="0" y="59"/>
                    <a:pt x="17" y="76"/>
                    <a:pt x="39" y="76"/>
                  </a:cubicBezTo>
                  <a:cubicBezTo>
                    <a:pt x="59" y="76"/>
                    <a:pt x="81" y="56"/>
                    <a:pt x="75" y="36"/>
                  </a:cubicBezTo>
                  <a:cubicBezTo>
                    <a:pt x="75" y="17"/>
                    <a:pt x="59" y="0"/>
                    <a:pt x="3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51"/>
            <p:cNvSpPr/>
            <p:nvPr/>
          </p:nvSpPr>
          <p:spPr>
            <a:xfrm>
              <a:off x="507817" y="3682542"/>
              <a:ext cx="3959" cy="4066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20" y="1"/>
                  </a:moveTo>
                  <a:cubicBezTo>
                    <a:pt x="9" y="1"/>
                    <a:pt x="1" y="9"/>
                    <a:pt x="1" y="18"/>
                  </a:cubicBezTo>
                  <a:cubicBezTo>
                    <a:pt x="1" y="29"/>
                    <a:pt x="9" y="37"/>
                    <a:pt x="20" y="37"/>
                  </a:cubicBezTo>
                  <a:cubicBezTo>
                    <a:pt x="28" y="37"/>
                    <a:pt x="37" y="29"/>
                    <a:pt x="37" y="18"/>
                  </a:cubicBezTo>
                  <a:cubicBezTo>
                    <a:pt x="37" y="9"/>
                    <a:pt x="28" y="1"/>
                    <a:pt x="20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51"/>
            <p:cNvSpPr/>
            <p:nvPr/>
          </p:nvSpPr>
          <p:spPr>
            <a:xfrm>
              <a:off x="414398" y="3680830"/>
              <a:ext cx="8454" cy="8133"/>
            </a:xfrm>
            <a:custGeom>
              <a:avLst/>
              <a:gdLst/>
              <a:ahLst/>
              <a:cxnLst/>
              <a:rect l="l" t="t" r="r" b="b"/>
              <a:pathLst>
                <a:path w="79" h="76" extrusionOk="0">
                  <a:moveTo>
                    <a:pt x="37" y="0"/>
                  </a:moveTo>
                  <a:cubicBezTo>
                    <a:pt x="17" y="0"/>
                    <a:pt x="0" y="17"/>
                    <a:pt x="0" y="36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62" y="76"/>
                    <a:pt x="78" y="56"/>
                    <a:pt x="76" y="36"/>
                  </a:cubicBezTo>
                  <a:cubicBezTo>
                    <a:pt x="76" y="17"/>
                    <a:pt x="59" y="0"/>
                    <a:pt x="3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51"/>
            <p:cNvSpPr/>
            <p:nvPr/>
          </p:nvSpPr>
          <p:spPr>
            <a:xfrm>
              <a:off x="416431" y="3682542"/>
              <a:ext cx="4066" cy="4066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8" y="1"/>
                  </a:moveTo>
                  <a:cubicBezTo>
                    <a:pt x="9" y="1"/>
                    <a:pt x="1" y="9"/>
                    <a:pt x="1" y="18"/>
                  </a:cubicBezTo>
                  <a:cubicBezTo>
                    <a:pt x="1" y="29"/>
                    <a:pt x="9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ubicBezTo>
                    <a:pt x="37" y="9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51"/>
            <p:cNvSpPr/>
            <p:nvPr/>
          </p:nvSpPr>
          <p:spPr>
            <a:xfrm>
              <a:off x="437619" y="3658357"/>
              <a:ext cx="52434" cy="52435"/>
            </a:xfrm>
            <a:custGeom>
              <a:avLst/>
              <a:gdLst/>
              <a:ahLst/>
              <a:cxnLst/>
              <a:rect l="l" t="t" r="r" b="b"/>
              <a:pathLst>
                <a:path w="490" h="490" extrusionOk="0">
                  <a:moveTo>
                    <a:pt x="431" y="1"/>
                  </a:moveTo>
                  <a:lnTo>
                    <a:pt x="1" y="428"/>
                  </a:lnTo>
                  <a:lnTo>
                    <a:pt x="60" y="489"/>
                  </a:lnTo>
                  <a:lnTo>
                    <a:pt x="489" y="60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51"/>
            <p:cNvSpPr/>
            <p:nvPr/>
          </p:nvSpPr>
          <p:spPr>
            <a:xfrm>
              <a:off x="484810" y="3656645"/>
              <a:ext cx="7598" cy="6528"/>
            </a:xfrm>
            <a:custGeom>
              <a:avLst/>
              <a:gdLst/>
              <a:ahLst/>
              <a:cxnLst/>
              <a:rect l="l" t="t" r="r" b="b"/>
              <a:pathLst>
                <a:path w="71" h="61" extrusionOk="0">
                  <a:moveTo>
                    <a:pt x="40" y="0"/>
                  </a:moveTo>
                  <a:cubicBezTo>
                    <a:pt x="31" y="0"/>
                    <a:pt x="22" y="4"/>
                    <a:pt x="15" y="9"/>
                  </a:cubicBezTo>
                  <a:cubicBezTo>
                    <a:pt x="1" y="20"/>
                    <a:pt x="1" y="37"/>
                    <a:pt x="15" y="50"/>
                  </a:cubicBezTo>
                  <a:cubicBezTo>
                    <a:pt x="22" y="57"/>
                    <a:pt x="29" y="61"/>
                    <a:pt x="37" y="61"/>
                  </a:cubicBezTo>
                  <a:cubicBezTo>
                    <a:pt x="45" y="61"/>
                    <a:pt x="52" y="57"/>
                    <a:pt x="59" y="50"/>
                  </a:cubicBezTo>
                  <a:cubicBezTo>
                    <a:pt x="70" y="42"/>
                    <a:pt x="70" y="20"/>
                    <a:pt x="59" y="9"/>
                  </a:cubicBezTo>
                  <a:cubicBezTo>
                    <a:pt x="53" y="2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51"/>
            <p:cNvSpPr/>
            <p:nvPr/>
          </p:nvSpPr>
          <p:spPr>
            <a:xfrm>
              <a:off x="486950" y="3658571"/>
              <a:ext cx="3638" cy="3103"/>
            </a:xfrm>
            <a:custGeom>
              <a:avLst/>
              <a:gdLst/>
              <a:ahLst/>
              <a:cxnLst/>
              <a:rect l="l" t="t" r="r" b="b"/>
              <a:pathLst>
                <a:path w="34" h="29" extrusionOk="0">
                  <a:moveTo>
                    <a:pt x="18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0" y="10"/>
                    <a:pt x="0" y="16"/>
                    <a:pt x="9" y="24"/>
                  </a:cubicBezTo>
                  <a:cubicBezTo>
                    <a:pt x="10" y="27"/>
                    <a:pt x="13" y="28"/>
                    <a:pt x="16" y="28"/>
                  </a:cubicBezTo>
                  <a:cubicBezTo>
                    <a:pt x="19" y="28"/>
                    <a:pt x="23" y="27"/>
                    <a:pt x="25" y="24"/>
                  </a:cubicBezTo>
                  <a:cubicBezTo>
                    <a:pt x="34" y="16"/>
                    <a:pt x="34" y="10"/>
                    <a:pt x="25" y="5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51"/>
            <p:cNvSpPr/>
            <p:nvPr/>
          </p:nvSpPr>
          <p:spPr>
            <a:xfrm>
              <a:off x="435907" y="3706298"/>
              <a:ext cx="7277" cy="674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0"/>
                  </a:moveTo>
                  <a:cubicBezTo>
                    <a:pt x="29" y="0"/>
                    <a:pt x="21" y="4"/>
                    <a:pt x="14" y="11"/>
                  </a:cubicBezTo>
                  <a:cubicBezTo>
                    <a:pt x="0" y="19"/>
                    <a:pt x="0" y="38"/>
                    <a:pt x="14" y="52"/>
                  </a:cubicBezTo>
                  <a:cubicBezTo>
                    <a:pt x="20" y="59"/>
                    <a:pt x="27" y="63"/>
                    <a:pt x="34" y="63"/>
                  </a:cubicBezTo>
                  <a:cubicBezTo>
                    <a:pt x="41" y="63"/>
                    <a:pt x="49" y="59"/>
                    <a:pt x="56" y="52"/>
                  </a:cubicBezTo>
                  <a:cubicBezTo>
                    <a:pt x="67" y="36"/>
                    <a:pt x="67" y="16"/>
                    <a:pt x="56" y="11"/>
                  </a:cubicBezTo>
                  <a:cubicBezTo>
                    <a:pt x="50" y="4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51"/>
            <p:cNvSpPr/>
            <p:nvPr/>
          </p:nvSpPr>
          <p:spPr>
            <a:xfrm>
              <a:off x="437619" y="3707796"/>
              <a:ext cx="3745" cy="2996"/>
            </a:xfrm>
            <a:custGeom>
              <a:avLst/>
              <a:gdLst/>
              <a:ahLst/>
              <a:cxnLst/>
              <a:rect l="l" t="t" r="r" b="b"/>
              <a:pathLst>
                <a:path w="35" h="28" extrusionOk="0">
                  <a:moveTo>
                    <a:pt x="19" y="1"/>
                  </a:moveTo>
                  <a:cubicBezTo>
                    <a:pt x="16" y="1"/>
                    <a:pt x="12" y="2"/>
                    <a:pt x="9" y="5"/>
                  </a:cubicBezTo>
                  <a:cubicBezTo>
                    <a:pt x="1" y="10"/>
                    <a:pt x="1" y="16"/>
                    <a:pt x="9" y="22"/>
                  </a:cubicBezTo>
                  <a:cubicBezTo>
                    <a:pt x="11" y="26"/>
                    <a:pt x="13" y="28"/>
                    <a:pt x="17" y="28"/>
                  </a:cubicBezTo>
                  <a:cubicBezTo>
                    <a:pt x="20" y="28"/>
                    <a:pt x="23" y="26"/>
                    <a:pt x="26" y="22"/>
                  </a:cubicBezTo>
                  <a:cubicBezTo>
                    <a:pt x="34" y="16"/>
                    <a:pt x="34" y="10"/>
                    <a:pt x="26" y="5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51"/>
            <p:cNvSpPr/>
            <p:nvPr/>
          </p:nvSpPr>
          <p:spPr>
            <a:xfrm>
              <a:off x="437084" y="3658678"/>
              <a:ext cx="52327" cy="5232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59" y="1"/>
                  </a:moveTo>
                  <a:lnTo>
                    <a:pt x="0" y="59"/>
                  </a:lnTo>
                  <a:lnTo>
                    <a:pt x="430" y="489"/>
                  </a:lnTo>
                  <a:lnTo>
                    <a:pt x="489" y="43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51"/>
            <p:cNvSpPr/>
            <p:nvPr/>
          </p:nvSpPr>
          <p:spPr>
            <a:xfrm>
              <a:off x="485131" y="3706298"/>
              <a:ext cx="7919" cy="6314"/>
            </a:xfrm>
            <a:custGeom>
              <a:avLst/>
              <a:gdLst/>
              <a:ahLst/>
              <a:cxnLst/>
              <a:rect l="l" t="t" r="r" b="b"/>
              <a:pathLst>
                <a:path w="74" h="59" extrusionOk="0">
                  <a:moveTo>
                    <a:pt x="37" y="0"/>
                  </a:moveTo>
                  <a:cubicBezTo>
                    <a:pt x="29" y="0"/>
                    <a:pt x="21" y="4"/>
                    <a:pt x="14" y="11"/>
                  </a:cubicBezTo>
                  <a:cubicBezTo>
                    <a:pt x="1" y="19"/>
                    <a:pt x="1" y="38"/>
                    <a:pt x="14" y="52"/>
                  </a:cubicBezTo>
                  <a:cubicBezTo>
                    <a:pt x="20" y="57"/>
                    <a:pt x="27" y="59"/>
                    <a:pt x="35" y="59"/>
                  </a:cubicBezTo>
                  <a:cubicBezTo>
                    <a:pt x="42" y="59"/>
                    <a:pt x="51" y="57"/>
                    <a:pt x="59" y="52"/>
                  </a:cubicBezTo>
                  <a:cubicBezTo>
                    <a:pt x="73" y="41"/>
                    <a:pt x="73" y="24"/>
                    <a:pt x="59" y="11"/>
                  </a:cubicBezTo>
                  <a:cubicBezTo>
                    <a:pt x="52" y="4"/>
                    <a:pt x="44" y="0"/>
                    <a:pt x="3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51"/>
            <p:cNvSpPr/>
            <p:nvPr/>
          </p:nvSpPr>
          <p:spPr>
            <a:xfrm>
              <a:off x="486950" y="3707796"/>
              <a:ext cx="3638" cy="2782"/>
            </a:xfrm>
            <a:custGeom>
              <a:avLst/>
              <a:gdLst/>
              <a:ahLst/>
              <a:cxnLst/>
              <a:rect l="l" t="t" r="r" b="b"/>
              <a:pathLst>
                <a:path w="34" h="26" extrusionOk="0">
                  <a:moveTo>
                    <a:pt x="18" y="1"/>
                  </a:moveTo>
                  <a:cubicBezTo>
                    <a:pt x="15" y="1"/>
                    <a:pt x="11" y="2"/>
                    <a:pt x="9" y="5"/>
                  </a:cubicBezTo>
                  <a:cubicBezTo>
                    <a:pt x="0" y="10"/>
                    <a:pt x="0" y="16"/>
                    <a:pt x="9" y="22"/>
                  </a:cubicBezTo>
                  <a:cubicBezTo>
                    <a:pt x="11" y="24"/>
                    <a:pt x="15" y="26"/>
                    <a:pt x="18" y="26"/>
                  </a:cubicBezTo>
                  <a:cubicBezTo>
                    <a:pt x="21" y="26"/>
                    <a:pt x="24" y="24"/>
                    <a:pt x="25" y="22"/>
                  </a:cubicBezTo>
                  <a:cubicBezTo>
                    <a:pt x="34" y="19"/>
                    <a:pt x="34" y="13"/>
                    <a:pt x="25" y="5"/>
                  </a:cubicBezTo>
                  <a:cubicBezTo>
                    <a:pt x="24" y="2"/>
                    <a:pt x="21" y="1"/>
                    <a:pt x="18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51"/>
            <p:cNvSpPr/>
            <p:nvPr/>
          </p:nvSpPr>
          <p:spPr>
            <a:xfrm>
              <a:off x="435586" y="3656645"/>
              <a:ext cx="7598" cy="6528"/>
            </a:xfrm>
            <a:custGeom>
              <a:avLst/>
              <a:gdLst/>
              <a:ahLst/>
              <a:cxnLst/>
              <a:rect l="l" t="t" r="r" b="b"/>
              <a:pathLst>
                <a:path w="71" h="61" extrusionOk="0">
                  <a:moveTo>
                    <a:pt x="39" y="0"/>
                  </a:moveTo>
                  <a:cubicBezTo>
                    <a:pt x="31" y="0"/>
                    <a:pt x="22" y="4"/>
                    <a:pt x="14" y="9"/>
                  </a:cubicBezTo>
                  <a:cubicBezTo>
                    <a:pt x="0" y="20"/>
                    <a:pt x="0" y="37"/>
                    <a:pt x="14" y="50"/>
                  </a:cubicBezTo>
                  <a:cubicBezTo>
                    <a:pt x="21" y="57"/>
                    <a:pt x="29" y="61"/>
                    <a:pt x="36" y="61"/>
                  </a:cubicBezTo>
                  <a:cubicBezTo>
                    <a:pt x="44" y="61"/>
                    <a:pt x="51" y="57"/>
                    <a:pt x="56" y="50"/>
                  </a:cubicBezTo>
                  <a:cubicBezTo>
                    <a:pt x="70" y="42"/>
                    <a:pt x="70" y="23"/>
                    <a:pt x="56" y="9"/>
                  </a:cubicBezTo>
                  <a:cubicBezTo>
                    <a:pt x="51" y="2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51"/>
            <p:cNvSpPr/>
            <p:nvPr/>
          </p:nvSpPr>
          <p:spPr>
            <a:xfrm>
              <a:off x="438261" y="3658357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1"/>
                  </a:moveTo>
                  <a:cubicBezTo>
                    <a:pt x="6" y="1"/>
                    <a:pt x="1" y="7"/>
                    <a:pt x="1" y="15"/>
                  </a:cubicBezTo>
                  <a:cubicBezTo>
                    <a:pt x="1" y="23"/>
                    <a:pt x="6" y="29"/>
                    <a:pt x="14" y="29"/>
                  </a:cubicBezTo>
                  <a:cubicBezTo>
                    <a:pt x="20" y="29"/>
                    <a:pt x="28" y="23"/>
                    <a:pt x="28" y="15"/>
                  </a:cubicBezTo>
                  <a:cubicBezTo>
                    <a:pt x="28" y="7"/>
                    <a:pt x="20" y="1"/>
                    <a:pt x="14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51"/>
            <p:cNvSpPr/>
            <p:nvPr/>
          </p:nvSpPr>
          <p:spPr>
            <a:xfrm>
              <a:off x="456774" y="3676870"/>
              <a:ext cx="14446" cy="14446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67" y="1"/>
                  </a:moveTo>
                  <a:cubicBezTo>
                    <a:pt x="28" y="1"/>
                    <a:pt x="0" y="32"/>
                    <a:pt x="0" y="68"/>
                  </a:cubicBezTo>
                  <a:cubicBezTo>
                    <a:pt x="0" y="107"/>
                    <a:pt x="31" y="135"/>
                    <a:pt x="67" y="135"/>
                  </a:cubicBezTo>
                  <a:cubicBezTo>
                    <a:pt x="106" y="135"/>
                    <a:pt x="134" y="101"/>
                    <a:pt x="134" y="68"/>
                  </a:cubicBezTo>
                  <a:cubicBezTo>
                    <a:pt x="134" y="32"/>
                    <a:pt x="106" y="1"/>
                    <a:pt x="67" y="1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51"/>
            <p:cNvSpPr/>
            <p:nvPr/>
          </p:nvSpPr>
          <p:spPr>
            <a:xfrm>
              <a:off x="-254946" y="2524579"/>
              <a:ext cx="850282" cy="1825805"/>
            </a:xfrm>
            <a:custGeom>
              <a:avLst/>
              <a:gdLst/>
              <a:ahLst/>
              <a:cxnLst/>
              <a:rect l="l" t="t" r="r" b="b"/>
              <a:pathLst>
                <a:path w="7946" h="17062" extrusionOk="0">
                  <a:moveTo>
                    <a:pt x="6836" y="0"/>
                  </a:moveTo>
                  <a:cubicBezTo>
                    <a:pt x="6744" y="756"/>
                    <a:pt x="6534" y="1479"/>
                    <a:pt x="6052" y="2062"/>
                  </a:cubicBezTo>
                  <a:cubicBezTo>
                    <a:pt x="5409" y="2837"/>
                    <a:pt x="4385" y="3188"/>
                    <a:pt x="3364" y="3188"/>
                  </a:cubicBezTo>
                  <a:cubicBezTo>
                    <a:pt x="3096" y="3188"/>
                    <a:pt x="2828" y="3164"/>
                    <a:pt x="2567" y="3117"/>
                  </a:cubicBezTo>
                  <a:cubicBezTo>
                    <a:pt x="2492" y="3103"/>
                    <a:pt x="2411" y="3089"/>
                    <a:pt x="2330" y="3080"/>
                  </a:cubicBezTo>
                  <a:lnTo>
                    <a:pt x="2330" y="3080"/>
                  </a:lnTo>
                  <a:cubicBezTo>
                    <a:pt x="2411" y="3195"/>
                    <a:pt x="2495" y="3312"/>
                    <a:pt x="2590" y="3415"/>
                  </a:cubicBezTo>
                  <a:cubicBezTo>
                    <a:pt x="2411" y="3652"/>
                    <a:pt x="2260" y="3892"/>
                    <a:pt x="2121" y="4138"/>
                  </a:cubicBezTo>
                  <a:cubicBezTo>
                    <a:pt x="2154" y="4163"/>
                    <a:pt x="2185" y="4179"/>
                    <a:pt x="2218" y="4199"/>
                  </a:cubicBezTo>
                  <a:cubicBezTo>
                    <a:pt x="2467" y="4344"/>
                    <a:pt x="2757" y="4400"/>
                    <a:pt x="3039" y="4456"/>
                  </a:cubicBezTo>
                  <a:cubicBezTo>
                    <a:pt x="3608" y="4567"/>
                    <a:pt x="4180" y="4679"/>
                    <a:pt x="4749" y="4785"/>
                  </a:cubicBezTo>
                  <a:cubicBezTo>
                    <a:pt x="4950" y="4824"/>
                    <a:pt x="5156" y="4866"/>
                    <a:pt x="5335" y="4963"/>
                  </a:cubicBezTo>
                  <a:cubicBezTo>
                    <a:pt x="5784" y="5203"/>
                    <a:pt x="5990" y="5725"/>
                    <a:pt x="6135" y="6208"/>
                  </a:cubicBezTo>
                  <a:cubicBezTo>
                    <a:pt x="6610" y="7748"/>
                    <a:pt x="6883" y="9341"/>
                    <a:pt x="6942" y="10947"/>
                  </a:cubicBezTo>
                  <a:cubicBezTo>
                    <a:pt x="6975" y="11899"/>
                    <a:pt x="6933" y="12881"/>
                    <a:pt x="6596" y="13774"/>
                  </a:cubicBezTo>
                  <a:cubicBezTo>
                    <a:pt x="6258" y="14666"/>
                    <a:pt x="5589" y="15475"/>
                    <a:pt x="4685" y="15777"/>
                  </a:cubicBezTo>
                  <a:cubicBezTo>
                    <a:pt x="4434" y="15862"/>
                    <a:pt x="4170" y="15902"/>
                    <a:pt x="3906" y="15902"/>
                  </a:cubicBezTo>
                  <a:cubicBezTo>
                    <a:pt x="3132" y="15902"/>
                    <a:pt x="2352" y="15551"/>
                    <a:pt x="1867" y="14940"/>
                  </a:cubicBezTo>
                  <a:cubicBezTo>
                    <a:pt x="1513" y="14491"/>
                    <a:pt x="1320" y="13933"/>
                    <a:pt x="1183" y="13377"/>
                  </a:cubicBezTo>
                  <a:cubicBezTo>
                    <a:pt x="935" y="12384"/>
                    <a:pt x="846" y="11360"/>
                    <a:pt x="796" y="10334"/>
                  </a:cubicBezTo>
                  <a:cubicBezTo>
                    <a:pt x="754" y="9455"/>
                    <a:pt x="740" y="8573"/>
                    <a:pt x="759" y="7692"/>
                  </a:cubicBezTo>
                  <a:lnTo>
                    <a:pt x="759" y="7692"/>
                  </a:lnTo>
                  <a:cubicBezTo>
                    <a:pt x="433" y="8802"/>
                    <a:pt x="196" y="9940"/>
                    <a:pt x="123" y="11095"/>
                  </a:cubicBezTo>
                  <a:cubicBezTo>
                    <a:pt x="1" y="12981"/>
                    <a:pt x="335" y="14937"/>
                    <a:pt x="1351" y="16530"/>
                  </a:cubicBezTo>
                  <a:cubicBezTo>
                    <a:pt x="1948" y="16820"/>
                    <a:pt x="2606" y="16920"/>
                    <a:pt x="3262" y="16990"/>
                  </a:cubicBezTo>
                  <a:cubicBezTo>
                    <a:pt x="3646" y="17030"/>
                    <a:pt x="4034" y="17061"/>
                    <a:pt x="4420" y="17061"/>
                  </a:cubicBezTo>
                  <a:cubicBezTo>
                    <a:pt x="4707" y="17061"/>
                    <a:pt x="4994" y="17044"/>
                    <a:pt x="5279" y="17001"/>
                  </a:cubicBezTo>
                  <a:cubicBezTo>
                    <a:pt x="5943" y="16901"/>
                    <a:pt x="6604" y="16650"/>
                    <a:pt x="7098" y="16195"/>
                  </a:cubicBezTo>
                  <a:cubicBezTo>
                    <a:pt x="7098" y="16195"/>
                    <a:pt x="7946" y="13531"/>
                    <a:pt x="7946" y="12069"/>
                  </a:cubicBezTo>
                  <a:cubicBezTo>
                    <a:pt x="7943" y="7391"/>
                    <a:pt x="5817" y="3476"/>
                    <a:pt x="5817" y="3476"/>
                  </a:cubicBezTo>
                  <a:cubicBezTo>
                    <a:pt x="6258" y="3025"/>
                    <a:pt x="6610" y="2472"/>
                    <a:pt x="6875" y="1897"/>
                  </a:cubicBezTo>
                  <a:cubicBezTo>
                    <a:pt x="7140" y="1323"/>
                    <a:pt x="7251" y="659"/>
                    <a:pt x="7073" y="53"/>
                  </a:cubicBezTo>
                  <a:cubicBezTo>
                    <a:pt x="6997" y="37"/>
                    <a:pt x="6917" y="20"/>
                    <a:pt x="683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51"/>
            <p:cNvSpPr/>
            <p:nvPr/>
          </p:nvSpPr>
          <p:spPr>
            <a:xfrm>
              <a:off x="-59118" y="3403886"/>
              <a:ext cx="147349" cy="126807"/>
            </a:xfrm>
            <a:custGeom>
              <a:avLst/>
              <a:gdLst/>
              <a:ahLst/>
              <a:cxnLst/>
              <a:rect l="l" t="t" r="r" b="b"/>
              <a:pathLst>
                <a:path w="1377" h="1185" extrusionOk="0">
                  <a:moveTo>
                    <a:pt x="689" y="1"/>
                  </a:moveTo>
                  <a:cubicBezTo>
                    <a:pt x="594" y="1"/>
                    <a:pt x="500" y="50"/>
                    <a:pt x="453" y="147"/>
                  </a:cubicBezTo>
                  <a:lnTo>
                    <a:pt x="408" y="236"/>
                  </a:lnTo>
                  <a:lnTo>
                    <a:pt x="305" y="250"/>
                  </a:lnTo>
                  <a:cubicBezTo>
                    <a:pt x="90" y="287"/>
                    <a:pt x="1" y="552"/>
                    <a:pt x="160" y="705"/>
                  </a:cubicBezTo>
                  <a:lnTo>
                    <a:pt x="232" y="775"/>
                  </a:lnTo>
                  <a:lnTo>
                    <a:pt x="216" y="875"/>
                  </a:lnTo>
                  <a:cubicBezTo>
                    <a:pt x="185" y="1046"/>
                    <a:pt x="320" y="1184"/>
                    <a:pt x="475" y="1184"/>
                  </a:cubicBezTo>
                  <a:cubicBezTo>
                    <a:pt x="516" y="1184"/>
                    <a:pt x="557" y="1175"/>
                    <a:pt x="598" y="1154"/>
                  </a:cubicBezTo>
                  <a:lnTo>
                    <a:pt x="690" y="1107"/>
                  </a:lnTo>
                  <a:lnTo>
                    <a:pt x="779" y="1154"/>
                  </a:lnTo>
                  <a:cubicBezTo>
                    <a:pt x="819" y="1175"/>
                    <a:pt x="860" y="1184"/>
                    <a:pt x="900" y="1184"/>
                  </a:cubicBezTo>
                  <a:cubicBezTo>
                    <a:pt x="1054" y="1184"/>
                    <a:pt x="1191" y="1046"/>
                    <a:pt x="1164" y="875"/>
                  </a:cubicBezTo>
                  <a:lnTo>
                    <a:pt x="1147" y="775"/>
                  </a:lnTo>
                  <a:lnTo>
                    <a:pt x="1220" y="705"/>
                  </a:lnTo>
                  <a:cubicBezTo>
                    <a:pt x="1376" y="549"/>
                    <a:pt x="1290" y="281"/>
                    <a:pt x="1072" y="250"/>
                  </a:cubicBezTo>
                  <a:lnTo>
                    <a:pt x="972" y="236"/>
                  </a:lnTo>
                  <a:lnTo>
                    <a:pt x="927" y="147"/>
                  </a:lnTo>
                  <a:cubicBezTo>
                    <a:pt x="878" y="50"/>
                    <a:pt x="783" y="1"/>
                    <a:pt x="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51"/>
            <p:cNvSpPr/>
            <p:nvPr/>
          </p:nvSpPr>
          <p:spPr>
            <a:xfrm>
              <a:off x="-48952" y="3413196"/>
              <a:ext cx="126055" cy="107866"/>
            </a:xfrm>
            <a:custGeom>
              <a:avLst/>
              <a:gdLst/>
              <a:ahLst/>
              <a:cxnLst/>
              <a:rect l="l" t="t" r="r" b="b"/>
              <a:pathLst>
                <a:path w="1178" h="1008" extrusionOk="0">
                  <a:moveTo>
                    <a:pt x="593" y="1"/>
                  </a:moveTo>
                  <a:cubicBezTo>
                    <a:pt x="512" y="1"/>
                    <a:pt x="430" y="42"/>
                    <a:pt x="386" y="124"/>
                  </a:cubicBezTo>
                  <a:lnTo>
                    <a:pt x="347" y="202"/>
                  </a:lnTo>
                  <a:lnTo>
                    <a:pt x="263" y="216"/>
                  </a:lnTo>
                  <a:cubicBezTo>
                    <a:pt x="79" y="241"/>
                    <a:pt x="1" y="467"/>
                    <a:pt x="137" y="599"/>
                  </a:cubicBezTo>
                  <a:lnTo>
                    <a:pt x="201" y="660"/>
                  </a:lnTo>
                  <a:lnTo>
                    <a:pt x="187" y="744"/>
                  </a:lnTo>
                  <a:cubicBezTo>
                    <a:pt x="161" y="889"/>
                    <a:pt x="278" y="1007"/>
                    <a:pt x="409" y="1007"/>
                  </a:cubicBezTo>
                  <a:cubicBezTo>
                    <a:pt x="444" y="1007"/>
                    <a:pt x="480" y="999"/>
                    <a:pt x="514" y="981"/>
                  </a:cubicBezTo>
                  <a:lnTo>
                    <a:pt x="592" y="942"/>
                  </a:lnTo>
                  <a:lnTo>
                    <a:pt x="667" y="981"/>
                  </a:lnTo>
                  <a:cubicBezTo>
                    <a:pt x="702" y="999"/>
                    <a:pt x="738" y="1007"/>
                    <a:pt x="773" y="1007"/>
                  </a:cubicBezTo>
                  <a:cubicBezTo>
                    <a:pt x="905" y="1007"/>
                    <a:pt x="1021" y="889"/>
                    <a:pt x="997" y="744"/>
                  </a:cubicBezTo>
                  <a:lnTo>
                    <a:pt x="983" y="660"/>
                  </a:lnTo>
                  <a:lnTo>
                    <a:pt x="1044" y="599"/>
                  </a:lnTo>
                  <a:cubicBezTo>
                    <a:pt x="1178" y="470"/>
                    <a:pt x="1103" y="244"/>
                    <a:pt x="918" y="216"/>
                  </a:cubicBezTo>
                  <a:lnTo>
                    <a:pt x="835" y="202"/>
                  </a:lnTo>
                  <a:lnTo>
                    <a:pt x="796" y="124"/>
                  </a:lnTo>
                  <a:cubicBezTo>
                    <a:pt x="754" y="42"/>
                    <a:pt x="674" y="1"/>
                    <a:pt x="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51"/>
            <p:cNvSpPr/>
            <p:nvPr/>
          </p:nvSpPr>
          <p:spPr>
            <a:xfrm>
              <a:off x="-46812" y="3421650"/>
              <a:ext cx="114070" cy="104014"/>
            </a:xfrm>
            <a:custGeom>
              <a:avLst/>
              <a:gdLst/>
              <a:ahLst/>
              <a:cxnLst/>
              <a:rect l="l" t="t" r="r" b="b"/>
              <a:pathLst>
                <a:path w="1066" h="972" extrusionOk="0">
                  <a:moveTo>
                    <a:pt x="523" y="533"/>
                  </a:moveTo>
                  <a:cubicBezTo>
                    <a:pt x="522" y="533"/>
                    <a:pt x="522" y="533"/>
                    <a:pt x="522" y="534"/>
                  </a:cubicBezTo>
                  <a:cubicBezTo>
                    <a:pt x="492" y="542"/>
                    <a:pt x="460" y="554"/>
                    <a:pt x="427" y="569"/>
                  </a:cubicBezTo>
                  <a:lnTo>
                    <a:pt x="427" y="569"/>
                  </a:lnTo>
                  <a:cubicBezTo>
                    <a:pt x="427" y="576"/>
                    <a:pt x="429" y="581"/>
                    <a:pt x="435" y="581"/>
                  </a:cubicBezTo>
                  <a:cubicBezTo>
                    <a:pt x="436" y="581"/>
                    <a:pt x="437" y="581"/>
                    <a:pt x="438" y="581"/>
                  </a:cubicBezTo>
                  <a:cubicBezTo>
                    <a:pt x="466" y="575"/>
                    <a:pt x="497" y="561"/>
                    <a:pt x="519" y="539"/>
                  </a:cubicBezTo>
                  <a:cubicBezTo>
                    <a:pt x="521" y="537"/>
                    <a:pt x="522" y="535"/>
                    <a:pt x="523" y="534"/>
                  </a:cubicBezTo>
                  <a:lnTo>
                    <a:pt x="523" y="534"/>
                  </a:lnTo>
                  <a:cubicBezTo>
                    <a:pt x="523" y="533"/>
                    <a:pt x="523" y="533"/>
                    <a:pt x="523" y="533"/>
                  </a:cubicBezTo>
                  <a:close/>
                  <a:moveTo>
                    <a:pt x="0" y="455"/>
                  </a:moveTo>
                  <a:cubicBezTo>
                    <a:pt x="14" y="483"/>
                    <a:pt x="31" y="511"/>
                    <a:pt x="56" y="534"/>
                  </a:cubicBezTo>
                  <a:lnTo>
                    <a:pt x="128" y="603"/>
                  </a:lnTo>
                  <a:lnTo>
                    <a:pt x="112" y="706"/>
                  </a:lnTo>
                  <a:cubicBezTo>
                    <a:pt x="106" y="712"/>
                    <a:pt x="106" y="720"/>
                    <a:pt x="106" y="726"/>
                  </a:cubicBezTo>
                  <a:cubicBezTo>
                    <a:pt x="203" y="690"/>
                    <a:pt x="319" y="617"/>
                    <a:pt x="427" y="569"/>
                  </a:cubicBezTo>
                  <a:lnTo>
                    <a:pt x="427" y="569"/>
                  </a:lnTo>
                  <a:cubicBezTo>
                    <a:pt x="428" y="549"/>
                    <a:pt x="444" y="513"/>
                    <a:pt x="431" y="513"/>
                  </a:cubicBezTo>
                  <a:cubicBezTo>
                    <a:pt x="430" y="513"/>
                    <a:pt x="429" y="513"/>
                    <a:pt x="427" y="514"/>
                  </a:cubicBezTo>
                  <a:cubicBezTo>
                    <a:pt x="343" y="541"/>
                    <a:pt x="292" y="561"/>
                    <a:pt x="241" y="561"/>
                  </a:cubicBezTo>
                  <a:cubicBezTo>
                    <a:pt x="180" y="561"/>
                    <a:pt x="118" y="533"/>
                    <a:pt x="0" y="455"/>
                  </a:cubicBezTo>
                  <a:close/>
                  <a:moveTo>
                    <a:pt x="826" y="1"/>
                  </a:moveTo>
                  <a:cubicBezTo>
                    <a:pt x="801" y="121"/>
                    <a:pt x="765" y="238"/>
                    <a:pt x="717" y="349"/>
                  </a:cubicBezTo>
                  <a:cubicBezTo>
                    <a:pt x="703" y="380"/>
                    <a:pt x="686" y="414"/>
                    <a:pt x="653" y="425"/>
                  </a:cubicBezTo>
                  <a:cubicBezTo>
                    <a:pt x="649" y="426"/>
                    <a:pt x="645" y="426"/>
                    <a:pt x="640" y="426"/>
                  </a:cubicBezTo>
                  <a:cubicBezTo>
                    <a:pt x="621" y="426"/>
                    <a:pt x="599" y="417"/>
                    <a:pt x="583" y="405"/>
                  </a:cubicBezTo>
                  <a:cubicBezTo>
                    <a:pt x="564" y="388"/>
                    <a:pt x="550" y="366"/>
                    <a:pt x="536" y="347"/>
                  </a:cubicBezTo>
                  <a:cubicBezTo>
                    <a:pt x="466" y="235"/>
                    <a:pt x="396" y="126"/>
                    <a:pt x="327" y="15"/>
                  </a:cubicBezTo>
                  <a:lnTo>
                    <a:pt x="299" y="76"/>
                  </a:lnTo>
                  <a:lnTo>
                    <a:pt x="243" y="82"/>
                  </a:lnTo>
                  <a:cubicBezTo>
                    <a:pt x="357" y="154"/>
                    <a:pt x="455" y="246"/>
                    <a:pt x="513" y="366"/>
                  </a:cubicBezTo>
                  <a:cubicBezTo>
                    <a:pt x="538" y="422"/>
                    <a:pt x="556" y="489"/>
                    <a:pt x="523" y="534"/>
                  </a:cubicBezTo>
                  <a:lnTo>
                    <a:pt x="523" y="534"/>
                  </a:lnTo>
                  <a:cubicBezTo>
                    <a:pt x="535" y="536"/>
                    <a:pt x="531" y="595"/>
                    <a:pt x="544" y="603"/>
                  </a:cubicBezTo>
                  <a:cubicBezTo>
                    <a:pt x="552" y="612"/>
                    <a:pt x="552" y="623"/>
                    <a:pt x="558" y="634"/>
                  </a:cubicBezTo>
                  <a:cubicBezTo>
                    <a:pt x="566" y="684"/>
                    <a:pt x="564" y="740"/>
                    <a:pt x="552" y="793"/>
                  </a:cubicBezTo>
                  <a:cubicBezTo>
                    <a:pt x="547" y="852"/>
                    <a:pt x="536" y="913"/>
                    <a:pt x="522" y="972"/>
                  </a:cubicBezTo>
                  <a:lnTo>
                    <a:pt x="586" y="941"/>
                  </a:lnTo>
                  <a:lnTo>
                    <a:pt x="631" y="963"/>
                  </a:lnTo>
                  <a:cubicBezTo>
                    <a:pt x="622" y="916"/>
                    <a:pt x="619" y="863"/>
                    <a:pt x="617" y="815"/>
                  </a:cubicBezTo>
                  <a:cubicBezTo>
                    <a:pt x="614" y="734"/>
                    <a:pt x="617" y="648"/>
                    <a:pt x="661" y="578"/>
                  </a:cubicBezTo>
                  <a:cubicBezTo>
                    <a:pt x="664" y="570"/>
                    <a:pt x="670" y="567"/>
                    <a:pt x="672" y="564"/>
                  </a:cubicBezTo>
                  <a:cubicBezTo>
                    <a:pt x="678" y="559"/>
                    <a:pt x="686" y="559"/>
                    <a:pt x="692" y="559"/>
                  </a:cubicBezTo>
                  <a:cubicBezTo>
                    <a:pt x="812" y="559"/>
                    <a:pt x="926" y="606"/>
                    <a:pt x="1046" y="634"/>
                  </a:cubicBezTo>
                  <a:lnTo>
                    <a:pt x="1038" y="606"/>
                  </a:lnTo>
                  <a:lnTo>
                    <a:pt x="1066" y="573"/>
                  </a:lnTo>
                  <a:cubicBezTo>
                    <a:pt x="1024" y="570"/>
                    <a:pt x="982" y="570"/>
                    <a:pt x="943" y="564"/>
                  </a:cubicBezTo>
                  <a:cubicBezTo>
                    <a:pt x="901" y="556"/>
                    <a:pt x="859" y="550"/>
                    <a:pt x="818" y="534"/>
                  </a:cubicBezTo>
                  <a:cubicBezTo>
                    <a:pt x="790" y="525"/>
                    <a:pt x="767" y="517"/>
                    <a:pt x="745" y="500"/>
                  </a:cubicBezTo>
                  <a:cubicBezTo>
                    <a:pt x="723" y="483"/>
                    <a:pt x="706" y="458"/>
                    <a:pt x="706" y="430"/>
                  </a:cubicBezTo>
                  <a:cubicBezTo>
                    <a:pt x="706" y="402"/>
                    <a:pt x="723" y="375"/>
                    <a:pt x="737" y="355"/>
                  </a:cubicBezTo>
                  <a:cubicBezTo>
                    <a:pt x="798" y="263"/>
                    <a:pt x="857" y="174"/>
                    <a:pt x="921" y="82"/>
                  </a:cubicBezTo>
                  <a:lnTo>
                    <a:pt x="859" y="70"/>
                  </a:lnTo>
                  <a:lnTo>
                    <a:pt x="826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51"/>
            <p:cNvSpPr/>
            <p:nvPr/>
          </p:nvSpPr>
          <p:spPr>
            <a:xfrm>
              <a:off x="-9252" y="3443159"/>
              <a:ext cx="47832" cy="47833"/>
            </a:xfrm>
            <a:custGeom>
              <a:avLst/>
              <a:gdLst/>
              <a:ahLst/>
              <a:cxnLst/>
              <a:rect l="l" t="t" r="r" b="b"/>
              <a:pathLst>
                <a:path w="447" h="447" extrusionOk="0">
                  <a:moveTo>
                    <a:pt x="224" y="1"/>
                  </a:moveTo>
                  <a:cubicBezTo>
                    <a:pt x="101" y="1"/>
                    <a:pt x="1" y="98"/>
                    <a:pt x="1" y="224"/>
                  </a:cubicBezTo>
                  <a:cubicBezTo>
                    <a:pt x="1" y="346"/>
                    <a:pt x="101" y="447"/>
                    <a:pt x="224" y="447"/>
                  </a:cubicBezTo>
                  <a:cubicBezTo>
                    <a:pt x="347" y="447"/>
                    <a:pt x="447" y="346"/>
                    <a:pt x="447" y="224"/>
                  </a:cubicBezTo>
                  <a:cubicBezTo>
                    <a:pt x="447" y="98"/>
                    <a:pt x="347" y="1"/>
                    <a:pt x="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51"/>
            <p:cNvSpPr/>
            <p:nvPr/>
          </p:nvSpPr>
          <p:spPr>
            <a:xfrm>
              <a:off x="-4437" y="3451078"/>
              <a:ext cx="37346" cy="32210"/>
            </a:xfrm>
            <a:custGeom>
              <a:avLst/>
              <a:gdLst/>
              <a:ahLst/>
              <a:cxnLst/>
              <a:rect l="l" t="t" r="r" b="b"/>
              <a:pathLst>
                <a:path w="349" h="301" extrusionOk="0">
                  <a:moveTo>
                    <a:pt x="177" y="0"/>
                  </a:moveTo>
                  <a:cubicBezTo>
                    <a:pt x="152" y="0"/>
                    <a:pt x="127" y="13"/>
                    <a:pt x="112" y="38"/>
                  </a:cubicBezTo>
                  <a:lnTo>
                    <a:pt x="101" y="60"/>
                  </a:lnTo>
                  <a:lnTo>
                    <a:pt x="78" y="66"/>
                  </a:lnTo>
                  <a:cubicBezTo>
                    <a:pt x="23" y="72"/>
                    <a:pt x="0" y="141"/>
                    <a:pt x="39" y="180"/>
                  </a:cubicBezTo>
                  <a:lnTo>
                    <a:pt x="56" y="197"/>
                  </a:lnTo>
                  <a:lnTo>
                    <a:pt x="53" y="222"/>
                  </a:lnTo>
                  <a:cubicBezTo>
                    <a:pt x="44" y="264"/>
                    <a:pt x="80" y="299"/>
                    <a:pt x="120" y="299"/>
                  </a:cubicBezTo>
                  <a:cubicBezTo>
                    <a:pt x="130" y="299"/>
                    <a:pt x="141" y="297"/>
                    <a:pt x="151" y="292"/>
                  </a:cubicBezTo>
                  <a:lnTo>
                    <a:pt x="176" y="278"/>
                  </a:lnTo>
                  <a:lnTo>
                    <a:pt x="198" y="292"/>
                  </a:lnTo>
                  <a:cubicBezTo>
                    <a:pt x="209" y="298"/>
                    <a:pt x="221" y="301"/>
                    <a:pt x="232" y="301"/>
                  </a:cubicBezTo>
                  <a:cubicBezTo>
                    <a:pt x="271" y="301"/>
                    <a:pt x="305" y="266"/>
                    <a:pt x="296" y="222"/>
                  </a:cubicBezTo>
                  <a:lnTo>
                    <a:pt x="293" y="197"/>
                  </a:lnTo>
                  <a:lnTo>
                    <a:pt x="310" y="180"/>
                  </a:lnTo>
                  <a:cubicBezTo>
                    <a:pt x="349" y="141"/>
                    <a:pt x="329" y="72"/>
                    <a:pt x="274" y="66"/>
                  </a:cubicBezTo>
                  <a:lnTo>
                    <a:pt x="249" y="60"/>
                  </a:lnTo>
                  <a:lnTo>
                    <a:pt x="237" y="38"/>
                  </a:lnTo>
                  <a:cubicBezTo>
                    <a:pt x="225" y="13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51"/>
            <p:cNvSpPr/>
            <p:nvPr/>
          </p:nvSpPr>
          <p:spPr>
            <a:xfrm>
              <a:off x="1770" y="3454502"/>
              <a:ext cx="24933" cy="24933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8" y="1"/>
                  </a:moveTo>
                  <a:cubicBezTo>
                    <a:pt x="54" y="1"/>
                    <a:pt x="1" y="54"/>
                    <a:pt x="1" y="118"/>
                  </a:cubicBezTo>
                  <a:cubicBezTo>
                    <a:pt x="1" y="179"/>
                    <a:pt x="54" y="232"/>
                    <a:pt x="118" y="232"/>
                  </a:cubicBezTo>
                  <a:cubicBezTo>
                    <a:pt x="179" y="232"/>
                    <a:pt x="232" y="179"/>
                    <a:pt x="232" y="118"/>
                  </a:cubicBezTo>
                  <a:cubicBezTo>
                    <a:pt x="232" y="54"/>
                    <a:pt x="179" y="1"/>
                    <a:pt x="118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51"/>
            <p:cNvSpPr/>
            <p:nvPr/>
          </p:nvSpPr>
          <p:spPr>
            <a:xfrm>
              <a:off x="13113" y="3431174"/>
              <a:ext cx="2782" cy="73302"/>
            </a:xfrm>
            <a:custGeom>
              <a:avLst/>
              <a:gdLst/>
              <a:ahLst/>
              <a:cxnLst/>
              <a:rect l="l" t="t" r="r" b="b"/>
              <a:pathLst>
                <a:path w="26" h="685" extrusionOk="0">
                  <a:moveTo>
                    <a:pt x="1" y="1"/>
                  </a:moveTo>
                  <a:lnTo>
                    <a:pt x="1" y="684"/>
                  </a:lnTo>
                  <a:lnTo>
                    <a:pt x="26" y="68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51"/>
            <p:cNvSpPr/>
            <p:nvPr/>
          </p:nvSpPr>
          <p:spPr>
            <a:xfrm>
              <a:off x="10759" y="3424325"/>
              <a:ext cx="7598" cy="7598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37" y="1"/>
                  </a:moveTo>
                  <a:cubicBezTo>
                    <a:pt x="17" y="1"/>
                    <a:pt x="1" y="18"/>
                    <a:pt x="1" y="34"/>
                  </a:cubicBezTo>
                  <a:cubicBezTo>
                    <a:pt x="1" y="54"/>
                    <a:pt x="17" y="71"/>
                    <a:pt x="37" y="71"/>
                  </a:cubicBezTo>
                  <a:cubicBezTo>
                    <a:pt x="56" y="71"/>
                    <a:pt x="70" y="54"/>
                    <a:pt x="70" y="34"/>
                  </a:cubicBezTo>
                  <a:cubicBezTo>
                    <a:pt x="70" y="18"/>
                    <a:pt x="56" y="1"/>
                    <a:pt x="37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51"/>
            <p:cNvSpPr/>
            <p:nvPr/>
          </p:nvSpPr>
          <p:spPr>
            <a:xfrm>
              <a:off x="13113" y="3426465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0"/>
                  </a:moveTo>
                  <a:cubicBezTo>
                    <a:pt x="6" y="0"/>
                    <a:pt x="1" y="9"/>
                    <a:pt x="1" y="14"/>
                  </a:cubicBezTo>
                  <a:cubicBezTo>
                    <a:pt x="1" y="23"/>
                    <a:pt x="6" y="28"/>
                    <a:pt x="15" y="28"/>
                  </a:cubicBezTo>
                  <a:cubicBezTo>
                    <a:pt x="23" y="28"/>
                    <a:pt x="29" y="23"/>
                    <a:pt x="29" y="14"/>
                  </a:cubicBezTo>
                  <a:cubicBezTo>
                    <a:pt x="29" y="9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51"/>
            <p:cNvSpPr/>
            <p:nvPr/>
          </p:nvSpPr>
          <p:spPr>
            <a:xfrm>
              <a:off x="10759" y="3503192"/>
              <a:ext cx="7598" cy="7598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37" y="0"/>
                  </a:moveTo>
                  <a:cubicBezTo>
                    <a:pt x="17" y="0"/>
                    <a:pt x="1" y="14"/>
                    <a:pt x="1" y="34"/>
                  </a:cubicBezTo>
                  <a:cubicBezTo>
                    <a:pt x="1" y="53"/>
                    <a:pt x="17" y="70"/>
                    <a:pt x="37" y="70"/>
                  </a:cubicBezTo>
                  <a:cubicBezTo>
                    <a:pt x="56" y="70"/>
                    <a:pt x="70" y="53"/>
                    <a:pt x="70" y="34"/>
                  </a:cubicBezTo>
                  <a:cubicBezTo>
                    <a:pt x="70" y="14"/>
                    <a:pt x="56" y="0"/>
                    <a:pt x="3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51"/>
            <p:cNvSpPr/>
            <p:nvPr/>
          </p:nvSpPr>
          <p:spPr>
            <a:xfrm>
              <a:off x="13113" y="3505225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cubicBezTo>
                    <a:pt x="1" y="23"/>
                    <a:pt x="6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6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51"/>
            <p:cNvSpPr/>
            <p:nvPr/>
          </p:nvSpPr>
          <p:spPr>
            <a:xfrm>
              <a:off x="-22093" y="3466166"/>
              <a:ext cx="73300" cy="2782"/>
            </a:xfrm>
            <a:custGeom>
              <a:avLst/>
              <a:gdLst/>
              <a:ahLst/>
              <a:cxnLst/>
              <a:rect l="l" t="t" r="r" b="b"/>
              <a:pathLst>
                <a:path w="685" h="26" extrusionOk="0">
                  <a:moveTo>
                    <a:pt x="1" y="0"/>
                  </a:moveTo>
                  <a:lnTo>
                    <a:pt x="1" y="25"/>
                  </a:lnTo>
                  <a:lnTo>
                    <a:pt x="684" y="25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51"/>
            <p:cNvSpPr/>
            <p:nvPr/>
          </p:nvSpPr>
          <p:spPr>
            <a:xfrm>
              <a:off x="49817" y="3463491"/>
              <a:ext cx="7598" cy="7491"/>
            </a:xfrm>
            <a:custGeom>
              <a:avLst/>
              <a:gdLst/>
              <a:ahLst/>
              <a:cxnLst/>
              <a:rect l="l" t="t" r="r" b="b"/>
              <a:pathLst>
                <a:path w="71" h="70" extrusionOk="0">
                  <a:moveTo>
                    <a:pt x="37" y="0"/>
                  </a:moveTo>
                  <a:cubicBezTo>
                    <a:pt x="18" y="0"/>
                    <a:pt x="1" y="17"/>
                    <a:pt x="1" y="37"/>
                  </a:cubicBezTo>
                  <a:cubicBezTo>
                    <a:pt x="1" y="56"/>
                    <a:pt x="18" y="70"/>
                    <a:pt x="37" y="70"/>
                  </a:cubicBezTo>
                  <a:cubicBezTo>
                    <a:pt x="57" y="70"/>
                    <a:pt x="71" y="56"/>
                    <a:pt x="71" y="37"/>
                  </a:cubicBezTo>
                  <a:cubicBezTo>
                    <a:pt x="71" y="17"/>
                    <a:pt x="57" y="0"/>
                    <a:pt x="3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51"/>
            <p:cNvSpPr/>
            <p:nvPr/>
          </p:nvSpPr>
          <p:spPr>
            <a:xfrm>
              <a:off x="52278" y="3466166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0"/>
                  </a:moveTo>
                  <a:cubicBezTo>
                    <a:pt x="9" y="0"/>
                    <a:pt x="0" y="9"/>
                    <a:pt x="0" y="14"/>
                  </a:cubicBezTo>
                  <a:cubicBezTo>
                    <a:pt x="0" y="23"/>
                    <a:pt x="6" y="28"/>
                    <a:pt x="14" y="28"/>
                  </a:cubicBezTo>
                  <a:cubicBezTo>
                    <a:pt x="23" y="28"/>
                    <a:pt x="28" y="23"/>
                    <a:pt x="28" y="14"/>
                  </a:cubicBezTo>
                  <a:cubicBezTo>
                    <a:pt x="28" y="9"/>
                    <a:pt x="23" y="0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51"/>
            <p:cNvSpPr/>
            <p:nvPr/>
          </p:nvSpPr>
          <p:spPr>
            <a:xfrm>
              <a:off x="-28300" y="3463491"/>
              <a:ext cx="7491" cy="7491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34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6"/>
                    <a:pt x="17" y="70"/>
                    <a:pt x="34" y="70"/>
                  </a:cubicBezTo>
                  <a:cubicBezTo>
                    <a:pt x="53" y="70"/>
                    <a:pt x="70" y="56"/>
                    <a:pt x="70" y="37"/>
                  </a:cubicBezTo>
                  <a:cubicBezTo>
                    <a:pt x="70" y="17"/>
                    <a:pt x="53" y="0"/>
                    <a:pt x="34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51"/>
            <p:cNvSpPr/>
            <p:nvPr/>
          </p:nvSpPr>
          <p:spPr>
            <a:xfrm>
              <a:off x="-26267" y="3465845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1"/>
                  </a:moveTo>
                  <a:cubicBezTo>
                    <a:pt x="9" y="1"/>
                    <a:pt x="1" y="6"/>
                    <a:pt x="1" y="15"/>
                  </a:cubicBezTo>
                  <a:cubicBezTo>
                    <a:pt x="1" y="23"/>
                    <a:pt x="9" y="28"/>
                    <a:pt x="15" y="28"/>
                  </a:cubicBezTo>
                  <a:cubicBezTo>
                    <a:pt x="23" y="28"/>
                    <a:pt x="28" y="23"/>
                    <a:pt x="28" y="15"/>
                  </a:cubicBezTo>
                  <a:cubicBezTo>
                    <a:pt x="28" y="6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51"/>
            <p:cNvSpPr/>
            <p:nvPr/>
          </p:nvSpPr>
          <p:spPr>
            <a:xfrm>
              <a:off x="-5935" y="3445834"/>
              <a:ext cx="41626" cy="41627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371" y="1"/>
                  </a:moveTo>
                  <a:lnTo>
                    <a:pt x="0" y="372"/>
                  </a:lnTo>
                  <a:lnTo>
                    <a:pt x="17" y="388"/>
                  </a:lnTo>
                  <a:lnTo>
                    <a:pt x="388" y="17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51"/>
            <p:cNvSpPr/>
            <p:nvPr/>
          </p:nvSpPr>
          <p:spPr>
            <a:xfrm>
              <a:off x="32589" y="3443159"/>
              <a:ext cx="6313" cy="6100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29" y="1"/>
                  </a:moveTo>
                  <a:cubicBezTo>
                    <a:pt x="23" y="1"/>
                    <a:pt x="16" y="3"/>
                    <a:pt x="11" y="9"/>
                  </a:cubicBezTo>
                  <a:cubicBezTo>
                    <a:pt x="0" y="20"/>
                    <a:pt x="0" y="37"/>
                    <a:pt x="11" y="48"/>
                  </a:cubicBezTo>
                  <a:cubicBezTo>
                    <a:pt x="16" y="54"/>
                    <a:pt x="23" y="56"/>
                    <a:pt x="29" y="56"/>
                  </a:cubicBezTo>
                  <a:cubicBezTo>
                    <a:pt x="36" y="56"/>
                    <a:pt x="43" y="54"/>
                    <a:pt x="48" y="48"/>
                  </a:cubicBezTo>
                  <a:cubicBezTo>
                    <a:pt x="59" y="37"/>
                    <a:pt x="59" y="20"/>
                    <a:pt x="48" y="9"/>
                  </a:cubicBezTo>
                  <a:cubicBezTo>
                    <a:pt x="43" y="3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51"/>
            <p:cNvSpPr/>
            <p:nvPr/>
          </p:nvSpPr>
          <p:spPr>
            <a:xfrm>
              <a:off x="34622" y="3445299"/>
              <a:ext cx="2568" cy="2247"/>
            </a:xfrm>
            <a:custGeom>
              <a:avLst/>
              <a:gdLst/>
              <a:ahLst/>
              <a:cxnLst/>
              <a:rect l="l" t="t" r="r" b="b"/>
              <a:pathLst>
                <a:path w="24" h="21" extrusionOk="0">
                  <a:moveTo>
                    <a:pt x="12" y="1"/>
                  </a:moveTo>
                  <a:cubicBezTo>
                    <a:pt x="10" y="1"/>
                    <a:pt x="8" y="1"/>
                    <a:pt x="6" y="3"/>
                  </a:cubicBezTo>
                  <a:cubicBezTo>
                    <a:pt x="1" y="6"/>
                    <a:pt x="1" y="14"/>
                    <a:pt x="6" y="17"/>
                  </a:cubicBezTo>
                  <a:cubicBezTo>
                    <a:pt x="8" y="20"/>
                    <a:pt x="10" y="21"/>
                    <a:pt x="12" y="21"/>
                  </a:cubicBezTo>
                  <a:cubicBezTo>
                    <a:pt x="15" y="21"/>
                    <a:pt x="17" y="20"/>
                    <a:pt x="20" y="17"/>
                  </a:cubicBezTo>
                  <a:cubicBezTo>
                    <a:pt x="23" y="14"/>
                    <a:pt x="23" y="8"/>
                    <a:pt x="20" y="3"/>
                  </a:cubicBezTo>
                  <a:cubicBezTo>
                    <a:pt x="17" y="1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51"/>
            <p:cNvSpPr/>
            <p:nvPr/>
          </p:nvSpPr>
          <p:spPr>
            <a:xfrm>
              <a:off x="-9787" y="3485535"/>
              <a:ext cx="5992" cy="6100"/>
            </a:xfrm>
            <a:custGeom>
              <a:avLst/>
              <a:gdLst/>
              <a:ahLst/>
              <a:cxnLst/>
              <a:rect l="l" t="t" r="r" b="b"/>
              <a:pathLst>
                <a:path w="56" h="57" extrusionOk="0">
                  <a:moveTo>
                    <a:pt x="28" y="1"/>
                  </a:moveTo>
                  <a:cubicBezTo>
                    <a:pt x="14" y="1"/>
                    <a:pt x="0" y="12"/>
                    <a:pt x="0" y="29"/>
                  </a:cubicBezTo>
                  <a:cubicBezTo>
                    <a:pt x="0" y="45"/>
                    <a:pt x="14" y="56"/>
                    <a:pt x="28" y="56"/>
                  </a:cubicBezTo>
                  <a:cubicBezTo>
                    <a:pt x="45" y="56"/>
                    <a:pt x="56" y="45"/>
                    <a:pt x="56" y="29"/>
                  </a:cubicBezTo>
                  <a:cubicBezTo>
                    <a:pt x="56" y="12"/>
                    <a:pt x="45" y="1"/>
                    <a:pt x="28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51"/>
            <p:cNvSpPr/>
            <p:nvPr/>
          </p:nvSpPr>
          <p:spPr>
            <a:xfrm>
              <a:off x="-7754" y="3487461"/>
              <a:ext cx="2247" cy="2354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0" y="1"/>
                  </a:moveTo>
                  <a:cubicBezTo>
                    <a:pt x="8" y="1"/>
                    <a:pt x="5" y="2"/>
                    <a:pt x="3" y="5"/>
                  </a:cubicBezTo>
                  <a:cubicBezTo>
                    <a:pt x="1" y="8"/>
                    <a:pt x="1" y="13"/>
                    <a:pt x="3" y="19"/>
                  </a:cubicBezTo>
                  <a:cubicBezTo>
                    <a:pt x="5" y="20"/>
                    <a:pt x="8" y="21"/>
                    <a:pt x="10" y="21"/>
                  </a:cubicBezTo>
                  <a:cubicBezTo>
                    <a:pt x="13" y="21"/>
                    <a:pt x="16" y="20"/>
                    <a:pt x="17" y="19"/>
                  </a:cubicBezTo>
                  <a:cubicBezTo>
                    <a:pt x="20" y="13"/>
                    <a:pt x="20" y="8"/>
                    <a:pt x="17" y="5"/>
                  </a:cubicBezTo>
                  <a:cubicBezTo>
                    <a:pt x="16" y="2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51"/>
            <p:cNvSpPr/>
            <p:nvPr/>
          </p:nvSpPr>
          <p:spPr>
            <a:xfrm>
              <a:off x="-6577" y="3446797"/>
              <a:ext cx="41626" cy="4152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7" y="0"/>
                  </a:moveTo>
                  <a:lnTo>
                    <a:pt x="1" y="17"/>
                  </a:lnTo>
                  <a:lnTo>
                    <a:pt x="372" y="388"/>
                  </a:lnTo>
                  <a:lnTo>
                    <a:pt x="389" y="37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51"/>
            <p:cNvSpPr/>
            <p:nvPr/>
          </p:nvSpPr>
          <p:spPr>
            <a:xfrm>
              <a:off x="32803" y="3485856"/>
              <a:ext cx="6420" cy="5886"/>
            </a:xfrm>
            <a:custGeom>
              <a:avLst/>
              <a:gdLst/>
              <a:ahLst/>
              <a:cxnLst/>
              <a:rect l="l" t="t" r="r" b="b"/>
              <a:pathLst>
                <a:path w="60" h="55" extrusionOk="0">
                  <a:moveTo>
                    <a:pt x="32" y="0"/>
                  </a:moveTo>
                  <a:cubicBezTo>
                    <a:pt x="25" y="0"/>
                    <a:pt x="18" y="3"/>
                    <a:pt x="12" y="9"/>
                  </a:cubicBezTo>
                  <a:cubicBezTo>
                    <a:pt x="1" y="20"/>
                    <a:pt x="1" y="37"/>
                    <a:pt x="12" y="48"/>
                  </a:cubicBezTo>
                  <a:cubicBezTo>
                    <a:pt x="15" y="52"/>
                    <a:pt x="21" y="54"/>
                    <a:pt x="29" y="54"/>
                  </a:cubicBezTo>
                  <a:cubicBezTo>
                    <a:pt x="36" y="54"/>
                    <a:pt x="44" y="52"/>
                    <a:pt x="51" y="48"/>
                  </a:cubicBezTo>
                  <a:cubicBezTo>
                    <a:pt x="60" y="37"/>
                    <a:pt x="60" y="20"/>
                    <a:pt x="51" y="9"/>
                  </a:cubicBezTo>
                  <a:cubicBezTo>
                    <a:pt x="46" y="3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51"/>
            <p:cNvSpPr/>
            <p:nvPr/>
          </p:nvSpPr>
          <p:spPr>
            <a:xfrm>
              <a:off x="34622" y="3487461"/>
              <a:ext cx="2568" cy="2568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2" y="1"/>
                  </a:moveTo>
                  <a:cubicBezTo>
                    <a:pt x="10" y="1"/>
                    <a:pt x="8" y="2"/>
                    <a:pt x="6" y="5"/>
                  </a:cubicBezTo>
                  <a:cubicBezTo>
                    <a:pt x="1" y="8"/>
                    <a:pt x="1" y="13"/>
                    <a:pt x="6" y="19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15" y="23"/>
                    <a:pt x="17" y="22"/>
                    <a:pt x="20" y="19"/>
                  </a:cubicBezTo>
                  <a:cubicBezTo>
                    <a:pt x="23" y="13"/>
                    <a:pt x="23" y="8"/>
                    <a:pt x="20" y="5"/>
                  </a:cubicBezTo>
                  <a:cubicBezTo>
                    <a:pt x="17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51"/>
            <p:cNvSpPr/>
            <p:nvPr/>
          </p:nvSpPr>
          <p:spPr>
            <a:xfrm>
              <a:off x="-9787" y="3443480"/>
              <a:ext cx="5992" cy="6100"/>
            </a:xfrm>
            <a:custGeom>
              <a:avLst/>
              <a:gdLst/>
              <a:ahLst/>
              <a:cxnLst/>
              <a:rect l="l" t="t" r="r" b="b"/>
              <a:pathLst>
                <a:path w="56" h="57" extrusionOk="0">
                  <a:moveTo>
                    <a:pt x="28" y="0"/>
                  </a:moveTo>
                  <a:cubicBezTo>
                    <a:pt x="14" y="0"/>
                    <a:pt x="0" y="11"/>
                    <a:pt x="0" y="28"/>
                  </a:cubicBezTo>
                  <a:cubicBezTo>
                    <a:pt x="0" y="42"/>
                    <a:pt x="14" y="56"/>
                    <a:pt x="28" y="56"/>
                  </a:cubicBezTo>
                  <a:cubicBezTo>
                    <a:pt x="45" y="56"/>
                    <a:pt x="56" y="42"/>
                    <a:pt x="56" y="28"/>
                  </a:cubicBezTo>
                  <a:cubicBezTo>
                    <a:pt x="56" y="11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51"/>
            <p:cNvSpPr/>
            <p:nvPr/>
          </p:nvSpPr>
          <p:spPr>
            <a:xfrm>
              <a:off x="-7754" y="3445299"/>
              <a:ext cx="2247" cy="2247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0" y="1"/>
                  </a:moveTo>
                  <a:cubicBezTo>
                    <a:pt x="8" y="1"/>
                    <a:pt x="5" y="1"/>
                    <a:pt x="3" y="3"/>
                  </a:cubicBezTo>
                  <a:cubicBezTo>
                    <a:pt x="1" y="6"/>
                    <a:pt x="1" y="14"/>
                    <a:pt x="3" y="17"/>
                  </a:cubicBezTo>
                  <a:cubicBezTo>
                    <a:pt x="5" y="20"/>
                    <a:pt x="8" y="21"/>
                    <a:pt x="10" y="21"/>
                  </a:cubicBezTo>
                  <a:cubicBezTo>
                    <a:pt x="13" y="21"/>
                    <a:pt x="16" y="20"/>
                    <a:pt x="17" y="17"/>
                  </a:cubicBezTo>
                  <a:cubicBezTo>
                    <a:pt x="20" y="14"/>
                    <a:pt x="20" y="8"/>
                    <a:pt x="17" y="3"/>
                  </a:cubicBezTo>
                  <a:cubicBezTo>
                    <a:pt x="16" y="1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51"/>
            <p:cNvSpPr/>
            <p:nvPr/>
          </p:nvSpPr>
          <p:spPr>
            <a:xfrm>
              <a:off x="8726" y="3461030"/>
              <a:ext cx="11985" cy="12092"/>
            </a:xfrm>
            <a:custGeom>
              <a:avLst/>
              <a:gdLst/>
              <a:ahLst/>
              <a:cxnLst/>
              <a:rect l="l" t="t" r="r" b="b"/>
              <a:pathLst>
                <a:path w="112" h="113" extrusionOk="0">
                  <a:moveTo>
                    <a:pt x="56" y="1"/>
                  </a:moveTo>
                  <a:cubicBezTo>
                    <a:pt x="25" y="1"/>
                    <a:pt x="0" y="23"/>
                    <a:pt x="0" y="57"/>
                  </a:cubicBezTo>
                  <a:cubicBezTo>
                    <a:pt x="0" y="87"/>
                    <a:pt x="25" y="113"/>
                    <a:pt x="56" y="113"/>
                  </a:cubicBezTo>
                  <a:cubicBezTo>
                    <a:pt x="86" y="113"/>
                    <a:pt x="112" y="87"/>
                    <a:pt x="112" y="57"/>
                  </a:cubicBezTo>
                  <a:cubicBezTo>
                    <a:pt x="112" y="23"/>
                    <a:pt x="86" y="1"/>
                    <a:pt x="56" y="1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51"/>
            <p:cNvSpPr/>
            <p:nvPr/>
          </p:nvSpPr>
          <p:spPr>
            <a:xfrm>
              <a:off x="4766" y="3097942"/>
              <a:ext cx="170249" cy="146818"/>
            </a:xfrm>
            <a:custGeom>
              <a:avLst/>
              <a:gdLst/>
              <a:ahLst/>
              <a:cxnLst/>
              <a:rect l="l" t="t" r="r" b="b"/>
              <a:pathLst>
                <a:path w="1591" h="1372" extrusionOk="0">
                  <a:moveTo>
                    <a:pt x="797" y="0"/>
                  </a:moveTo>
                  <a:cubicBezTo>
                    <a:pt x="688" y="0"/>
                    <a:pt x="578" y="57"/>
                    <a:pt x="522" y="172"/>
                  </a:cubicBezTo>
                  <a:lnTo>
                    <a:pt x="469" y="275"/>
                  </a:lnTo>
                  <a:lnTo>
                    <a:pt x="355" y="292"/>
                  </a:lnTo>
                  <a:cubicBezTo>
                    <a:pt x="104" y="328"/>
                    <a:pt x="1" y="638"/>
                    <a:pt x="182" y="816"/>
                  </a:cubicBezTo>
                  <a:lnTo>
                    <a:pt x="266" y="897"/>
                  </a:lnTo>
                  <a:lnTo>
                    <a:pt x="246" y="1011"/>
                  </a:lnTo>
                  <a:cubicBezTo>
                    <a:pt x="213" y="1210"/>
                    <a:pt x="370" y="1372"/>
                    <a:pt x="549" y="1372"/>
                  </a:cubicBezTo>
                  <a:cubicBezTo>
                    <a:pt x="596" y="1372"/>
                    <a:pt x="645" y="1360"/>
                    <a:pt x="693" y="1335"/>
                  </a:cubicBezTo>
                  <a:lnTo>
                    <a:pt x="796" y="1279"/>
                  </a:lnTo>
                  <a:lnTo>
                    <a:pt x="902" y="1335"/>
                  </a:lnTo>
                  <a:cubicBezTo>
                    <a:pt x="949" y="1360"/>
                    <a:pt x="998" y="1372"/>
                    <a:pt x="1046" y="1372"/>
                  </a:cubicBezTo>
                  <a:cubicBezTo>
                    <a:pt x="1224" y="1372"/>
                    <a:pt x="1381" y="1210"/>
                    <a:pt x="1348" y="1011"/>
                  </a:cubicBezTo>
                  <a:lnTo>
                    <a:pt x="1326" y="897"/>
                  </a:lnTo>
                  <a:lnTo>
                    <a:pt x="1410" y="816"/>
                  </a:lnTo>
                  <a:cubicBezTo>
                    <a:pt x="1591" y="638"/>
                    <a:pt x="1490" y="328"/>
                    <a:pt x="1239" y="292"/>
                  </a:cubicBezTo>
                  <a:lnTo>
                    <a:pt x="1125" y="275"/>
                  </a:lnTo>
                  <a:lnTo>
                    <a:pt x="1072" y="172"/>
                  </a:lnTo>
                  <a:cubicBezTo>
                    <a:pt x="1016" y="57"/>
                    <a:pt x="907" y="0"/>
                    <a:pt x="7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51"/>
            <p:cNvSpPr/>
            <p:nvPr/>
          </p:nvSpPr>
          <p:spPr>
            <a:xfrm>
              <a:off x="17286" y="3108643"/>
              <a:ext cx="145209" cy="125416"/>
            </a:xfrm>
            <a:custGeom>
              <a:avLst/>
              <a:gdLst/>
              <a:ahLst/>
              <a:cxnLst/>
              <a:rect l="l" t="t" r="r" b="b"/>
              <a:pathLst>
                <a:path w="1357" h="1172" extrusionOk="0">
                  <a:moveTo>
                    <a:pt x="681" y="1"/>
                  </a:moveTo>
                  <a:cubicBezTo>
                    <a:pt x="587" y="1"/>
                    <a:pt x="493" y="49"/>
                    <a:pt x="442" y="147"/>
                  </a:cubicBezTo>
                  <a:lnTo>
                    <a:pt x="400" y="239"/>
                  </a:lnTo>
                  <a:lnTo>
                    <a:pt x="302" y="250"/>
                  </a:lnTo>
                  <a:cubicBezTo>
                    <a:pt x="87" y="284"/>
                    <a:pt x="1" y="549"/>
                    <a:pt x="157" y="699"/>
                  </a:cubicBezTo>
                  <a:lnTo>
                    <a:pt x="227" y="769"/>
                  </a:lnTo>
                  <a:lnTo>
                    <a:pt x="210" y="867"/>
                  </a:lnTo>
                  <a:cubicBezTo>
                    <a:pt x="181" y="1034"/>
                    <a:pt x="315" y="1171"/>
                    <a:pt x="467" y="1171"/>
                  </a:cubicBezTo>
                  <a:cubicBezTo>
                    <a:pt x="508" y="1171"/>
                    <a:pt x="549" y="1161"/>
                    <a:pt x="590" y="1140"/>
                  </a:cubicBezTo>
                  <a:lnTo>
                    <a:pt x="679" y="1093"/>
                  </a:lnTo>
                  <a:lnTo>
                    <a:pt x="771" y="1140"/>
                  </a:lnTo>
                  <a:cubicBezTo>
                    <a:pt x="812" y="1162"/>
                    <a:pt x="854" y="1172"/>
                    <a:pt x="894" y="1172"/>
                  </a:cubicBezTo>
                  <a:cubicBezTo>
                    <a:pt x="1046" y="1172"/>
                    <a:pt x="1179" y="1034"/>
                    <a:pt x="1150" y="867"/>
                  </a:cubicBezTo>
                  <a:lnTo>
                    <a:pt x="1134" y="769"/>
                  </a:lnTo>
                  <a:lnTo>
                    <a:pt x="1203" y="699"/>
                  </a:lnTo>
                  <a:cubicBezTo>
                    <a:pt x="1357" y="543"/>
                    <a:pt x="1270" y="284"/>
                    <a:pt x="1055" y="250"/>
                  </a:cubicBezTo>
                  <a:lnTo>
                    <a:pt x="958" y="239"/>
                  </a:lnTo>
                  <a:lnTo>
                    <a:pt x="913" y="147"/>
                  </a:lnTo>
                  <a:cubicBezTo>
                    <a:pt x="866" y="49"/>
                    <a:pt x="774" y="1"/>
                    <a:pt x="6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51"/>
            <p:cNvSpPr/>
            <p:nvPr/>
          </p:nvSpPr>
          <p:spPr>
            <a:xfrm>
              <a:off x="17286" y="3118702"/>
              <a:ext cx="133545" cy="120386"/>
            </a:xfrm>
            <a:custGeom>
              <a:avLst/>
              <a:gdLst/>
              <a:ahLst/>
              <a:cxnLst/>
              <a:rect l="l" t="t" r="r" b="b"/>
              <a:pathLst>
                <a:path w="1248" h="1125" extrusionOk="0">
                  <a:moveTo>
                    <a:pt x="969" y="0"/>
                  </a:moveTo>
                  <a:cubicBezTo>
                    <a:pt x="941" y="140"/>
                    <a:pt x="899" y="276"/>
                    <a:pt x="843" y="405"/>
                  </a:cubicBezTo>
                  <a:cubicBezTo>
                    <a:pt x="827" y="441"/>
                    <a:pt x="807" y="480"/>
                    <a:pt x="771" y="488"/>
                  </a:cubicBezTo>
                  <a:cubicBezTo>
                    <a:pt x="764" y="491"/>
                    <a:pt x="757" y="492"/>
                    <a:pt x="749" y="492"/>
                  </a:cubicBezTo>
                  <a:cubicBezTo>
                    <a:pt x="727" y="492"/>
                    <a:pt x="704" y="481"/>
                    <a:pt x="687" y="469"/>
                  </a:cubicBezTo>
                  <a:cubicBezTo>
                    <a:pt x="662" y="449"/>
                    <a:pt x="648" y="421"/>
                    <a:pt x="631" y="399"/>
                  </a:cubicBezTo>
                  <a:cubicBezTo>
                    <a:pt x="550" y="273"/>
                    <a:pt x="467" y="142"/>
                    <a:pt x="386" y="14"/>
                  </a:cubicBezTo>
                  <a:lnTo>
                    <a:pt x="355" y="81"/>
                  </a:lnTo>
                  <a:lnTo>
                    <a:pt x="291" y="92"/>
                  </a:lnTo>
                  <a:cubicBezTo>
                    <a:pt x="425" y="176"/>
                    <a:pt x="539" y="282"/>
                    <a:pt x="606" y="421"/>
                  </a:cubicBezTo>
                  <a:cubicBezTo>
                    <a:pt x="636" y="484"/>
                    <a:pt x="653" y="566"/>
                    <a:pt x="611" y="620"/>
                  </a:cubicBezTo>
                  <a:lnTo>
                    <a:pt x="611" y="620"/>
                  </a:lnTo>
                  <a:cubicBezTo>
                    <a:pt x="610" y="619"/>
                    <a:pt x="610" y="619"/>
                    <a:pt x="609" y="619"/>
                  </a:cubicBezTo>
                  <a:cubicBezTo>
                    <a:pt x="608" y="619"/>
                    <a:pt x="607" y="619"/>
                    <a:pt x="606" y="619"/>
                  </a:cubicBezTo>
                  <a:cubicBezTo>
                    <a:pt x="572" y="629"/>
                    <a:pt x="537" y="642"/>
                    <a:pt x="501" y="658"/>
                  </a:cubicBezTo>
                  <a:lnTo>
                    <a:pt x="501" y="658"/>
                  </a:lnTo>
                  <a:cubicBezTo>
                    <a:pt x="503" y="635"/>
                    <a:pt x="520" y="596"/>
                    <a:pt x="503" y="596"/>
                  </a:cubicBezTo>
                  <a:cubicBezTo>
                    <a:pt x="501" y="596"/>
                    <a:pt x="500" y="596"/>
                    <a:pt x="497" y="597"/>
                  </a:cubicBezTo>
                  <a:cubicBezTo>
                    <a:pt x="401" y="629"/>
                    <a:pt x="342" y="652"/>
                    <a:pt x="282" y="652"/>
                  </a:cubicBezTo>
                  <a:cubicBezTo>
                    <a:pt x="211" y="652"/>
                    <a:pt x="139" y="619"/>
                    <a:pt x="1" y="530"/>
                  </a:cubicBezTo>
                  <a:lnTo>
                    <a:pt x="1" y="530"/>
                  </a:lnTo>
                  <a:cubicBezTo>
                    <a:pt x="15" y="561"/>
                    <a:pt x="34" y="594"/>
                    <a:pt x="65" y="622"/>
                  </a:cubicBezTo>
                  <a:lnTo>
                    <a:pt x="149" y="703"/>
                  </a:lnTo>
                  <a:lnTo>
                    <a:pt x="129" y="817"/>
                  </a:lnTo>
                  <a:cubicBezTo>
                    <a:pt x="124" y="829"/>
                    <a:pt x="124" y="834"/>
                    <a:pt x="124" y="843"/>
                  </a:cubicBezTo>
                  <a:cubicBezTo>
                    <a:pt x="239" y="797"/>
                    <a:pt x="374" y="713"/>
                    <a:pt x="501" y="658"/>
                  </a:cubicBezTo>
                  <a:lnTo>
                    <a:pt x="501" y="658"/>
                  </a:lnTo>
                  <a:cubicBezTo>
                    <a:pt x="500" y="667"/>
                    <a:pt x="501" y="673"/>
                    <a:pt x="508" y="673"/>
                  </a:cubicBezTo>
                  <a:cubicBezTo>
                    <a:pt x="509" y="673"/>
                    <a:pt x="510" y="673"/>
                    <a:pt x="511" y="672"/>
                  </a:cubicBezTo>
                  <a:cubicBezTo>
                    <a:pt x="550" y="667"/>
                    <a:pt x="584" y="650"/>
                    <a:pt x="609" y="622"/>
                  </a:cubicBezTo>
                  <a:cubicBezTo>
                    <a:pt x="610" y="621"/>
                    <a:pt x="610" y="620"/>
                    <a:pt x="611" y="620"/>
                  </a:cubicBezTo>
                  <a:lnTo>
                    <a:pt x="611" y="620"/>
                  </a:lnTo>
                  <a:cubicBezTo>
                    <a:pt x="621" y="627"/>
                    <a:pt x="614" y="685"/>
                    <a:pt x="626" y="697"/>
                  </a:cubicBezTo>
                  <a:cubicBezTo>
                    <a:pt x="637" y="706"/>
                    <a:pt x="640" y="720"/>
                    <a:pt x="645" y="734"/>
                  </a:cubicBezTo>
                  <a:cubicBezTo>
                    <a:pt x="654" y="792"/>
                    <a:pt x="651" y="857"/>
                    <a:pt x="640" y="918"/>
                  </a:cubicBezTo>
                  <a:cubicBezTo>
                    <a:pt x="631" y="988"/>
                    <a:pt x="620" y="1057"/>
                    <a:pt x="606" y="1124"/>
                  </a:cubicBezTo>
                  <a:lnTo>
                    <a:pt x="679" y="1085"/>
                  </a:lnTo>
                  <a:lnTo>
                    <a:pt x="732" y="1113"/>
                  </a:lnTo>
                  <a:cubicBezTo>
                    <a:pt x="723" y="1055"/>
                    <a:pt x="718" y="999"/>
                    <a:pt x="715" y="943"/>
                  </a:cubicBezTo>
                  <a:cubicBezTo>
                    <a:pt x="710" y="848"/>
                    <a:pt x="715" y="748"/>
                    <a:pt x="765" y="667"/>
                  </a:cubicBezTo>
                  <a:cubicBezTo>
                    <a:pt x="771" y="661"/>
                    <a:pt x="774" y="656"/>
                    <a:pt x="779" y="653"/>
                  </a:cubicBezTo>
                  <a:cubicBezTo>
                    <a:pt x="788" y="650"/>
                    <a:pt x="799" y="647"/>
                    <a:pt x="804" y="647"/>
                  </a:cubicBezTo>
                  <a:cubicBezTo>
                    <a:pt x="944" y="647"/>
                    <a:pt x="1078" y="697"/>
                    <a:pt x="1209" y="734"/>
                  </a:cubicBezTo>
                  <a:lnTo>
                    <a:pt x="1203" y="703"/>
                  </a:lnTo>
                  <a:lnTo>
                    <a:pt x="1248" y="667"/>
                  </a:lnTo>
                  <a:cubicBezTo>
                    <a:pt x="1201" y="664"/>
                    <a:pt x="1150" y="661"/>
                    <a:pt x="1106" y="656"/>
                  </a:cubicBezTo>
                  <a:cubicBezTo>
                    <a:pt x="1055" y="650"/>
                    <a:pt x="1008" y="639"/>
                    <a:pt x="958" y="625"/>
                  </a:cubicBezTo>
                  <a:cubicBezTo>
                    <a:pt x="927" y="614"/>
                    <a:pt x="896" y="605"/>
                    <a:pt x="871" y="583"/>
                  </a:cubicBezTo>
                  <a:cubicBezTo>
                    <a:pt x="846" y="564"/>
                    <a:pt x="829" y="530"/>
                    <a:pt x="829" y="499"/>
                  </a:cubicBezTo>
                  <a:cubicBezTo>
                    <a:pt x="829" y="469"/>
                    <a:pt x="846" y="438"/>
                    <a:pt x="863" y="410"/>
                  </a:cubicBezTo>
                  <a:cubicBezTo>
                    <a:pt x="933" y="304"/>
                    <a:pt x="1002" y="201"/>
                    <a:pt x="1072" y="92"/>
                  </a:cubicBezTo>
                  <a:lnTo>
                    <a:pt x="1008" y="81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51"/>
            <p:cNvSpPr/>
            <p:nvPr/>
          </p:nvSpPr>
          <p:spPr>
            <a:xfrm>
              <a:off x="62444" y="3143743"/>
              <a:ext cx="55323" cy="55324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57" y="0"/>
                  </a:moveTo>
                  <a:cubicBezTo>
                    <a:pt x="115" y="0"/>
                    <a:pt x="0" y="115"/>
                    <a:pt x="0" y="260"/>
                  </a:cubicBezTo>
                  <a:cubicBezTo>
                    <a:pt x="0" y="402"/>
                    <a:pt x="115" y="516"/>
                    <a:pt x="257" y="516"/>
                  </a:cubicBezTo>
                  <a:cubicBezTo>
                    <a:pt x="402" y="516"/>
                    <a:pt x="516" y="402"/>
                    <a:pt x="516" y="260"/>
                  </a:cubicBezTo>
                  <a:cubicBezTo>
                    <a:pt x="516" y="115"/>
                    <a:pt x="402" y="0"/>
                    <a:pt x="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51"/>
            <p:cNvSpPr/>
            <p:nvPr/>
          </p:nvSpPr>
          <p:spPr>
            <a:xfrm>
              <a:off x="67474" y="3152732"/>
              <a:ext cx="44301" cy="37775"/>
            </a:xfrm>
            <a:custGeom>
              <a:avLst/>
              <a:gdLst/>
              <a:ahLst/>
              <a:cxnLst/>
              <a:rect l="l" t="t" r="r" b="b"/>
              <a:pathLst>
                <a:path w="414" h="353" extrusionOk="0">
                  <a:moveTo>
                    <a:pt x="209" y="0"/>
                  </a:moveTo>
                  <a:cubicBezTo>
                    <a:pt x="181" y="0"/>
                    <a:pt x="151" y="14"/>
                    <a:pt x="135" y="42"/>
                  </a:cubicBezTo>
                  <a:lnTo>
                    <a:pt x="121" y="70"/>
                  </a:lnTo>
                  <a:lnTo>
                    <a:pt x="93" y="73"/>
                  </a:lnTo>
                  <a:cubicBezTo>
                    <a:pt x="28" y="84"/>
                    <a:pt x="1" y="165"/>
                    <a:pt x="51" y="209"/>
                  </a:cubicBezTo>
                  <a:lnTo>
                    <a:pt x="70" y="232"/>
                  </a:lnTo>
                  <a:lnTo>
                    <a:pt x="65" y="260"/>
                  </a:lnTo>
                  <a:cubicBezTo>
                    <a:pt x="56" y="310"/>
                    <a:pt x="96" y="352"/>
                    <a:pt x="142" y="352"/>
                  </a:cubicBezTo>
                  <a:cubicBezTo>
                    <a:pt x="154" y="352"/>
                    <a:pt x="167" y="350"/>
                    <a:pt x="179" y="343"/>
                  </a:cubicBezTo>
                  <a:lnTo>
                    <a:pt x="207" y="329"/>
                  </a:lnTo>
                  <a:lnTo>
                    <a:pt x="235" y="343"/>
                  </a:lnTo>
                  <a:cubicBezTo>
                    <a:pt x="246" y="349"/>
                    <a:pt x="258" y="351"/>
                    <a:pt x="269" y="351"/>
                  </a:cubicBezTo>
                  <a:cubicBezTo>
                    <a:pt x="317" y="351"/>
                    <a:pt x="358" y="309"/>
                    <a:pt x="349" y="260"/>
                  </a:cubicBezTo>
                  <a:lnTo>
                    <a:pt x="344" y="232"/>
                  </a:lnTo>
                  <a:lnTo>
                    <a:pt x="363" y="209"/>
                  </a:lnTo>
                  <a:cubicBezTo>
                    <a:pt x="413" y="165"/>
                    <a:pt x="388" y="84"/>
                    <a:pt x="321" y="73"/>
                  </a:cubicBezTo>
                  <a:lnTo>
                    <a:pt x="294" y="70"/>
                  </a:lnTo>
                  <a:lnTo>
                    <a:pt x="280" y="42"/>
                  </a:lnTo>
                  <a:cubicBezTo>
                    <a:pt x="266" y="14"/>
                    <a:pt x="238" y="0"/>
                    <a:pt x="209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51"/>
            <p:cNvSpPr/>
            <p:nvPr/>
          </p:nvSpPr>
          <p:spPr>
            <a:xfrm>
              <a:off x="75820" y="3157119"/>
              <a:ext cx="28464" cy="28465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2" y="1"/>
                  </a:moveTo>
                  <a:cubicBezTo>
                    <a:pt x="59" y="1"/>
                    <a:pt x="1" y="60"/>
                    <a:pt x="1" y="135"/>
                  </a:cubicBezTo>
                  <a:cubicBezTo>
                    <a:pt x="1" y="207"/>
                    <a:pt x="59" y="266"/>
                    <a:pt x="132" y="266"/>
                  </a:cubicBezTo>
                  <a:cubicBezTo>
                    <a:pt x="204" y="266"/>
                    <a:pt x="266" y="207"/>
                    <a:pt x="266" y="135"/>
                  </a:cubicBezTo>
                  <a:cubicBezTo>
                    <a:pt x="266" y="60"/>
                    <a:pt x="207" y="1"/>
                    <a:pt x="132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51"/>
            <p:cNvSpPr/>
            <p:nvPr/>
          </p:nvSpPr>
          <p:spPr>
            <a:xfrm>
              <a:off x="88341" y="3129082"/>
              <a:ext cx="3103" cy="85180"/>
            </a:xfrm>
            <a:custGeom>
              <a:avLst/>
              <a:gdLst/>
              <a:ahLst/>
              <a:cxnLst/>
              <a:rect l="l" t="t" r="r" b="b"/>
              <a:pathLst>
                <a:path w="29" h="796" extrusionOk="0">
                  <a:moveTo>
                    <a:pt x="1" y="1"/>
                  </a:moveTo>
                  <a:lnTo>
                    <a:pt x="1" y="796"/>
                  </a:lnTo>
                  <a:lnTo>
                    <a:pt x="29" y="796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51"/>
            <p:cNvSpPr/>
            <p:nvPr/>
          </p:nvSpPr>
          <p:spPr>
            <a:xfrm>
              <a:off x="86307" y="3121913"/>
              <a:ext cx="8133" cy="8454"/>
            </a:xfrm>
            <a:custGeom>
              <a:avLst/>
              <a:gdLst/>
              <a:ahLst/>
              <a:cxnLst/>
              <a:rect l="l" t="t" r="r" b="b"/>
              <a:pathLst>
                <a:path w="76" h="79" extrusionOk="0">
                  <a:moveTo>
                    <a:pt x="43" y="0"/>
                  </a:moveTo>
                  <a:cubicBezTo>
                    <a:pt x="42" y="0"/>
                    <a:pt x="41" y="1"/>
                    <a:pt x="39" y="1"/>
                  </a:cubicBezTo>
                  <a:cubicBezTo>
                    <a:pt x="17" y="1"/>
                    <a:pt x="0" y="20"/>
                    <a:pt x="0" y="40"/>
                  </a:cubicBezTo>
                  <a:cubicBezTo>
                    <a:pt x="0" y="62"/>
                    <a:pt x="17" y="79"/>
                    <a:pt x="39" y="79"/>
                  </a:cubicBezTo>
                  <a:cubicBezTo>
                    <a:pt x="59" y="79"/>
                    <a:pt x="76" y="62"/>
                    <a:pt x="76" y="40"/>
                  </a:cubicBezTo>
                  <a:cubicBezTo>
                    <a:pt x="76" y="21"/>
                    <a:pt x="61" y="0"/>
                    <a:pt x="43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51"/>
            <p:cNvSpPr/>
            <p:nvPr/>
          </p:nvSpPr>
          <p:spPr>
            <a:xfrm>
              <a:off x="88127" y="3124374"/>
              <a:ext cx="3959" cy="3638"/>
            </a:xfrm>
            <a:custGeom>
              <a:avLst/>
              <a:gdLst/>
              <a:ahLst/>
              <a:cxnLst/>
              <a:rect l="l" t="t" r="r" b="b"/>
              <a:pathLst>
                <a:path w="37" h="34" extrusionOk="0">
                  <a:moveTo>
                    <a:pt x="17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0" y="28"/>
                    <a:pt x="8" y="34"/>
                    <a:pt x="17" y="34"/>
                  </a:cubicBezTo>
                  <a:cubicBezTo>
                    <a:pt x="28" y="34"/>
                    <a:pt x="36" y="28"/>
                    <a:pt x="36" y="17"/>
                  </a:cubicBezTo>
                  <a:cubicBezTo>
                    <a:pt x="36" y="11"/>
                    <a:pt x="28" y="3"/>
                    <a:pt x="17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51"/>
            <p:cNvSpPr/>
            <p:nvPr/>
          </p:nvSpPr>
          <p:spPr>
            <a:xfrm>
              <a:off x="86307" y="3213300"/>
              <a:ext cx="8133" cy="8133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39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9"/>
                    <a:pt x="17" y="76"/>
                    <a:pt x="39" y="76"/>
                  </a:cubicBezTo>
                  <a:cubicBezTo>
                    <a:pt x="59" y="76"/>
                    <a:pt x="76" y="59"/>
                    <a:pt x="76" y="37"/>
                  </a:cubicBezTo>
                  <a:cubicBezTo>
                    <a:pt x="76" y="17"/>
                    <a:pt x="59" y="0"/>
                    <a:pt x="3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51"/>
            <p:cNvSpPr/>
            <p:nvPr/>
          </p:nvSpPr>
          <p:spPr>
            <a:xfrm>
              <a:off x="88127" y="3215333"/>
              <a:ext cx="3959" cy="4066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7" y="1"/>
                  </a:moveTo>
                  <a:cubicBezTo>
                    <a:pt x="8" y="1"/>
                    <a:pt x="0" y="9"/>
                    <a:pt x="0" y="18"/>
                  </a:cubicBezTo>
                  <a:cubicBezTo>
                    <a:pt x="0" y="29"/>
                    <a:pt x="8" y="37"/>
                    <a:pt x="17" y="37"/>
                  </a:cubicBezTo>
                  <a:cubicBezTo>
                    <a:pt x="28" y="37"/>
                    <a:pt x="36" y="29"/>
                    <a:pt x="36" y="18"/>
                  </a:cubicBezTo>
                  <a:cubicBezTo>
                    <a:pt x="36" y="12"/>
                    <a:pt x="28" y="1"/>
                    <a:pt x="17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51"/>
            <p:cNvSpPr/>
            <p:nvPr/>
          </p:nvSpPr>
          <p:spPr>
            <a:xfrm>
              <a:off x="47784" y="3170281"/>
              <a:ext cx="85178" cy="3103"/>
            </a:xfrm>
            <a:custGeom>
              <a:avLst/>
              <a:gdLst/>
              <a:ahLst/>
              <a:cxnLst/>
              <a:rect l="l" t="t" r="r" b="b"/>
              <a:pathLst>
                <a:path w="796" h="29" extrusionOk="0">
                  <a:moveTo>
                    <a:pt x="0" y="1"/>
                  </a:moveTo>
                  <a:lnTo>
                    <a:pt x="0" y="29"/>
                  </a:lnTo>
                  <a:lnTo>
                    <a:pt x="796" y="29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51"/>
            <p:cNvSpPr/>
            <p:nvPr/>
          </p:nvSpPr>
          <p:spPr>
            <a:xfrm>
              <a:off x="131679" y="3167927"/>
              <a:ext cx="8454" cy="8454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9" y="0"/>
                  </a:moveTo>
                  <a:cubicBezTo>
                    <a:pt x="20" y="0"/>
                    <a:pt x="0" y="17"/>
                    <a:pt x="0" y="39"/>
                  </a:cubicBezTo>
                  <a:cubicBezTo>
                    <a:pt x="0" y="62"/>
                    <a:pt x="20" y="78"/>
                    <a:pt x="39" y="78"/>
                  </a:cubicBezTo>
                  <a:cubicBezTo>
                    <a:pt x="62" y="78"/>
                    <a:pt x="79" y="62"/>
                    <a:pt x="79" y="39"/>
                  </a:cubicBezTo>
                  <a:cubicBezTo>
                    <a:pt x="79" y="17"/>
                    <a:pt x="62" y="0"/>
                    <a:pt x="3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51"/>
            <p:cNvSpPr/>
            <p:nvPr/>
          </p:nvSpPr>
          <p:spPr>
            <a:xfrm>
              <a:off x="134034" y="3169960"/>
              <a:ext cx="3745" cy="374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7" y="1"/>
                  </a:moveTo>
                  <a:cubicBezTo>
                    <a:pt x="6" y="1"/>
                    <a:pt x="1" y="6"/>
                    <a:pt x="1" y="18"/>
                  </a:cubicBezTo>
                  <a:cubicBezTo>
                    <a:pt x="1" y="29"/>
                    <a:pt x="6" y="34"/>
                    <a:pt x="17" y="34"/>
                  </a:cubicBezTo>
                  <a:cubicBezTo>
                    <a:pt x="26" y="34"/>
                    <a:pt x="31" y="26"/>
                    <a:pt x="34" y="18"/>
                  </a:cubicBezTo>
                  <a:cubicBezTo>
                    <a:pt x="34" y="6"/>
                    <a:pt x="29" y="1"/>
                    <a:pt x="17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51"/>
            <p:cNvSpPr/>
            <p:nvPr/>
          </p:nvSpPr>
          <p:spPr>
            <a:xfrm>
              <a:off x="40293" y="3167927"/>
              <a:ext cx="8775" cy="8454"/>
            </a:xfrm>
            <a:custGeom>
              <a:avLst/>
              <a:gdLst/>
              <a:ahLst/>
              <a:cxnLst/>
              <a:rect l="l" t="t" r="r" b="b"/>
              <a:pathLst>
                <a:path w="82" h="79" extrusionOk="0">
                  <a:moveTo>
                    <a:pt x="40" y="0"/>
                  </a:moveTo>
                  <a:cubicBezTo>
                    <a:pt x="17" y="0"/>
                    <a:pt x="1" y="17"/>
                    <a:pt x="1" y="39"/>
                  </a:cubicBezTo>
                  <a:cubicBezTo>
                    <a:pt x="1" y="62"/>
                    <a:pt x="17" y="78"/>
                    <a:pt x="40" y="78"/>
                  </a:cubicBezTo>
                  <a:cubicBezTo>
                    <a:pt x="65" y="78"/>
                    <a:pt x="82" y="62"/>
                    <a:pt x="79" y="39"/>
                  </a:cubicBezTo>
                  <a:cubicBezTo>
                    <a:pt x="79" y="17"/>
                    <a:pt x="59" y="0"/>
                    <a:pt x="40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51"/>
            <p:cNvSpPr/>
            <p:nvPr/>
          </p:nvSpPr>
          <p:spPr>
            <a:xfrm>
              <a:off x="42755" y="3169960"/>
              <a:ext cx="3638" cy="374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7" y="1"/>
                  </a:moveTo>
                  <a:cubicBezTo>
                    <a:pt x="6" y="1"/>
                    <a:pt x="0" y="6"/>
                    <a:pt x="0" y="18"/>
                  </a:cubicBezTo>
                  <a:cubicBezTo>
                    <a:pt x="0" y="29"/>
                    <a:pt x="6" y="34"/>
                    <a:pt x="17" y="34"/>
                  </a:cubicBezTo>
                  <a:cubicBezTo>
                    <a:pt x="28" y="34"/>
                    <a:pt x="34" y="26"/>
                    <a:pt x="34" y="18"/>
                  </a:cubicBezTo>
                  <a:cubicBezTo>
                    <a:pt x="34" y="6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51"/>
            <p:cNvSpPr/>
            <p:nvPr/>
          </p:nvSpPr>
          <p:spPr>
            <a:xfrm>
              <a:off x="65655" y="3147595"/>
              <a:ext cx="48260" cy="48154"/>
            </a:xfrm>
            <a:custGeom>
              <a:avLst/>
              <a:gdLst/>
              <a:ahLst/>
              <a:cxnLst/>
              <a:rect l="l" t="t" r="r" b="b"/>
              <a:pathLst>
                <a:path w="451" h="450" extrusionOk="0">
                  <a:moveTo>
                    <a:pt x="430" y="1"/>
                  </a:moveTo>
                  <a:lnTo>
                    <a:pt x="1" y="427"/>
                  </a:lnTo>
                  <a:lnTo>
                    <a:pt x="20" y="450"/>
                  </a:lnTo>
                  <a:lnTo>
                    <a:pt x="450" y="2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51"/>
            <p:cNvSpPr/>
            <p:nvPr/>
          </p:nvSpPr>
          <p:spPr>
            <a:xfrm>
              <a:off x="111027" y="3143743"/>
              <a:ext cx="7062" cy="6635"/>
            </a:xfrm>
            <a:custGeom>
              <a:avLst/>
              <a:gdLst/>
              <a:ahLst/>
              <a:cxnLst/>
              <a:rect l="l" t="t" r="r" b="b"/>
              <a:pathLst>
                <a:path w="66" h="62" extrusionOk="0">
                  <a:moveTo>
                    <a:pt x="34" y="0"/>
                  </a:moveTo>
                  <a:cubicBezTo>
                    <a:pt x="18" y="0"/>
                    <a:pt x="1" y="14"/>
                    <a:pt x="1" y="31"/>
                  </a:cubicBezTo>
                  <a:cubicBezTo>
                    <a:pt x="1" y="48"/>
                    <a:pt x="18" y="62"/>
                    <a:pt x="34" y="62"/>
                  </a:cubicBezTo>
                  <a:cubicBezTo>
                    <a:pt x="51" y="62"/>
                    <a:pt x="65" y="48"/>
                    <a:pt x="65" y="31"/>
                  </a:cubicBezTo>
                  <a:cubicBezTo>
                    <a:pt x="65" y="14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51"/>
            <p:cNvSpPr/>
            <p:nvPr/>
          </p:nvSpPr>
          <p:spPr>
            <a:xfrm>
              <a:off x="113167" y="3145776"/>
              <a:ext cx="3103" cy="321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7" y="0"/>
                  </a:moveTo>
                  <a:cubicBezTo>
                    <a:pt x="14" y="0"/>
                    <a:pt x="10" y="2"/>
                    <a:pt x="6" y="6"/>
                  </a:cubicBezTo>
                  <a:cubicBezTo>
                    <a:pt x="0" y="9"/>
                    <a:pt x="0" y="18"/>
                    <a:pt x="6" y="23"/>
                  </a:cubicBezTo>
                  <a:cubicBezTo>
                    <a:pt x="9" y="27"/>
                    <a:pt x="12" y="30"/>
                    <a:pt x="15" y="30"/>
                  </a:cubicBezTo>
                  <a:cubicBezTo>
                    <a:pt x="18" y="30"/>
                    <a:pt x="21" y="27"/>
                    <a:pt x="26" y="23"/>
                  </a:cubicBezTo>
                  <a:cubicBezTo>
                    <a:pt x="28" y="18"/>
                    <a:pt x="28" y="9"/>
                    <a:pt x="26" y="6"/>
                  </a:cubicBezTo>
                  <a:cubicBezTo>
                    <a:pt x="23" y="2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51"/>
            <p:cNvSpPr/>
            <p:nvPr/>
          </p:nvSpPr>
          <p:spPr>
            <a:xfrm>
              <a:off x="62123" y="3192968"/>
              <a:ext cx="6634" cy="6956"/>
            </a:xfrm>
            <a:custGeom>
              <a:avLst/>
              <a:gdLst/>
              <a:ahLst/>
              <a:cxnLst/>
              <a:rect l="l" t="t" r="r" b="b"/>
              <a:pathLst>
                <a:path w="62" h="65" extrusionOk="0">
                  <a:moveTo>
                    <a:pt x="31" y="1"/>
                  </a:moveTo>
                  <a:cubicBezTo>
                    <a:pt x="14" y="1"/>
                    <a:pt x="0" y="15"/>
                    <a:pt x="0" y="31"/>
                  </a:cubicBezTo>
                  <a:cubicBezTo>
                    <a:pt x="0" y="48"/>
                    <a:pt x="14" y="65"/>
                    <a:pt x="31" y="65"/>
                  </a:cubicBezTo>
                  <a:cubicBezTo>
                    <a:pt x="48" y="65"/>
                    <a:pt x="62" y="48"/>
                    <a:pt x="62" y="31"/>
                  </a:cubicBezTo>
                  <a:cubicBezTo>
                    <a:pt x="62" y="15"/>
                    <a:pt x="48" y="1"/>
                    <a:pt x="3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51"/>
            <p:cNvSpPr/>
            <p:nvPr/>
          </p:nvSpPr>
          <p:spPr>
            <a:xfrm>
              <a:off x="63942" y="3195108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7" y="1"/>
                  </a:moveTo>
                  <a:cubicBezTo>
                    <a:pt x="14" y="1"/>
                    <a:pt x="10" y="3"/>
                    <a:pt x="6" y="6"/>
                  </a:cubicBezTo>
                  <a:cubicBezTo>
                    <a:pt x="0" y="9"/>
                    <a:pt x="0" y="17"/>
                    <a:pt x="6" y="23"/>
                  </a:cubicBezTo>
                  <a:cubicBezTo>
                    <a:pt x="8" y="27"/>
                    <a:pt x="11" y="29"/>
                    <a:pt x="14" y="29"/>
                  </a:cubicBezTo>
                  <a:cubicBezTo>
                    <a:pt x="18" y="29"/>
                    <a:pt x="21" y="27"/>
                    <a:pt x="25" y="23"/>
                  </a:cubicBezTo>
                  <a:cubicBezTo>
                    <a:pt x="28" y="17"/>
                    <a:pt x="28" y="9"/>
                    <a:pt x="25" y="6"/>
                  </a:cubicBezTo>
                  <a:cubicBezTo>
                    <a:pt x="23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51"/>
            <p:cNvSpPr/>
            <p:nvPr/>
          </p:nvSpPr>
          <p:spPr>
            <a:xfrm>
              <a:off x="65441" y="3147916"/>
              <a:ext cx="48153" cy="48154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0" y="0"/>
                  </a:moveTo>
                  <a:lnTo>
                    <a:pt x="0" y="20"/>
                  </a:lnTo>
                  <a:lnTo>
                    <a:pt x="430" y="450"/>
                  </a:lnTo>
                  <a:lnTo>
                    <a:pt x="449" y="4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51"/>
            <p:cNvSpPr/>
            <p:nvPr/>
          </p:nvSpPr>
          <p:spPr>
            <a:xfrm>
              <a:off x="111027" y="3192968"/>
              <a:ext cx="7062" cy="6956"/>
            </a:xfrm>
            <a:custGeom>
              <a:avLst/>
              <a:gdLst/>
              <a:ahLst/>
              <a:cxnLst/>
              <a:rect l="l" t="t" r="r" b="b"/>
              <a:pathLst>
                <a:path w="66" h="65" extrusionOk="0">
                  <a:moveTo>
                    <a:pt x="34" y="1"/>
                  </a:moveTo>
                  <a:cubicBezTo>
                    <a:pt x="18" y="1"/>
                    <a:pt x="1" y="15"/>
                    <a:pt x="1" y="31"/>
                  </a:cubicBezTo>
                  <a:cubicBezTo>
                    <a:pt x="1" y="48"/>
                    <a:pt x="18" y="65"/>
                    <a:pt x="34" y="65"/>
                  </a:cubicBezTo>
                  <a:cubicBezTo>
                    <a:pt x="51" y="65"/>
                    <a:pt x="65" y="48"/>
                    <a:pt x="65" y="31"/>
                  </a:cubicBezTo>
                  <a:cubicBezTo>
                    <a:pt x="65" y="15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51"/>
            <p:cNvSpPr/>
            <p:nvPr/>
          </p:nvSpPr>
          <p:spPr>
            <a:xfrm>
              <a:off x="113167" y="3194787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3"/>
                    <a:pt x="6" y="28"/>
                    <a:pt x="14" y="28"/>
                  </a:cubicBezTo>
                  <a:cubicBezTo>
                    <a:pt x="23" y="28"/>
                    <a:pt x="28" y="23"/>
                    <a:pt x="28" y="14"/>
                  </a:cubicBezTo>
                  <a:cubicBezTo>
                    <a:pt x="28" y="6"/>
                    <a:pt x="23" y="0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51"/>
            <p:cNvSpPr/>
            <p:nvPr/>
          </p:nvSpPr>
          <p:spPr>
            <a:xfrm>
              <a:off x="62123" y="3143743"/>
              <a:ext cx="6634" cy="6635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51"/>
            <p:cNvSpPr/>
            <p:nvPr/>
          </p:nvSpPr>
          <p:spPr>
            <a:xfrm>
              <a:off x="63942" y="3145776"/>
              <a:ext cx="3317" cy="2782"/>
            </a:xfrm>
            <a:custGeom>
              <a:avLst/>
              <a:gdLst/>
              <a:ahLst/>
              <a:cxnLst/>
              <a:rect l="l" t="t" r="r" b="b"/>
              <a:pathLst>
                <a:path w="31" h="26" extrusionOk="0">
                  <a:moveTo>
                    <a:pt x="17" y="0"/>
                  </a:moveTo>
                  <a:cubicBezTo>
                    <a:pt x="13" y="0"/>
                    <a:pt x="10" y="2"/>
                    <a:pt x="6" y="6"/>
                  </a:cubicBezTo>
                  <a:cubicBezTo>
                    <a:pt x="0" y="9"/>
                    <a:pt x="0" y="18"/>
                    <a:pt x="6" y="23"/>
                  </a:cubicBezTo>
                  <a:cubicBezTo>
                    <a:pt x="8" y="25"/>
                    <a:pt x="12" y="25"/>
                    <a:pt x="15" y="25"/>
                  </a:cubicBezTo>
                  <a:cubicBezTo>
                    <a:pt x="19" y="25"/>
                    <a:pt x="22" y="25"/>
                    <a:pt x="25" y="23"/>
                  </a:cubicBezTo>
                  <a:cubicBezTo>
                    <a:pt x="31" y="20"/>
                    <a:pt x="31" y="12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51"/>
            <p:cNvSpPr/>
            <p:nvPr/>
          </p:nvSpPr>
          <p:spPr>
            <a:xfrm>
              <a:off x="82990" y="3164289"/>
              <a:ext cx="14125" cy="14125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5" y="1"/>
                  </a:moveTo>
                  <a:cubicBezTo>
                    <a:pt x="29" y="1"/>
                    <a:pt x="1" y="32"/>
                    <a:pt x="1" y="68"/>
                  </a:cubicBezTo>
                  <a:cubicBezTo>
                    <a:pt x="1" y="104"/>
                    <a:pt x="31" y="132"/>
                    <a:pt x="65" y="132"/>
                  </a:cubicBezTo>
                  <a:cubicBezTo>
                    <a:pt x="104" y="132"/>
                    <a:pt x="132" y="101"/>
                    <a:pt x="132" y="68"/>
                  </a:cubicBezTo>
                  <a:cubicBezTo>
                    <a:pt x="132" y="32"/>
                    <a:pt x="104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51"/>
            <p:cNvSpPr/>
            <p:nvPr/>
          </p:nvSpPr>
          <p:spPr>
            <a:xfrm>
              <a:off x="308138" y="3225927"/>
              <a:ext cx="95558" cy="82505"/>
            </a:xfrm>
            <a:custGeom>
              <a:avLst/>
              <a:gdLst/>
              <a:ahLst/>
              <a:cxnLst/>
              <a:rect l="l" t="t" r="r" b="b"/>
              <a:pathLst>
                <a:path w="893" h="771" extrusionOk="0">
                  <a:moveTo>
                    <a:pt x="454" y="1"/>
                  </a:moveTo>
                  <a:cubicBezTo>
                    <a:pt x="392" y="1"/>
                    <a:pt x="328" y="33"/>
                    <a:pt x="290" y="97"/>
                  </a:cubicBezTo>
                  <a:lnTo>
                    <a:pt x="262" y="156"/>
                  </a:lnTo>
                  <a:lnTo>
                    <a:pt x="195" y="167"/>
                  </a:lnTo>
                  <a:cubicBezTo>
                    <a:pt x="56" y="186"/>
                    <a:pt x="0" y="359"/>
                    <a:pt x="103" y="460"/>
                  </a:cubicBezTo>
                  <a:lnTo>
                    <a:pt x="151" y="505"/>
                  </a:lnTo>
                  <a:lnTo>
                    <a:pt x="140" y="569"/>
                  </a:lnTo>
                  <a:cubicBezTo>
                    <a:pt x="122" y="681"/>
                    <a:pt x="209" y="769"/>
                    <a:pt x="309" y="769"/>
                  </a:cubicBezTo>
                  <a:cubicBezTo>
                    <a:pt x="335" y="769"/>
                    <a:pt x="362" y="763"/>
                    <a:pt x="388" y="750"/>
                  </a:cubicBezTo>
                  <a:lnTo>
                    <a:pt x="447" y="719"/>
                  </a:lnTo>
                  <a:lnTo>
                    <a:pt x="508" y="750"/>
                  </a:lnTo>
                  <a:cubicBezTo>
                    <a:pt x="534" y="764"/>
                    <a:pt x="561" y="770"/>
                    <a:pt x="587" y="770"/>
                  </a:cubicBezTo>
                  <a:cubicBezTo>
                    <a:pt x="687" y="770"/>
                    <a:pt x="773" y="679"/>
                    <a:pt x="753" y="569"/>
                  </a:cubicBezTo>
                  <a:lnTo>
                    <a:pt x="745" y="505"/>
                  </a:lnTo>
                  <a:lnTo>
                    <a:pt x="792" y="460"/>
                  </a:lnTo>
                  <a:cubicBezTo>
                    <a:pt x="893" y="359"/>
                    <a:pt x="837" y="189"/>
                    <a:pt x="698" y="167"/>
                  </a:cubicBezTo>
                  <a:lnTo>
                    <a:pt x="633" y="156"/>
                  </a:lnTo>
                  <a:lnTo>
                    <a:pt x="606" y="97"/>
                  </a:lnTo>
                  <a:cubicBezTo>
                    <a:pt x="576" y="33"/>
                    <a:pt x="516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51"/>
            <p:cNvSpPr/>
            <p:nvPr/>
          </p:nvSpPr>
          <p:spPr>
            <a:xfrm>
              <a:off x="316484" y="3231813"/>
              <a:ext cx="80684" cy="70199"/>
            </a:xfrm>
            <a:custGeom>
              <a:avLst/>
              <a:gdLst/>
              <a:ahLst/>
              <a:cxnLst/>
              <a:rect l="l" t="t" r="r" b="b"/>
              <a:pathLst>
                <a:path w="754" h="656" extrusionOk="0">
                  <a:moveTo>
                    <a:pt x="376" y="0"/>
                  </a:moveTo>
                  <a:cubicBezTo>
                    <a:pt x="324" y="0"/>
                    <a:pt x="272" y="28"/>
                    <a:pt x="249" y="84"/>
                  </a:cubicBezTo>
                  <a:lnTo>
                    <a:pt x="223" y="137"/>
                  </a:lnTo>
                  <a:lnTo>
                    <a:pt x="168" y="143"/>
                  </a:lnTo>
                  <a:cubicBezTo>
                    <a:pt x="48" y="157"/>
                    <a:pt x="0" y="307"/>
                    <a:pt x="87" y="391"/>
                  </a:cubicBezTo>
                  <a:lnTo>
                    <a:pt x="126" y="430"/>
                  </a:lnTo>
                  <a:lnTo>
                    <a:pt x="115" y="486"/>
                  </a:lnTo>
                  <a:cubicBezTo>
                    <a:pt x="99" y="579"/>
                    <a:pt x="175" y="656"/>
                    <a:pt x="261" y="656"/>
                  </a:cubicBezTo>
                  <a:cubicBezTo>
                    <a:pt x="284" y="656"/>
                    <a:pt x="307" y="651"/>
                    <a:pt x="329" y="639"/>
                  </a:cubicBezTo>
                  <a:lnTo>
                    <a:pt x="377" y="614"/>
                  </a:lnTo>
                  <a:lnTo>
                    <a:pt x="427" y="639"/>
                  </a:lnTo>
                  <a:cubicBezTo>
                    <a:pt x="449" y="651"/>
                    <a:pt x="472" y="656"/>
                    <a:pt x="494" y="656"/>
                  </a:cubicBezTo>
                  <a:cubicBezTo>
                    <a:pt x="579" y="656"/>
                    <a:pt x="655" y="579"/>
                    <a:pt x="639" y="486"/>
                  </a:cubicBezTo>
                  <a:lnTo>
                    <a:pt x="628" y="430"/>
                  </a:lnTo>
                  <a:lnTo>
                    <a:pt x="667" y="391"/>
                  </a:lnTo>
                  <a:cubicBezTo>
                    <a:pt x="754" y="307"/>
                    <a:pt x="706" y="162"/>
                    <a:pt x="586" y="143"/>
                  </a:cubicBezTo>
                  <a:lnTo>
                    <a:pt x="530" y="137"/>
                  </a:lnTo>
                  <a:lnTo>
                    <a:pt x="505" y="84"/>
                  </a:lnTo>
                  <a:cubicBezTo>
                    <a:pt x="480" y="28"/>
                    <a:pt x="428" y="0"/>
                    <a:pt x="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51"/>
            <p:cNvSpPr/>
            <p:nvPr/>
          </p:nvSpPr>
          <p:spPr>
            <a:xfrm>
              <a:off x="316163" y="3236842"/>
              <a:ext cx="74691" cy="67951"/>
            </a:xfrm>
            <a:custGeom>
              <a:avLst/>
              <a:gdLst/>
              <a:ahLst/>
              <a:cxnLst/>
              <a:rect l="l" t="t" r="r" b="b"/>
              <a:pathLst>
                <a:path w="698" h="635" extrusionOk="0">
                  <a:moveTo>
                    <a:pt x="338" y="350"/>
                  </a:moveTo>
                  <a:lnTo>
                    <a:pt x="338" y="350"/>
                  </a:lnTo>
                  <a:cubicBezTo>
                    <a:pt x="319" y="355"/>
                    <a:pt x="299" y="362"/>
                    <a:pt x="279" y="371"/>
                  </a:cubicBezTo>
                  <a:lnTo>
                    <a:pt x="279" y="371"/>
                  </a:lnTo>
                  <a:cubicBezTo>
                    <a:pt x="278" y="375"/>
                    <a:pt x="279" y="378"/>
                    <a:pt x="282" y="378"/>
                  </a:cubicBezTo>
                  <a:cubicBezTo>
                    <a:pt x="283" y="378"/>
                    <a:pt x="284" y="378"/>
                    <a:pt x="285" y="377"/>
                  </a:cubicBezTo>
                  <a:cubicBezTo>
                    <a:pt x="307" y="375"/>
                    <a:pt x="324" y="369"/>
                    <a:pt x="338" y="350"/>
                  </a:cubicBezTo>
                  <a:close/>
                  <a:moveTo>
                    <a:pt x="0" y="299"/>
                  </a:moveTo>
                  <a:lnTo>
                    <a:pt x="0" y="299"/>
                  </a:lnTo>
                  <a:cubicBezTo>
                    <a:pt x="12" y="316"/>
                    <a:pt x="20" y="333"/>
                    <a:pt x="34" y="350"/>
                  </a:cubicBezTo>
                  <a:lnTo>
                    <a:pt x="84" y="397"/>
                  </a:lnTo>
                  <a:lnTo>
                    <a:pt x="73" y="458"/>
                  </a:lnTo>
                  <a:cubicBezTo>
                    <a:pt x="73" y="467"/>
                    <a:pt x="70" y="469"/>
                    <a:pt x="70" y="472"/>
                  </a:cubicBezTo>
                  <a:cubicBezTo>
                    <a:pt x="133" y="449"/>
                    <a:pt x="209" y="401"/>
                    <a:pt x="279" y="371"/>
                  </a:cubicBezTo>
                  <a:lnTo>
                    <a:pt x="279" y="371"/>
                  </a:lnTo>
                  <a:cubicBezTo>
                    <a:pt x="280" y="359"/>
                    <a:pt x="292" y="335"/>
                    <a:pt x="282" y="335"/>
                  </a:cubicBezTo>
                  <a:cubicBezTo>
                    <a:pt x="281" y="335"/>
                    <a:pt x="280" y="335"/>
                    <a:pt x="279" y="336"/>
                  </a:cubicBezTo>
                  <a:cubicBezTo>
                    <a:pt x="224" y="354"/>
                    <a:pt x="191" y="367"/>
                    <a:pt x="157" y="367"/>
                  </a:cubicBezTo>
                  <a:cubicBezTo>
                    <a:pt x="117" y="367"/>
                    <a:pt x="77" y="349"/>
                    <a:pt x="0" y="299"/>
                  </a:cubicBezTo>
                  <a:close/>
                  <a:moveTo>
                    <a:pt x="542" y="1"/>
                  </a:moveTo>
                  <a:cubicBezTo>
                    <a:pt x="528" y="79"/>
                    <a:pt x="503" y="154"/>
                    <a:pt x="472" y="230"/>
                  </a:cubicBezTo>
                  <a:cubicBezTo>
                    <a:pt x="461" y="249"/>
                    <a:pt x="450" y="271"/>
                    <a:pt x="430" y="277"/>
                  </a:cubicBezTo>
                  <a:cubicBezTo>
                    <a:pt x="425" y="279"/>
                    <a:pt x="421" y="280"/>
                    <a:pt x="417" y="280"/>
                  </a:cubicBezTo>
                  <a:cubicBezTo>
                    <a:pt x="404" y="280"/>
                    <a:pt x="393" y="271"/>
                    <a:pt x="380" y="263"/>
                  </a:cubicBezTo>
                  <a:cubicBezTo>
                    <a:pt x="366" y="252"/>
                    <a:pt x="360" y="238"/>
                    <a:pt x="349" y="224"/>
                  </a:cubicBezTo>
                  <a:cubicBezTo>
                    <a:pt x="305" y="154"/>
                    <a:pt x="257" y="82"/>
                    <a:pt x="213" y="12"/>
                  </a:cubicBezTo>
                  <a:lnTo>
                    <a:pt x="196" y="48"/>
                  </a:lnTo>
                  <a:lnTo>
                    <a:pt x="160" y="54"/>
                  </a:lnTo>
                  <a:cubicBezTo>
                    <a:pt x="235" y="104"/>
                    <a:pt x="299" y="163"/>
                    <a:pt x="335" y="238"/>
                  </a:cubicBezTo>
                  <a:cubicBezTo>
                    <a:pt x="352" y="274"/>
                    <a:pt x="363" y="319"/>
                    <a:pt x="338" y="350"/>
                  </a:cubicBezTo>
                  <a:cubicBezTo>
                    <a:pt x="338" y="349"/>
                    <a:pt x="339" y="349"/>
                    <a:pt x="339" y="349"/>
                  </a:cubicBezTo>
                  <a:cubicBezTo>
                    <a:pt x="349" y="349"/>
                    <a:pt x="347" y="389"/>
                    <a:pt x="352" y="397"/>
                  </a:cubicBezTo>
                  <a:cubicBezTo>
                    <a:pt x="360" y="400"/>
                    <a:pt x="360" y="411"/>
                    <a:pt x="363" y="414"/>
                  </a:cubicBezTo>
                  <a:cubicBezTo>
                    <a:pt x="369" y="447"/>
                    <a:pt x="366" y="483"/>
                    <a:pt x="360" y="517"/>
                  </a:cubicBezTo>
                  <a:cubicBezTo>
                    <a:pt x="352" y="556"/>
                    <a:pt x="349" y="595"/>
                    <a:pt x="338" y="634"/>
                  </a:cubicBezTo>
                  <a:lnTo>
                    <a:pt x="377" y="612"/>
                  </a:lnTo>
                  <a:lnTo>
                    <a:pt x="405" y="629"/>
                  </a:lnTo>
                  <a:cubicBezTo>
                    <a:pt x="399" y="598"/>
                    <a:pt x="397" y="567"/>
                    <a:pt x="394" y="531"/>
                  </a:cubicBezTo>
                  <a:cubicBezTo>
                    <a:pt x="391" y="481"/>
                    <a:pt x="394" y="425"/>
                    <a:pt x="422" y="377"/>
                  </a:cubicBezTo>
                  <a:cubicBezTo>
                    <a:pt x="425" y="375"/>
                    <a:pt x="425" y="372"/>
                    <a:pt x="430" y="372"/>
                  </a:cubicBezTo>
                  <a:cubicBezTo>
                    <a:pt x="433" y="369"/>
                    <a:pt x="438" y="369"/>
                    <a:pt x="444" y="369"/>
                  </a:cubicBezTo>
                  <a:cubicBezTo>
                    <a:pt x="519" y="369"/>
                    <a:pt x="592" y="397"/>
                    <a:pt x="670" y="416"/>
                  </a:cubicBezTo>
                  <a:lnTo>
                    <a:pt x="667" y="400"/>
                  </a:lnTo>
                  <a:lnTo>
                    <a:pt x="698" y="377"/>
                  </a:lnTo>
                  <a:cubicBezTo>
                    <a:pt x="670" y="375"/>
                    <a:pt x="642" y="375"/>
                    <a:pt x="617" y="372"/>
                  </a:cubicBezTo>
                  <a:cubicBezTo>
                    <a:pt x="589" y="369"/>
                    <a:pt x="561" y="361"/>
                    <a:pt x="536" y="355"/>
                  </a:cubicBezTo>
                  <a:cubicBezTo>
                    <a:pt x="519" y="347"/>
                    <a:pt x="503" y="341"/>
                    <a:pt x="489" y="330"/>
                  </a:cubicBezTo>
                  <a:cubicBezTo>
                    <a:pt x="475" y="319"/>
                    <a:pt x="464" y="302"/>
                    <a:pt x="464" y="285"/>
                  </a:cubicBezTo>
                  <a:cubicBezTo>
                    <a:pt x="464" y="269"/>
                    <a:pt x="475" y="249"/>
                    <a:pt x="486" y="232"/>
                  </a:cubicBezTo>
                  <a:lnTo>
                    <a:pt x="600" y="54"/>
                  </a:lnTo>
                  <a:lnTo>
                    <a:pt x="561" y="48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51"/>
            <p:cNvSpPr/>
            <p:nvPr/>
          </p:nvSpPr>
          <p:spPr>
            <a:xfrm>
              <a:off x="341525" y="3251503"/>
              <a:ext cx="30604" cy="30819"/>
            </a:xfrm>
            <a:custGeom>
              <a:avLst/>
              <a:gdLst/>
              <a:ahLst/>
              <a:cxnLst/>
              <a:rect l="l" t="t" r="r" b="b"/>
              <a:pathLst>
                <a:path w="286" h="288" extrusionOk="0">
                  <a:moveTo>
                    <a:pt x="143" y="1"/>
                  </a:moveTo>
                  <a:cubicBezTo>
                    <a:pt x="62" y="1"/>
                    <a:pt x="1" y="65"/>
                    <a:pt x="1" y="146"/>
                  </a:cubicBezTo>
                  <a:cubicBezTo>
                    <a:pt x="1" y="224"/>
                    <a:pt x="62" y="288"/>
                    <a:pt x="143" y="288"/>
                  </a:cubicBezTo>
                  <a:cubicBezTo>
                    <a:pt x="224" y="288"/>
                    <a:pt x="285" y="224"/>
                    <a:pt x="285" y="146"/>
                  </a:cubicBezTo>
                  <a:cubicBezTo>
                    <a:pt x="285" y="67"/>
                    <a:pt x="221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51"/>
            <p:cNvSpPr/>
            <p:nvPr/>
          </p:nvSpPr>
          <p:spPr>
            <a:xfrm>
              <a:off x="344842" y="3256532"/>
              <a:ext cx="24291" cy="21188"/>
            </a:xfrm>
            <a:custGeom>
              <a:avLst/>
              <a:gdLst/>
              <a:ahLst/>
              <a:cxnLst/>
              <a:rect l="l" t="t" r="r" b="b"/>
              <a:pathLst>
                <a:path w="227" h="198" extrusionOk="0">
                  <a:moveTo>
                    <a:pt x="111" y="0"/>
                  </a:moveTo>
                  <a:cubicBezTo>
                    <a:pt x="95" y="0"/>
                    <a:pt x="80" y="8"/>
                    <a:pt x="73" y="23"/>
                  </a:cubicBezTo>
                  <a:lnTo>
                    <a:pt x="67" y="37"/>
                  </a:lnTo>
                  <a:lnTo>
                    <a:pt x="51" y="43"/>
                  </a:lnTo>
                  <a:cubicBezTo>
                    <a:pt x="14" y="46"/>
                    <a:pt x="0" y="90"/>
                    <a:pt x="25" y="115"/>
                  </a:cubicBezTo>
                  <a:lnTo>
                    <a:pt x="39" y="126"/>
                  </a:lnTo>
                  <a:lnTo>
                    <a:pt x="37" y="143"/>
                  </a:lnTo>
                  <a:cubicBezTo>
                    <a:pt x="30" y="173"/>
                    <a:pt x="52" y="197"/>
                    <a:pt x="77" y="197"/>
                  </a:cubicBezTo>
                  <a:cubicBezTo>
                    <a:pt x="84" y="197"/>
                    <a:pt x="91" y="195"/>
                    <a:pt x="98" y="191"/>
                  </a:cubicBezTo>
                  <a:lnTo>
                    <a:pt x="112" y="185"/>
                  </a:lnTo>
                  <a:lnTo>
                    <a:pt x="126" y="191"/>
                  </a:lnTo>
                  <a:cubicBezTo>
                    <a:pt x="131" y="193"/>
                    <a:pt x="137" y="194"/>
                    <a:pt x="143" y="194"/>
                  </a:cubicBezTo>
                  <a:cubicBezTo>
                    <a:pt x="169" y="194"/>
                    <a:pt x="195" y="171"/>
                    <a:pt x="190" y="143"/>
                  </a:cubicBezTo>
                  <a:lnTo>
                    <a:pt x="184" y="126"/>
                  </a:lnTo>
                  <a:lnTo>
                    <a:pt x="198" y="115"/>
                  </a:lnTo>
                  <a:cubicBezTo>
                    <a:pt x="226" y="90"/>
                    <a:pt x="210" y="48"/>
                    <a:pt x="176" y="43"/>
                  </a:cubicBezTo>
                  <a:lnTo>
                    <a:pt x="157" y="37"/>
                  </a:lnTo>
                  <a:lnTo>
                    <a:pt x="151" y="23"/>
                  </a:lnTo>
                  <a:cubicBezTo>
                    <a:pt x="143" y="8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51"/>
            <p:cNvSpPr/>
            <p:nvPr/>
          </p:nvSpPr>
          <p:spPr>
            <a:xfrm>
              <a:off x="349015" y="3258993"/>
              <a:ext cx="15623" cy="15944"/>
            </a:xfrm>
            <a:custGeom>
              <a:avLst/>
              <a:gdLst/>
              <a:ahLst/>
              <a:cxnLst/>
              <a:rect l="l" t="t" r="r" b="b"/>
              <a:pathLst>
                <a:path w="146" h="149" extrusionOk="0">
                  <a:moveTo>
                    <a:pt x="73" y="0"/>
                  </a:moveTo>
                  <a:cubicBezTo>
                    <a:pt x="31" y="0"/>
                    <a:pt x="0" y="31"/>
                    <a:pt x="0" y="76"/>
                  </a:cubicBezTo>
                  <a:cubicBezTo>
                    <a:pt x="0" y="117"/>
                    <a:pt x="31" y="148"/>
                    <a:pt x="73" y="148"/>
                  </a:cubicBezTo>
                  <a:cubicBezTo>
                    <a:pt x="115" y="148"/>
                    <a:pt x="145" y="117"/>
                    <a:pt x="145" y="76"/>
                  </a:cubicBezTo>
                  <a:cubicBezTo>
                    <a:pt x="145" y="31"/>
                    <a:pt x="115" y="0"/>
                    <a:pt x="73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51"/>
            <p:cNvSpPr/>
            <p:nvPr/>
          </p:nvSpPr>
          <p:spPr>
            <a:xfrm>
              <a:off x="355864" y="3243477"/>
              <a:ext cx="1605" cy="47191"/>
            </a:xfrm>
            <a:custGeom>
              <a:avLst/>
              <a:gdLst/>
              <a:ahLst/>
              <a:cxnLst/>
              <a:rect l="l" t="t" r="r" b="b"/>
              <a:pathLst>
                <a:path w="15" h="441" extrusionOk="0">
                  <a:moveTo>
                    <a:pt x="1" y="0"/>
                  </a:moveTo>
                  <a:lnTo>
                    <a:pt x="1" y="441"/>
                  </a:lnTo>
                  <a:lnTo>
                    <a:pt x="14" y="44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51"/>
            <p:cNvSpPr/>
            <p:nvPr/>
          </p:nvSpPr>
          <p:spPr>
            <a:xfrm>
              <a:off x="354366" y="3239517"/>
              <a:ext cx="4922" cy="4601"/>
            </a:xfrm>
            <a:custGeom>
              <a:avLst/>
              <a:gdLst/>
              <a:ahLst/>
              <a:cxnLst/>
              <a:rect l="l" t="t" r="r" b="b"/>
              <a:pathLst>
                <a:path w="46" h="43" extrusionOk="0">
                  <a:moveTo>
                    <a:pt x="23" y="1"/>
                  </a:moveTo>
                  <a:cubicBezTo>
                    <a:pt x="12" y="1"/>
                    <a:pt x="1" y="12"/>
                    <a:pt x="1" y="23"/>
                  </a:cubicBezTo>
                  <a:cubicBezTo>
                    <a:pt x="1" y="34"/>
                    <a:pt x="12" y="43"/>
                    <a:pt x="23" y="43"/>
                  </a:cubicBezTo>
                  <a:cubicBezTo>
                    <a:pt x="34" y="43"/>
                    <a:pt x="45" y="34"/>
                    <a:pt x="45" y="23"/>
                  </a:cubicBezTo>
                  <a:cubicBezTo>
                    <a:pt x="45" y="12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51"/>
            <p:cNvSpPr/>
            <p:nvPr/>
          </p:nvSpPr>
          <p:spPr>
            <a:xfrm>
              <a:off x="355543" y="3240802"/>
              <a:ext cx="2568" cy="2140"/>
            </a:xfrm>
            <a:custGeom>
              <a:avLst/>
              <a:gdLst/>
              <a:ahLst/>
              <a:cxnLst/>
              <a:rect l="l" t="t" r="r" b="b"/>
              <a:pathLst>
                <a:path w="24" h="20" extrusionOk="0">
                  <a:moveTo>
                    <a:pt x="12" y="0"/>
                  </a:moveTo>
                  <a:cubicBezTo>
                    <a:pt x="6" y="0"/>
                    <a:pt x="1" y="6"/>
                    <a:pt x="1" y="11"/>
                  </a:cubicBezTo>
                  <a:cubicBezTo>
                    <a:pt x="1" y="17"/>
                    <a:pt x="6" y="20"/>
                    <a:pt x="12" y="20"/>
                  </a:cubicBezTo>
                  <a:cubicBezTo>
                    <a:pt x="17" y="20"/>
                    <a:pt x="23" y="17"/>
                    <a:pt x="23" y="11"/>
                  </a:cubicBezTo>
                  <a:cubicBezTo>
                    <a:pt x="23" y="6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51"/>
            <p:cNvSpPr/>
            <p:nvPr/>
          </p:nvSpPr>
          <p:spPr>
            <a:xfrm>
              <a:off x="354687" y="3290348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0" y="0"/>
                  </a:moveTo>
                  <a:cubicBezTo>
                    <a:pt x="9" y="0"/>
                    <a:pt x="0" y="9"/>
                    <a:pt x="0" y="22"/>
                  </a:cubicBezTo>
                  <a:cubicBezTo>
                    <a:pt x="0" y="34"/>
                    <a:pt x="9" y="42"/>
                    <a:pt x="20" y="42"/>
                  </a:cubicBezTo>
                  <a:cubicBezTo>
                    <a:pt x="31" y="42"/>
                    <a:pt x="42" y="36"/>
                    <a:pt x="42" y="22"/>
                  </a:cubicBezTo>
                  <a:cubicBezTo>
                    <a:pt x="42" y="11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51"/>
            <p:cNvSpPr/>
            <p:nvPr/>
          </p:nvSpPr>
          <p:spPr>
            <a:xfrm>
              <a:off x="355222" y="3291525"/>
              <a:ext cx="2568" cy="2461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0"/>
                  </a:moveTo>
                  <a:cubicBezTo>
                    <a:pt x="4" y="0"/>
                    <a:pt x="1" y="3"/>
                    <a:pt x="1" y="11"/>
                  </a:cubicBezTo>
                  <a:cubicBezTo>
                    <a:pt x="1" y="17"/>
                    <a:pt x="4" y="23"/>
                    <a:pt x="12" y="23"/>
                  </a:cubicBezTo>
                  <a:cubicBezTo>
                    <a:pt x="18" y="23"/>
                    <a:pt x="23" y="17"/>
                    <a:pt x="23" y="11"/>
                  </a:cubicBezTo>
                  <a:cubicBezTo>
                    <a:pt x="23" y="6"/>
                    <a:pt x="18" y="0"/>
                    <a:pt x="12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51"/>
            <p:cNvSpPr/>
            <p:nvPr/>
          </p:nvSpPr>
          <p:spPr>
            <a:xfrm>
              <a:off x="332857" y="3266163"/>
              <a:ext cx="47618" cy="1605"/>
            </a:xfrm>
            <a:custGeom>
              <a:avLst/>
              <a:gdLst/>
              <a:ahLst/>
              <a:cxnLst/>
              <a:rect l="l" t="t" r="r" b="b"/>
              <a:pathLst>
                <a:path w="445" h="15" extrusionOk="0">
                  <a:moveTo>
                    <a:pt x="1" y="0"/>
                  </a:moveTo>
                  <a:lnTo>
                    <a:pt x="1" y="14"/>
                  </a:lnTo>
                  <a:lnTo>
                    <a:pt x="444" y="1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51"/>
            <p:cNvSpPr/>
            <p:nvPr/>
          </p:nvSpPr>
          <p:spPr>
            <a:xfrm>
              <a:off x="380048" y="3264986"/>
              <a:ext cx="4601" cy="4494"/>
            </a:xfrm>
            <a:custGeom>
              <a:avLst/>
              <a:gdLst/>
              <a:ahLst/>
              <a:cxnLst/>
              <a:rect l="l" t="t" r="r" b="b"/>
              <a:pathLst>
                <a:path w="43" h="42" extrusionOk="0">
                  <a:moveTo>
                    <a:pt x="20" y="0"/>
                  </a:moveTo>
                  <a:cubicBezTo>
                    <a:pt x="9" y="0"/>
                    <a:pt x="1" y="11"/>
                    <a:pt x="1" y="22"/>
                  </a:cubicBezTo>
                  <a:cubicBezTo>
                    <a:pt x="1" y="34"/>
                    <a:pt x="6" y="42"/>
                    <a:pt x="20" y="42"/>
                  </a:cubicBezTo>
                  <a:cubicBezTo>
                    <a:pt x="34" y="42"/>
                    <a:pt x="42" y="34"/>
                    <a:pt x="42" y="22"/>
                  </a:cubicBezTo>
                  <a:cubicBezTo>
                    <a:pt x="42" y="11"/>
                    <a:pt x="34" y="0"/>
                    <a:pt x="20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51"/>
            <p:cNvSpPr/>
            <p:nvPr/>
          </p:nvSpPr>
          <p:spPr>
            <a:xfrm>
              <a:off x="380904" y="3266163"/>
              <a:ext cx="2568" cy="2461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0"/>
                  </a:moveTo>
                  <a:cubicBezTo>
                    <a:pt x="6" y="0"/>
                    <a:pt x="1" y="3"/>
                    <a:pt x="1" y="11"/>
                  </a:cubicBezTo>
                  <a:cubicBezTo>
                    <a:pt x="1" y="17"/>
                    <a:pt x="4" y="23"/>
                    <a:pt x="12" y="23"/>
                  </a:cubicBezTo>
                  <a:cubicBezTo>
                    <a:pt x="20" y="23"/>
                    <a:pt x="23" y="14"/>
                    <a:pt x="23" y="11"/>
                  </a:cubicBezTo>
                  <a:cubicBezTo>
                    <a:pt x="23" y="3"/>
                    <a:pt x="20" y="0"/>
                    <a:pt x="12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51"/>
            <p:cNvSpPr/>
            <p:nvPr/>
          </p:nvSpPr>
          <p:spPr>
            <a:xfrm>
              <a:off x="328684" y="3264986"/>
              <a:ext cx="5243" cy="4494"/>
            </a:xfrm>
            <a:custGeom>
              <a:avLst/>
              <a:gdLst/>
              <a:ahLst/>
              <a:cxnLst/>
              <a:rect l="l" t="t" r="r" b="b"/>
              <a:pathLst>
                <a:path w="49" h="42" extrusionOk="0">
                  <a:moveTo>
                    <a:pt x="23" y="0"/>
                  </a:moveTo>
                  <a:cubicBezTo>
                    <a:pt x="12" y="0"/>
                    <a:pt x="1" y="11"/>
                    <a:pt x="1" y="22"/>
                  </a:cubicBezTo>
                  <a:cubicBezTo>
                    <a:pt x="1" y="34"/>
                    <a:pt x="9" y="42"/>
                    <a:pt x="23" y="42"/>
                  </a:cubicBezTo>
                  <a:cubicBezTo>
                    <a:pt x="37" y="42"/>
                    <a:pt x="48" y="34"/>
                    <a:pt x="43" y="22"/>
                  </a:cubicBezTo>
                  <a:cubicBezTo>
                    <a:pt x="43" y="11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51"/>
            <p:cNvSpPr/>
            <p:nvPr/>
          </p:nvSpPr>
          <p:spPr>
            <a:xfrm>
              <a:off x="329861" y="3266163"/>
              <a:ext cx="2568" cy="2461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0"/>
                  </a:moveTo>
                  <a:cubicBezTo>
                    <a:pt x="4" y="0"/>
                    <a:pt x="1" y="3"/>
                    <a:pt x="1" y="11"/>
                  </a:cubicBezTo>
                  <a:cubicBezTo>
                    <a:pt x="1" y="17"/>
                    <a:pt x="4" y="23"/>
                    <a:pt x="12" y="23"/>
                  </a:cubicBezTo>
                  <a:cubicBezTo>
                    <a:pt x="18" y="23"/>
                    <a:pt x="23" y="14"/>
                    <a:pt x="23" y="11"/>
                  </a:cubicBezTo>
                  <a:cubicBezTo>
                    <a:pt x="23" y="3"/>
                    <a:pt x="18" y="0"/>
                    <a:pt x="12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51"/>
            <p:cNvSpPr/>
            <p:nvPr/>
          </p:nvSpPr>
          <p:spPr>
            <a:xfrm>
              <a:off x="343023" y="3253322"/>
              <a:ext cx="26645" cy="26967"/>
            </a:xfrm>
            <a:custGeom>
              <a:avLst/>
              <a:gdLst/>
              <a:ahLst/>
              <a:cxnLst/>
              <a:rect l="l" t="t" r="r" b="b"/>
              <a:pathLst>
                <a:path w="249" h="252" extrusionOk="0">
                  <a:moveTo>
                    <a:pt x="240" y="0"/>
                  </a:moveTo>
                  <a:lnTo>
                    <a:pt x="1" y="240"/>
                  </a:lnTo>
                  <a:lnTo>
                    <a:pt x="12" y="251"/>
                  </a:lnTo>
                  <a:lnTo>
                    <a:pt x="249" y="1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51"/>
            <p:cNvSpPr/>
            <p:nvPr/>
          </p:nvSpPr>
          <p:spPr>
            <a:xfrm>
              <a:off x="368384" y="3251717"/>
              <a:ext cx="4280" cy="3852"/>
            </a:xfrm>
            <a:custGeom>
              <a:avLst/>
              <a:gdLst/>
              <a:ahLst/>
              <a:cxnLst/>
              <a:rect l="l" t="t" r="r" b="b"/>
              <a:pathLst>
                <a:path w="40" h="36" extrusionOk="0">
                  <a:moveTo>
                    <a:pt x="20" y="1"/>
                  </a:moveTo>
                  <a:cubicBezTo>
                    <a:pt x="15" y="1"/>
                    <a:pt x="10" y="3"/>
                    <a:pt x="6" y="7"/>
                  </a:cubicBezTo>
                  <a:cubicBezTo>
                    <a:pt x="1" y="12"/>
                    <a:pt x="1" y="24"/>
                    <a:pt x="6" y="29"/>
                  </a:cubicBezTo>
                  <a:cubicBezTo>
                    <a:pt x="10" y="33"/>
                    <a:pt x="15" y="35"/>
                    <a:pt x="20" y="35"/>
                  </a:cubicBezTo>
                  <a:cubicBezTo>
                    <a:pt x="24" y="35"/>
                    <a:pt x="29" y="33"/>
                    <a:pt x="31" y="29"/>
                  </a:cubicBezTo>
                  <a:cubicBezTo>
                    <a:pt x="40" y="24"/>
                    <a:pt x="40" y="10"/>
                    <a:pt x="31" y="7"/>
                  </a:cubicBezTo>
                  <a:cubicBezTo>
                    <a:pt x="29" y="3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51"/>
            <p:cNvSpPr/>
            <p:nvPr/>
          </p:nvSpPr>
          <p:spPr>
            <a:xfrm>
              <a:off x="369882" y="3252680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1"/>
                  </a:moveTo>
                  <a:cubicBezTo>
                    <a:pt x="3" y="1"/>
                    <a:pt x="1" y="3"/>
                    <a:pt x="1" y="9"/>
                  </a:cubicBezTo>
                  <a:cubicBezTo>
                    <a:pt x="1" y="12"/>
                    <a:pt x="3" y="15"/>
                    <a:pt x="6" y="15"/>
                  </a:cubicBezTo>
                  <a:cubicBezTo>
                    <a:pt x="12" y="15"/>
                    <a:pt x="15" y="12"/>
                    <a:pt x="15" y="9"/>
                  </a:cubicBezTo>
                  <a:cubicBezTo>
                    <a:pt x="15" y="3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51"/>
            <p:cNvSpPr/>
            <p:nvPr/>
          </p:nvSpPr>
          <p:spPr>
            <a:xfrm>
              <a:off x="340669" y="3279111"/>
              <a:ext cx="4280" cy="3745"/>
            </a:xfrm>
            <a:custGeom>
              <a:avLst/>
              <a:gdLst/>
              <a:ahLst/>
              <a:cxnLst/>
              <a:rect l="l" t="t" r="r" b="b"/>
              <a:pathLst>
                <a:path w="40" h="35" extrusionOk="0">
                  <a:moveTo>
                    <a:pt x="20" y="1"/>
                  </a:moveTo>
                  <a:cubicBezTo>
                    <a:pt x="16" y="1"/>
                    <a:pt x="11" y="2"/>
                    <a:pt x="9" y="5"/>
                  </a:cubicBezTo>
                  <a:cubicBezTo>
                    <a:pt x="0" y="13"/>
                    <a:pt x="0" y="21"/>
                    <a:pt x="9" y="30"/>
                  </a:cubicBezTo>
                  <a:cubicBezTo>
                    <a:pt x="11" y="33"/>
                    <a:pt x="16" y="34"/>
                    <a:pt x="20" y="34"/>
                  </a:cubicBezTo>
                  <a:cubicBezTo>
                    <a:pt x="25" y="34"/>
                    <a:pt x="30" y="33"/>
                    <a:pt x="34" y="30"/>
                  </a:cubicBezTo>
                  <a:cubicBezTo>
                    <a:pt x="39" y="21"/>
                    <a:pt x="39" y="13"/>
                    <a:pt x="34" y="5"/>
                  </a:cubicBezTo>
                  <a:cubicBezTo>
                    <a:pt x="30" y="2"/>
                    <a:pt x="25" y="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51"/>
            <p:cNvSpPr/>
            <p:nvPr/>
          </p:nvSpPr>
          <p:spPr>
            <a:xfrm>
              <a:off x="342167" y="3279860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1"/>
                  </a:moveTo>
                  <a:cubicBezTo>
                    <a:pt x="3" y="1"/>
                    <a:pt x="0" y="3"/>
                    <a:pt x="0" y="9"/>
                  </a:cubicBezTo>
                  <a:cubicBezTo>
                    <a:pt x="0" y="12"/>
                    <a:pt x="3" y="14"/>
                    <a:pt x="9" y="14"/>
                  </a:cubicBezTo>
                  <a:cubicBezTo>
                    <a:pt x="11" y="14"/>
                    <a:pt x="14" y="12"/>
                    <a:pt x="14" y="9"/>
                  </a:cubicBezTo>
                  <a:cubicBezTo>
                    <a:pt x="14" y="3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51"/>
            <p:cNvSpPr/>
            <p:nvPr/>
          </p:nvSpPr>
          <p:spPr>
            <a:xfrm>
              <a:off x="343023" y="3253857"/>
              <a:ext cx="26645" cy="26753"/>
            </a:xfrm>
            <a:custGeom>
              <a:avLst/>
              <a:gdLst/>
              <a:ahLst/>
              <a:cxnLst/>
              <a:rect l="l" t="t" r="r" b="b"/>
              <a:pathLst>
                <a:path w="249" h="250" extrusionOk="0">
                  <a:moveTo>
                    <a:pt x="9" y="1"/>
                  </a:moveTo>
                  <a:lnTo>
                    <a:pt x="1" y="9"/>
                  </a:lnTo>
                  <a:lnTo>
                    <a:pt x="238" y="249"/>
                  </a:lnTo>
                  <a:lnTo>
                    <a:pt x="249" y="23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51"/>
            <p:cNvSpPr/>
            <p:nvPr/>
          </p:nvSpPr>
          <p:spPr>
            <a:xfrm>
              <a:off x="368384" y="3279111"/>
              <a:ext cx="4280" cy="3745"/>
            </a:xfrm>
            <a:custGeom>
              <a:avLst/>
              <a:gdLst/>
              <a:ahLst/>
              <a:cxnLst/>
              <a:rect l="l" t="t" r="r" b="b"/>
              <a:pathLst>
                <a:path w="40" h="35" extrusionOk="0">
                  <a:moveTo>
                    <a:pt x="20" y="1"/>
                  </a:moveTo>
                  <a:cubicBezTo>
                    <a:pt x="15" y="1"/>
                    <a:pt x="10" y="2"/>
                    <a:pt x="6" y="5"/>
                  </a:cubicBezTo>
                  <a:cubicBezTo>
                    <a:pt x="1" y="13"/>
                    <a:pt x="1" y="21"/>
                    <a:pt x="6" y="30"/>
                  </a:cubicBezTo>
                  <a:cubicBezTo>
                    <a:pt x="10" y="33"/>
                    <a:pt x="15" y="34"/>
                    <a:pt x="20" y="34"/>
                  </a:cubicBezTo>
                  <a:cubicBezTo>
                    <a:pt x="24" y="34"/>
                    <a:pt x="29" y="33"/>
                    <a:pt x="31" y="30"/>
                  </a:cubicBezTo>
                  <a:cubicBezTo>
                    <a:pt x="40" y="21"/>
                    <a:pt x="40" y="13"/>
                    <a:pt x="31" y="5"/>
                  </a:cubicBezTo>
                  <a:cubicBezTo>
                    <a:pt x="29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51"/>
            <p:cNvSpPr/>
            <p:nvPr/>
          </p:nvSpPr>
          <p:spPr>
            <a:xfrm>
              <a:off x="369882" y="3279860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1"/>
                  </a:moveTo>
                  <a:cubicBezTo>
                    <a:pt x="3" y="1"/>
                    <a:pt x="1" y="3"/>
                    <a:pt x="1" y="9"/>
                  </a:cubicBezTo>
                  <a:cubicBezTo>
                    <a:pt x="1" y="12"/>
                    <a:pt x="3" y="14"/>
                    <a:pt x="6" y="14"/>
                  </a:cubicBezTo>
                  <a:cubicBezTo>
                    <a:pt x="12" y="14"/>
                    <a:pt x="15" y="12"/>
                    <a:pt x="15" y="9"/>
                  </a:cubicBezTo>
                  <a:cubicBezTo>
                    <a:pt x="15" y="3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51"/>
            <p:cNvSpPr/>
            <p:nvPr/>
          </p:nvSpPr>
          <p:spPr>
            <a:xfrm>
              <a:off x="341204" y="3251717"/>
              <a:ext cx="4066" cy="3638"/>
            </a:xfrm>
            <a:custGeom>
              <a:avLst/>
              <a:gdLst/>
              <a:ahLst/>
              <a:cxnLst/>
              <a:rect l="l" t="t" r="r" b="b"/>
              <a:pathLst>
                <a:path w="38" h="34" extrusionOk="0">
                  <a:moveTo>
                    <a:pt x="19" y="1"/>
                  </a:moveTo>
                  <a:cubicBezTo>
                    <a:pt x="15" y="1"/>
                    <a:pt x="11" y="3"/>
                    <a:pt x="6" y="7"/>
                  </a:cubicBezTo>
                  <a:cubicBezTo>
                    <a:pt x="1" y="12"/>
                    <a:pt x="1" y="24"/>
                    <a:pt x="6" y="29"/>
                  </a:cubicBezTo>
                  <a:cubicBezTo>
                    <a:pt x="8" y="32"/>
                    <a:pt x="11" y="33"/>
                    <a:pt x="16" y="33"/>
                  </a:cubicBezTo>
                  <a:cubicBezTo>
                    <a:pt x="20" y="33"/>
                    <a:pt x="26" y="32"/>
                    <a:pt x="32" y="29"/>
                  </a:cubicBezTo>
                  <a:cubicBezTo>
                    <a:pt x="37" y="24"/>
                    <a:pt x="37" y="12"/>
                    <a:pt x="32" y="7"/>
                  </a:cubicBezTo>
                  <a:cubicBezTo>
                    <a:pt x="27" y="3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51"/>
            <p:cNvSpPr/>
            <p:nvPr/>
          </p:nvSpPr>
          <p:spPr>
            <a:xfrm>
              <a:off x="342167" y="3252680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1"/>
                  </a:moveTo>
                  <a:cubicBezTo>
                    <a:pt x="3" y="1"/>
                    <a:pt x="0" y="3"/>
                    <a:pt x="0" y="9"/>
                  </a:cubicBezTo>
                  <a:cubicBezTo>
                    <a:pt x="0" y="12"/>
                    <a:pt x="3" y="15"/>
                    <a:pt x="9" y="15"/>
                  </a:cubicBezTo>
                  <a:cubicBezTo>
                    <a:pt x="11" y="15"/>
                    <a:pt x="14" y="12"/>
                    <a:pt x="14" y="9"/>
                  </a:cubicBezTo>
                  <a:cubicBezTo>
                    <a:pt x="14" y="3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51"/>
            <p:cNvSpPr/>
            <p:nvPr/>
          </p:nvSpPr>
          <p:spPr>
            <a:xfrm>
              <a:off x="353189" y="3263167"/>
              <a:ext cx="7598" cy="7598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34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3"/>
                    <a:pt x="14" y="70"/>
                    <a:pt x="34" y="70"/>
                  </a:cubicBezTo>
                  <a:cubicBezTo>
                    <a:pt x="51" y="70"/>
                    <a:pt x="70" y="56"/>
                    <a:pt x="70" y="37"/>
                  </a:cubicBezTo>
                  <a:cubicBezTo>
                    <a:pt x="70" y="14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51"/>
            <p:cNvSpPr/>
            <p:nvPr/>
          </p:nvSpPr>
          <p:spPr>
            <a:xfrm>
              <a:off x="-103527" y="2452882"/>
              <a:ext cx="614116" cy="167364"/>
            </a:xfrm>
            <a:custGeom>
              <a:avLst/>
              <a:gdLst/>
              <a:ahLst/>
              <a:cxnLst/>
              <a:rect l="l" t="t" r="r" b="b"/>
              <a:pathLst>
                <a:path w="5739" h="1564" extrusionOk="0">
                  <a:moveTo>
                    <a:pt x="2868" y="1"/>
                  </a:moveTo>
                  <a:cubicBezTo>
                    <a:pt x="1283" y="1"/>
                    <a:pt x="0" y="352"/>
                    <a:pt x="0" y="782"/>
                  </a:cubicBezTo>
                  <a:cubicBezTo>
                    <a:pt x="0" y="1214"/>
                    <a:pt x="1283" y="1563"/>
                    <a:pt x="2868" y="1563"/>
                  </a:cubicBezTo>
                  <a:cubicBezTo>
                    <a:pt x="4453" y="1563"/>
                    <a:pt x="5739" y="1214"/>
                    <a:pt x="5739" y="782"/>
                  </a:cubicBezTo>
                  <a:cubicBezTo>
                    <a:pt x="5739" y="352"/>
                    <a:pt x="4453" y="1"/>
                    <a:pt x="2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51"/>
            <p:cNvSpPr/>
            <p:nvPr/>
          </p:nvSpPr>
          <p:spPr>
            <a:xfrm>
              <a:off x="-82660" y="2513557"/>
              <a:ext cx="572383" cy="106689"/>
            </a:xfrm>
            <a:custGeom>
              <a:avLst/>
              <a:gdLst/>
              <a:ahLst/>
              <a:cxnLst/>
              <a:rect l="l" t="t" r="r" b="b"/>
              <a:pathLst>
                <a:path w="5349" h="997" extrusionOk="0">
                  <a:moveTo>
                    <a:pt x="2673" y="0"/>
                  </a:moveTo>
                  <a:cubicBezTo>
                    <a:pt x="1197" y="0"/>
                    <a:pt x="0" y="223"/>
                    <a:pt x="0" y="500"/>
                  </a:cubicBezTo>
                  <a:cubicBezTo>
                    <a:pt x="0" y="773"/>
                    <a:pt x="1197" y="996"/>
                    <a:pt x="2673" y="996"/>
                  </a:cubicBezTo>
                  <a:cubicBezTo>
                    <a:pt x="4152" y="996"/>
                    <a:pt x="5348" y="773"/>
                    <a:pt x="5348" y="500"/>
                  </a:cubicBezTo>
                  <a:cubicBezTo>
                    <a:pt x="5348" y="223"/>
                    <a:pt x="4152" y="0"/>
                    <a:pt x="267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51"/>
            <p:cNvSpPr/>
            <p:nvPr/>
          </p:nvSpPr>
          <p:spPr>
            <a:xfrm>
              <a:off x="-21130" y="2567276"/>
              <a:ext cx="449324" cy="52970"/>
            </a:xfrm>
            <a:custGeom>
              <a:avLst/>
              <a:gdLst/>
              <a:ahLst/>
              <a:cxnLst/>
              <a:rect l="l" t="t" r="r" b="b"/>
              <a:pathLst>
                <a:path w="4199" h="495" extrusionOk="0">
                  <a:moveTo>
                    <a:pt x="2098" y="0"/>
                  </a:moveTo>
                  <a:cubicBezTo>
                    <a:pt x="1269" y="0"/>
                    <a:pt x="522" y="98"/>
                    <a:pt x="0" y="249"/>
                  </a:cubicBezTo>
                  <a:cubicBezTo>
                    <a:pt x="522" y="399"/>
                    <a:pt x="1269" y="494"/>
                    <a:pt x="2098" y="494"/>
                  </a:cubicBezTo>
                  <a:cubicBezTo>
                    <a:pt x="2929" y="494"/>
                    <a:pt x="3674" y="402"/>
                    <a:pt x="4199" y="249"/>
                  </a:cubicBezTo>
                  <a:cubicBezTo>
                    <a:pt x="3674" y="95"/>
                    <a:pt x="2929" y="0"/>
                    <a:pt x="20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51"/>
            <p:cNvSpPr/>
            <p:nvPr/>
          </p:nvSpPr>
          <p:spPr>
            <a:xfrm>
              <a:off x="1495407" y="2591782"/>
              <a:ext cx="822567" cy="1294179"/>
            </a:xfrm>
            <a:custGeom>
              <a:avLst/>
              <a:gdLst/>
              <a:ahLst/>
              <a:cxnLst/>
              <a:rect l="l" t="t" r="r" b="b"/>
              <a:pathLst>
                <a:path w="7687" h="12094" extrusionOk="0">
                  <a:moveTo>
                    <a:pt x="7491" y="0"/>
                  </a:moveTo>
                  <a:cubicBezTo>
                    <a:pt x="6113" y="2650"/>
                    <a:pt x="3939" y="4924"/>
                    <a:pt x="1359" y="6431"/>
                  </a:cubicBezTo>
                  <a:cubicBezTo>
                    <a:pt x="1442" y="5292"/>
                    <a:pt x="1440" y="4148"/>
                    <a:pt x="1350" y="3013"/>
                  </a:cubicBezTo>
                  <a:lnTo>
                    <a:pt x="1130" y="3033"/>
                  </a:lnTo>
                  <a:cubicBezTo>
                    <a:pt x="1370" y="6051"/>
                    <a:pt x="979" y="9159"/>
                    <a:pt x="0" y="12024"/>
                  </a:cubicBezTo>
                  <a:lnTo>
                    <a:pt x="209" y="12094"/>
                  </a:lnTo>
                  <a:cubicBezTo>
                    <a:pt x="801" y="10359"/>
                    <a:pt x="1183" y="8534"/>
                    <a:pt x="1339" y="6696"/>
                  </a:cubicBezTo>
                  <a:cubicBezTo>
                    <a:pt x="4015" y="5172"/>
                    <a:pt x="6266" y="2837"/>
                    <a:pt x="7686" y="103"/>
                  </a:cubicBezTo>
                  <a:lnTo>
                    <a:pt x="7491" y="0"/>
                  </a:ln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51"/>
            <p:cNvSpPr/>
            <p:nvPr/>
          </p:nvSpPr>
          <p:spPr>
            <a:xfrm>
              <a:off x="1270580" y="2232868"/>
              <a:ext cx="342852" cy="325845"/>
            </a:xfrm>
            <a:custGeom>
              <a:avLst/>
              <a:gdLst/>
              <a:ahLst/>
              <a:cxnLst/>
              <a:rect l="l" t="t" r="r" b="b"/>
              <a:pathLst>
                <a:path w="3204" h="3045" extrusionOk="0">
                  <a:moveTo>
                    <a:pt x="2469" y="0"/>
                  </a:moveTo>
                  <a:cubicBezTo>
                    <a:pt x="2462" y="0"/>
                    <a:pt x="2454" y="0"/>
                    <a:pt x="2447" y="1"/>
                  </a:cubicBezTo>
                  <a:cubicBezTo>
                    <a:pt x="2341" y="6"/>
                    <a:pt x="2243" y="57"/>
                    <a:pt x="2149" y="110"/>
                  </a:cubicBezTo>
                  <a:cubicBezTo>
                    <a:pt x="2070" y="154"/>
                    <a:pt x="1990" y="196"/>
                    <a:pt x="1920" y="255"/>
                  </a:cubicBezTo>
                  <a:lnTo>
                    <a:pt x="1911" y="263"/>
                  </a:lnTo>
                  <a:cubicBezTo>
                    <a:pt x="1906" y="269"/>
                    <a:pt x="1895" y="277"/>
                    <a:pt x="1889" y="283"/>
                  </a:cubicBezTo>
                  <a:lnTo>
                    <a:pt x="1872" y="296"/>
                  </a:lnTo>
                  <a:lnTo>
                    <a:pt x="1856" y="313"/>
                  </a:lnTo>
                  <a:cubicBezTo>
                    <a:pt x="1847" y="324"/>
                    <a:pt x="1839" y="336"/>
                    <a:pt x="1828" y="349"/>
                  </a:cubicBezTo>
                  <a:cubicBezTo>
                    <a:pt x="1814" y="369"/>
                    <a:pt x="1800" y="391"/>
                    <a:pt x="1791" y="411"/>
                  </a:cubicBezTo>
                  <a:cubicBezTo>
                    <a:pt x="1783" y="425"/>
                    <a:pt x="1780" y="436"/>
                    <a:pt x="1772" y="447"/>
                  </a:cubicBezTo>
                  <a:cubicBezTo>
                    <a:pt x="1750" y="503"/>
                    <a:pt x="1730" y="564"/>
                    <a:pt x="1713" y="626"/>
                  </a:cubicBezTo>
                  <a:cubicBezTo>
                    <a:pt x="1708" y="654"/>
                    <a:pt x="1697" y="687"/>
                    <a:pt x="1685" y="726"/>
                  </a:cubicBezTo>
                  <a:cubicBezTo>
                    <a:pt x="1672" y="550"/>
                    <a:pt x="1593" y="377"/>
                    <a:pt x="1451" y="280"/>
                  </a:cubicBezTo>
                  <a:cubicBezTo>
                    <a:pt x="1292" y="165"/>
                    <a:pt x="1075" y="168"/>
                    <a:pt x="890" y="96"/>
                  </a:cubicBezTo>
                  <a:cubicBezTo>
                    <a:pt x="835" y="73"/>
                    <a:pt x="779" y="43"/>
                    <a:pt x="720" y="40"/>
                  </a:cubicBezTo>
                  <a:cubicBezTo>
                    <a:pt x="715" y="39"/>
                    <a:pt x="710" y="39"/>
                    <a:pt x="705" y="39"/>
                  </a:cubicBezTo>
                  <a:cubicBezTo>
                    <a:pt x="577" y="39"/>
                    <a:pt x="460" y="171"/>
                    <a:pt x="447" y="299"/>
                  </a:cubicBezTo>
                  <a:cubicBezTo>
                    <a:pt x="433" y="436"/>
                    <a:pt x="494" y="570"/>
                    <a:pt x="564" y="684"/>
                  </a:cubicBezTo>
                  <a:cubicBezTo>
                    <a:pt x="648" y="827"/>
                    <a:pt x="745" y="960"/>
                    <a:pt x="851" y="1080"/>
                  </a:cubicBezTo>
                  <a:lnTo>
                    <a:pt x="832" y="1080"/>
                  </a:lnTo>
                  <a:cubicBezTo>
                    <a:pt x="815" y="1080"/>
                    <a:pt x="793" y="1078"/>
                    <a:pt x="776" y="1078"/>
                  </a:cubicBezTo>
                  <a:lnTo>
                    <a:pt x="773" y="1078"/>
                  </a:lnTo>
                  <a:cubicBezTo>
                    <a:pt x="766" y="1077"/>
                    <a:pt x="759" y="1077"/>
                    <a:pt x="752" y="1077"/>
                  </a:cubicBezTo>
                  <a:cubicBezTo>
                    <a:pt x="611" y="1077"/>
                    <a:pt x="471" y="1105"/>
                    <a:pt x="391" y="1212"/>
                  </a:cubicBezTo>
                  <a:cubicBezTo>
                    <a:pt x="344" y="1270"/>
                    <a:pt x="321" y="1351"/>
                    <a:pt x="260" y="1396"/>
                  </a:cubicBezTo>
                  <a:cubicBezTo>
                    <a:pt x="204" y="1437"/>
                    <a:pt x="123" y="1437"/>
                    <a:pt x="67" y="1485"/>
                  </a:cubicBezTo>
                  <a:cubicBezTo>
                    <a:pt x="20" y="1532"/>
                    <a:pt x="0" y="1605"/>
                    <a:pt x="26" y="1666"/>
                  </a:cubicBezTo>
                  <a:cubicBezTo>
                    <a:pt x="51" y="1730"/>
                    <a:pt x="104" y="1778"/>
                    <a:pt x="162" y="1803"/>
                  </a:cubicBezTo>
                  <a:cubicBezTo>
                    <a:pt x="207" y="1820"/>
                    <a:pt x="252" y="1831"/>
                    <a:pt x="291" y="1856"/>
                  </a:cubicBezTo>
                  <a:cubicBezTo>
                    <a:pt x="399" y="1928"/>
                    <a:pt x="377" y="2113"/>
                    <a:pt x="489" y="2188"/>
                  </a:cubicBezTo>
                  <a:cubicBezTo>
                    <a:pt x="518" y="2206"/>
                    <a:pt x="551" y="2213"/>
                    <a:pt x="585" y="2213"/>
                  </a:cubicBezTo>
                  <a:cubicBezTo>
                    <a:pt x="639" y="2213"/>
                    <a:pt x="696" y="2196"/>
                    <a:pt x="745" y="2177"/>
                  </a:cubicBezTo>
                  <a:cubicBezTo>
                    <a:pt x="745" y="2177"/>
                    <a:pt x="748" y="2177"/>
                    <a:pt x="751" y="2174"/>
                  </a:cubicBezTo>
                  <a:cubicBezTo>
                    <a:pt x="835" y="2141"/>
                    <a:pt x="918" y="2104"/>
                    <a:pt x="999" y="2062"/>
                  </a:cubicBezTo>
                  <a:lnTo>
                    <a:pt x="1019" y="2051"/>
                  </a:lnTo>
                  <a:cubicBezTo>
                    <a:pt x="1052" y="2035"/>
                    <a:pt x="1086" y="2015"/>
                    <a:pt x="1116" y="1995"/>
                  </a:cubicBezTo>
                  <a:lnTo>
                    <a:pt x="1116" y="1995"/>
                  </a:lnTo>
                  <a:cubicBezTo>
                    <a:pt x="1097" y="2029"/>
                    <a:pt x="1083" y="2065"/>
                    <a:pt x="1066" y="2099"/>
                  </a:cubicBezTo>
                  <a:cubicBezTo>
                    <a:pt x="1066" y="2099"/>
                    <a:pt x="1066" y="2104"/>
                    <a:pt x="1061" y="2107"/>
                  </a:cubicBezTo>
                  <a:cubicBezTo>
                    <a:pt x="1052" y="2132"/>
                    <a:pt x="1041" y="2160"/>
                    <a:pt x="1030" y="2182"/>
                  </a:cubicBezTo>
                  <a:cubicBezTo>
                    <a:pt x="1030" y="2182"/>
                    <a:pt x="1030" y="2188"/>
                    <a:pt x="1027" y="2191"/>
                  </a:cubicBezTo>
                  <a:cubicBezTo>
                    <a:pt x="969" y="2372"/>
                    <a:pt x="949" y="2565"/>
                    <a:pt x="988" y="2749"/>
                  </a:cubicBezTo>
                  <a:cubicBezTo>
                    <a:pt x="1016" y="2887"/>
                    <a:pt x="1109" y="3044"/>
                    <a:pt x="1249" y="3044"/>
                  </a:cubicBezTo>
                  <a:cubicBezTo>
                    <a:pt x="1251" y="3044"/>
                    <a:pt x="1252" y="3044"/>
                    <a:pt x="1253" y="3044"/>
                  </a:cubicBezTo>
                  <a:cubicBezTo>
                    <a:pt x="1379" y="3044"/>
                    <a:pt x="1462" y="2922"/>
                    <a:pt x="1568" y="2849"/>
                  </a:cubicBezTo>
                  <a:cubicBezTo>
                    <a:pt x="1683" y="2765"/>
                    <a:pt x="1847" y="2732"/>
                    <a:pt x="1920" y="2615"/>
                  </a:cubicBezTo>
                  <a:lnTo>
                    <a:pt x="1931" y="2595"/>
                  </a:lnTo>
                  <a:cubicBezTo>
                    <a:pt x="1945" y="2573"/>
                    <a:pt x="1951" y="2551"/>
                    <a:pt x="1953" y="2526"/>
                  </a:cubicBezTo>
                  <a:cubicBezTo>
                    <a:pt x="1959" y="2500"/>
                    <a:pt x="1962" y="2475"/>
                    <a:pt x="1962" y="2453"/>
                  </a:cubicBezTo>
                  <a:cubicBezTo>
                    <a:pt x="1959" y="2400"/>
                    <a:pt x="1951" y="2350"/>
                    <a:pt x="1939" y="2302"/>
                  </a:cubicBezTo>
                  <a:cubicBezTo>
                    <a:pt x="1925" y="2238"/>
                    <a:pt x="1917" y="2177"/>
                    <a:pt x="1903" y="2110"/>
                  </a:cubicBezTo>
                  <a:cubicBezTo>
                    <a:pt x="1898" y="2085"/>
                    <a:pt x="1892" y="2068"/>
                    <a:pt x="1889" y="2048"/>
                  </a:cubicBezTo>
                  <a:lnTo>
                    <a:pt x="1889" y="2048"/>
                  </a:lnTo>
                  <a:cubicBezTo>
                    <a:pt x="1895" y="2057"/>
                    <a:pt x="1903" y="2065"/>
                    <a:pt x="1909" y="2076"/>
                  </a:cubicBezTo>
                  <a:cubicBezTo>
                    <a:pt x="1953" y="2135"/>
                    <a:pt x="2001" y="2196"/>
                    <a:pt x="2043" y="2258"/>
                  </a:cubicBezTo>
                  <a:cubicBezTo>
                    <a:pt x="2070" y="2300"/>
                    <a:pt x="2101" y="2341"/>
                    <a:pt x="2132" y="2383"/>
                  </a:cubicBezTo>
                  <a:cubicBezTo>
                    <a:pt x="2188" y="2459"/>
                    <a:pt x="2243" y="2537"/>
                    <a:pt x="2324" y="2584"/>
                  </a:cubicBezTo>
                  <a:cubicBezTo>
                    <a:pt x="2386" y="2622"/>
                    <a:pt x="2455" y="2638"/>
                    <a:pt x="2525" y="2638"/>
                  </a:cubicBezTo>
                  <a:cubicBezTo>
                    <a:pt x="2669" y="2638"/>
                    <a:pt x="2820" y="2571"/>
                    <a:pt x="2938" y="2484"/>
                  </a:cubicBezTo>
                  <a:cubicBezTo>
                    <a:pt x="3022" y="2420"/>
                    <a:pt x="3103" y="2341"/>
                    <a:pt x="3136" y="2244"/>
                  </a:cubicBezTo>
                  <a:cubicBezTo>
                    <a:pt x="3203" y="2062"/>
                    <a:pt x="3111" y="1862"/>
                    <a:pt x="2972" y="1728"/>
                  </a:cubicBezTo>
                  <a:cubicBezTo>
                    <a:pt x="2960" y="1719"/>
                    <a:pt x="2952" y="1708"/>
                    <a:pt x="2941" y="1700"/>
                  </a:cubicBezTo>
                  <a:cubicBezTo>
                    <a:pt x="2930" y="1689"/>
                    <a:pt x="2916" y="1680"/>
                    <a:pt x="2905" y="1672"/>
                  </a:cubicBezTo>
                  <a:cubicBezTo>
                    <a:pt x="2776" y="1574"/>
                    <a:pt x="2631" y="1513"/>
                    <a:pt x="2478" y="1479"/>
                  </a:cubicBezTo>
                  <a:cubicBezTo>
                    <a:pt x="2506" y="1471"/>
                    <a:pt x="2525" y="1468"/>
                    <a:pt x="2548" y="1463"/>
                  </a:cubicBezTo>
                  <a:cubicBezTo>
                    <a:pt x="2634" y="1437"/>
                    <a:pt x="2732" y="1396"/>
                    <a:pt x="2754" y="1304"/>
                  </a:cubicBezTo>
                  <a:cubicBezTo>
                    <a:pt x="2754" y="1298"/>
                    <a:pt x="2757" y="1290"/>
                    <a:pt x="2757" y="1281"/>
                  </a:cubicBezTo>
                  <a:lnTo>
                    <a:pt x="2757" y="1273"/>
                  </a:lnTo>
                  <a:cubicBezTo>
                    <a:pt x="2757" y="1270"/>
                    <a:pt x="2754" y="1262"/>
                    <a:pt x="2754" y="1256"/>
                  </a:cubicBezTo>
                  <a:lnTo>
                    <a:pt x="2754" y="1248"/>
                  </a:lnTo>
                  <a:cubicBezTo>
                    <a:pt x="2754" y="1242"/>
                    <a:pt x="2754" y="1234"/>
                    <a:pt x="2748" y="1228"/>
                  </a:cubicBezTo>
                  <a:lnTo>
                    <a:pt x="2748" y="1225"/>
                  </a:lnTo>
                  <a:cubicBezTo>
                    <a:pt x="2743" y="1192"/>
                    <a:pt x="2732" y="1164"/>
                    <a:pt x="2726" y="1133"/>
                  </a:cubicBezTo>
                  <a:cubicBezTo>
                    <a:pt x="2720" y="1119"/>
                    <a:pt x="2718" y="1103"/>
                    <a:pt x="2715" y="1089"/>
                  </a:cubicBezTo>
                  <a:cubicBezTo>
                    <a:pt x="2704" y="983"/>
                    <a:pt x="2771" y="891"/>
                    <a:pt x="2818" y="793"/>
                  </a:cubicBezTo>
                  <a:cubicBezTo>
                    <a:pt x="2896" y="634"/>
                    <a:pt x="2921" y="444"/>
                    <a:pt x="2854" y="280"/>
                  </a:cubicBezTo>
                  <a:cubicBezTo>
                    <a:pt x="2790" y="122"/>
                    <a:pt x="2636" y="0"/>
                    <a:pt x="2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51"/>
            <p:cNvSpPr/>
            <p:nvPr/>
          </p:nvSpPr>
          <p:spPr>
            <a:xfrm>
              <a:off x="1432378" y="2256410"/>
              <a:ext cx="132047" cy="139755"/>
            </a:xfrm>
            <a:custGeom>
              <a:avLst/>
              <a:gdLst/>
              <a:ahLst/>
              <a:cxnLst/>
              <a:rect l="l" t="t" r="r" b="b"/>
              <a:pathLst>
                <a:path w="1234" h="1306" extrusionOk="0">
                  <a:moveTo>
                    <a:pt x="853" y="0"/>
                  </a:moveTo>
                  <a:cubicBezTo>
                    <a:pt x="846" y="0"/>
                    <a:pt x="839" y="1"/>
                    <a:pt x="832" y="1"/>
                  </a:cubicBezTo>
                  <a:cubicBezTo>
                    <a:pt x="743" y="7"/>
                    <a:pt x="662" y="49"/>
                    <a:pt x="581" y="90"/>
                  </a:cubicBezTo>
                  <a:cubicBezTo>
                    <a:pt x="480" y="146"/>
                    <a:pt x="374" y="202"/>
                    <a:pt x="310" y="297"/>
                  </a:cubicBezTo>
                  <a:cubicBezTo>
                    <a:pt x="260" y="367"/>
                    <a:pt x="238" y="448"/>
                    <a:pt x="213" y="531"/>
                  </a:cubicBezTo>
                  <a:cubicBezTo>
                    <a:pt x="171" y="699"/>
                    <a:pt x="1" y="1117"/>
                    <a:pt x="185" y="1240"/>
                  </a:cubicBezTo>
                  <a:cubicBezTo>
                    <a:pt x="253" y="1288"/>
                    <a:pt x="355" y="1305"/>
                    <a:pt x="464" y="1305"/>
                  </a:cubicBezTo>
                  <a:cubicBezTo>
                    <a:pt x="626" y="1305"/>
                    <a:pt x="805" y="1267"/>
                    <a:pt x="916" y="1237"/>
                  </a:cubicBezTo>
                  <a:cubicBezTo>
                    <a:pt x="988" y="1217"/>
                    <a:pt x="1075" y="1181"/>
                    <a:pt x="1091" y="1106"/>
                  </a:cubicBezTo>
                  <a:cubicBezTo>
                    <a:pt x="1105" y="1042"/>
                    <a:pt x="1066" y="983"/>
                    <a:pt x="1058" y="922"/>
                  </a:cubicBezTo>
                  <a:cubicBezTo>
                    <a:pt x="1049" y="830"/>
                    <a:pt x="1108" y="749"/>
                    <a:pt x="1147" y="671"/>
                  </a:cubicBezTo>
                  <a:cubicBezTo>
                    <a:pt x="1214" y="534"/>
                    <a:pt x="1234" y="372"/>
                    <a:pt x="1178" y="238"/>
                  </a:cubicBezTo>
                  <a:cubicBezTo>
                    <a:pt x="1125" y="105"/>
                    <a:pt x="993" y="0"/>
                    <a:pt x="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51"/>
            <p:cNvSpPr/>
            <p:nvPr/>
          </p:nvSpPr>
          <p:spPr>
            <a:xfrm>
              <a:off x="1453887" y="2338059"/>
              <a:ext cx="69341" cy="43874"/>
            </a:xfrm>
            <a:custGeom>
              <a:avLst/>
              <a:gdLst/>
              <a:ahLst/>
              <a:cxnLst/>
              <a:rect l="l" t="t" r="r" b="b"/>
              <a:pathLst>
                <a:path w="648" h="410" extrusionOk="0">
                  <a:moveTo>
                    <a:pt x="618" y="0"/>
                  </a:moveTo>
                  <a:cubicBezTo>
                    <a:pt x="611" y="0"/>
                    <a:pt x="605" y="4"/>
                    <a:pt x="600" y="11"/>
                  </a:cubicBezTo>
                  <a:cubicBezTo>
                    <a:pt x="447" y="178"/>
                    <a:pt x="240" y="304"/>
                    <a:pt x="23" y="362"/>
                  </a:cubicBezTo>
                  <a:cubicBezTo>
                    <a:pt x="9" y="368"/>
                    <a:pt x="0" y="382"/>
                    <a:pt x="3" y="396"/>
                  </a:cubicBezTo>
                  <a:cubicBezTo>
                    <a:pt x="9" y="396"/>
                    <a:pt x="12" y="404"/>
                    <a:pt x="17" y="404"/>
                  </a:cubicBezTo>
                  <a:cubicBezTo>
                    <a:pt x="25" y="410"/>
                    <a:pt x="28" y="410"/>
                    <a:pt x="37" y="410"/>
                  </a:cubicBezTo>
                  <a:cubicBezTo>
                    <a:pt x="265" y="348"/>
                    <a:pt x="483" y="220"/>
                    <a:pt x="639" y="42"/>
                  </a:cubicBezTo>
                  <a:cubicBezTo>
                    <a:pt x="648" y="33"/>
                    <a:pt x="648" y="14"/>
                    <a:pt x="636" y="8"/>
                  </a:cubicBezTo>
                  <a:cubicBezTo>
                    <a:pt x="631" y="3"/>
                    <a:pt x="625" y="0"/>
                    <a:pt x="61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51"/>
            <p:cNvSpPr/>
            <p:nvPr/>
          </p:nvSpPr>
          <p:spPr>
            <a:xfrm>
              <a:off x="1459237" y="2327037"/>
              <a:ext cx="31460" cy="54468"/>
            </a:xfrm>
            <a:custGeom>
              <a:avLst/>
              <a:gdLst/>
              <a:ahLst/>
              <a:cxnLst/>
              <a:rect l="l" t="t" r="r" b="b"/>
              <a:pathLst>
                <a:path w="294" h="509" extrusionOk="0">
                  <a:moveTo>
                    <a:pt x="265" y="0"/>
                  </a:moveTo>
                  <a:cubicBezTo>
                    <a:pt x="257" y="0"/>
                    <a:pt x="248" y="4"/>
                    <a:pt x="243" y="11"/>
                  </a:cubicBezTo>
                  <a:cubicBezTo>
                    <a:pt x="132" y="145"/>
                    <a:pt x="51" y="309"/>
                    <a:pt x="9" y="479"/>
                  </a:cubicBezTo>
                  <a:cubicBezTo>
                    <a:pt x="1" y="488"/>
                    <a:pt x="6" y="499"/>
                    <a:pt x="20" y="504"/>
                  </a:cubicBezTo>
                  <a:cubicBezTo>
                    <a:pt x="23" y="504"/>
                    <a:pt x="23" y="507"/>
                    <a:pt x="28" y="507"/>
                  </a:cubicBezTo>
                  <a:cubicBezTo>
                    <a:pt x="31" y="508"/>
                    <a:pt x="34" y="509"/>
                    <a:pt x="36" y="509"/>
                  </a:cubicBezTo>
                  <a:cubicBezTo>
                    <a:pt x="47" y="509"/>
                    <a:pt x="57" y="500"/>
                    <a:pt x="59" y="491"/>
                  </a:cubicBezTo>
                  <a:cubicBezTo>
                    <a:pt x="98" y="326"/>
                    <a:pt x="174" y="170"/>
                    <a:pt x="282" y="41"/>
                  </a:cubicBezTo>
                  <a:cubicBezTo>
                    <a:pt x="294" y="30"/>
                    <a:pt x="288" y="13"/>
                    <a:pt x="280" y="5"/>
                  </a:cubicBezTo>
                  <a:cubicBezTo>
                    <a:pt x="275" y="2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51"/>
            <p:cNvSpPr/>
            <p:nvPr/>
          </p:nvSpPr>
          <p:spPr>
            <a:xfrm>
              <a:off x="1446396" y="2291724"/>
              <a:ext cx="89351" cy="94383"/>
            </a:xfrm>
            <a:custGeom>
              <a:avLst/>
              <a:gdLst/>
              <a:ahLst/>
              <a:cxnLst/>
              <a:rect l="l" t="t" r="r" b="b"/>
              <a:pathLst>
                <a:path w="835" h="882" extrusionOk="0">
                  <a:moveTo>
                    <a:pt x="567" y="0"/>
                  </a:moveTo>
                  <a:cubicBezTo>
                    <a:pt x="565" y="0"/>
                    <a:pt x="563" y="0"/>
                    <a:pt x="561" y="0"/>
                  </a:cubicBezTo>
                  <a:cubicBezTo>
                    <a:pt x="503" y="3"/>
                    <a:pt x="447" y="31"/>
                    <a:pt x="394" y="65"/>
                  </a:cubicBezTo>
                  <a:cubicBezTo>
                    <a:pt x="327" y="98"/>
                    <a:pt x="255" y="137"/>
                    <a:pt x="210" y="204"/>
                  </a:cubicBezTo>
                  <a:cubicBezTo>
                    <a:pt x="179" y="249"/>
                    <a:pt x="157" y="304"/>
                    <a:pt x="143" y="360"/>
                  </a:cubicBezTo>
                  <a:cubicBezTo>
                    <a:pt x="115" y="472"/>
                    <a:pt x="1" y="754"/>
                    <a:pt x="126" y="840"/>
                  </a:cubicBezTo>
                  <a:cubicBezTo>
                    <a:pt x="172" y="870"/>
                    <a:pt x="241" y="881"/>
                    <a:pt x="316" y="881"/>
                  </a:cubicBezTo>
                  <a:cubicBezTo>
                    <a:pt x="426" y="881"/>
                    <a:pt x="548" y="857"/>
                    <a:pt x="623" y="837"/>
                  </a:cubicBezTo>
                  <a:cubicBezTo>
                    <a:pt x="670" y="823"/>
                    <a:pt x="726" y="801"/>
                    <a:pt x="737" y="748"/>
                  </a:cubicBezTo>
                  <a:cubicBezTo>
                    <a:pt x="746" y="706"/>
                    <a:pt x="718" y="667"/>
                    <a:pt x="715" y="622"/>
                  </a:cubicBezTo>
                  <a:cubicBezTo>
                    <a:pt x="709" y="561"/>
                    <a:pt x="748" y="505"/>
                    <a:pt x="776" y="455"/>
                  </a:cubicBezTo>
                  <a:cubicBezTo>
                    <a:pt x="818" y="363"/>
                    <a:pt x="835" y="254"/>
                    <a:pt x="796" y="162"/>
                  </a:cubicBezTo>
                  <a:cubicBezTo>
                    <a:pt x="757" y="69"/>
                    <a:pt x="668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51"/>
            <p:cNvSpPr/>
            <p:nvPr/>
          </p:nvSpPr>
          <p:spPr>
            <a:xfrm>
              <a:off x="1448215" y="2386535"/>
              <a:ext cx="142748" cy="109364"/>
            </a:xfrm>
            <a:custGeom>
              <a:avLst/>
              <a:gdLst/>
              <a:ahLst/>
              <a:cxnLst/>
              <a:rect l="l" t="t" r="r" b="b"/>
              <a:pathLst>
                <a:path w="1334" h="1022" extrusionOk="0">
                  <a:moveTo>
                    <a:pt x="323" y="1"/>
                  </a:moveTo>
                  <a:cubicBezTo>
                    <a:pt x="183" y="1"/>
                    <a:pt x="18" y="21"/>
                    <a:pt x="9" y="133"/>
                  </a:cubicBezTo>
                  <a:cubicBezTo>
                    <a:pt x="0" y="202"/>
                    <a:pt x="42" y="267"/>
                    <a:pt x="84" y="325"/>
                  </a:cubicBezTo>
                  <a:cubicBezTo>
                    <a:pt x="137" y="395"/>
                    <a:pt x="187" y="467"/>
                    <a:pt x="238" y="537"/>
                  </a:cubicBezTo>
                  <a:cubicBezTo>
                    <a:pt x="302" y="624"/>
                    <a:pt x="363" y="716"/>
                    <a:pt x="427" y="802"/>
                  </a:cubicBezTo>
                  <a:cubicBezTo>
                    <a:pt x="472" y="866"/>
                    <a:pt x="519" y="930"/>
                    <a:pt x="586" y="972"/>
                  </a:cubicBezTo>
                  <a:cubicBezTo>
                    <a:pt x="639" y="1007"/>
                    <a:pt x="698" y="1021"/>
                    <a:pt x="759" y="1021"/>
                  </a:cubicBezTo>
                  <a:cubicBezTo>
                    <a:pt x="878" y="1021"/>
                    <a:pt x="1004" y="964"/>
                    <a:pt x="1102" y="891"/>
                  </a:cubicBezTo>
                  <a:cubicBezTo>
                    <a:pt x="1172" y="838"/>
                    <a:pt x="1239" y="771"/>
                    <a:pt x="1270" y="688"/>
                  </a:cubicBezTo>
                  <a:cubicBezTo>
                    <a:pt x="1334" y="509"/>
                    <a:pt x="1225" y="314"/>
                    <a:pt x="1074" y="200"/>
                  </a:cubicBezTo>
                  <a:cubicBezTo>
                    <a:pt x="904" y="71"/>
                    <a:pt x="692" y="18"/>
                    <a:pt x="486" y="7"/>
                  </a:cubicBezTo>
                  <a:cubicBezTo>
                    <a:pt x="451" y="5"/>
                    <a:pt x="390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51"/>
            <p:cNvSpPr/>
            <p:nvPr/>
          </p:nvSpPr>
          <p:spPr>
            <a:xfrm>
              <a:off x="1459558" y="2392635"/>
              <a:ext cx="75333" cy="31247"/>
            </a:xfrm>
            <a:custGeom>
              <a:avLst/>
              <a:gdLst/>
              <a:ahLst/>
              <a:cxnLst/>
              <a:rect l="l" t="t" r="r" b="b"/>
              <a:pathLst>
                <a:path w="704" h="292" extrusionOk="0">
                  <a:moveTo>
                    <a:pt x="25" y="0"/>
                  </a:moveTo>
                  <a:cubicBezTo>
                    <a:pt x="12" y="0"/>
                    <a:pt x="0" y="11"/>
                    <a:pt x="0" y="25"/>
                  </a:cubicBezTo>
                  <a:cubicBezTo>
                    <a:pt x="0" y="34"/>
                    <a:pt x="3" y="42"/>
                    <a:pt x="14" y="45"/>
                  </a:cubicBezTo>
                  <a:cubicBezTo>
                    <a:pt x="17" y="48"/>
                    <a:pt x="20" y="48"/>
                    <a:pt x="25" y="48"/>
                  </a:cubicBezTo>
                  <a:cubicBezTo>
                    <a:pt x="257" y="53"/>
                    <a:pt x="486" y="140"/>
                    <a:pt x="662" y="285"/>
                  </a:cubicBezTo>
                  <a:cubicBezTo>
                    <a:pt x="666" y="290"/>
                    <a:pt x="672" y="292"/>
                    <a:pt x="678" y="292"/>
                  </a:cubicBezTo>
                  <a:cubicBezTo>
                    <a:pt x="686" y="292"/>
                    <a:pt x="693" y="288"/>
                    <a:pt x="698" y="282"/>
                  </a:cubicBezTo>
                  <a:cubicBezTo>
                    <a:pt x="703" y="271"/>
                    <a:pt x="703" y="254"/>
                    <a:pt x="695" y="249"/>
                  </a:cubicBezTo>
                  <a:cubicBezTo>
                    <a:pt x="505" y="90"/>
                    <a:pt x="268" y="3"/>
                    <a:pt x="25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51"/>
            <p:cNvSpPr/>
            <p:nvPr/>
          </p:nvSpPr>
          <p:spPr>
            <a:xfrm>
              <a:off x="1459558" y="2404085"/>
              <a:ext cx="49651" cy="52435"/>
            </a:xfrm>
            <a:custGeom>
              <a:avLst/>
              <a:gdLst/>
              <a:ahLst/>
              <a:cxnLst/>
              <a:rect l="l" t="t" r="r" b="b"/>
              <a:pathLst>
                <a:path w="464" h="490" extrusionOk="0">
                  <a:moveTo>
                    <a:pt x="29" y="1"/>
                  </a:moveTo>
                  <a:cubicBezTo>
                    <a:pt x="25" y="1"/>
                    <a:pt x="21" y="2"/>
                    <a:pt x="17" y="5"/>
                  </a:cubicBezTo>
                  <a:cubicBezTo>
                    <a:pt x="3" y="10"/>
                    <a:pt x="0" y="24"/>
                    <a:pt x="6" y="38"/>
                  </a:cubicBezTo>
                  <a:cubicBezTo>
                    <a:pt x="112" y="209"/>
                    <a:pt x="251" y="368"/>
                    <a:pt x="416" y="485"/>
                  </a:cubicBezTo>
                  <a:cubicBezTo>
                    <a:pt x="417" y="484"/>
                    <a:pt x="418" y="483"/>
                    <a:pt x="419" y="483"/>
                  </a:cubicBezTo>
                  <a:cubicBezTo>
                    <a:pt x="420" y="483"/>
                    <a:pt x="422" y="485"/>
                    <a:pt x="422" y="485"/>
                  </a:cubicBezTo>
                  <a:cubicBezTo>
                    <a:pt x="426" y="488"/>
                    <a:pt x="431" y="490"/>
                    <a:pt x="435" y="490"/>
                  </a:cubicBezTo>
                  <a:cubicBezTo>
                    <a:pt x="443" y="490"/>
                    <a:pt x="449" y="486"/>
                    <a:pt x="452" y="479"/>
                  </a:cubicBezTo>
                  <a:cubicBezTo>
                    <a:pt x="463" y="468"/>
                    <a:pt x="461" y="451"/>
                    <a:pt x="447" y="443"/>
                  </a:cubicBezTo>
                  <a:cubicBezTo>
                    <a:pt x="291" y="328"/>
                    <a:pt x="154" y="178"/>
                    <a:pt x="53" y="16"/>
                  </a:cubicBezTo>
                  <a:cubicBezTo>
                    <a:pt x="48" y="7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51"/>
            <p:cNvSpPr/>
            <p:nvPr/>
          </p:nvSpPr>
          <p:spPr>
            <a:xfrm>
              <a:off x="1460094" y="2392100"/>
              <a:ext cx="95130" cy="72125"/>
            </a:xfrm>
            <a:custGeom>
              <a:avLst/>
              <a:gdLst/>
              <a:ahLst/>
              <a:cxnLst/>
              <a:rect l="l" t="t" r="r" b="b"/>
              <a:pathLst>
                <a:path w="889" h="674" extrusionOk="0">
                  <a:moveTo>
                    <a:pt x="216" y="0"/>
                  </a:moveTo>
                  <a:cubicBezTo>
                    <a:pt x="123" y="0"/>
                    <a:pt x="12" y="15"/>
                    <a:pt x="7" y="89"/>
                  </a:cubicBezTo>
                  <a:cubicBezTo>
                    <a:pt x="1" y="134"/>
                    <a:pt x="29" y="175"/>
                    <a:pt x="57" y="215"/>
                  </a:cubicBezTo>
                  <a:cubicBezTo>
                    <a:pt x="93" y="259"/>
                    <a:pt x="127" y="304"/>
                    <a:pt x="160" y="354"/>
                  </a:cubicBezTo>
                  <a:cubicBezTo>
                    <a:pt x="202" y="413"/>
                    <a:pt x="244" y="468"/>
                    <a:pt x="286" y="527"/>
                  </a:cubicBezTo>
                  <a:cubicBezTo>
                    <a:pt x="316" y="572"/>
                    <a:pt x="347" y="613"/>
                    <a:pt x="392" y="641"/>
                  </a:cubicBezTo>
                  <a:cubicBezTo>
                    <a:pt x="427" y="664"/>
                    <a:pt x="466" y="673"/>
                    <a:pt x="507" y="673"/>
                  </a:cubicBezTo>
                  <a:cubicBezTo>
                    <a:pt x="586" y="673"/>
                    <a:pt x="670" y="636"/>
                    <a:pt x="735" y="586"/>
                  </a:cubicBezTo>
                  <a:cubicBezTo>
                    <a:pt x="782" y="549"/>
                    <a:pt x="824" y="507"/>
                    <a:pt x="846" y="452"/>
                  </a:cubicBezTo>
                  <a:cubicBezTo>
                    <a:pt x="888" y="334"/>
                    <a:pt x="816" y="203"/>
                    <a:pt x="718" y="131"/>
                  </a:cubicBezTo>
                  <a:cubicBezTo>
                    <a:pt x="601" y="42"/>
                    <a:pt x="461" y="8"/>
                    <a:pt x="322" y="5"/>
                  </a:cubicBezTo>
                  <a:cubicBezTo>
                    <a:pt x="299" y="4"/>
                    <a:pt x="259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51"/>
            <p:cNvSpPr/>
            <p:nvPr/>
          </p:nvSpPr>
          <p:spPr>
            <a:xfrm>
              <a:off x="1338959" y="2259406"/>
              <a:ext cx="113856" cy="126165"/>
            </a:xfrm>
            <a:custGeom>
              <a:avLst/>
              <a:gdLst/>
              <a:ahLst/>
              <a:cxnLst/>
              <a:rect l="l" t="t" r="r" b="b"/>
              <a:pathLst>
                <a:path w="1064" h="1179" extrusionOk="0">
                  <a:moveTo>
                    <a:pt x="219" y="1"/>
                  </a:moveTo>
                  <a:cubicBezTo>
                    <a:pt x="108" y="1"/>
                    <a:pt x="22" y="108"/>
                    <a:pt x="11" y="219"/>
                  </a:cubicBezTo>
                  <a:cubicBezTo>
                    <a:pt x="0" y="336"/>
                    <a:pt x="48" y="447"/>
                    <a:pt x="109" y="545"/>
                  </a:cubicBezTo>
                  <a:cubicBezTo>
                    <a:pt x="198" y="698"/>
                    <a:pt x="310" y="841"/>
                    <a:pt x="436" y="966"/>
                  </a:cubicBezTo>
                  <a:cubicBezTo>
                    <a:pt x="517" y="1048"/>
                    <a:pt x="679" y="1179"/>
                    <a:pt x="815" y="1179"/>
                  </a:cubicBezTo>
                  <a:cubicBezTo>
                    <a:pt x="837" y="1179"/>
                    <a:pt x="859" y="1175"/>
                    <a:pt x="879" y="1167"/>
                  </a:cubicBezTo>
                  <a:cubicBezTo>
                    <a:pt x="1016" y="1123"/>
                    <a:pt x="1055" y="799"/>
                    <a:pt x="1058" y="671"/>
                  </a:cubicBezTo>
                  <a:cubicBezTo>
                    <a:pt x="1063" y="492"/>
                    <a:pt x="1002" y="308"/>
                    <a:pt x="854" y="205"/>
                  </a:cubicBezTo>
                  <a:cubicBezTo>
                    <a:pt x="715" y="107"/>
                    <a:pt x="533" y="113"/>
                    <a:pt x="377" y="48"/>
                  </a:cubicBezTo>
                  <a:cubicBezTo>
                    <a:pt x="327" y="32"/>
                    <a:pt x="282" y="4"/>
                    <a:pt x="232" y="1"/>
                  </a:cubicBezTo>
                  <a:cubicBezTo>
                    <a:pt x="228" y="1"/>
                    <a:pt x="22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51"/>
            <p:cNvSpPr/>
            <p:nvPr/>
          </p:nvSpPr>
          <p:spPr>
            <a:xfrm>
              <a:off x="1419216" y="2313340"/>
              <a:ext cx="32102" cy="59070"/>
            </a:xfrm>
            <a:custGeom>
              <a:avLst/>
              <a:gdLst/>
              <a:ahLst/>
              <a:cxnLst/>
              <a:rect l="l" t="t" r="r" b="b"/>
              <a:pathLst>
                <a:path w="300" h="552" extrusionOk="0">
                  <a:moveTo>
                    <a:pt x="26" y="1"/>
                  </a:moveTo>
                  <a:cubicBezTo>
                    <a:pt x="21" y="1"/>
                    <a:pt x="16" y="2"/>
                    <a:pt x="12" y="5"/>
                  </a:cubicBezTo>
                  <a:cubicBezTo>
                    <a:pt x="1" y="16"/>
                    <a:pt x="1" y="30"/>
                    <a:pt x="6" y="41"/>
                  </a:cubicBezTo>
                  <a:cubicBezTo>
                    <a:pt x="129" y="181"/>
                    <a:pt x="213" y="351"/>
                    <a:pt x="252" y="532"/>
                  </a:cubicBezTo>
                  <a:cubicBezTo>
                    <a:pt x="252" y="538"/>
                    <a:pt x="255" y="543"/>
                    <a:pt x="263" y="549"/>
                  </a:cubicBezTo>
                  <a:cubicBezTo>
                    <a:pt x="269" y="552"/>
                    <a:pt x="271" y="552"/>
                    <a:pt x="280" y="552"/>
                  </a:cubicBezTo>
                  <a:cubicBezTo>
                    <a:pt x="294" y="549"/>
                    <a:pt x="299" y="535"/>
                    <a:pt x="299" y="521"/>
                  </a:cubicBezTo>
                  <a:cubicBezTo>
                    <a:pt x="263" y="334"/>
                    <a:pt x="174" y="155"/>
                    <a:pt x="45" y="8"/>
                  </a:cubicBezTo>
                  <a:cubicBezTo>
                    <a:pt x="39" y="3"/>
                    <a:pt x="32" y="1"/>
                    <a:pt x="2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51"/>
            <p:cNvSpPr/>
            <p:nvPr/>
          </p:nvSpPr>
          <p:spPr>
            <a:xfrm>
              <a:off x="1398670" y="2333244"/>
              <a:ext cx="43659" cy="42697"/>
            </a:xfrm>
            <a:custGeom>
              <a:avLst/>
              <a:gdLst/>
              <a:ahLst/>
              <a:cxnLst/>
              <a:rect l="l" t="t" r="r" b="b"/>
              <a:pathLst>
                <a:path w="408" h="399" extrusionOk="0">
                  <a:moveTo>
                    <a:pt x="29" y="0"/>
                  </a:moveTo>
                  <a:cubicBezTo>
                    <a:pt x="25" y="0"/>
                    <a:pt x="21" y="1"/>
                    <a:pt x="17" y="3"/>
                  </a:cubicBezTo>
                  <a:cubicBezTo>
                    <a:pt x="3" y="11"/>
                    <a:pt x="0" y="28"/>
                    <a:pt x="9" y="39"/>
                  </a:cubicBezTo>
                  <a:cubicBezTo>
                    <a:pt x="98" y="190"/>
                    <a:pt x="221" y="307"/>
                    <a:pt x="371" y="393"/>
                  </a:cubicBezTo>
                  <a:cubicBezTo>
                    <a:pt x="374" y="396"/>
                    <a:pt x="378" y="398"/>
                    <a:pt x="382" y="398"/>
                  </a:cubicBezTo>
                  <a:cubicBezTo>
                    <a:pt x="389" y="398"/>
                    <a:pt x="397" y="393"/>
                    <a:pt x="402" y="382"/>
                  </a:cubicBezTo>
                  <a:cubicBezTo>
                    <a:pt x="408" y="371"/>
                    <a:pt x="405" y="354"/>
                    <a:pt x="391" y="349"/>
                  </a:cubicBezTo>
                  <a:cubicBezTo>
                    <a:pt x="251" y="268"/>
                    <a:pt x="137" y="151"/>
                    <a:pt x="53" y="14"/>
                  </a:cubicBezTo>
                  <a:cubicBezTo>
                    <a:pt x="48" y="5"/>
                    <a:pt x="38" y="0"/>
                    <a:pt x="2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51"/>
            <p:cNvSpPr/>
            <p:nvPr/>
          </p:nvSpPr>
          <p:spPr>
            <a:xfrm>
              <a:off x="1365818" y="2289904"/>
              <a:ext cx="84536" cy="97700"/>
            </a:xfrm>
            <a:custGeom>
              <a:avLst/>
              <a:gdLst/>
              <a:ahLst/>
              <a:cxnLst/>
              <a:rect l="l" t="t" r="r" b="b"/>
              <a:pathLst>
                <a:path w="790" h="913" extrusionOk="0">
                  <a:moveTo>
                    <a:pt x="175" y="1"/>
                  </a:moveTo>
                  <a:cubicBezTo>
                    <a:pt x="93" y="1"/>
                    <a:pt x="23" y="94"/>
                    <a:pt x="12" y="179"/>
                  </a:cubicBezTo>
                  <a:cubicBezTo>
                    <a:pt x="0" y="268"/>
                    <a:pt x="37" y="358"/>
                    <a:pt x="79" y="430"/>
                  </a:cubicBezTo>
                  <a:cubicBezTo>
                    <a:pt x="140" y="547"/>
                    <a:pt x="221" y="659"/>
                    <a:pt x="310" y="754"/>
                  </a:cubicBezTo>
                  <a:cubicBezTo>
                    <a:pt x="367" y="813"/>
                    <a:pt x="482" y="912"/>
                    <a:pt x="583" y="912"/>
                  </a:cubicBezTo>
                  <a:cubicBezTo>
                    <a:pt x="602" y="912"/>
                    <a:pt x="619" y="909"/>
                    <a:pt x="636" y="902"/>
                  </a:cubicBezTo>
                  <a:cubicBezTo>
                    <a:pt x="737" y="863"/>
                    <a:pt x="770" y="609"/>
                    <a:pt x="779" y="506"/>
                  </a:cubicBezTo>
                  <a:cubicBezTo>
                    <a:pt x="790" y="366"/>
                    <a:pt x="748" y="224"/>
                    <a:pt x="639" y="148"/>
                  </a:cubicBezTo>
                  <a:cubicBezTo>
                    <a:pt x="539" y="79"/>
                    <a:pt x="402" y="82"/>
                    <a:pt x="288" y="37"/>
                  </a:cubicBezTo>
                  <a:cubicBezTo>
                    <a:pt x="251" y="23"/>
                    <a:pt x="218" y="3"/>
                    <a:pt x="179" y="1"/>
                  </a:cubicBezTo>
                  <a:cubicBezTo>
                    <a:pt x="178" y="1"/>
                    <a:pt x="177" y="1"/>
                    <a:pt x="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51"/>
            <p:cNvSpPr/>
            <p:nvPr/>
          </p:nvSpPr>
          <p:spPr>
            <a:xfrm>
              <a:off x="1381335" y="2397985"/>
              <a:ext cx="98019" cy="133227"/>
            </a:xfrm>
            <a:custGeom>
              <a:avLst/>
              <a:gdLst/>
              <a:ahLst/>
              <a:cxnLst/>
              <a:rect l="l" t="t" r="r" b="b"/>
              <a:pathLst>
                <a:path w="916" h="1245" extrusionOk="0">
                  <a:moveTo>
                    <a:pt x="616" y="1"/>
                  </a:moveTo>
                  <a:cubicBezTo>
                    <a:pt x="558" y="1"/>
                    <a:pt x="492" y="32"/>
                    <a:pt x="427" y="79"/>
                  </a:cubicBezTo>
                  <a:cubicBezTo>
                    <a:pt x="146" y="282"/>
                    <a:pt x="0" y="653"/>
                    <a:pt x="70" y="994"/>
                  </a:cubicBezTo>
                  <a:cubicBezTo>
                    <a:pt x="98" y="1110"/>
                    <a:pt x="175" y="1245"/>
                    <a:pt x="295" y="1245"/>
                  </a:cubicBezTo>
                  <a:cubicBezTo>
                    <a:pt x="297" y="1245"/>
                    <a:pt x="298" y="1245"/>
                    <a:pt x="299" y="1245"/>
                  </a:cubicBezTo>
                  <a:cubicBezTo>
                    <a:pt x="408" y="1245"/>
                    <a:pt x="480" y="1142"/>
                    <a:pt x="567" y="1080"/>
                  </a:cubicBezTo>
                  <a:cubicBezTo>
                    <a:pt x="673" y="1008"/>
                    <a:pt x="818" y="980"/>
                    <a:pt x="876" y="868"/>
                  </a:cubicBezTo>
                  <a:cubicBezTo>
                    <a:pt x="916" y="793"/>
                    <a:pt x="902" y="704"/>
                    <a:pt x="885" y="623"/>
                  </a:cubicBezTo>
                  <a:cubicBezTo>
                    <a:pt x="849" y="464"/>
                    <a:pt x="821" y="282"/>
                    <a:pt x="759" y="118"/>
                  </a:cubicBezTo>
                  <a:cubicBezTo>
                    <a:pt x="727" y="34"/>
                    <a:pt x="675" y="1"/>
                    <a:pt x="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51"/>
            <p:cNvSpPr/>
            <p:nvPr/>
          </p:nvSpPr>
          <p:spPr>
            <a:xfrm>
              <a:off x="1401345" y="2399055"/>
              <a:ext cx="44622" cy="86250"/>
            </a:xfrm>
            <a:custGeom>
              <a:avLst/>
              <a:gdLst/>
              <a:ahLst/>
              <a:cxnLst/>
              <a:rect l="l" t="t" r="r" b="b"/>
              <a:pathLst>
                <a:path w="417" h="806" extrusionOk="0">
                  <a:moveTo>
                    <a:pt x="385" y="0"/>
                  </a:moveTo>
                  <a:cubicBezTo>
                    <a:pt x="378" y="0"/>
                    <a:pt x="371" y="4"/>
                    <a:pt x="366" y="10"/>
                  </a:cubicBezTo>
                  <a:cubicBezTo>
                    <a:pt x="179" y="225"/>
                    <a:pt x="48" y="495"/>
                    <a:pt x="0" y="777"/>
                  </a:cubicBezTo>
                  <a:cubicBezTo>
                    <a:pt x="0" y="783"/>
                    <a:pt x="6" y="797"/>
                    <a:pt x="17" y="802"/>
                  </a:cubicBezTo>
                  <a:cubicBezTo>
                    <a:pt x="20" y="802"/>
                    <a:pt x="20" y="805"/>
                    <a:pt x="20" y="805"/>
                  </a:cubicBezTo>
                  <a:cubicBezTo>
                    <a:pt x="22" y="806"/>
                    <a:pt x="25" y="806"/>
                    <a:pt x="27" y="806"/>
                  </a:cubicBezTo>
                  <a:cubicBezTo>
                    <a:pt x="38" y="806"/>
                    <a:pt x="46" y="800"/>
                    <a:pt x="53" y="791"/>
                  </a:cubicBezTo>
                  <a:lnTo>
                    <a:pt x="62" y="763"/>
                  </a:lnTo>
                  <a:cubicBezTo>
                    <a:pt x="67" y="755"/>
                    <a:pt x="67" y="749"/>
                    <a:pt x="59" y="741"/>
                  </a:cubicBezTo>
                  <a:cubicBezTo>
                    <a:pt x="112" y="484"/>
                    <a:pt x="229" y="239"/>
                    <a:pt x="405" y="41"/>
                  </a:cubicBezTo>
                  <a:cubicBezTo>
                    <a:pt x="416" y="30"/>
                    <a:pt x="410" y="13"/>
                    <a:pt x="402" y="7"/>
                  </a:cubicBezTo>
                  <a:cubicBezTo>
                    <a:pt x="397" y="2"/>
                    <a:pt x="391" y="0"/>
                    <a:pt x="385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51"/>
            <p:cNvSpPr/>
            <p:nvPr/>
          </p:nvSpPr>
          <p:spPr>
            <a:xfrm>
              <a:off x="1435909" y="2404834"/>
              <a:ext cx="20438" cy="72125"/>
            </a:xfrm>
            <a:custGeom>
              <a:avLst/>
              <a:gdLst/>
              <a:ahLst/>
              <a:cxnLst/>
              <a:rect l="l" t="t" r="r" b="b"/>
              <a:pathLst>
                <a:path w="191" h="674" extrusionOk="0">
                  <a:moveTo>
                    <a:pt x="143" y="1"/>
                  </a:moveTo>
                  <a:cubicBezTo>
                    <a:pt x="129" y="3"/>
                    <a:pt x="121" y="15"/>
                    <a:pt x="121" y="29"/>
                  </a:cubicBezTo>
                  <a:cubicBezTo>
                    <a:pt x="135" y="235"/>
                    <a:pt x="96" y="447"/>
                    <a:pt x="4" y="631"/>
                  </a:cubicBezTo>
                  <a:cubicBezTo>
                    <a:pt x="1" y="651"/>
                    <a:pt x="4" y="667"/>
                    <a:pt x="18" y="670"/>
                  </a:cubicBezTo>
                  <a:cubicBezTo>
                    <a:pt x="22" y="673"/>
                    <a:pt x="25" y="674"/>
                    <a:pt x="29" y="674"/>
                  </a:cubicBezTo>
                  <a:cubicBezTo>
                    <a:pt x="39" y="674"/>
                    <a:pt x="48" y="666"/>
                    <a:pt x="54" y="656"/>
                  </a:cubicBezTo>
                  <a:cubicBezTo>
                    <a:pt x="149" y="461"/>
                    <a:pt x="191" y="241"/>
                    <a:pt x="171" y="26"/>
                  </a:cubicBezTo>
                  <a:cubicBezTo>
                    <a:pt x="168" y="12"/>
                    <a:pt x="157" y="1"/>
                    <a:pt x="14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51"/>
            <p:cNvSpPr/>
            <p:nvPr/>
          </p:nvSpPr>
          <p:spPr>
            <a:xfrm>
              <a:off x="1403379" y="2404299"/>
              <a:ext cx="66773" cy="91173"/>
            </a:xfrm>
            <a:custGeom>
              <a:avLst/>
              <a:gdLst/>
              <a:ahLst/>
              <a:cxnLst/>
              <a:rect l="l" t="t" r="r" b="b"/>
              <a:pathLst>
                <a:path w="624" h="852" extrusionOk="0">
                  <a:moveTo>
                    <a:pt x="422" y="0"/>
                  </a:moveTo>
                  <a:cubicBezTo>
                    <a:pt x="382" y="0"/>
                    <a:pt x="336" y="22"/>
                    <a:pt x="291" y="56"/>
                  </a:cubicBezTo>
                  <a:cubicBezTo>
                    <a:pt x="101" y="190"/>
                    <a:pt x="1" y="449"/>
                    <a:pt x="51" y="678"/>
                  </a:cubicBezTo>
                  <a:cubicBezTo>
                    <a:pt x="68" y="758"/>
                    <a:pt x="119" y="851"/>
                    <a:pt x="201" y="851"/>
                  </a:cubicBezTo>
                  <a:cubicBezTo>
                    <a:pt x="202" y="851"/>
                    <a:pt x="203" y="851"/>
                    <a:pt x="205" y="851"/>
                  </a:cubicBezTo>
                  <a:cubicBezTo>
                    <a:pt x="277" y="845"/>
                    <a:pt x="327" y="776"/>
                    <a:pt x="386" y="734"/>
                  </a:cubicBezTo>
                  <a:cubicBezTo>
                    <a:pt x="456" y="686"/>
                    <a:pt x="556" y="664"/>
                    <a:pt x="595" y="589"/>
                  </a:cubicBezTo>
                  <a:cubicBezTo>
                    <a:pt x="623" y="536"/>
                    <a:pt x="612" y="477"/>
                    <a:pt x="601" y="421"/>
                  </a:cubicBezTo>
                  <a:cubicBezTo>
                    <a:pt x="581" y="313"/>
                    <a:pt x="559" y="187"/>
                    <a:pt x="517" y="78"/>
                  </a:cubicBezTo>
                  <a:cubicBezTo>
                    <a:pt x="496" y="22"/>
                    <a:pt x="462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51"/>
            <p:cNvSpPr/>
            <p:nvPr/>
          </p:nvSpPr>
          <p:spPr>
            <a:xfrm>
              <a:off x="1300436" y="2353576"/>
              <a:ext cx="153235" cy="102837"/>
            </a:xfrm>
            <a:custGeom>
              <a:avLst/>
              <a:gdLst/>
              <a:ahLst/>
              <a:cxnLst/>
              <a:rect l="l" t="t" r="r" b="b"/>
              <a:pathLst>
                <a:path w="1432" h="961" extrusionOk="0">
                  <a:moveTo>
                    <a:pt x="642" y="1"/>
                  </a:moveTo>
                  <a:cubicBezTo>
                    <a:pt x="523" y="1"/>
                    <a:pt x="402" y="22"/>
                    <a:pt x="330" y="114"/>
                  </a:cubicBezTo>
                  <a:cubicBezTo>
                    <a:pt x="288" y="162"/>
                    <a:pt x="271" y="231"/>
                    <a:pt x="218" y="270"/>
                  </a:cubicBezTo>
                  <a:cubicBezTo>
                    <a:pt x="168" y="309"/>
                    <a:pt x="98" y="309"/>
                    <a:pt x="53" y="349"/>
                  </a:cubicBezTo>
                  <a:cubicBezTo>
                    <a:pt x="12" y="385"/>
                    <a:pt x="0" y="449"/>
                    <a:pt x="20" y="502"/>
                  </a:cubicBezTo>
                  <a:cubicBezTo>
                    <a:pt x="37" y="549"/>
                    <a:pt x="81" y="591"/>
                    <a:pt x="134" y="611"/>
                  </a:cubicBezTo>
                  <a:cubicBezTo>
                    <a:pt x="168" y="625"/>
                    <a:pt x="210" y="633"/>
                    <a:pt x="243" y="653"/>
                  </a:cubicBezTo>
                  <a:cubicBezTo>
                    <a:pt x="332" y="720"/>
                    <a:pt x="316" y="873"/>
                    <a:pt x="408" y="937"/>
                  </a:cubicBezTo>
                  <a:cubicBezTo>
                    <a:pt x="433" y="954"/>
                    <a:pt x="462" y="960"/>
                    <a:pt x="492" y="960"/>
                  </a:cubicBezTo>
                  <a:cubicBezTo>
                    <a:pt x="536" y="960"/>
                    <a:pt x="583" y="946"/>
                    <a:pt x="625" y="929"/>
                  </a:cubicBezTo>
                  <a:cubicBezTo>
                    <a:pt x="773" y="873"/>
                    <a:pt x="915" y="800"/>
                    <a:pt x="1044" y="711"/>
                  </a:cubicBezTo>
                  <a:cubicBezTo>
                    <a:pt x="1141" y="644"/>
                    <a:pt x="1236" y="563"/>
                    <a:pt x="1284" y="455"/>
                  </a:cubicBezTo>
                  <a:cubicBezTo>
                    <a:pt x="1432" y="114"/>
                    <a:pt x="988" y="22"/>
                    <a:pt x="751" y="5"/>
                  </a:cubicBezTo>
                  <a:cubicBezTo>
                    <a:pt x="716" y="3"/>
                    <a:pt x="679" y="1"/>
                    <a:pt x="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51"/>
            <p:cNvSpPr/>
            <p:nvPr/>
          </p:nvSpPr>
          <p:spPr>
            <a:xfrm>
              <a:off x="1382512" y="2381185"/>
              <a:ext cx="62813" cy="36704"/>
            </a:xfrm>
            <a:custGeom>
              <a:avLst/>
              <a:gdLst/>
              <a:ahLst/>
              <a:cxnLst/>
              <a:rect l="l" t="t" r="r" b="b"/>
              <a:pathLst>
                <a:path w="587" h="343" extrusionOk="0">
                  <a:moveTo>
                    <a:pt x="558" y="0"/>
                  </a:moveTo>
                  <a:cubicBezTo>
                    <a:pt x="549" y="0"/>
                    <a:pt x="540" y="6"/>
                    <a:pt x="536" y="15"/>
                  </a:cubicBezTo>
                  <a:cubicBezTo>
                    <a:pt x="438" y="183"/>
                    <a:pt x="248" y="292"/>
                    <a:pt x="56" y="292"/>
                  </a:cubicBezTo>
                  <a:cubicBezTo>
                    <a:pt x="47" y="292"/>
                    <a:pt x="38" y="292"/>
                    <a:pt x="29" y="291"/>
                  </a:cubicBezTo>
                  <a:cubicBezTo>
                    <a:pt x="15" y="291"/>
                    <a:pt x="6" y="303"/>
                    <a:pt x="1" y="317"/>
                  </a:cubicBezTo>
                  <a:cubicBezTo>
                    <a:pt x="1" y="322"/>
                    <a:pt x="6" y="330"/>
                    <a:pt x="15" y="336"/>
                  </a:cubicBezTo>
                  <a:cubicBezTo>
                    <a:pt x="17" y="342"/>
                    <a:pt x="23" y="342"/>
                    <a:pt x="26" y="342"/>
                  </a:cubicBezTo>
                  <a:cubicBezTo>
                    <a:pt x="33" y="342"/>
                    <a:pt x="40" y="342"/>
                    <a:pt x="47" y="342"/>
                  </a:cubicBezTo>
                  <a:cubicBezTo>
                    <a:pt x="261" y="342"/>
                    <a:pt x="473" y="224"/>
                    <a:pt x="581" y="40"/>
                  </a:cubicBezTo>
                  <a:cubicBezTo>
                    <a:pt x="586" y="26"/>
                    <a:pt x="584" y="12"/>
                    <a:pt x="570" y="4"/>
                  </a:cubicBezTo>
                  <a:cubicBezTo>
                    <a:pt x="566" y="1"/>
                    <a:pt x="562" y="0"/>
                    <a:pt x="55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51"/>
            <p:cNvSpPr/>
            <p:nvPr/>
          </p:nvSpPr>
          <p:spPr>
            <a:xfrm>
              <a:off x="1381977" y="2379793"/>
              <a:ext cx="54360" cy="11985"/>
            </a:xfrm>
            <a:custGeom>
              <a:avLst/>
              <a:gdLst/>
              <a:ahLst/>
              <a:cxnLst/>
              <a:rect l="l" t="t" r="r" b="b"/>
              <a:pathLst>
                <a:path w="508" h="112" extrusionOk="0">
                  <a:moveTo>
                    <a:pt x="483" y="0"/>
                  </a:moveTo>
                  <a:cubicBezTo>
                    <a:pt x="326" y="0"/>
                    <a:pt x="170" y="23"/>
                    <a:pt x="20" y="64"/>
                  </a:cubicBezTo>
                  <a:cubicBezTo>
                    <a:pt x="6" y="67"/>
                    <a:pt x="0" y="81"/>
                    <a:pt x="3" y="95"/>
                  </a:cubicBezTo>
                  <a:cubicBezTo>
                    <a:pt x="3" y="104"/>
                    <a:pt x="11" y="106"/>
                    <a:pt x="14" y="109"/>
                  </a:cubicBezTo>
                  <a:cubicBezTo>
                    <a:pt x="20" y="112"/>
                    <a:pt x="22" y="112"/>
                    <a:pt x="31" y="112"/>
                  </a:cubicBezTo>
                  <a:cubicBezTo>
                    <a:pt x="179" y="76"/>
                    <a:pt x="329" y="51"/>
                    <a:pt x="483" y="51"/>
                  </a:cubicBezTo>
                  <a:cubicBezTo>
                    <a:pt x="499" y="51"/>
                    <a:pt x="508" y="39"/>
                    <a:pt x="508" y="25"/>
                  </a:cubicBezTo>
                  <a:cubicBezTo>
                    <a:pt x="508" y="11"/>
                    <a:pt x="499" y="0"/>
                    <a:pt x="483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51"/>
            <p:cNvSpPr/>
            <p:nvPr/>
          </p:nvSpPr>
          <p:spPr>
            <a:xfrm>
              <a:off x="1339494" y="2360424"/>
              <a:ext cx="113321" cy="74907"/>
            </a:xfrm>
            <a:custGeom>
              <a:avLst/>
              <a:gdLst/>
              <a:ahLst/>
              <a:cxnLst/>
              <a:rect l="l" t="t" r="r" b="b"/>
              <a:pathLst>
                <a:path w="1059" h="700" extrusionOk="0">
                  <a:moveTo>
                    <a:pt x="458" y="0"/>
                  </a:moveTo>
                  <a:cubicBezTo>
                    <a:pt x="375" y="0"/>
                    <a:pt x="294" y="16"/>
                    <a:pt x="244" y="81"/>
                  </a:cubicBezTo>
                  <a:cubicBezTo>
                    <a:pt x="216" y="120"/>
                    <a:pt x="202" y="167"/>
                    <a:pt x="163" y="195"/>
                  </a:cubicBezTo>
                  <a:cubicBezTo>
                    <a:pt x="129" y="223"/>
                    <a:pt x="79" y="223"/>
                    <a:pt x="43" y="251"/>
                  </a:cubicBezTo>
                  <a:cubicBezTo>
                    <a:pt x="12" y="279"/>
                    <a:pt x="1" y="326"/>
                    <a:pt x="18" y="363"/>
                  </a:cubicBezTo>
                  <a:cubicBezTo>
                    <a:pt x="32" y="402"/>
                    <a:pt x="62" y="432"/>
                    <a:pt x="101" y="446"/>
                  </a:cubicBezTo>
                  <a:cubicBezTo>
                    <a:pt x="129" y="458"/>
                    <a:pt x="157" y="460"/>
                    <a:pt x="179" y="480"/>
                  </a:cubicBezTo>
                  <a:cubicBezTo>
                    <a:pt x="246" y="524"/>
                    <a:pt x="232" y="639"/>
                    <a:pt x="302" y="683"/>
                  </a:cubicBezTo>
                  <a:cubicBezTo>
                    <a:pt x="321" y="695"/>
                    <a:pt x="343" y="699"/>
                    <a:pt x="365" y="699"/>
                  </a:cubicBezTo>
                  <a:cubicBezTo>
                    <a:pt x="397" y="699"/>
                    <a:pt x="431" y="690"/>
                    <a:pt x="461" y="678"/>
                  </a:cubicBezTo>
                  <a:cubicBezTo>
                    <a:pt x="576" y="636"/>
                    <a:pt x="676" y="583"/>
                    <a:pt x="774" y="516"/>
                  </a:cubicBezTo>
                  <a:cubicBezTo>
                    <a:pt x="846" y="469"/>
                    <a:pt x="916" y="410"/>
                    <a:pt x="949" y="329"/>
                  </a:cubicBezTo>
                  <a:cubicBezTo>
                    <a:pt x="1058" y="78"/>
                    <a:pt x="732" y="11"/>
                    <a:pt x="553" y="6"/>
                  </a:cubicBezTo>
                  <a:cubicBezTo>
                    <a:pt x="522" y="2"/>
                    <a:pt x="490" y="0"/>
                    <a:pt x="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51"/>
            <p:cNvSpPr/>
            <p:nvPr/>
          </p:nvSpPr>
          <p:spPr>
            <a:xfrm>
              <a:off x="1431736" y="2276528"/>
              <a:ext cx="118671" cy="119102"/>
            </a:xfrm>
            <a:custGeom>
              <a:avLst/>
              <a:gdLst/>
              <a:ahLst/>
              <a:cxnLst/>
              <a:rect l="l" t="t" r="r" b="b"/>
              <a:pathLst>
                <a:path w="1109" h="111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78" y="31"/>
                    <a:pt x="341" y="67"/>
                    <a:pt x="313" y="106"/>
                  </a:cubicBezTo>
                  <a:cubicBezTo>
                    <a:pt x="260" y="176"/>
                    <a:pt x="235" y="260"/>
                    <a:pt x="216" y="335"/>
                  </a:cubicBezTo>
                  <a:cubicBezTo>
                    <a:pt x="168" y="502"/>
                    <a:pt x="1" y="921"/>
                    <a:pt x="188" y="1046"/>
                  </a:cubicBezTo>
                  <a:cubicBezTo>
                    <a:pt x="258" y="1095"/>
                    <a:pt x="363" y="1113"/>
                    <a:pt x="474" y="1113"/>
                  </a:cubicBezTo>
                  <a:cubicBezTo>
                    <a:pt x="636" y="1113"/>
                    <a:pt x="813" y="1076"/>
                    <a:pt x="922" y="1046"/>
                  </a:cubicBezTo>
                  <a:cubicBezTo>
                    <a:pt x="994" y="1027"/>
                    <a:pt x="1081" y="988"/>
                    <a:pt x="1097" y="915"/>
                  </a:cubicBezTo>
                  <a:cubicBezTo>
                    <a:pt x="1108" y="865"/>
                    <a:pt x="1086" y="817"/>
                    <a:pt x="1072" y="767"/>
                  </a:cubicBezTo>
                  <a:cubicBezTo>
                    <a:pt x="986" y="787"/>
                    <a:pt x="899" y="798"/>
                    <a:pt x="812" y="798"/>
                  </a:cubicBezTo>
                  <a:cubicBezTo>
                    <a:pt x="706" y="798"/>
                    <a:pt x="601" y="783"/>
                    <a:pt x="500" y="751"/>
                  </a:cubicBezTo>
                  <a:cubicBezTo>
                    <a:pt x="475" y="742"/>
                    <a:pt x="447" y="734"/>
                    <a:pt x="428" y="711"/>
                  </a:cubicBezTo>
                  <a:cubicBezTo>
                    <a:pt x="405" y="695"/>
                    <a:pt x="400" y="667"/>
                    <a:pt x="392" y="639"/>
                  </a:cubicBezTo>
                  <a:cubicBezTo>
                    <a:pt x="341" y="430"/>
                    <a:pt x="350" y="207"/>
                    <a:pt x="41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51"/>
            <p:cNvSpPr/>
            <p:nvPr/>
          </p:nvSpPr>
          <p:spPr>
            <a:xfrm>
              <a:off x="1390858" y="2398734"/>
              <a:ext cx="88495" cy="98770"/>
            </a:xfrm>
            <a:custGeom>
              <a:avLst/>
              <a:gdLst/>
              <a:ahLst/>
              <a:cxnLst/>
              <a:rect l="l" t="t" r="r" b="b"/>
              <a:pathLst>
                <a:path w="827" h="923" extrusionOk="0">
                  <a:moveTo>
                    <a:pt x="532" y="1"/>
                  </a:moveTo>
                  <a:cubicBezTo>
                    <a:pt x="474" y="1"/>
                    <a:pt x="408" y="33"/>
                    <a:pt x="341" y="80"/>
                  </a:cubicBezTo>
                  <a:cubicBezTo>
                    <a:pt x="171" y="200"/>
                    <a:pt x="51" y="390"/>
                    <a:pt x="1" y="591"/>
                  </a:cubicBezTo>
                  <a:cubicBezTo>
                    <a:pt x="68" y="529"/>
                    <a:pt x="140" y="473"/>
                    <a:pt x="216" y="420"/>
                  </a:cubicBezTo>
                  <a:cubicBezTo>
                    <a:pt x="271" y="387"/>
                    <a:pt x="327" y="351"/>
                    <a:pt x="394" y="337"/>
                  </a:cubicBezTo>
                  <a:cubicBezTo>
                    <a:pt x="412" y="333"/>
                    <a:pt x="430" y="331"/>
                    <a:pt x="448" y="331"/>
                  </a:cubicBezTo>
                  <a:cubicBezTo>
                    <a:pt x="496" y="331"/>
                    <a:pt x="545" y="345"/>
                    <a:pt x="584" y="373"/>
                  </a:cubicBezTo>
                  <a:cubicBezTo>
                    <a:pt x="642" y="420"/>
                    <a:pt x="667" y="501"/>
                    <a:pt x="687" y="577"/>
                  </a:cubicBezTo>
                  <a:cubicBezTo>
                    <a:pt x="712" y="688"/>
                    <a:pt x="732" y="808"/>
                    <a:pt x="743" y="923"/>
                  </a:cubicBezTo>
                  <a:cubicBezTo>
                    <a:pt x="760" y="906"/>
                    <a:pt x="776" y="886"/>
                    <a:pt x="787" y="864"/>
                  </a:cubicBezTo>
                  <a:cubicBezTo>
                    <a:pt x="827" y="789"/>
                    <a:pt x="813" y="699"/>
                    <a:pt x="796" y="618"/>
                  </a:cubicBezTo>
                  <a:cubicBezTo>
                    <a:pt x="760" y="457"/>
                    <a:pt x="734" y="275"/>
                    <a:pt x="673" y="116"/>
                  </a:cubicBezTo>
                  <a:cubicBezTo>
                    <a:pt x="641" y="34"/>
                    <a:pt x="591" y="1"/>
                    <a:pt x="53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51"/>
            <p:cNvSpPr/>
            <p:nvPr/>
          </p:nvSpPr>
          <p:spPr>
            <a:xfrm>
              <a:off x="1340457" y="2353897"/>
              <a:ext cx="113535" cy="99733"/>
            </a:xfrm>
            <a:custGeom>
              <a:avLst/>
              <a:gdLst/>
              <a:ahLst/>
              <a:cxnLst/>
              <a:rect l="l" t="t" r="r" b="b"/>
              <a:pathLst>
                <a:path w="1061" h="932" extrusionOk="0">
                  <a:moveTo>
                    <a:pt x="263" y="1"/>
                  </a:moveTo>
                  <a:cubicBezTo>
                    <a:pt x="166" y="1"/>
                    <a:pt x="70" y="14"/>
                    <a:pt x="0" y="69"/>
                  </a:cubicBezTo>
                  <a:cubicBezTo>
                    <a:pt x="87" y="100"/>
                    <a:pt x="173" y="136"/>
                    <a:pt x="260" y="170"/>
                  </a:cubicBezTo>
                  <a:cubicBezTo>
                    <a:pt x="349" y="209"/>
                    <a:pt x="444" y="256"/>
                    <a:pt x="491" y="346"/>
                  </a:cubicBezTo>
                  <a:cubicBezTo>
                    <a:pt x="555" y="460"/>
                    <a:pt x="502" y="608"/>
                    <a:pt x="433" y="728"/>
                  </a:cubicBezTo>
                  <a:cubicBezTo>
                    <a:pt x="380" y="800"/>
                    <a:pt x="321" y="870"/>
                    <a:pt x="254" y="931"/>
                  </a:cubicBezTo>
                  <a:cubicBezTo>
                    <a:pt x="402" y="876"/>
                    <a:pt x="541" y="800"/>
                    <a:pt x="673" y="711"/>
                  </a:cubicBezTo>
                  <a:cubicBezTo>
                    <a:pt x="770" y="644"/>
                    <a:pt x="865" y="563"/>
                    <a:pt x="915" y="457"/>
                  </a:cubicBezTo>
                  <a:cubicBezTo>
                    <a:pt x="1060" y="114"/>
                    <a:pt x="617" y="28"/>
                    <a:pt x="380" y="5"/>
                  </a:cubicBezTo>
                  <a:cubicBezTo>
                    <a:pt x="342" y="3"/>
                    <a:pt x="302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51"/>
            <p:cNvSpPr/>
            <p:nvPr/>
          </p:nvSpPr>
          <p:spPr>
            <a:xfrm>
              <a:off x="1363999" y="2288406"/>
              <a:ext cx="89351" cy="97807"/>
            </a:xfrm>
            <a:custGeom>
              <a:avLst/>
              <a:gdLst/>
              <a:ahLst/>
              <a:cxnLst/>
              <a:rect l="l" t="t" r="r" b="b"/>
              <a:pathLst>
                <a:path w="835" h="914" extrusionOk="0">
                  <a:moveTo>
                    <a:pt x="701" y="1"/>
                  </a:moveTo>
                  <a:cubicBezTo>
                    <a:pt x="695" y="45"/>
                    <a:pt x="684" y="96"/>
                    <a:pt x="676" y="140"/>
                  </a:cubicBezTo>
                  <a:cubicBezTo>
                    <a:pt x="659" y="238"/>
                    <a:pt x="640" y="338"/>
                    <a:pt x="570" y="408"/>
                  </a:cubicBezTo>
                  <a:cubicBezTo>
                    <a:pt x="504" y="471"/>
                    <a:pt x="414" y="490"/>
                    <a:pt x="327" y="490"/>
                  </a:cubicBezTo>
                  <a:cubicBezTo>
                    <a:pt x="302" y="490"/>
                    <a:pt x="278" y="489"/>
                    <a:pt x="255" y="486"/>
                  </a:cubicBezTo>
                  <a:cubicBezTo>
                    <a:pt x="168" y="483"/>
                    <a:pt x="84" y="469"/>
                    <a:pt x="1" y="447"/>
                  </a:cubicBezTo>
                  <a:lnTo>
                    <a:pt x="1" y="447"/>
                  </a:lnTo>
                  <a:cubicBezTo>
                    <a:pt x="62" y="536"/>
                    <a:pt x="137" y="623"/>
                    <a:pt x="213" y="698"/>
                  </a:cubicBezTo>
                  <a:cubicBezTo>
                    <a:pt x="292" y="779"/>
                    <a:pt x="452" y="914"/>
                    <a:pt x="590" y="914"/>
                  </a:cubicBezTo>
                  <a:cubicBezTo>
                    <a:pt x="613" y="914"/>
                    <a:pt x="635" y="910"/>
                    <a:pt x="656" y="902"/>
                  </a:cubicBezTo>
                  <a:cubicBezTo>
                    <a:pt x="787" y="852"/>
                    <a:pt x="824" y="531"/>
                    <a:pt x="829" y="400"/>
                  </a:cubicBezTo>
                  <a:cubicBezTo>
                    <a:pt x="835" y="255"/>
                    <a:pt x="796" y="107"/>
                    <a:pt x="70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51"/>
            <p:cNvSpPr/>
            <p:nvPr/>
          </p:nvSpPr>
          <p:spPr>
            <a:xfrm>
              <a:off x="1447038" y="2386749"/>
              <a:ext cx="121882" cy="85715"/>
            </a:xfrm>
            <a:custGeom>
              <a:avLst/>
              <a:gdLst/>
              <a:ahLst/>
              <a:cxnLst/>
              <a:rect l="l" t="t" r="r" b="b"/>
              <a:pathLst>
                <a:path w="1139" h="801" extrusionOk="0">
                  <a:moveTo>
                    <a:pt x="335" y="0"/>
                  </a:moveTo>
                  <a:cubicBezTo>
                    <a:pt x="193" y="0"/>
                    <a:pt x="20" y="19"/>
                    <a:pt x="9" y="131"/>
                  </a:cubicBezTo>
                  <a:cubicBezTo>
                    <a:pt x="0" y="200"/>
                    <a:pt x="42" y="265"/>
                    <a:pt x="84" y="323"/>
                  </a:cubicBezTo>
                  <a:cubicBezTo>
                    <a:pt x="137" y="393"/>
                    <a:pt x="187" y="465"/>
                    <a:pt x="240" y="535"/>
                  </a:cubicBezTo>
                  <a:cubicBezTo>
                    <a:pt x="302" y="627"/>
                    <a:pt x="366" y="714"/>
                    <a:pt x="427" y="800"/>
                  </a:cubicBezTo>
                  <a:cubicBezTo>
                    <a:pt x="421" y="756"/>
                    <a:pt x="416" y="711"/>
                    <a:pt x="410" y="669"/>
                  </a:cubicBezTo>
                  <a:cubicBezTo>
                    <a:pt x="402" y="594"/>
                    <a:pt x="394" y="521"/>
                    <a:pt x="413" y="451"/>
                  </a:cubicBezTo>
                  <a:cubicBezTo>
                    <a:pt x="449" y="334"/>
                    <a:pt x="558" y="253"/>
                    <a:pt x="678" y="228"/>
                  </a:cubicBezTo>
                  <a:cubicBezTo>
                    <a:pt x="724" y="219"/>
                    <a:pt x="770" y="215"/>
                    <a:pt x="817" y="215"/>
                  </a:cubicBezTo>
                  <a:cubicBezTo>
                    <a:pt x="892" y="215"/>
                    <a:pt x="967" y="224"/>
                    <a:pt x="1041" y="231"/>
                  </a:cubicBezTo>
                  <a:cubicBezTo>
                    <a:pt x="1071" y="239"/>
                    <a:pt x="1108" y="242"/>
                    <a:pt x="1138" y="245"/>
                  </a:cubicBezTo>
                  <a:cubicBezTo>
                    <a:pt x="1122" y="228"/>
                    <a:pt x="1105" y="212"/>
                    <a:pt x="1083" y="198"/>
                  </a:cubicBezTo>
                  <a:cubicBezTo>
                    <a:pt x="912" y="69"/>
                    <a:pt x="700" y="13"/>
                    <a:pt x="491" y="5"/>
                  </a:cubicBezTo>
                  <a:cubicBezTo>
                    <a:pt x="457" y="4"/>
                    <a:pt x="399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51"/>
            <p:cNvSpPr/>
            <p:nvPr/>
          </p:nvSpPr>
          <p:spPr>
            <a:xfrm>
              <a:off x="1422212" y="2362351"/>
              <a:ext cx="62492" cy="55003"/>
            </a:xfrm>
            <a:custGeom>
              <a:avLst/>
              <a:gdLst/>
              <a:ahLst/>
              <a:cxnLst/>
              <a:rect l="l" t="t" r="r" b="b"/>
              <a:pathLst>
                <a:path w="584" h="514" extrusionOk="0">
                  <a:moveTo>
                    <a:pt x="292" y="0"/>
                  </a:moveTo>
                  <a:cubicBezTo>
                    <a:pt x="194" y="0"/>
                    <a:pt x="102" y="54"/>
                    <a:pt x="59" y="147"/>
                  </a:cubicBezTo>
                  <a:cubicBezTo>
                    <a:pt x="1" y="275"/>
                    <a:pt x="54" y="428"/>
                    <a:pt x="182" y="490"/>
                  </a:cubicBezTo>
                  <a:cubicBezTo>
                    <a:pt x="217" y="506"/>
                    <a:pt x="254" y="514"/>
                    <a:pt x="291" y="514"/>
                  </a:cubicBezTo>
                  <a:cubicBezTo>
                    <a:pt x="387" y="514"/>
                    <a:pt x="480" y="460"/>
                    <a:pt x="522" y="367"/>
                  </a:cubicBezTo>
                  <a:cubicBezTo>
                    <a:pt x="584" y="239"/>
                    <a:pt x="531" y="82"/>
                    <a:pt x="402" y="24"/>
                  </a:cubicBezTo>
                  <a:cubicBezTo>
                    <a:pt x="366" y="8"/>
                    <a:pt x="329" y="0"/>
                    <a:pt x="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51"/>
            <p:cNvSpPr/>
            <p:nvPr/>
          </p:nvSpPr>
          <p:spPr>
            <a:xfrm>
              <a:off x="1435909" y="2374550"/>
              <a:ext cx="34242" cy="30498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58" y="0"/>
                  </a:moveTo>
                  <a:cubicBezTo>
                    <a:pt x="107" y="0"/>
                    <a:pt x="57" y="30"/>
                    <a:pt x="32" y="83"/>
                  </a:cubicBezTo>
                  <a:cubicBezTo>
                    <a:pt x="1" y="153"/>
                    <a:pt x="29" y="236"/>
                    <a:pt x="99" y="270"/>
                  </a:cubicBezTo>
                  <a:cubicBezTo>
                    <a:pt x="118" y="280"/>
                    <a:pt x="139" y="285"/>
                    <a:pt x="159" y="285"/>
                  </a:cubicBezTo>
                  <a:cubicBezTo>
                    <a:pt x="211" y="285"/>
                    <a:pt x="262" y="253"/>
                    <a:pt x="288" y="203"/>
                  </a:cubicBezTo>
                  <a:cubicBezTo>
                    <a:pt x="319" y="133"/>
                    <a:pt x="291" y="49"/>
                    <a:pt x="221" y="16"/>
                  </a:cubicBezTo>
                  <a:cubicBezTo>
                    <a:pt x="201" y="5"/>
                    <a:pt x="179" y="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51"/>
            <p:cNvSpPr/>
            <p:nvPr/>
          </p:nvSpPr>
          <p:spPr>
            <a:xfrm>
              <a:off x="1919592" y="3285746"/>
              <a:ext cx="342210" cy="326166"/>
            </a:xfrm>
            <a:custGeom>
              <a:avLst/>
              <a:gdLst/>
              <a:ahLst/>
              <a:cxnLst/>
              <a:rect l="l" t="t" r="r" b="b"/>
              <a:pathLst>
                <a:path w="3198" h="3048" extrusionOk="0">
                  <a:moveTo>
                    <a:pt x="2458" y="1"/>
                  </a:moveTo>
                  <a:cubicBezTo>
                    <a:pt x="2453" y="1"/>
                    <a:pt x="2447" y="1"/>
                    <a:pt x="2442" y="1"/>
                  </a:cubicBezTo>
                  <a:cubicBezTo>
                    <a:pt x="2338" y="10"/>
                    <a:pt x="2241" y="57"/>
                    <a:pt x="2146" y="110"/>
                  </a:cubicBezTo>
                  <a:cubicBezTo>
                    <a:pt x="2065" y="155"/>
                    <a:pt x="1984" y="197"/>
                    <a:pt x="1914" y="258"/>
                  </a:cubicBezTo>
                  <a:lnTo>
                    <a:pt x="1909" y="264"/>
                  </a:lnTo>
                  <a:cubicBezTo>
                    <a:pt x="1900" y="272"/>
                    <a:pt x="1892" y="278"/>
                    <a:pt x="1884" y="286"/>
                  </a:cubicBezTo>
                  <a:lnTo>
                    <a:pt x="1870" y="300"/>
                  </a:lnTo>
                  <a:lnTo>
                    <a:pt x="1853" y="317"/>
                  </a:lnTo>
                  <a:cubicBezTo>
                    <a:pt x="1842" y="328"/>
                    <a:pt x="1833" y="336"/>
                    <a:pt x="1825" y="350"/>
                  </a:cubicBezTo>
                  <a:cubicBezTo>
                    <a:pt x="1811" y="372"/>
                    <a:pt x="1797" y="392"/>
                    <a:pt x="1786" y="414"/>
                  </a:cubicBezTo>
                  <a:cubicBezTo>
                    <a:pt x="1780" y="428"/>
                    <a:pt x="1775" y="439"/>
                    <a:pt x="1769" y="448"/>
                  </a:cubicBezTo>
                  <a:cubicBezTo>
                    <a:pt x="1744" y="503"/>
                    <a:pt x="1727" y="568"/>
                    <a:pt x="1711" y="626"/>
                  </a:cubicBezTo>
                  <a:cubicBezTo>
                    <a:pt x="1702" y="654"/>
                    <a:pt x="1697" y="690"/>
                    <a:pt x="1683" y="727"/>
                  </a:cubicBezTo>
                  <a:cubicBezTo>
                    <a:pt x="1663" y="554"/>
                    <a:pt x="1591" y="378"/>
                    <a:pt x="1448" y="280"/>
                  </a:cubicBezTo>
                  <a:cubicBezTo>
                    <a:pt x="1287" y="166"/>
                    <a:pt x="1072" y="169"/>
                    <a:pt x="888" y="96"/>
                  </a:cubicBezTo>
                  <a:cubicBezTo>
                    <a:pt x="829" y="71"/>
                    <a:pt x="776" y="43"/>
                    <a:pt x="715" y="40"/>
                  </a:cubicBezTo>
                  <a:cubicBezTo>
                    <a:pt x="712" y="40"/>
                    <a:pt x="709" y="40"/>
                    <a:pt x="707" y="40"/>
                  </a:cubicBezTo>
                  <a:cubicBezTo>
                    <a:pt x="579" y="40"/>
                    <a:pt x="474" y="169"/>
                    <a:pt x="444" y="303"/>
                  </a:cubicBezTo>
                  <a:cubicBezTo>
                    <a:pt x="430" y="439"/>
                    <a:pt x="489" y="570"/>
                    <a:pt x="558" y="685"/>
                  </a:cubicBezTo>
                  <a:cubicBezTo>
                    <a:pt x="642" y="830"/>
                    <a:pt x="740" y="961"/>
                    <a:pt x="849" y="1084"/>
                  </a:cubicBezTo>
                  <a:lnTo>
                    <a:pt x="826" y="1084"/>
                  </a:lnTo>
                  <a:cubicBezTo>
                    <a:pt x="809" y="1084"/>
                    <a:pt x="790" y="1081"/>
                    <a:pt x="770" y="1081"/>
                  </a:cubicBezTo>
                  <a:lnTo>
                    <a:pt x="768" y="1081"/>
                  </a:lnTo>
                  <a:cubicBezTo>
                    <a:pt x="755" y="1081"/>
                    <a:pt x="743" y="1080"/>
                    <a:pt x="731" y="1080"/>
                  </a:cubicBezTo>
                  <a:cubicBezTo>
                    <a:pt x="598" y="1080"/>
                    <a:pt x="465" y="1110"/>
                    <a:pt x="388" y="1212"/>
                  </a:cubicBezTo>
                  <a:cubicBezTo>
                    <a:pt x="338" y="1271"/>
                    <a:pt x="318" y="1352"/>
                    <a:pt x="254" y="1396"/>
                  </a:cubicBezTo>
                  <a:cubicBezTo>
                    <a:pt x="199" y="1438"/>
                    <a:pt x="120" y="1438"/>
                    <a:pt x="65" y="1488"/>
                  </a:cubicBezTo>
                  <a:cubicBezTo>
                    <a:pt x="14" y="1533"/>
                    <a:pt x="0" y="1605"/>
                    <a:pt x="23" y="1670"/>
                  </a:cubicBezTo>
                  <a:cubicBezTo>
                    <a:pt x="45" y="1731"/>
                    <a:pt x="98" y="1781"/>
                    <a:pt x="157" y="1806"/>
                  </a:cubicBezTo>
                  <a:cubicBezTo>
                    <a:pt x="204" y="1823"/>
                    <a:pt x="249" y="1834"/>
                    <a:pt x="288" y="1857"/>
                  </a:cubicBezTo>
                  <a:cubicBezTo>
                    <a:pt x="394" y="1932"/>
                    <a:pt x="374" y="2116"/>
                    <a:pt x="486" y="2189"/>
                  </a:cubicBezTo>
                  <a:cubicBezTo>
                    <a:pt x="514" y="2208"/>
                    <a:pt x="547" y="2216"/>
                    <a:pt x="582" y="2216"/>
                  </a:cubicBezTo>
                  <a:cubicBezTo>
                    <a:pt x="634" y="2216"/>
                    <a:pt x="691" y="2198"/>
                    <a:pt x="740" y="2177"/>
                  </a:cubicBezTo>
                  <a:cubicBezTo>
                    <a:pt x="740" y="2177"/>
                    <a:pt x="743" y="2177"/>
                    <a:pt x="748" y="2175"/>
                  </a:cubicBezTo>
                  <a:cubicBezTo>
                    <a:pt x="832" y="2144"/>
                    <a:pt x="916" y="2105"/>
                    <a:pt x="994" y="2063"/>
                  </a:cubicBezTo>
                  <a:lnTo>
                    <a:pt x="1016" y="2052"/>
                  </a:lnTo>
                  <a:cubicBezTo>
                    <a:pt x="1047" y="2035"/>
                    <a:pt x="1083" y="2018"/>
                    <a:pt x="1114" y="1996"/>
                  </a:cubicBezTo>
                  <a:lnTo>
                    <a:pt x="1114" y="1996"/>
                  </a:lnTo>
                  <a:cubicBezTo>
                    <a:pt x="1091" y="2032"/>
                    <a:pt x="1077" y="2066"/>
                    <a:pt x="1061" y="2102"/>
                  </a:cubicBezTo>
                  <a:cubicBezTo>
                    <a:pt x="1061" y="2102"/>
                    <a:pt x="1061" y="2105"/>
                    <a:pt x="1058" y="2108"/>
                  </a:cubicBezTo>
                  <a:cubicBezTo>
                    <a:pt x="1047" y="2133"/>
                    <a:pt x="1035" y="2161"/>
                    <a:pt x="1027" y="2186"/>
                  </a:cubicBezTo>
                  <a:cubicBezTo>
                    <a:pt x="1027" y="2186"/>
                    <a:pt x="1027" y="2189"/>
                    <a:pt x="1022" y="2191"/>
                  </a:cubicBezTo>
                  <a:cubicBezTo>
                    <a:pt x="963" y="2373"/>
                    <a:pt x="946" y="2565"/>
                    <a:pt x="985" y="2749"/>
                  </a:cubicBezTo>
                  <a:cubicBezTo>
                    <a:pt x="1013" y="2888"/>
                    <a:pt x="1104" y="3048"/>
                    <a:pt x="1247" y="3048"/>
                  </a:cubicBezTo>
                  <a:cubicBezTo>
                    <a:pt x="1248" y="3048"/>
                    <a:pt x="1249" y="3048"/>
                    <a:pt x="1250" y="3048"/>
                  </a:cubicBezTo>
                  <a:cubicBezTo>
                    <a:pt x="1376" y="3048"/>
                    <a:pt x="1460" y="2925"/>
                    <a:pt x="1563" y="2852"/>
                  </a:cubicBezTo>
                  <a:cubicBezTo>
                    <a:pt x="1677" y="2769"/>
                    <a:pt x="1842" y="2733"/>
                    <a:pt x="1914" y="2618"/>
                  </a:cubicBezTo>
                  <a:lnTo>
                    <a:pt x="1925" y="2596"/>
                  </a:lnTo>
                  <a:cubicBezTo>
                    <a:pt x="1939" y="2576"/>
                    <a:pt x="1948" y="2551"/>
                    <a:pt x="1951" y="2526"/>
                  </a:cubicBezTo>
                  <a:cubicBezTo>
                    <a:pt x="1953" y="2504"/>
                    <a:pt x="1956" y="2479"/>
                    <a:pt x="1956" y="2454"/>
                  </a:cubicBezTo>
                  <a:cubicBezTo>
                    <a:pt x="1953" y="2401"/>
                    <a:pt x="1948" y="2353"/>
                    <a:pt x="1937" y="2303"/>
                  </a:cubicBezTo>
                  <a:cubicBezTo>
                    <a:pt x="1923" y="2242"/>
                    <a:pt x="1911" y="2177"/>
                    <a:pt x="1898" y="2113"/>
                  </a:cubicBezTo>
                  <a:cubicBezTo>
                    <a:pt x="1895" y="2088"/>
                    <a:pt x="1886" y="2071"/>
                    <a:pt x="1884" y="2049"/>
                  </a:cubicBezTo>
                  <a:lnTo>
                    <a:pt x="1884" y="2049"/>
                  </a:lnTo>
                  <a:cubicBezTo>
                    <a:pt x="1892" y="2060"/>
                    <a:pt x="1898" y="2066"/>
                    <a:pt x="1906" y="2077"/>
                  </a:cubicBezTo>
                  <a:cubicBezTo>
                    <a:pt x="1951" y="2136"/>
                    <a:pt x="1995" y="2200"/>
                    <a:pt x="2037" y="2258"/>
                  </a:cubicBezTo>
                  <a:cubicBezTo>
                    <a:pt x="2065" y="2300"/>
                    <a:pt x="2096" y="2342"/>
                    <a:pt x="2129" y="2384"/>
                  </a:cubicBezTo>
                  <a:cubicBezTo>
                    <a:pt x="2182" y="2462"/>
                    <a:pt x="2241" y="2537"/>
                    <a:pt x="2319" y="2587"/>
                  </a:cubicBezTo>
                  <a:cubicBezTo>
                    <a:pt x="2381" y="2625"/>
                    <a:pt x="2450" y="2641"/>
                    <a:pt x="2521" y="2641"/>
                  </a:cubicBezTo>
                  <a:cubicBezTo>
                    <a:pt x="2665" y="2641"/>
                    <a:pt x="2816" y="2574"/>
                    <a:pt x="2933" y="2484"/>
                  </a:cubicBezTo>
                  <a:cubicBezTo>
                    <a:pt x="3016" y="2423"/>
                    <a:pt x="3097" y="2342"/>
                    <a:pt x="3133" y="2244"/>
                  </a:cubicBezTo>
                  <a:cubicBezTo>
                    <a:pt x="3198" y="2063"/>
                    <a:pt x="3108" y="1865"/>
                    <a:pt x="2969" y="1728"/>
                  </a:cubicBezTo>
                  <a:cubicBezTo>
                    <a:pt x="2958" y="1723"/>
                    <a:pt x="2946" y="1711"/>
                    <a:pt x="2935" y="1700"/>
                  </a:cubicBezTo>
                  <a:cubicBezTo>
                    <a:pt x="2927" y="1689"/>
                    <a:pt x="2913" y="1684"/>
                    <a:pt x="2902" y="1672"/>
                  </a:cubicBezTo>
                  <a:cubicBezTo>
                    <a:pt x="2774" y="1575"/>
                    <a:pt x="2626" y="1516"/>
                    <a:pt x="2472" y="1480"/>
                  </a:cubicBezTo>
                  <a:cubicBezTo>
                    <a:pt x="2500" y="1474"/>
                    <a:pt x="2522" y="1472"/>
                    <a:pt x="2542" y="1463"/>
                  </a:cubicBezTo>
                  <a:cubicBezTo>
                    <a:pt x="2628" y="1438"/>
                    <a:pt x="2729" y="1396"/>
                    <a:pt x="2748" y="1307"/>
                  </a:cubicBezTo>
                  <a:cubicBezTo>
                    <a:pt x="2748" y="1299"/>
                    <a:pt x="2751" y="1293"/>
                    <a:pt x="2751" y="1282"/>
                  </a:cubicBezTo>
                  <a:lnTo>
                    <a:pt x="2751" y="1276"/>
                  </a:lnTo>
                  <a:cubicBezTo>
                    <a:pt x="2751" y="1271"/>
                    <a:pt x="2748" y="1265"/>
                    <a:pt x="2748" y="1257"/>
                  </a:cubicBezTo>
                  <a:lnTo>
                    <a:pt x="2748" y="1251"/>
                  </a:lnTo>
                  <a:cubicBezTo>
                    <a:pt x="2748" y="1243"/>
                    <a:pt x="2748" y="1237"/>
                    <a:pt x="2746" y="1229"/>
                  </a:cubicBezTo>
                  <a:lnTo>
                    <a:pt x="2746" y="1226"/>
                  </a:lnTo>
                  <a:cubicBezTo>
                    <a:pt x="2737" y="1195"/>
                    <a:pt x="2729" y="1167"/>
                    <a:pt x="2721" y="1137"/>
                  </a:cubicBezTo>
                  <a:cubicBezTo>
                    <a:pt x="2718" y="1123"/>
                    <a:pt x="2712" y="1103"/>
                    <a:pt x="2709" y="1089"/>
                  </a:cubicBezTo>
                  <a:cubicBezTo>
                    <a:pt x="2701" y="986"/>
                    <a:pt x="2765" y="891"/>
                    <a:pt x="2815" y="794"/>
                  </a:cubicBezTo>
                  <a:cubicBezTo>
                    <a:pt x="2891" y="637"/>
                    <a:pt x="2916" y="445"/>
                    <a:pt x="2849" y="280"/>
                  </a:cubicBezTo>
                  <a:cubicBezTo>
                    <a:pt x="2784" y="124"/>
                    <a:pt x="2630" y="1"/>
                    <a:pt x="2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51"/>
            <p:cNvSpPr/>
            <p:nvPr/>
          </p:nvSpPr>
          <p:spPr>
            <a:xfrm>
              <a:off x="2080748" y="3309716"/>
              <a:ext cx="132154" cy="139862"/>
            </a:xfrm>
            <a:custGeom>
              <a:avLst/>
              <a:gdLst/>
              <a:ahLst/>
              <a:cxnLst/>
              <a:rect l="l" t="t" r="r" b="b"/>
              <a:pathLst>
                <a:path w="1235" h="1307" extrusionOk="0">
                  <a:moveTo>
                    <a:pt x="851" y="0"/>
                  </a:moveTo>
                  <a:cubicBezTo>
                    <a:pt x="846" y="0"/>
                    <a:pt x="840" y="0"/>
                    <a:pt x="835" y="1"/>
                  </a:cubicBezTo>
                  <a:cubicBezTo>
                    <a:pt x="743" y="9"/>
                    <a:pt x="662" y="51"/>
                    <a:pt x="584" y="93"/>
                  </a:cubicBezTo>
                  <a:cubicBezTo>
                    <a:pt x="481" y="148"/>
                    <a:pt x="378" y="204"/>
                    <a:pt x="311" y="299"/>
                  </a:cubicBezTo>
                  <a:cubicBezTo>
                    <a:pt x="263" y="369"/>
                    <a:pt x="238" y="447"/>
                    <a:pt x="213" y="531"/>
                  </a:cubicBezTo>
                  <a:cubicBezTo>
                    <a:pt x="171" y="698"/>
                    <a:pt x="1" y="1116"/>
                    <a:pt x="185" y="1242"/>
                  </a:cubicBezTo>
                  <a:cubicBezTo>
                    <a:pt x="255" y="1289"/>
                    <a:pt x="358" y="1306"/>
                    <a:pt x="468" y="1306"/>
                  </a:cubicBezTo>
                  <a:cubicBezTo>
                    <a:pt x="630" y="1306"/>
                    <a:pt x="809" y="1269"/>
                    <a:pt x="919" y="1239"/>
                  </a:cubicBezTo>
                  <a:cubicBezTo>
                    <a:pt x="991" y="1220"/>
                    <a:pt x="1075" y="1183"/>
                    <a:pt x="1092" y="1108"/>
                  </a:cubicBezTo>
                  <a:cubicBezTo>
                    <a:pt x="1106" y="1044"/>
                    <a:pt x="1067" y="985"/>
                    <a:pt x="1061" y="921"/>
                  </a:cubicBezTo>
                  <a:cubicBezTo>
                    <a:pt x="1050" y="832"/>
                    <a:pt x="1111" y="751"/>
                    <a:pt x="1148" y="670"/>
                  </a:cubicBezTo>
                  <a:cubicBezTo>
                    <a:pt x="1215" y="536"/>
                    <a:pt x="1234" y="374"/>
                    <a:pt x="1181" y="238"/>
                  </a:cubicBezTo>
                  <a:cubicBezTo>
                    <a:pt x="1127" y="103"/>
                    <a:pt x="991" y="0"/>
                    <a:pt x="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51"/>
            <p:cNvSpPr/>
            <p:nvPr/>
          </p:nvSpPr>
          <p:spPr>
            <a:xfrm>
              <a:off x="2102578" y="3391152"/>
              <a:ext cx="69341" cy="43767"/>
            </a:xfrm>
            <a:custGeom>
              <a:avLst/>
              <a:gdLst/>
              <a:ahLst/>
              <a:cxnLst/>
              <a:rect l="l" t="t" r="r" b="b"/>
              <a:pathLst>
                <a:path w="648" h="409" extrusionOk="0">
                  <a:moveTo>
                    <a:pt x="617" y="1"/>
                  </a:moveTo>
                  <a:cubicBezTo>
                    <a:pt x="610" y="1"/>
                    <a:pt x="604" y="4"/>
                    <a:pt x="600" y="12"/>
                  </a:cubicBezTo>
                  <a:cubicBezTo>
                    <a:pt x="444" y="180"/>
                    <a:pt x="241" y="305"/>
                    <a:pt x="20" y="364"/>
                  </a:cubicBezTo>
                  <a:cubicBezTo>
                    <a:pt x="6" y="367"/>
                    <a:pt x="1" y="381"/>
                    <a:pt x="3" y="394"/>
                  </a:cubicBezTo>
                  <a:cubicBezTo>
                    <a:pt x="6" y="397"/>
                    <a:pt x="9" y="406"/>
                    <a:pt x="17" y="406"/>
                  </a:cubicBezTo>
                  <a:cubicBezTo>
                    <a:pt x="23" y="408"/>
                    <a:pt x="26" y="408"/>
                    <a:pt x="34" y="408"/>
                  </a:cubicBezTo>
                  <a:cubicBezTo>
                    <a:pt x="263" y="350"/>
                    <a:pt x="480" y="222"/>
                    <a:pt x="637" y="43"/>
                  </a:cubicBezTo>
                  <a:cubicBezTo>
                    <a:pt x="648" y="32"/>
                    <a:pt x="648" y="15"/>
                    <a:pt x="634" y="7"/>
                  </a:cubicBezTo>
                  <a:cubicBezTo>
                    <a:pt x="629" y="3"/>
                    <a:pt x="623" y="1"/>
                    <a:pt x="617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51"/>
            <p:cNvSpPr/>
            <p:nvPr/>
          </p:nvSpPr>
          <p:spPr>
            <a:xfrm>
              <a:off x="2107714" y="3380130"/>
              <a:ext cx="31353" cy="54575"/>
            </a:xfrm>
            <a:custGeom>
              <a:avLst/>
              <a:gdLst/>
              <a:ahLst/>
              <a:cxnLst/>
              <a:rect l="l" t="t" r="r" b="b"/>
              <a:pathLst>
                <a:path w="293" h="510" extrusionOk="0">
                  <a:moveTo>
                    <a:pt x="262" y="1"/>
                  </a:moveTo>
                  <a:cubicBezTo>
                    <a:pt x="255" y="1"/>
                    <a:pt x="249" y="3"/>
                    <a:pt x="246" y="9"/>
                  </a:cubicBezTo>
                  <a:cubicBezTo>
                    <a:pt x="134" y="146"/>
                    <a:pt x="53" y="311"/>
                    <a:pt x="11" y="481"/>
                  </a:cubicBezTo>
                  <a:cubicBezTo>
                    <a:pt x="0" y="492"/>
                    <a:pt x="11" y="500"/>
                    <a:pt x="22" y="503"/>
                  </a:cubicBezTo>
                  <a:cubicBezTo>
                    <a:pt x="25" y="503"/>
                    <a:pt x="25" y="509"/>
                    <a:pt x="28" y="509"/>
                  </a:cubicBezTo>
                  <a:cubicBezTo>
                    <a:pt x="29" y="509"/>
                    <a:pt x="31" y="509"/>
                    <a:pt x="32" y="509"/>
                  </a:cubicBezTo>
                  <a:cubicBezTo>
                    <a:pt x="45" y="509"/>
                    <a:pt x="56" y="499"/>
                    <a:pt x="59" y="492"/>
                  </a:cubicBezTo>
                  <a:cubicBezTo>
                    <a:pt x="98" y="327"/>
                    <a:pt x="176" y="171"/>
                    <a:pt x="282" y="40"/>
                  </a:cubicBezTo>
                  <a:cubicBezTo>
                    <a:pt x="293" y="32"/>
                    <a:pt x="290" y="12"/>
                    <a:pt x="279" y="6"/>
                  </a:cubicBezTo>
                  <a:cubicBezTo>
                    <a:pt x="274" y="3"/>
                    <a:pt x="267" y="1"/>
                    <a:pt x="2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51"/>
            <p:cNvSpPr/>
            <p:nvPr/>
          </p:nvSpPr>
          <p:spPr>
            <a:xfrm>
              <a:off x="2095087" y="3344923"/>
              <a:ext cx="89137" cy="94490"/>
            </a:xfrm>
            <a:custGeom>
              <a:avLst/>
              <a:gdLst/>
              <a:ahLst/>
              <a:cxnLst/>
              <a:rect l="l" t="t" r="r" b="b"/>
              <a:pathLst>
                <a:path w="833" h="883" extrusionOk="0">
                  <a:moveTo>
                    <a:pt x="573" y="0"/>
                  </a:moveTo>
                  <a:cubicBezTo>
                    <a:pt x="569" y="0"/>
                    <a:pt x="565" y="0"/>
                    <a:pt x="562" y="1"/>
                  </a:cubicBezTo>
                  <a:cubicBezTo>
                    <a:pt x="500" y="3"/>
                    <a:pt x="444" y="31"/>
                    <a:pt x="394" y="62"/>
                  </a:cubicBezTo>
                  <a:cubicBezTo>
                    <a:pt x="327" y="98"/>
                    <a:pt x="255" y="135"/>
                    <a:pt x="210" y="202"/>
                  </a:cubicBezTo>
                  <a:cubicBezTo>
                    <a:pt x="177" y="246"/>
                    <a:pt x="157" y="302"/>
                    <a:pt x="143" y="358"/>
                  </a:cubicBezTo>
                  <a:cubicBezTo>
                    <a:pt x="115" y="469"/>
                    <a:pt x="1" y="754"/>
                    <a:pt x="124" y="840"/>
                  </a:cubicBezTo>
                  <a:cubicBezTo>
                    <a:pt x="170" y="872"/>
                    <a:pt x="239" y="883"/>
                    <a:pt x="313" y="883"/>
                  </a:cubicBezTo>
                  <a:cubicBezTo>
                    <a:pt x="423" y="883"/>
                    <a:pt x="545" y="858"/>
                    <a:pt x="620" y="838"/>
                  </a:cubicBezTo>
                  <a:cubicBezTo>
                    <a:pt x="670" y="824"/>
                    <a:pt x="723" y="799"/>
                    <a:pt x="735" y="746"/>
                  </a:cubicBezTo>
                  <a:cubicBezTo>
                    <a:pt x="746" y="704"/>
                    <a:pt x="718" y="665"/>
                    <a:pt x="715" y="620"/>
                  </a:cubicBezTo>
                  <a:cubicBezTo>
                    <a:pt x="707" y="561"/>
                    <a:pt x="746" y="506"/>
                    <a:pt x="774" y="453"/>
                  </a:cubicBezTo>
                  <a:cubicBezTo>
                    <a:pt x="815" y="363"/>
                    <a:pt x="832" y="255"/>
                    <a:pt x="793" y="160"/>
                  </a:cubicBezTo>
                  <a:cubicBezTo>
                    <a:pt x="758" y="68"/>
                    <a:pt x="669" y="0"/>
                    <a:pt x="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51"/>
            <p:cNvSpPr/>
            <p:nvPr/>
          </p:nvSpPr>
          <p:spPr>
            <a:xfrm>
              <a:off x="2096906" y="3439627"/>
              <a:ext cx="142534" cy="109364"/>
            </a:xfrm>
            <a:custGeom>
              <a:avLst/>
              <a:gdLst/>
              <a:ahLst/>
              <a:cxnLst/>
              <a:rect l="l" t="t" r="r" b="b"/>
              <a:pathLst>
                <a:path w="1332" h="1022" extrusionOk="0">
                  <a:moveTo>
                    <a:pt x="321" y="1"/>
                  </a:moveTo>
                  <a:cubicBezTo>
                    <a:pt x="182" y="1"/>
                    <a:pt x="16" y="23"/>
                    <a:pt x="6" y="134"/>
                  </a:cubicBezTo>
                  <a:cubicBezTo>
                    <a:pt x="1" y="204"/>
                    <a:pt x="42" y="265"/>
                    <a:pt x="84" y="326"/>
                  </a:cubicBezTo>
                  <a:cubicBezTo>
                    <a:pt x="135" y="396"/>
                    <a:pt x="185" y="469"/>
                    <a:pt x="238" y="538"/>
                  </a:cubicBezTo>
                  <a:cubicBezTo>
                    <a:pt x="299" y="625"/>
                    <a:pt x="363" y="717"/>
                    <a:pt x="425" y="804"/>
                  </a:cubicBezTo>
                  <a:cubicBezTo>
                    <a:pt x="472" y="865"/>
                    <a:pt x="519" y="932"/>
                    <a:pt x="586" y="974"/>
                  </a:cubicBezTo>
                  <a:cubicBezTo>
                    <a:pt x="639" y="1007"/>
                    <a:pt x="696" y="1021"/>
                    <a:pt x="756" y="1021"/>
                  </a:cubicBezTo>
                  <a:cubicBezTo>
                    <a:pt x="876" y="1021"/>
                    <a:pt x="1002" y="964"/>
                    <a:pt x="1103" y="890"/>
                  </a:cubicBezTo>
                  <a:cubicBezTo>
                    <a:pt x="1172" y="837"/>
                    <a:pt x="1236" y="773"/>
                    <a:pt x="1270" y="689"/>
                  </a:cubicBezTo>
                  <a:cubicBezTo>
                    <a:pt x="1331" y="511"/>
                    <a:pt x="1223" y="315"/>
                    <a:pt x="1075" y="201"/>
                  </a:cubicBezTo>
                  <a:cubicBezTo>
                    <a:pt x="904" y="70"/>
                    <a:pt x="690" y="17"/>
                    <a:pt x="483" y="8"/>
                  </a:cubicBezTo>
                  <a:cubicBezTo>
                    <a:pt x="449" y="6"/>
                    <a:pt x="388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51"/>
            <p:cNvSpPr/>
            <p:nvPr/>
          </p:nvSpPr>
          <p:spPr>
            <a:xfrm>
              <a:off x="2107928" y="3445834"/>
              <a:ext cx="75975" cy="31675"/>
            </a:xfrm>
            <a:custGeom>
              <a:avLst/>
              <a:gdLst/>
              <a:ahLst/>
              <a:cxnLst/>
              <a:rect l="l" t="t" r="r" b="b"/>
              <a:pathLst>
                <a:path w="710" h="296" extrusionOk="0">
                  <a:moveTo>
                    <a:pt x="26" y="1"/>
                  </a:moveTo>
                  <a:cubicBezTo>
                    <a:pt x="12" y="1"/>
                    <a:pt x="1" y="12"/>
                    <a:pt x="1" y="26"/>
                  </a:cubicBezTo>
                  <a:cubicBezTo>
                    <a:pt x="1" y="34"/>
                    <a:pt x="9" y="45"/>
                    <a:pt x="15" y="48"/>
                  </a:cubicBezTo>
                  <a:cubicBezTo>
                    <a:pt x="20" y="51"/>
                    <a:pt x="23" y="51"/>
                    <a:pt x="26" y="51"/>
                  </a:cubicBezTo>
                  <a:cubicBezTo>
                    <a:pt x="260" y="54"/>
                    <a:pt x="486" y="143"/>
                    <a:pt x="665" y="288"/>
                  </a:cubicBezTo>
                  <a:cubicBezTo>
                    <a:pt x="668" y="293"/>
                    <a:pt x="674" y="295"/>
                    <a:pt x="680" y="295"/>
                  </a:cubicBezTo>
                  <a:cubicBezTo>
                    <a:pt x="688" y="295"/>
                    <a:pt x="695" y="291"/>
                    <a:pt x="698" y="285"/>
                  </a:cubicBezTo>
                  <a:cubicBezTo>
                    <a:pt x="709" y="274"/>
                    <a:pt x="707" y="257"/>
                    <a:pt x="695" y="249"/>
                  </a:cubicBezTo>
                  <a:cubicBezTo>
                    <a:pt x="509" y="93"/>
                    <a:pt x="271" y="6"/>
                    <a:pt x="2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51"/>
            <p:cNvSpPr/>
            <p:nvPr/>
          </p:nvSpPr>
          <p:spPr>
            <a:xfrm>
              <a:off x="2107928" y="3457177"/>
              <a:ext cx="49973" cy="52328"/>
            </a:xfrm>
            <a:custGeom>
              <a:avLst/>
              <a:gdLst/>
              <a:ahLst/>
              <a:cxnLst/>
              <a:rect l="l" t="t" r="r" b="b"/>
              <a:pathLst>
                <a:path w="467" h="489" extrusionOk="0">
                  <a:moveTo>
                    <a:pt x="31" y="1"/>
                  </a:moveTo>
                  <a:cubicBezTo>
                    <a:pt x="27" y="1"/>
                    <a:pt x="23" y="2"/>
                    <a:pt x="20" y="3"/>
                  </a:cubicBezTo>
                  <a:cubicBezTo>
                    <a:pt x="6" y="12"/>
                    <a:pt x="1" y="26"/>
                    <a:pt x="9" y="40"/>
                  </a:cubicBezTo>
                  <a:cubicBezTo>
                    <a:pt x="112" y="210"/>
                    <a:pt x="252" y="366"/>
                    <a:pt x="416" y="486"/>
                  </a:cubicBezTo>
                  <a:cubicBezTo>
                    <a:pt x="417" y="484"/>
                    <a:pt x="419" y="484"/>
                    <a:pt x="420" y="484"/>
                  </a:cubicBezTo>
                  <a:cubicBezTo>
                    <a:pt x="422" y="484"/>
                    <a:pt x="425" y="486"/>
                    <a:pt x="425" y="486"/>
                  </a:cubicBezTo>
                  <a:cubicBezTo>
                    <a:pt x="428" y="488"/>
                    <a:pt x="431" y="489"/>
                    <a:pt x="435" y="489"/>
                  </a:cubicBezTo>
                  <a:cubicBezTo>
                    <a:pt x="442" y="489"/>
                    <a:pt x="450" y="485"/>
                    <a:pt x="456" y="478"/>
                  </a:cubicBezTo>
                  <a:cubicBezTo>
                    <a:pt x="467" y="469"/>
                    <a:pt x="461" y="450"/>
                    <a:pt x="447" y="444"/>
                  </a:cubicBezTo>
                  <a:cubicBezTo>
                    <a:pt x="291" y="330"/>
                    <a:pt x="154" y="179"/>
                    <a:pt x="54" y="15"/>
                  </a:cubicBezTo>
                  <a:cubicBezTo>
                    <a:pt x="50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51"/>
            <p:cNvSpPr/>
            <p:nvPr/>
          </p:nvSpPr>
          <p:spPr>
            <a:xfrm>
              <a:off x="2108891" y="3445513"/>
              <a:ext cx="94702" cy="72125"/>
            </a:xfrm>
            <a:custGeom>
              <a:avLst/>
              <a:gdLst/>
              <a:ahLst/>
              <a:cxnLst/>
              <a:rect l="l" t="t" r="r" b="b"/>
              <a:pathLst>
                <a:path w="885" h="674" extrusionOk="0">
                  <a:moveTo>
                    <a:pt x="222" y="0"/>
                  </a:moveTo>
                  <a:cubicBezTo>
                    <a:pt x="128" y="0"/>
                    <a:pt x="11" y="13"/>
                    <a:pt x="3" y="87"/>
                  </a:cubicBezTo>
                  <a:cubicBezTo>
                    <a:pt x="0" y="135"/>
                    <a:pt x="28" y="177"/>
                    <a:pt x="56" y="213"/>
                  </a:cubicBezTo>
                  <a:cubicBezTo>
                    <a:pt x="89" y="260"/>
                    <a:pt x="126" y="305"/>
                    <a:pt x="156" y="352"/>
                  </a:cubicBezTo>
                  <a:cubicBezTo>
                    <a:pt x="198" y="414"/>
                    <a:pt x="240" y="470"/>
                    <a:pt x="282" y="528"/>
                  </a:cubicBezTo>
                  <a:cubicBezTo>
                    <a:pt x="313" y="573"/>
                    <a:pt x="346" y="615"/>
                    <a:pt x="391" y="643"/>
                  </a:cubicBezTo>
                  <a:cubicBezTo>
                    <a:pt x="425" y="665"/>
                    <a:pt x="463" y="674"/>
                    <a:pt x="502" y="674"/>
                  </a:cubicBezTo>
                  <a:cubicBezTo>
                    <a:pt x="581" y="674"/>
                    <a:pt x="666" y="635"/>
                    <a:pt x="731" y="587"/>
                  </a:cubicBezTo>
                  <a:cubicBezTo>
                    <a:pt x="781" y="550"/>
                    <a:pt x="823" y="509"/>
                    <a:pt x="843" y="450"/>
                  </a:cubicBezTo>
                  <a:cubicBezTo>
                    <a:pt x="885" y="336"/>
                    <a:pt x="812" y="205"/>
                    <a:pt x="714" y="132"/>
                  </a:cubicBezTo>
                  <a:cubicBezTo>
                    <a:pt x="600" y="43"/>
                    <a:pt x="461" y="9"/>
                    <a:pt x="321" y="4"/>
                  </a:cubicBezTo>
                  <a:cubicBezTo>
                    <a:pt x="299" y="3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51"/>
            <p:cNvSpPr/>
            <p:nvPr/>
          </p:nvSpPr>
          <p:spPr>
            <a:xfrm>
              <a:off x="1987971" y="3312713"/>
              <a:ext cx="113856" cy="126379"/>
            </a:xfrm>
            <a:custGeom>
              <a:avLst/>
              <a:gdLst/>
              <a:ahLst/>
              <a:cxnLst/>
              <a:rect l="l" t="t" r="r" b="b"/>
              <a:pathLst>
                <a:path w="1064" h="1181" extrusionOk="0">
                  <a:moveTo>
                    <a:pt x="221" y="0"/>
                  </a:moveTo>
                  <a:cubicBezTo>
                    <a:pt x="110" y="0"/>
                    <a:pt x="20" y="109"/>
                    <a:pt x="11" y="221"/>
                  </a:cubicBezTo>
                  <a:cubicBezTo>
                    <a:pt x="0" y="335"/>
                    <a:pt x="48" y="447"/>
                    <a:pt x="109" y="544"/>
                  </a:cubicBezTo>
                  <a:cubicBezTo>
                    <a:pt x="198" y="698"/>
                    <a:pt x="310" y="843"/>
                    <a:pt x="436" y="968"/>
                  </a:cubicBezTo>
                  <a:cubicBezTo>
                    <a:pt x="517" y="1048"/>
                    <a:pt x="677" y="1181"/>
                    <a:pt x="815" y="1181"/>
                  </a:cubicBezTo>
                  <a:cubicBezTo>
                    <a:pt x="837" y="1181"/>
                    <a:pt x="858" y="1177"/>
                    <a:pt x="879" y="1169"/>
                  </a:cubicBezTo>
                  <a:cubicBezTo>
                    <a:pt x="1010" y="1122"/>
                    <a:pt x="1049" y="801"/>
                    <a:pt x="1058" y="670"/>
                  </a:cubicBezTo>
                  <a:cubicBezTo>
                    <a:pt x="1063" y="494"/>
                    <a:pt x="1002" y="307"/>
                    <a:pt x="854" y="207"/>
                  </a:cubicBezTo>
                  <a:cubicBezTo>
                    <a:pt x="715" y="109"/>
                    <a:pt x="533" y="112"/>
                    <a:pt x="377" y="51"/>
                  </a:cubicBezTo>
                  <a:cubicBezTo>
                    <a:pt x="327" y="34"/>
                    <a:pt x="282" y="9"/>
                    <a:pt x="229" y="0"/>
                  </a:cubicBezTo>
                  <a:cubicBezTo>
                    <a:pt x="226" y="0"/>
                    <a:pt x="224" y="0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51"/>
            <p:cNvSpPr/>
            <p:nvPr/>
          </p:nvSpPr>
          <p:spPr>
            <a:xfrm>
              <a:off x="2067693" y="3366432"/>
              <a:ext cx="32316" cy="59177"/>
            </a:xfrm>
            <a:custGeom>
              <a:avLst/>
              <a:gdLst/>
              <a:ahLst/>
              <a:cxnLst/>
              <a:rect l="l" t="t" r="r" b="b"/>
              <a:pathLst>
                <a:path w="302" h="553" extrusionOk="0">
                  <a:moveTo>
                    <a:pt x="28" y="0"/>
                  </a:moveTo>
                  <a:cubicBezTo>
                    <a:pt x="22" y="0"/>
                    <a:pt x="17" y="2"/>
                    <a:pt x="11" y="6"/>
                  </a:cubicBezTo>
                  <a:cubicBezTo>
                    <a:pt x="0" y="15"/>
                    <a:pt x="0" y="28"/>
                    <a:pt x="9" y="40"/>
                  </a:cubicBezTo>
                  <a:cubicBezTo>
                    <a:pt x="131" y="179"/>
                    <a:pt x="215" y="349"/>
                    <a:pt x="251" y="531"/>
                  </a:cubicBezTo>
                  <a:cubicBezTo>
                    <a:pt x="251" y="539"/>
                    <a:pt x="260" y="545"/>
                    <a:pt x="262" y="550"/>
                  </a:cubicBezTo>
                  <a:cubicBezTo>
                    <a:pt x="271" y="553"/>
                    <a:pt x="274" y="553"/>
                    <a:pt x="279" y="553"/>
                  </a:cubicBezTo>
                  <a:cubicBezTo>
                    <a:pt x="293" y="550"/>
                    <a:pt x="301" y="536"/>
                    <a:pt x="301" y="522"/>
                  </a:cubicBezTo>
                  <a:cubicBezTo>
                    <a:pt x="262" y="333"/>
                    <a:pt x="176" y="154"/>
                    <a:pt x="48" y="9"/>
                  </a:cubicBezTo>
                  <a:cubicBezTo>
                    <a:pt x="42" y="3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51"/>
            <p:cNvSpPr/>
            <p:nvPr/>
          </p:nvSpPr>
          <p:spPr>
            <a:xfrm>
              <a:off x="2047361" y="3386657"/>
              <a:ext cx="43659" cy="42697"/>
            </a:xfrm>
            <a:custGeom>
              <a:avLst/>
              <a:gdLst/>
              <a:ahLst/>
              <a:cxnLst/>
              <a:rect l="l" t="t" r="r" b="b"/>
              <a:pathLst>
                <a:path w="408" h="399" extrusionOk="0">
                  <a:moveTo>
                    <a:pt x="29" y="0"/>
                  </a:moveTo>
                  <a:cubicBezTo>
                    <a:pt x="25" y="0"/>
                    <a:pt x="21" y="1"/>
                    <a:pt x="17" y="4"/>
                  </a:cubicBezTo>
                  <a:cubicBezTo>
                    <a:pt x="3" y="10"/>
                    <a:pt x="0" y="29"/>
                    <a:pt x="6" y="38"/>
                  </a:cubicBezTo>
                  <a:cubicBezTo>
                    <a:pt x="98" y="185"/>
                    <a:pt x="218" y="308"/>
                    <a:pt x="369" y="395"/>
                  </a:cubicBezTo>
                  <a:cubicBezTo>
                    <a:pt x="372" y="397"/>
                    <a:pt x="376" y="399"/>
                    <a:pt x="380" y="399"/>
                  </a:cubicBezTo>
                  <a:cubicBezTo>
                    <a:pt x="388" y="399"/>
                    <a:pt x="396" y="393"/>
                    <a:pt x="399" y="383"/>
                  </a:cubicBezTo>
                  <a:cubicBezTo>
                    <a:pt x="408" y="370"/>
                    <a:pt x="402" y="356"/>
                    <a:pt x="391" y="350"/>
                  </a:cubicBezTo>
                  <a:cubicBezTo>
                    <a:pt x="252" y="269"/>
                    <a:pt x="134" y="152"/>
                    <a:pt x="51" y="15"/>
                  </a:cubicBezTo>
                  <a:cubicBezTo>
                    <a:pt x="47" y="6"/>
                    <a:pt x="38" y="0"/>
                    <a:pt x="2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51"/>
            <p:cNvSpPr/>
            <p:nvPr/>
          </p:nvSpPr>
          <p:spPr>
            <a:xfrm>
              <a:off x="2014509" y="3343104"/>
              <a:ext cx="84322" cy="97486"/>
            </a:xfrm>
            <a:custGeom>
              <a:avLst/>
              <a:gdLst/>
              <a:ahLst/>
              <a:cxnLst/>
              <a:rect l="l" t="t" r="r" b="b"/>
              <a:pathLst>
                <a:path w="788" h="911" extrusionOk="0">
                  <a:moveTo>
                    <a:pt x="169" y="1"/>
                  </a:moveTo>
                  <a:cubicBezTo>
                    <a:pt x="89" y="1"/>
                    <a:pt x="20" y="93"/>
                    <a:pt x="9" y="177"/>
                  </a:cubicBezTo>
                  <a:cubicBezTo>
                    <a:pt x="1" y="269"/>
                    <a:pt x="34" y="355"/>
                    <a:pt x="76" y="428"/>
                  </a:cubicBezTo>
                  <a:cubicBezTo>
                    <a:pt x="140" y="548"/>
                    <a:pt x="218" y="659"/>
                    <a:pt x="310" y="754"/>
                  </a:cubicBezTo>
                  <a:cubicBezTo>
                    <a:pt x="367" y="813"/>
                    <a:pt x="478" y="911"/>
                    <a:pt x="578" y="911"/>
                  </a:cubicBezTo>
                  <a:cubicBezTo>
                    <a:pt x="597" y="911"/>
                    <a:pt x="616" y="907"/>
                    <a:pt x="634" y="899"/>
                  </a:cubicBezTo>
                  <a:cubicBezTo>
                    <a:pt x="734" y="860"/>
                    <a:pt x="771" y="606"/>
                    <a:pt x="776" y="506"/>
                  </a:cubicBezTo>
                  <a:cubicBezTo>
                    <a:pt x="787" y="366"/>
                    <a:pt x="745" y="221"/>
                    <a:pt x="637" y="146"/>
                  </a:cubicBezTo>
                  <a:cubicBezTo>
                    <a:pt x="536" y="76"/>
                    <a:pt x="400" y="79"/>
                    <a:pt x="285" y="34"/>
                  </a:cubicBezTo>
                  <a:cubicBezTo>
                    <a:pt x="252" y="20"/>
                    <a:pt x="215" y="4"/>
                    <a:pt x="176" y="1"/>
                  </a:cubicBezTo>
                  <a:cubicBezTo>
                    <a:pt x="174" y="1"/>
                    <a:pt x="172" y="1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51"/>
            <p:cNvSpPr/>
            <p:nvPr/>
          </p:nvSpPr>
          <p:spPr>
            <a:xfrm>
              <a:off x="2030025" y="3451506"/>
              <a:ext cx="98019" cy="133013"/>
            </a:xfrm>
            <a:custGeom>
              <a:avLst/>
              <a:gdLst/>
              <a:ahLst/>
              <a:cxnLst/>
              <a:rect l="l" t="t" r="r" b="b"/>
              <a:pathLst>
                <a:path w="916" h="1243" extrusionOk="0">
                  <a:moveTo>
                    <a:pt x="615" y="1"/>
                  </a:moveTo>
                  <a:cubicBezTo>
                    <a:pt x="557" y="1"/>
                    <a:pt x="491" y="32"/>
                    <a:pt x="425" y="79"/>
                  </a:cubicBezTo>
                  <a:cubicBezTo>
                    <a:pt x="143" y="280"/>
                    <a:pt x="1" y="653"/>
                    <a:pt x="70" y="991"/>
                  </a:cubicBezTo>
                  <a:cubicBezTo>
                    <a:pt x="98" y="1109"/>
                    <a:pt x="171" y="1242"/>
                    <a:pt x="289" y="1242"/>
                  </a:cubicBezTo>
                  <a:cubicBezTo>
                    <a:pt x="292" y="1242"/>
                    <a:pt x="294" y="1242"/>
                    <a:pt x="296" y="1242"/>
                  </a:cubicBezTo>
                  <a:cubicBezTo>
                    <a:pt x="405" y="1242"/>
                    <a:pt x="478" y="1142"/>
                    <a:pt x="564" y="1080"/>
                  </a:cubicBezTo>
                  <a:cubicBezTo>
                    <a:pt x="670" y="1005"/>
                    <a:pt x="818" y="977"/>
                    <a:pt x="877" y="865"/>
                  </a:cubicBezTo>
                  <a:cubicBezTo>
                    <a:pt x="916" y="793"/>
                    <a:pt x="902" y="704"/>
                    <a:pt x="882" y="623"/>
                  </a:cubicBezTo>
                  <a:cubicBezTo>
                    <a:pt x="849" y="458"/>
                    <a:pt x="824" y="277"/>
                    <a:pt x="757" y="118"/>
                  </a:cubicBezTo>
                  <a:cubicBezTo>
                    <a:pt x="726" y="34"/>
                    <a:pt x="675" y="1"/>
                    <a:pt x="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51"/>
            <p:cNvSpPr/>
            <p:nvPr/>
          </p:nvSpPr>
          <p:spPr>
            <a:xfrm>
              <a:off x="2049715" y="3452469"/>
              <a:ext cx="44622" cy="86357"/>
            </a:xfrm>
            <a:custGeom>
              <a:avLst/>
              <a:gdLst/>
              <a:ahLst/>
              <a:cxnLst/>
              <a:rect l="l" t="t" r="r" b="b"/>
              <a:pathLst>
                <a:path w="417" h="807" extrusionOk="0">
                  <a:moveTo>
                    <a:pt x="388" y="1"/>
                  </a:moveTo>
                  <a:cubicBezTo>
                    <a:pt x="380" y="1"/>
                    <a:pt x="372" y="4"/>
                    <a:pt x="369" y="11"/>
                  </a:cubicBezTo>
                  <a:cubicBezTo>
                    <a:pt x="179" y="226"/>
                    <a:pt x="51" y="494"/>
                    <a:pt x="1" y="778"/>
                  </a:cubicBezTo>
                  <a:cubicBezTo>
                    <a:pt x="1" y="784"/>
                    <a:pt x="9" y="795"/>
                    <a:pt x="20" y="801"/>
                  </a:cubicBezTo>
                  <a:cubicBezTo>
                    <a:pt x="23" y="801"/>
                    <a:pt x="23" y="806"/>
                    <a:pt x="23" y="806"/>
                  </a:cubicBezTo>
                  <a:cubicBezTo>
                    <a:pt x="25" y="807"/>
                    <a:pt x="27" y="807"/>
                    <a:pt x="29" y="807"/>
                  </a:cubicBezTo>
                  <a:cubicBezTo>
                    <a:pt x="40" y="807"/>
                    <a:pt x="49" y="800"/>
                    <a:pt x="54" y="792"/>
                  </a:cubicBezTo>
                  <a:lnTo>
                    <a:pt x="65" y="764"/>
                  </a:lnTo>
                  <a:cubicBezTo>
                    <a:pt x="68" y="756"/>
                    <a:pt x="68" y="750"/>
                    <a:pt x="62" y="742"/>
                  </a:cubicBezTo>
                  <a:cubicBezTo>
                    <a:pt x="112" y="485"/>
                    <a:pt x="232" y="240"/>
                    <a:pt x="405" y="42"/>
                  </a:cubicBezTo>
                  <a:cubicBezTo>
                    <a:pt x="416" y="31"/>
                    <a:pt x="414" y="14"/>
                    <a:pt x="403" y="6"/>
                  </a:cubicBezTo>
                  <a:cubicBezTo>
                    <a:pt x="398" y="2"/>
                    <a:pt x="393" y="1"/>
                    <a:pt x="388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51"/>
            <p:cNvSpPr/>
            <p:nvPr/>
          </p:nvSpPr>
          <p:spPr>
            <a:xfrm>
              <a:off x="2084707" y="3458354"/>
              <a:ext cx="20117" cy="72018"/>
            </a:xfrm>
            <a:custGeom>
              <a:avLst/>
              <a:gdLst/>
              <a:ahLst/>
              <a:cxnLst/>
              <a:rect l="l" t="t" r="r" b="b"/>
              <a:pathLst>
                <a:path w="188" h="673" extrusionOk="0">
                  <a:moveTo>
                    <a:pt x="142" y="1"/>
                  </a:moveTo>
                  <a:cubicBezTo>
                    <a:pt x="129" y="4"/>
                    <a:pt x="117" y="15"/>
                    <a:pt x="117" y="29"/>
                  </a:cubicBezTo>
                  <a:cubicBezTo>
                    <a:pt x="131" y="235"/>
                    <a:pt x="92" y="447"/>
                    <a:pt x="3" y="631"/>
                  </a:cubicBezTo>
                  <a:cubicBezTo>
                    <a:pt x="0" y="645"/>
                    <a:pt x="3" y="662"/>
                    <a:pt x="17" y="670"/>
                  </a:cubicBezTo>
                  <a:cubicBezTo>
                    <a:pt x="21" y="672"/>
                    <a:pt x="24" y="673"/>
                    <a:pt x="28" y="673"/>
                  </a:cubicBezTo>
                  <a:cubicBezTo>
                    <a:pt x="38" y="673"/>
                    <a:pt x="46" y="667"/>
                    <a:pt x="50" y="656"/>
                  </a:cubicBezTo>
                  <a:cubicBezTo>
                    <a:pt x="145" y="461"/>
                    <a:pt x="187" y="241"/>
                    <a:pt x="170" y="26"/>
                  </a:cubicBezTo>
                  <a:cubicBezTo>
                    <a:pt x="168" y="12"/>
                    <a:pt x="156" y="1"/>
                    <a:pt x="14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51"/>
            <p:cNvSpPr/>
            <p:nvPr/>
          </p:nvSpPr>
          <p:spPr>
            <a:xfrm>
              <a:off x="2052176" y="3457712"/>
              <a:ext cx="66345" cy="90958"/>
            </a:xfrm>
            <a:custGeom>
              <a:avLst/>
              <a:gdLst/>
              <a:ahLst/>
              <a:cxnLst/>
              <a:rect l="l" t="t" r="r" b="b"/>
              <a:pathLst>
                <a:path w="620" h="850" extrusionOk="0">
                  <a:moveTo>
                    <a:pt x="420" y="1"/>
                  </a:moveTo>
                  <a:cubicBezTo>
                    <a:pt x="379" y="1"/>
                    <a:pt x="333" y="22"/>
                    <a:pt x="287" y="54"/>
                  </a:cubicBezTo>
                  <a:cubicBezTo>
                    <a:pt x="101" y="191"/>
                    <a:pt x="0" y="450"/>
                    <a:pt x="48" y="679"/>
                  </a:cubicBezTo>
                  <a:cubicBezTo>
                    <a:pt x="64" y="758"/>
                    <a:pt x="114" y="850"/>
                    <a:pt x="194" y="850"/>
                  </a:cubicBezTo>
                  <a:cubicBezTo>
                    <a:pt x="196" y="850"/>
                    <a:pt x="199" y="849"/>
                    <a:pt x="201" y="849"/>
                  </a:cubicBezTo>
                  <a:cubicBezTo>
                    <a:pt x="276" y="847"/>
                    <a:pt x="324" y="777"/>
                    <a:pt x="382" y="735"/>
                  </a:cubicBezTo>
                  <a:cubicBezTo>
                    <a:pt x="452" y="688"/>
                    <a:pt x="555" y="665"/>
                    <a:pt x="592" y="590"/>
                  </a:cubicBezTo>
                  <a:cubicBezTo>
                    <a:pt x="619" y="537"/>
                    <a:pt x="611" y="478"/>
                    <a:pt x="600" y="422"/>
                  </a:cubicBezTo>
                  <a:cubicBezTo>
                    <a:pt x="578" y="311"/>
                    <a:pt x="558" y="188"/>
                    <a:pt x="516" y="79"/>
                  </a:cubicBezTo>
                  <a:cubicBezTo>
                    <a:pt x="495" y="23"/>
                    <a:pt x="461" y="1"/>
                    <a:pt x="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51"/>
            <p:cNvSpPr/>
            <p:nvPr/>
          </p:nvSpPr>
          <p:spPr>
            <a:xfrm>
              <a:off x="1949126" y="3406454"/>
              <a:ext cx="153021" cy="102944"/>
            </a:xfrm>
            <a:custGeom>
              <a:avLst/>
              <a:gdLst/>
              <a:ahLst/>
              <a:cxnLst/>
              <a:rect l="l" t="t" r="r" b="b"/>
              <a:pathLst>
                <a:path w="1430" h="962" extrusionOk="0">
                  <a:moveTo>
                    <a:pt x="653" y="0"/>
                  </a:moveTo>
                  <a:cubicBezTo>
                    <a:pt x="529" y="0"/>
                    <a:pt x="402" y="20"/>
                    <a:pt x="327" y="112"/>
                  </a:cubicBezTo>
                  <a:cubicBezTo>
                    <a:pt x="285" y="162"/>
                    <a:pt x="268" y="232"/>
                    <a:pt x="215" y="268"/>
                  </a:cubicBezTo>
                  <a:cubicBezTo>
                    <a:pt x="168" y="307"/>
                    <a:pt x="98" y="307"/>
                    <a:pt x="54" y="346"/>
                  </a:cubicBezTo>
                  <a:cubicBezTo>
                    <a:pt x="12" y="385"/>
                    <a:pt x="1" y="447"/>
                    <a:pt x="17" y="500"/>
                  </a:cubicBezTo>
                  <a:cubicBezTo>
                    <a:pt x="34" y="547"/>
                    <a:pt x="82" y="589"/>
                    <a:pt x="132" y="611"/>
                  </a:cubicBezTo>
                  <a:cubicBezTo>
                    <a:pt x="168" y="628"/>
                    <a:pt x="210" y="636"/>
                    <a:pt x="241" y="656"/>
                  </a:cubicBezTo>
                  <a:cubicBezTo>
                    <a:pt x="330" y="723"/>
                    <a:pt x="313" y="876"/>
                    <a:pt x="408" y="938"/>
                  </a:cubicBezTo>
                  <a:cubicBezTo>
                    <a:pt x="433" y="955"/>
                    <a:pt x="463" y="962"/>
                    <a:pt x="493" y="962"/>
                  </a:cubicBezTo>
                  <a:cubicBezTo>
                    <a:pt x="536" y="962"/>
                    <a:pt x="582" y="948"/>
                    <a:pt x="623" y="932"/>
                  </a:cubicBezTo>
                  <a:cubicBezTo>
                    <a:pt x="771" y="876"/>
                    <a:pt x="910" y="804"/>
                    <a:pt x="1041" y="712"/>
                  </a:cubicBezTo>
                  <a:cubicBezTo>
                    <a:pt x="1142" y="645"/>
                    <a:pt x="1234" y="567"/>
                    <a:pt x="1284" y="458"/>
                  </a:cubicBezTo>
                  <a:cubicBezTo>
                    <a:pt x="1429" y="115"/>
                    <a:pt x="988" y="28"/>
                    <a:pt x="751" y="3"/>
                  </a:cubicBezTo>
                  <a:cubicBezTo>
                    <a:pt x="719" y="1"/>
                    <a:pt x="686" y="0"/>
                    <a:pt x="6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51"/>
            <p:cNvSpPr/>
            <p:nvPr/>
          </p:nvSpPr>
          <p:spPr>
            <a:xfrm>
              <a:off x="2031202" y="3434277"/>
              <a:ext cx="62813" cy="36490"/>
            </a:xfrm>
            <a:custGeom>
              <a:avLst/>
              <a:gdLst/>
              <a:ahLst/>
              <a:cxnLst/>
              <a:rect l="l" t="t" r="r" b="b"/>
              <a:pathLst>
                <a:path w="587" h="341" extrusionOk="0">
                  <a:moveTo>
                    <a:pt x="558" y="0"/>
                  </a:moveTo>
                  <a:cubicBezTo>
                    <a:pt x="549" y="0"/>
                    <a:pt x="539" y="7"/>
                    <a:pt x="534" y="17"/>
                  </a:cubicBezTo>
                  <a:cubicBezTo>
                    <a:pt x="437" y="183"/>
                    <a:pt x="241" y="293"/>
                    <a:pt x="50" y="293"/>
                  </a:cubicBezTo>
                  <a:cubicBezTo>
                    <a:pt x="43" y="293"/>
                    <a:pt x="36" y="293"/>
                    <a:pt x="29" y="293"/>
                  </a:cubicBezTo>
                  <a:cubicBezTo>
                    <a:pt x="15" y="293"/>
                    <a:pt x="4" y="301"/>
                    <a:pt x="1" y="315"/>
                  </a:cubicBezTo>
                  <a:cubicBezTo>
                    <a:pt x="1" y="323"/>
                    <a:pt x="4" y="335"/>
                    <a:pt x="15" y="337"/>
                  </a:cubicBezTo>
                  <a:cubicBezTo>
                    <a:pt x="18" y="340"/>
                    <a:pt x="20" y="340"/>
                    <a:pt x="23" y="340"/>
                  </a:cubicBezTo>
                  <a:cubicBezTo>
                    <a:pt x="32" y="341"/>
                    <a:pt x="42" y="341"/>
                    <a:pt x="51" y="341"/>
                  </a:cubicBezTo>
                  <a:cubicBezTo>
                    <a:pt x="262" y="341"/>
                    <a:pt x="471" y="221"/>
                    <a:pt x="578" y="42"/>
                  </a:cubicBezTo>
                  <a:cubicBezTo>
                    <a:pt x="587" y="28"/>
                    <a:pt x="581" y="14"/>
                    <a:pt x="570" y="5"/>
                  </a:cubicBezTo>
                  <a:cubicBezTo>
                    <a:pt x="566" y="2"/>
                    <a:pt x="562" y="0"/>
                    <a:pt x="55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51"/>
            <p:cNvSpPr/>
            <p:nvPr/>
          </p:nvSpPr>
          <p:spPr>
            <a:xfrm>
              <a:off x="2030346" y="3433314"/>
              <a:ext cx="54681" cy="12092"/>
            </a:xfrm>
            <a:custGeom>
              <a:avLst/>
              <a:gdLst/>
              <a:ahLst/>
              <a:cxnLst/>
              <a:rect l="l" t="t" r="r" b="b"/>
              <a:pathLst>
                <a:path w="511" h="113" extrusionOk="0">
                  <a:moveTo>
                    <a:pt x="486" y="0"/>
                  </a:moveTo>
                  <a:cubicBezTo>
                    <a:pt x="330" y="0"/>
                    <a:pt x="173" y="23"/>
                    <a:pt x="23" y="65"/>
                  </a:cubicBezTo>
                  <a:cubicBezTo>
                    <a:pt x="9" y="67"/>
                    <a:pt x="0" y="81"/>
                    <a:pt x="6" y="95"/>
                  </a:cubicBezTo>
                  <a:cubicBezTo>
                    <a:pt x="3" y="98"/>
                    <a:pt x="12" y="101"/>
                    <a:pt x="14" y="109"/>
                  </a:cubicBezTo>
                  <a:cubicBezTo>
                    <a:pt x="23" y="112"/>
                    <a:pt x="26" y="112"/>
                    <a:pt x="34" y="112"/>
                  </a:cubicBezTo>
                  <a:cubicBezTo>
                    <a:pt x="179" y="73"/>
                    <a:pt x="332" y="51"/>
                    <a:pt x="486" y="51"/>
                  </a:cubicBezTo>
                  <a:cubicBezTo>
                    <a:pt x="500" y="51"/>
                    <a:pt x="511" y="40"/>
                    <a:pt x="511" y="26"/>
                  </a:cubicBezTo>
                  <a:cubicBezTo>
                    <a:pt x="511" y="12"/>
                    <a:pt x="500" y="0"/>
                    <a:pt x="48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51"/>
            <p:cNvSpPr/>
            <p:nvPr/>
          </p:nvSpPr>
          <p:spPr>
            <a:xfrm>
              <a:off x="1988292" y="3413303"/>
              <a:ext cx="113214" cy="75228"/>
            </a:xfrm>
            <a:custGeom>
              <a:avLst/>
              <a:gdLst/>
              <a:ahLst/>
              <a:cxnLst/>
              <a:rect l="l" t="t" r="r" b="b"/>
              <a:pathLst>
                <a:path w="1058" h="703" extrusionOk="0">
                  <a:moveTo>
                    <a:pt x="458" y="1"/>
                  </a:moveTo>
                  <a:cubicBezTo>
                    <a:pt x="373" y="1"/>
                    <a:pt x="291" y="18"/>
                    <a:pt x="240" y="84"/>
                  </a:cubicBezTo>
                  <a:cubicBezTo>
                    <a:pt x="212" y="121"/>
                    <a:pt x="198" y="171"/>
                    <a:pt x="162" y="199"/>
                  </a:cubicBezTo>
                  <a:cubicBezTo>
                    <a:pt x="126" y="227"/>
                    <a:pt x="78" y="227"/>
                    <a:pt x="42" y="254"/>
                  </a:cubicBezTo>
                  <a:cubicBezTo>
                    <a:pt x="11" y="282"/>
                    <a:pt x="0" y="327"/>
                    <a:pt x="14" y="366"/>
                  </a:cubicBezTo>
                  <a:cubicBezTo>
                    <a:pt x="28" y="405"/>
                    <a:pt x="59" y="436"/>
                    <a:pt x="98" y="450"/>
                  </a:cubicBezTo>
                  <a:cubicBezTo>
                    <a:pt x="126" y="461"/>
                    <a:pt x="154" y="464"/>
                    <a:pt x="179" y="480"/>
                  </a:cubicBezTo>
                  <a:cubicBezTo>
                    <a:pt x="246" y="525"/>
                    <a:pt x="232" y="642"/>
                    <a:pt x="301" y="687"/>
                  </a:cubicBezTo>
                  <a:cubicBezTo>
                    <a:pt x="320" y="698"/>
                    <a:pt x="341" y="702"/>
                    <a:pt x="362" y="702"/>
                  </a:cubicBezTo>
                  <a:cubicBezTo>
                    <a:pt x="394" y="702"/>
                    <a:pt x="428" y="692"/>
                    <a:pt x="460" y="678"/>
                  </a:cubicBezTo>
                  <a:cubicBezTo>
                    <a:pt x="572" y="637"/>
                    <a:pt x="672" y="584"/>
                    <a:pt x="770" y="519"/>
                  </a:cubicBezTo>
                  <a:cubicBezTo>
                    <a:pt x="845" y="469"/>
                    <a:pt x="915" y="411"/>
                    <a:pt x="949" y="330"/>
                  </a:cubicBezTo>
                  <a:cubicBezTo>
                    <a:pt x="1057" y="79"/>
                    <a:pt x="728" y="17"/>
                    <a:pt x="552" y="6"/>
                  </a:cubicBezTo>
                  <a:cubicBezTo>
                    <a:pt x="522" y="3"/>
                    <a:pt x="490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51"/>
            <p:cNvSpPr/>
            <p:nvPr/>
          </p:nvSpPr>
          <p:spPr>
            <a:xfrm>
              <a:off x="2080534" y="3330048"/>
              <a:ext cx="118243" cy="118888"/>
            </a:xfrm>
            <a:custGeom>
              <a:avLst/>
              <a:gdLst/>
              <a:ahLst/>
              <a:cxnLst/>
              <a:rect l="l" t="t" r="r" b="b"/>
              <a:pathLst>
                <a:path w="1105" h="1111" extrusionOk="0">
                  <a:moveTo>
                    <a:pt x="416" y="0"/>
                  </a:moveTo>
                  <a:cubicBezTo>
                    <a:pt x="377" y="31"/>
                    <a:pt x="338" y="64"/>
                    <a:pt x="310" y="103"/>
                  </a:cubicBezTo>
                  <a:cubicBezTo>
                    <a:pt x="257" y="170"/>
                    <a:pt x="232" y="254"/>
                    <a:pt x="212" y="335"/>
                  </a:cubicBezTo>
                  <a:cubicBezTo>
                    <a:pt x="168" y="502"/>
                    <a:pt x="0" y="921"/>
                    <a:pt x="184" y="1046"/>
                  </a:cubicBezTo>
                  <a:cubicBezTo>
                    <a:pt x="256" y="1094"/>
                    <a:pt x="360" y="1111"/>
                    <a:pt x="471" y="1111"/>
                  </a:cubicBezTo>
                  <a:cubicBezTo>
                    <a:pt x="634" y="1111"/>
                    <a:pt x="811" y="1075"/>
                    <a:pt x="921" y="1046"/>
                  </a:cubicBezTo>
                  <a:cubicBezTo>
                    <a:pt x="993" y="1024"/>
                    <a:pt x="1077" y="988"/>
                    <a:pt x="1094" y="912"/>
                  </a:cubicBezTo>
                  <a:cubicBezTo>
                    <a:pt x="1105" y="865"/>
                    <a:pt x="1085" y="815"/>
                    <a:pt x="1069" y="767"/>
                  </a:cubicBezTo>
                  <a:cubicBezTo>
                    <a:pt x="984" y="788"/>
                    <a:pt x="897" y="798"/>
                    <a:pt x="810" y="798"/>
                  </a:cubicBezTo>
                  <a:cubicBezTo>
                    <a:pt x="705" y="798"/>
                    <a:pt x="599" y="783"/>
                    <a:pt x="497" y="751"/>
                  </a:cubicBezTo>
                  <a:cubicBezTo>
                    <a:pt x="474" y="742"/>
                    <a:pt x="447" y="731"/>
                    <a:pt x="424" y="712"/>
                  </a:cubicBezTo>
                  <a:cubicBezTo>
                    <a:pt x="405" y="695"/>
                    <a:pt x="396" y="667"/>
                    <a:pt x="391" y="639"/>
                  </a:cubicBezTo>
                  <a:cubicBezTo>
                    <a:pt x="338" y="430"/>
                    <a:pt x="349" y="204"/>
                    <a:pt x="41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51"/>
            <p:cNvSpPr/>
            <p:nvPr/>
          </p:nvSpPr>
          <p:spPr>
            <a:xfrm>
              <a:off x="2039335" y="3452148"/>
              <a:ext cx="88388" cy="98877"/>
            </a:xfrm>
            <a:custGeom>
              <a:avLst/>
              <a:gdLst/>
              <a:ahLst/>
              <a:cxnLst/>
              <a:rect l="l" t="t" r="r" b="b"/>
              <a:pathLst>
                <a:path w="826" h="924" extrusionOk="0">
                  <a:moveTo>
                    <a:pt x="531" y="1"/>
                  </a:moveTo>
                  <a:cubicBezTo>
                    <a:pt x="474" y="1"/>
                    <a:pt x="408" y="32"/>
                    <a:pt x="343" y="78"/>
                  </a:cubicBezTo>
                  <a:cubicBezTo>
                    <a:pt x="173" y="201"/>
                    <a:pt x="53" y="388"/>
                    <a:pt x="0" y="592"/>
                  </a:cubicBezTo>
                  <a:cubicBezTo>
                    <a:pt x="67" y="528"/>
                    <a:pt x="140" y="472"/>
                    <a:pt x="218" y="421"/>
                  </a:cubicBezTo>
                  <a:cubicBezTo>
                    <a:pt x="274" y="385"/>
                    <a:pt x="329" y="352"/>
                    <a:pt x="394" y="338"/>
                  </a:cubicBezTo>
                  <a:cubicBezTo>
                    <a:pt x="413" y="334"/>
                    <a:pt x="432" y="331"/>
                    <a:pt x="452" y="331"/>
                  </a:cubicBezTo>
                  <a:cubicBezTo>
                    <a:pt x="499" y="331"/>
                    <a:pt x="546" y="344"/>
                    <a:pt x="583" y="371"/>
                  </a:cubicBezTo>
                  <a:cubicBezTo>
                    <a:pt x="642" y="419"/>
                    <a:pt x="670" y="497"/>
                    <a:pt x="686" y="578"/>
                  </a:cubicBezTo>
                  <a:cubicBezTo>
                    <a:pt x="712" y="689"/>
                    <a:pt x="734" y="806"/>
                    <a:pt x="742" y="924"/>
                  </a:cubicBezTo>
                  <a:cubicBezTo>
                    <a:pt x="762" y="904"/>
                    <a:pt x="779" y="887"/>
                    <a:pt x="790" y="862"/>
                  </a:cubicBezTo>
                  <a:cubicBezTo>
                    <a:pt x="826" y="790"/>
                    <a:pt x="812" y="700"/>
                    <a:pt x="795" y="620"/>
                  </a:cubicBezTo>
                  <a:cubicBezTo>
                    <a:pt x="762" y="455"/>
                    <a:pt x="737" y="274"/>
                    <a:pt x="673" y="117"/>
                  </a:cubicBezTo>
                  <a:cubicBezTo>
                    <a:pt x="641" y="34"/>
                    <a:pt x="591" y="1"/>
                    <a:pt x="53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51"/>
            <p:cNvSpPr/>
            <p:nvPr/>
          </p:nvSpPr>
          <p:spPr>
            <a:xfrm>
              <a:off x="1988827" y="3406989"/>
              <a:ext cx="113856" cy="99519"/>
            </a:xfrm>
            <a:custGeom>
              <a:avLst/>
              <a:gdLst/>
              <a:ahLst/>
              <a:cxnLst/>
              <a:rect l="l" t="t" r="r" b="b"/>
              <a:pathLst>
                <a:path w="1064" h="930" extrusionOk="0">
                  <a:moveTo>
                    <a:pt x="261" y="1"/>
                  </a:moveTo>
                  <a:cubicBezTo>
                    <a:pt x="164" y="1"/>
                    <a:pt x="69" y="15"/>
                    <a:pt x="1" y="68"/>
                  </a:cubicBezTo>
                  <a:cubicBezTo>
                    <a:pt x="90" y="101"/>
                    <a:pt x="176" y="135"/>
                    <a:pt x="260" y="171"/>
                  </a:cubicBezTo>
                  <a:cubicBezTo>
                    <a:pt x="352" y="207"/>
                    <a:pt x="444" y="258"/>
                    <a:pt x="494" y="344"/>
                  </a:cubicBezTo>
                  <a:cubicBezTo>
                    <a:pt x="556" y="461"/>
                    <a:pt x="506" y="609"/>
                    <a:pt x="433" y="729"/>
                  </a:cubicBezTo>
                  <a:cubicBezTo>
                    <a:pt x="383" y="802"/>
                    <a:pt x="322" y="871"/>
                    <a:pt x="257" y="930"/>
                  </a:cubicBezTo>
                  <a:cubicBezTo>
                    <a:pt x="402" y="874"/>
                    <a:pt x="545" y="802"/>
                    <a:pt x="676" y="710"/>
                  </a:cubicBezTo>
                  <a:cubicBezTo>
                    <a:pt x="773" y="643"/>
                    <a:pt x="866" y="565"/>
                    <a:pt x="916" y="456"/>
                  </a:cubicBezTo>
                  <a:cubicBezTo>
                    <a:pt x="1064" y="115"/>
                    <a:pt x="620" y="26"/>
                    <a:pt x="383" y="7"/>
                  </a:cubicBezTo>
                  <a:cubicBezTo>
                    <a:pt x="343" y="3"/>
                    <a:pt x="302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51"/>
            <p:cNvSpPr/>
            <p:nvPr/>
          </p:nvSpPr>
          <p:spPr>
            <a:xfrm>
              <a:off x="2012476" y="3341713"/>
              <a:ext cx="89351" cy="97486"/>
            </a:xfrm>
            <a:custGeom>
              <a:avLst/>
              <a:gdLst/>
              <a:ahLst/>
              <a:cxnLst/>
              <a:rect l="l" t="t" r="r" b="b"/>
              <a:pathLst>
                <a:path w="835" h="911" extrusionOk="0">
                  <a:moveTo>
                    <a:pt x="703" y="0"/>
                  </a:moveTo>
                  <a:cubicBezTo>
                    <a:pt x="695" y="45"/>
                    <a:pt x="684" y="92"/>
                    <a:pt x="678" y="140"/>
                  </a:cubicBezTo>
                  <a:cubicBezTo>
                    <a:pt x="658" y="237"/>
                    <a:pt x="639" y="338"/>
                    <a:pt x="569" y="407"/>
                  </a:cubicBezTo>
                  <a:cubicBezTo>
                    <a:pt x="506" y="468"/>
                    <a:pt x="419" y="488"/>
                    <a:pt x="336" y="488"/>
                  </a:cubicBezTo>
                  <a:cubicBezTo>
                    <a:pt x="309" y="488"/>
                    <a:pt x="282" y="486"/>
                    <a:pt x="257" y="483"/>
                  </a:cubicBezTo>
                  <a:cubicBezTo>
                    <a:pt x="167" y="480"/>
                    <a:pt x="84" y="466"/>
                    <a:pt x="0" y="444"/>
                  </a:cubicBezTo>
                  <a:lnTo>
                    <a:pt x="0" y="444"/>
                  </a:lnTo>
                  <a:cubicBezTo>
                    <a:pt x="64" y="536"/>
                    <a:pt x="137" y="619"/>
                    <a:pt x="215" y="695"/>
                  </a:cubicBezTo>
                  <a:cubicBezTo>
                    <a:pt x="291" y="776"/>
                    <a:pt x="454" y="910"/>
                    <a:pt x="590" y="910"/>
                  </a:cubicBezTo>
                  <a:cubicBezTo>
                    <a:pt x="613" y="910"/>
                    <a:pt x="635" y="907"/>
                    <a:pt x="656" y="898"/>
                  </a:cubicBezTo>
                  <a:cubicBezTo>
                    <a:pt x="790" y="851"/>
                    <a:pt x="823" y="530"/>
                    <a:pt x="831" y="396"/>
                  </a:cubicBezTo>
                  <a:cubicBezTo>
                    <a:pt x="834" y="254"/>
                    <a:pt x="795" y="103"/>
                    <a:pt x="70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51"/>
            <p:cNvSpPr/>
            <p:nvPr/>
          </p:nvSpPr>
          <p:spPr>
            <a:xfrm>
              <a:off x="2095729" y="3440163"/>
              <a:ext cx="121561" cy="85822"/>
            </a:xfrm>
            <a:custGeom>
              <a:avLst/>
              <a:gdLst/>
              <a:ahLst/>
              <a:cxnLst/>
              <a:rect l="l" t="t" r="r" b="b"/>
              <a:pathLst>
                <a:path w="1136" h="802" extrusionOk="0">
                  <a:moveTo>
                    <a:pt x="326" y="1"/>
                  </a:moveTo>
                  <a:cubicBezTo>
                    <a:pt x="186" y="1"/>
                    <a:pt x="19" y="20"/>
                    <a:pt x="6" y="132"/>
                  </a:cubicBezTo>
                  <a:cubicBezTo>
                    <a:pt x="0" y="202"/>
                    <a:pt x="42" y="263"/>
                    <a:pt x="84" y="324"/>
                  </a:cubicBezTo>
                  <a:cubicBezTo>
                    <a:pt x="137" y="394"/>
                    <a:pt x="185" y="467"/>
                    <a:pt x="238" y="536"/>
                  </a:cubicBezTo>
                  <a:cubicBezTo>
                    <a:pt x="302" y="626"/>
                    <a:pt x="363" y="715"/>
                    <a:pt x="427" y="801"/>
                  </a:cubicBezTo>
                  <a:cubicBezTo>
                    <a:pt x="419" y="757"/>
                    <a:pt x="416" y="715"/>
                    <a:pt x="408" y="667"/>
                  </a:cubicBezTo>
                  <a:cubicBezTo>
                    <a:pt x="402" y="595"/>
                    <a:pt x="391" y="522"/>
                    <a:pt x="413" y="453"/>
                  </a:cubicBezTo>
                  <a:cubicBezTo>
                    <a:pt x="447" y="333"/>
                    <a:pt x="558" y="257"/>
                    <a:pt x="676" y="229"/>
                  </a:cubicBezTo>
                  <a:cubicBezTo>
                    <a:pt x="724" y="219"/>
                    <a:pt x="773" y="216"/>
                    <a:pt x="822" y="216"/>
                  </a:cubicBezTo>
                  <a:cubicBezTo>
                    <a:pt x="896" y="216"/>
                    <a:pt x="969" y="224"/>
                    <a:pt x="1041" y="232"/>
                  </a:cubicBezTo>
                  <a:cubicBezTo>
                    <a:pt x="1072" y="241"/>
                    <a:pt x="1105" y="243"/>
                    <a:pt x="1136" y="246"/>
                  </a:cubicBezTo>
                  <a:cubicBezTo>
                    <a:pt x="1119" y="229"/>
                    <a:pt x="1102" y="213"/>
                    <a:pt x="1083" y="199"/>
                  </a:cubicBezTo>
                  <a:cubicBezTo>
                    <a:pt x="910" y="70"/>
                    <a:pt x="698" y="12"/>
                    <a:pt x="489" y="6"/>
                  </a:cubicBezTo>
                  <a:cubicBezTo>
                    <a:pt x="454" y="5"/>
                    <a:pt x="393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51"/>
            <p:cNvSpPr/>
            <p:nvPr/>
          </p:nvSpPr>
          <p:spPr>
            <a:xfrm>
              <a:off x="2070689" y="3415443"/>
              <a:ext cx="62492" cy="54896"/>
            </a:xfrm>
            <a:custGeom>
              <a:avLst/>
              <a:gdLst/>
              <a:ahLst/>
              <a:cxnLst/>
              <a:rect l="l" t="t" r="r" b="b"/>
              <a:pathLst>
                <a:path w="584" h="513" extrusionOk="0">
                  <a:moveTo>
                    <a:pt x="294" y="1"/>
                  </a:moveTo>
                  <a:cubicBezTo>
                    <a:pt x="197" y="1"/>
                    <a:pt x="104" y="57"/>
                    <a:pt x="61" y="148"/>
                  </a:cubicBezTo>
                  <a:cubicBezTo>
                    <a:pt x="0" y="276"/>
                    <a:pt x="53" y="430"/>
                    <a:pt x="181" y="488"/>
                  </a:cubicBezTo>
                  <a:cubicBezTo>
                    <a:pt x="218" y="505"/>
                    <a:pt x="256" y="513"/>
                    <a:pt x="293" y="513"/>
                  </a:cubicBezTo>
                  <a:cubicBezTo>
                    <a:pt x="390" y="513"/>
                    <a:pt x="480" y="460"/>
                    <a:pt x="525" y="366"/>
                  </a:cubicBezTo>
                  <a:cubicBezTo>
                    <a:pt x="583" y="237"/>
                    <a:pt x="530" y="84"/>
                    <a:pt x="402" y="25"/>
                  </a:cubicBezTo>
                  <a:cubicBezTo>
                    <a:pt x="367" y="8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51"/>
            <p:cNvSpPr/>
            <p:nvPr/>
          </p:nvSpPr>
          <p:spPr>
            <a:xfrm>
              <a:off x="2084707" y="3427642"/>
              <a:ext cx="33814" cy="30391"/>
            </a:xfrm>
            <a:custGeom>
              <a:avLst/>
              <a:gdLst/>
              <a:ahLst/>
              <a:cxnLst/>
              <a:rect l="l" t="t" r="r" b="b"/>
              <a:pathLst>
                <a:path w="316" h="284" extrusionOk="0">
                  <a:moveTo>
                    <a:pt x="158" y="1"/>
                  </a:moveTo>
                  <a:cubicBezTo>
                    <a:pt x="106" y="1"/>
                    <a:pt x="55" y="31"/>
                    <a:pt x="31" y="81"/>
                  </a:cubicBezTo>
                  <a:cubicBezTo>
                    <a:pt x="0" y="151"/>
                    <a:pt x="28" y="235"/>
                    <a:pt x="98" y="268"/>
                  </a:cubicBezTo>
                  <a:cubicBezTo>
                    <a:pt x="118" y="279"/>
                    <a:pt x="139" y="284"/>
                    <a:pt x="160" y="284"/>
                  </a:cubicBezTo>
                  <a:cubicBezTo>
                    <a:pt x="212" y="284"/>
                    <a:pt x="261" y="254"/>
                    <a:pt x="285" y="204"/>
                  </a:cubicBezTo>
                  <a:cubicBezTo>
                    <a:pt x="315" y="134"/>
                    <a:pt x="288" y="51"/>
                    <a:pt x="218" y="14"/>
                  </a:cubicBezTo>
                  <a:cubicBezTo>
                    <a:pt x="199" y="5"/>
                    <a:pt x="178" y="1"/>
                    <a:pt x="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51"/>
            <p:cNvSpPr/>
            <p:nvPr/>
          </p:nvSpPr>
          <p:spPr>
            <a:xfrm>
              <a:off x="1369992" y="2694084"/>
              <a:ext cx="458313" cy="435103"/>
            </a:xfrm>
            <a:custGeom>
              <a:avLst/>
              <a:gdLst/>
              <a:ahLst/>
              <a:cxnLst/>
              <a:rect l="l" t="t" r="r" b="b"/>
              <a:pathLst>
                <a:path w="4283" h="4066" extrusionOk="0">
                  <a:moveTo>
                    <a:pt x="3292" y="0"/>
                  </a:moveTo>
                  <a:cubicBezTo>
                    <a:pt x="3283" y="0"/>
                    <a:pt x="3274" y="0"/>
                    <a:pt x="3265" y="1"/>
                  </a:cubicBezTo>
                  <a:cubicBezTo>
                    <a:pt x="3119" y="12"/>
                    <a:pt x="2991" y="82"/>
                    <a:pt x="2866" y="146"/>
                  </a:cubicBezTo>
                  <a:cubicBezTo>
                    <a:pt x="2757" y="207"/>
                    <a:pt x="2651" y="266"/>
                    <a:pt x="2556" y="341"/>
                  </a:cubicBezTo>
                  <a:cubicBezTo>
                    <a:pt x="2553" y="341"/>
                    <a:pt x="2548" y="347"/>
                    <a:pt x="2545" y="350"/>
                  </a:cubicBezTo>
                  <a:cubicBezTo>
                    <a:pt x="2531" y="361"/>
                    <a:pt x="2520" y="369"/>
                    <a:pt x="2511" y="380"/>
                  </a:cubicBezTo>
                  <a:cubicBezTo>
                    <a:pt x="2506" y="389"/>
                    <a:pt x="2500" y="394"/>
                    <a:pt x="2492" y="403"/>
                  </a:cubicBezTo>
                  <a:cubicBezTo>
                    <a:pt x="2486" y="408"/>
                    <a:pt x="2478" y="417"/>
                    <a:pt x="2472" y="425"/>
                  </a:cubicBezTo>
                  <a:cubicBezTo>
                    <a:pt x="2458" y="445"/>
                    <a:pt x="2447" y="458"/>
                    <a:pt x="2433" y="475"/>
                  </a:cubicBezTo>
                  <a:cubicBezTo>
                    <a:pt x="2414" y="500"/>
                    <a:pt x="2394" y="531"/>
                    <a:pt x="2380" y="559"/>
                  </a:cubicBezTo>
                  <a:cubicBezTo>
                    <a:pt x="2375" y="573"/>
                    <a:pt x="2366" y="590"/>
                    <a:pt x="2361" y="604"/>
                  </a:cubicBezTo>
                  <a:cubicBezTo>
                    <a:pt x="2324" y="682"/>
                    <a:pt x="2302" y="760"/>
                    <a:pt x="2280" y="841"/>
                  </a:cubicBezTo>
                  <a:cubicBezTo>
                    <a:pt x="2269" y="880"/>
                    <a:pt x="2260" y="924"/>
                    <a:pt x="2243" y="977"/>
                  </a:cubicBezTo>
                  <a:cubicBezTo>
                    <a:pt x="2221" y="740"/>
                    <a:pt x="2121" y="509"/>
                    <a:pt x="1928" y="378"/>
                  </a:cubicBezTo>
                  <a:cubicBezTo>
                    <a:pt x="1708" y="227"/>
                    <a:pt x="1418" y="230"/>
                    <a:pt x="1172" y="132"/>
                  </a:cubicBezTo>
                  <a:cubicBezTo>
                    <a:pt x="1094" y="104"/>
                    <a:pt x="1022" y="68"/>
                    <a:pt x="941" y="60"/>
                  </a:cubicBezTo>
                  <a:cubicBezTo>
                    <a:pt x="935" y="59"/>
                    <a:pt x="930" y="59"/>
                    <a:pt x="925" y="59"/>
                  </a:cubicBezTo>
                  <a:cubicBezTo>
                    <a:pt x="756" y="59"/>
                    <a:pt x="611" y="232"/>
                    <a:pt x="595" y="394"/>
                  </a:cubicBezTo>
                  <a:cubicBezTo>
                    <a:pt x="578" y="576"/>
                    <a:pt x="659" y="751"/>
                    <a:pt x="748" y="908"/>
                  </a:cubicBezTo>
                  <a:cubicBezTo>
                    <a:pt x="857" y="1100"/>
                    <a:pt x="991" y="1273"/>
                    <a:pt x="1136" y="1438"/>
                  </a:cubicBezTo>
                  <a:cubicBezTo>
                    <a:pt x="1130" y="1435"/>
                    <a:pt x="1125" y="1435"/>
                    <a:pt x="1119" y="1435"/>
                  </a:cubicBezTo>
                  <a:lnTo>
                    <a:pt x="1108" y="1435"/>
                  </a:lnTo>
                  <a:cubicBezTo>
                    <a:pt x="1083" y="1435"/>
                    <a:pt x="1055" y="1429"/>
                    <a:pt x="1033" y="1429"/>
                  </a:cubicBezTo>
                  <a:lnTo>
                    <a:pt x="1027" y="1429"/>
                  </a:lnTo>
                  <a:cubicBezTo>
                    <a:pt x="1019" y="1429"/>
                    <a:pt x="1012" y="1429"/>
                    <a:pt x="1004" y="1429"/>
                  </a:cubicBezTo>
                  <a:cubicBezTo>
                    <a:pt x="816" y="1429"/>
                    <a:pt x="629" y="1463"/>
                    <a:pt x="519" y="1608"/>
                  </a:cubicBezTo>
                  <a:cubicBezTo>
                    <a:pt x="455" y="1689"/>
                    <a:pt x="425" y="1798"/>
                    <a:pt x="344" y="1856"/>
                  </a:cubicBezTo>
                  <a:cubicBezTo>
                    <a:pt x="268" y="1912"/>
                    <a:pt x="159" y="1912"/>
                    <a:pt x="87" y="1973"/>
                  </a:cubicBezTo>
                  <a:cubicBezTo>
                    <a:pt x="17" y="2029"/>
                    <a:pt x="0" y="2135"/>
                    <a:pt x="28" y="2216"/>
                  </a:cubicBezTo>
                  <a:cubicBezTo>
                    <a:pt x="56" y="2300"/>
                    <a:pt x="129" y="2364"/>
                    <a:pt x="210" y="2397"/>
                  </a:cubicBezTo>
                  <a:cubicBezTo>
                    <a:pt x="265" y="2420"/>
                    <a:pt x="327" y="2431"/>
                    <a:pt x="380" y="2467"/>
                  </a:cubicBezTo>
                  <a:cubicBezTo>
                    <a:pt x="525" y="2568"/>
                    <a:pt x="497" y="2816"/>
                    <a:pt x="645" y="2914"/>
                  </a:cubicBezTo>
                  <a:cubicBezTo>
                    <a:pt x="683" y="2938"/>
                    <a:pt x="727" y="2947"/>
                    <a:pt x="773" y="2947"/>
                  </a:cubicBezTo>
                  <a:cubicBezTo>
                    <a:pt x="843" y="2947"/>
                    <a:pt x="918" y="2925"/>
                    <a:pt x="985" y="2900"/>
                  </a:cubicBezTo>
                  <a:cubicBezTo>
                    <a:pt x="991" y="2900"/>
                    <a:pt x="994" y="2900"/>
                    <a:pt x="996" y="2894"/>
                  </a:cubicBezTo>
                  <a:cubicBezTo>
                    <a:pt x="1111" y="2852"/>
                    <a:pt x="1220" y="2802"/>
                    <a:pt x="1328" y="2746"/>
                  </a:cubicBezTo>
                  <a:cubicBezTo>
                    <a:pt x="1340" y="2741"/>
                    <a:pt x="1345" y="2738"/>
                    <a:pt x="1356" y="2732"/>
                  </a:cubicBezTo>
                  <a:cubicBezTo>
                    <a:pt x="1401" y="2710"/>
                    <a:pt x="1446" y="2682"/>
                    <a:pt x="1487" y="2657"/>
                  </a:cubicBezTo>
                  <a:lnTo>
                    <a:pt x="1487" y="2657"/>
                  </a:lnTo>
                  <a:cubicBezTo>
                    <a:pt x="1465" y="2704"/>
                    <a:pt x="1440" y="2749"/>
                    <a:pt x="1418" y="2796"/>
                  </a:cubicBezTo>
                  <a:cubicBezTo>
                    <a:pt x="1418" y="2802"/>
                    <a:pt x="1418" y="2805"/>
                    <a:pt x="1415" y="2807"/>
                  </a:cubicBezTo>
                  <a:cubicBezTo>
                    <a:pt x="1401" y="2844"/>
                    <a:pt x="1390" y="2877"/>
                    <a:pt x="1376" y="2914"/>
                  </a:cubicBezTo>
                  <a:cubicBezTo>
                    <a:pt x="1376" y="2916"/>
                    <a:pt x="1376" y="2919"/>
                    <a:pt x="1373" y="2922"/>
                  </a:cubicBezTo>
                  <a:cubicBezTo>
                    <a:pt x="1289" y="3165"/>
                    <a:pt x="1270" y="3421"/>
                    <a:pt x="1320" y="3670"/>
                  </a:cubicBezTo>
                  <a:cubicBezTo>
                    <a:pt x="1359" y="3854"/>
                    <a:pt x="1481" y="4066"/>
                    <a:pt x="1670" y="4066"/>
                  </a:cubicBezTo>
                  <a:cubicBezTo>
                    <a:pt x="1672" y="4066"/>
                    <a:pt x="1675" y="4066"/>
                    <a:pt x="1677" y="4066"/>
                  </a:cubicBezTo>
                  <a:cubicBezTo>
                    <a:pt x="1847" y="4063"/>
                    <a:pt x="1959" y="3904"/>
                    <a:pt x="2098" y="3806"/>
                  </a:cubicBezTo>
                  <a:cubicBezTo>
                    <a:pt x="2252" y="3697"/>
                    <a:pt x="2469" y="3653"/>
                    <a:pt x="2570" y="3494"/>
                  </a:cubicBezTo>
                  <a:cubicBezTo>
                    <a:pt x="2575" y="3485"/>
                    <a:pt x="2581" y="3477"/>
                    <a:pt x="2587" y="3466"/>
                  </a:cubicBezTo>
                  <a:cubicBezTo>
                    <a:pt x="2601" y="3435"/>
                    <a:pt x="2612" y="3405"/>
                    <a:pt x="2617" y="3374"/>
                  </a:cubicBezTo>
                  <a:cubicBezTo>
                    <a:pt x="2623" y="3340"/>
                    <a:pt x="2626" y="3307"/>
                    <a:pt x="2626" y="3276"/>
                  </a:cubicBezTo>
                  <a:cubicBezTo>
                    <a:pt x="2623" y="3209"/>
                    <a:pt x="2612" y="3142"/>
                    <a:pt x="2598" y="3075"/>
                  </a:cubicBezTo>
                  <a:cubicBezTo>
                    <a:pt x="2581" y="2992"/>
                    <a:pt x="2567" y="2908"/>
                    <a:pt x="2548" y="2821"/>
                  </a:cubicBezTo>
                  <a:cubicBezTo>
                    <a:pt x="2542" y="2796"/>
                    <a:pt x="2539" y="2768"/>
                    <a:pt x="2531" y="2741"/>
                  </a:cubicBezTo>
                  <a:lnTo>
                    <a:pt x="2531" y="2741"/>
                  </a:lnTo>
                  <a:cubicBezTo>
                    <a:pt x="2539" y="2752"/>
                    <a:pt x="2545" y="2763"/>
                    <a:pt x="2556" y="2777"/>
                  </a:cubicBezTo>
                  <a:cubicBezTo>
                    <a:pt x="2614" y="2858"/>
                    <a:pt x="2670" y="2941"/>
                    <a:pt x="2729" y="3020"/>
                  </a:cubicBezTo>
                  <a:cubicBezTo>
                    <a:pt x="2771" y="3075"/>
                    <a:pt x="2810" y="3137"/>
                    <a:pt x="2852" y="3192"/>
                  </a:cubicBezTo>
                  <a:cubicBezTo>
                    <a:pt x="2921" y="3293"/>
                    <a:pt x="2999" y="3396"/>
                    <a:pt x="3105" y="3463"/>
                  </a:cubicBezTo>
                  <a:cubicBezTo>
                    <a:pt x="3188" y="3514"/>
                    <a:pt x="3280" y="3536"/>
                    <a:pt x="3375" y="3536"/>
                  </a:cubicBezTo>
                  <a:cubicBezTo>
                    <a:pt x="3567" y="3536"/>
                    <a:pt x="3769" y="3446"/>
                    <a:pt x="3926" y="3326"/>
                  </a:cubicBezTo>
                  <a:cubicBezTo>
                    <a:pt x="4037" y="3243"/>
                    <a:pt x="4143" y="3139"/>
                    <a:pt x="4191" y="3006"/>
                  </a:cubicBezTo>
                  <a:cubicBezTo>
                    <a:pt x="4283" y="2766"/>
                    <a:pt x="4160" y="2501"/>
                    <a:pt x="3970" y="2316"/>
                  </a:cubicBezTo>
                  <a:cubicBezTo>
                    <a:pt x="3956" y="2303"/>
                    <a:pt x="3942" y="2291"/>
                    <a:pt x="3928" y="2277"/>
                  </a:cubicBezTo>
                  <a:cubicBezTo>
                    <a:pt x="3915" y="2266"/>
                    <a:pt x="3901" y="2252"/>
                    <a:pt x="3884" y="2244"/>
                  </a:cubicBezTo>
                  <a:cubicBezTo>
                    <a:pt x="3714" y="2113"/>
                    <a:pt x="3516" y="2035"/>
                    <a:pt x="3309" y="1987"/>
                  </a:cubicBezTo>
                  <a:cubicBezTo>
                    <a:pt x="3343" y="1979"/>
                    <a:pt x="3376" y="1971"/>
                    <a:pt x="3404" y="1965"/>
                  </a:cubicBezTo>
                  <a:cubicBezTo>
                    <a:pt x="3521" y="1932"/>
                    <a:pt x="3655" y="1873"/>
                    <a:pt x="3677" y="1756"/>
                  </a:cubicBezTo>
                  <a:cubicBezTo>
                    <a:pt x="3677" y="1742"/>
                    <a:pt x="3683" y="1731"/>
                    <a:pt x="3683" y="1719"/>
                  </a:cubicBezTo>
                  <a:lnTo>
                    <a:pt x="3683" y="1708"/>
                  </a:lnTo>
                  <a:cubicBezTo>
                    <a:pt x="3683" y="1703"/>
                    <a:pt x="3677" y="1694"/>
                    <a:pt x="3677" y="1686"/>
                  </a:cubicBezTo>
                  <a:cubicBezTo>
                    <a:pt x="3675" y="1680"/>
                    <a:pt x="3675" y="1678"/>
                    <a:pt x="3675" y="1675"/>
                  </a:cubicBezTo>
                  <a:cubicBezTo>
                    <a:pt x="3672" y="1666"/>
                    <a:pt x="3672" y="1658"/>
                    <a:pt x="3669" y="1647"/>
                  </a:cubicBezTo>
                  <a:lnTo>
                    <a:pt x="3669" y="1644"/>
                  </a:lnTo>
                  <a:cubicBezTo>
                    <a:pt x="3658" y="1602"/>
                    <a:pt x="3644" y="1563"/>
                    <a:pt x="3633" y="1521"/>
                  </a:cubicBezTo>
                  <a:cubicBezTo>
                    <a:pt x="3630" y="1499"/>
                    <a:pt x="3627" y="1482"/>
                    <a:pt x="3622" y="1463"/>
                  </a:cubicBezTo>
                  <a:cubicBezTo>
                    <a:pt x="3608" y="1318"/>
                    <a:pt x="3700" y="1192"/>
                    <a:pt x="3761" y="1064"/>
                  </a:cubicBezTo>
                  <a:cubicBezTo>
                    <a:pt x="3867" y="852"/>
                    <a:pt x="3898" y="598"/>
                    <a:pt x="3811" y="378"/>
                  </a:cubicBezTo>
                  <a:cubicBezTo>
                    <a:pt x="3728" y="166"/>
                    <a:pt x="3519" y="0"/>
                    <a:pt x="3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51"/>
            <p:cNvSpPr/>
            <p:nvPr/>
          </p:nvSpPr>
          <p:spPr>
            <a:xfrm>
              <a:off x="1584010" y="2725973"/>
              <a:ext cx="177204" cy="187589"/>
            </a:xfrm>
            <a:custGeom>
              <a:avLst/>
              <a:gdLst/>
              <a:ahLst/>
              <a:cxnLst/>
              <a:rect l="l" t="t" r="r" b="b"/>
              <a:pathLst>
                <a:path w="1656" h="1753" extrusionOk="0">
                  <a:moveTo>
                    <a:pt x="1143" y="1"/>
                  </a:moveTo>
                  <a:cubicBezTo>
                    <a:pt x="1134" y="1"/>
                    <a:pt x="1125" y="1"/>
                    <a:pt x="1117" y="1"/>
                  </a:cubicBezTo>
                  <a:cubicBezTo>
                    <a:pt x="999" y="10"/>
                    <a:pt x="888" y="68"/>
                    <a:pt x="779" y="124"/>
                  </a:cubicBezTo>
                  <a:cubicBezTo>
                    <a:pt x="642" y="197"/>
                    <a:pt x="503" y="275"/>
                    <a:pt x="414" y="400"/>
                  </a:cubicBezTo>
                  <a:cubicBezTo>
                    <a:pt x="347" y="492"/>
                    <a:pt x="313" y="601"/>
                    <a:pt x="285" y="713"/>
                  </a:cubicBezTo>
                  <a:cubicBezTo>
                    <a:pt x="224" y="939"/>
                    <a:pt x="1" y="1494"/>
                    <a:pt x="246" y="1664"/>
                  </a:cubicBezTo>
                  <a:cubicBezTo>
                    <a:pt x="340" y="1729"/>
                    <a:pt x="480" y="1752"/>
                    <a:pt x="630" y="1752"/>
                  </a:cubicBezTo>
                  <a:cubicBezTo>
                    <a:pt x="847" y="1752"/>
                    <a:pt x="1085" y="1704"/>
                    <a:pt x="1228" y="1664"/>
                  </a:cubicBezTo>
                  <a:cubicBezTo>
                    <a:pt x="1331" y="1636"/>
                    <a:pt x="1437" y="1589"/>
                    <a:pt x="1463" y="1488"/>
                  </a:cubicBezTo>
                  <a:cubicBezTo>
                    <a:pt x="1479" y="1405"/>
                    <a:pt x="1429" y="1324"/>
                    <a:pt x="1421" y="1240"/>
                  </a:cubicBezTo>
                  <a:cubicBezTo>
                    <a:pt x="1407" y="1120"/>
                    <a:pt x="1482" y="1009"/>
                    <a:pt x="1541" y="903"/>
                  </a:cubicBezTo>
                  <a:cubicBezTo>
                    <a:pt x="1630" y="721"/>
                    <a:pt x="1655" y="504"/>
                    <a:pt x="1583" y="320"/>
                  </a:cubicBezTo>
                  <a:cubicBezTo>
                    <a:pt x="1511" y="143"/>
                    <a:pt x="1334" y="1"/>
                    <a:pt x="1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51"/>
            <p:cNvSpPr/>
            <p:nvPr/>
          </p:nvSpPr>
          <p:spPr>
            <a:xfrm>
              <a:off x="1613545" y="2835231"/>
              <a:ext cx="92990" cy="59070"/>
            </a:xfrm>
            <a:custGeom>
              <a:avLst/>
              <a:gdLst/>
              <a:ahLst/>
              <a:cxnLst/>
              <a:rect l="l" t="t" r="r" b="b"/>
              <a:pathLst>
                <a:path w="869" h="552" extrusionOk="0">
                  <a:moveTo>
                    <a:pt x="831" y="1"/>
                  </a:moveTo>
                  <a:cubicBezTo>
                    <a:pt x="821" y="1"/>
                    <a:pt x="812" y="5"/>
                    <a:pt x="804" y="13"/>
                  </a:cubicBezTo>
                  <a:cubicBezTo>
                    <a:pt x="598" y="241"/>
                    <a:pt x="322" y="409"/>
                    <a:pt x="29" y="481"/>
                  </a:cubicBezTo>
                  <a:cubicBezTo>
                    <a:pt x="12" y="487"/>
                    <a:pt x="1" y="506"/>
                    <a:pt x="4" y="523"/>
                  </a:cubicBezTo>
                  <a:cubicBezTo>
                    <a:pt x="4" y="537"/>
                    <a:pt x="12" y="543"/>
                    <a:pt x="23" y="548"/>
                  </a:cubicBezTo>
                  <a:cubicBezTo>
                    <a:pt x="29" y="551"/>
                    <a:pt x="37" y="551"/>
                    <a:pt x="46" y="551"/>
                  </a:cubicBezTo>
                  <a:cubicBezTo>
                    <a:pt x="358" y="473"/>
                    <a:pt x="643" y="300"/>
                    <a:pt x="855" y="60"/>
                  </a:cubicBezTo>
                  <a:cubicBezTo>
                    <a:pt x="869" y="46"/>
                    <a:pt x="866" y="24"/>
                    <a:pt x="852" y="10"/>
                  </a:cubicBezTo>
                  <a:cubicBezTo>
                    <a:pt x="846" y="4"/>
                    <a:pt x="838" y="1"/>
                    <a:pt x="83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51"/>
            <p:cNvSpPr/>
            <p:nvPr/>
          </p:nvSpPr>
          <p:spPr>
            <a:xfrm>
              <a:off x="1619858" y="2820463"/>
              <a:ext cx="40984" cy="73516"/>
            </a:xfrm>
            <a:custGeom>
              <a:avLst/>
              <a:gdLst/>
              <a:ahLst/>
              <a:cxnLst/>
              <a:rect l="l" t="t" r="r" b="b"/>
              <a:pathLst>
                <a:path w="383" h="687" extrusionOk="0">
                  <a:moveTo>
                    <a:pt x="340" y="1"/>
                  </a:moveTo>
                  <a:cubicBezTo>
                    <a:pt x="330" y="1"/>
                    <a:pt x="320" y="6"/>
                    <a:pt x="310" y="17"/>
                  </a:cubicBezTo>
                  <a:cubicBezTo>
                    <a:pt x="162" y="201"/>
                    <a:pt x="56" y="416"/>
                    <a:pt x="1" y="647"/>
                  </a:cubicBezTo>
                  <a:cubicBezTo>
                    <a:pt x="3" y="661"/>
                    <a:pt x="14" y="675"/>
                    <a:pt x="26" y="681"/>
                  </a:cubicBezTo>
                  <a:cubicBezTo>
                    <a:pt x="28" y="686"/>
                    <a:pt x="28" y="686"/>
                    <a:pt x="34" y="686"/>
                  </a:cubicBezTo>
                  <a:cubicBezTo>
                    <a:pt x="36" y="687"/>
                    <a:pt x="37" y="687"/>
                    <a:pt x="39" y="687"/>
                  </a:cubicBezTo>
                  <a:cubicBezTo>
                    <a:pt x="54" y="687"/>
                    <a:pt x="68" y="676"/>
                    <a:pt x="70" y="661"/>
                  </a:cubicBezTo>
                  <a:cubicBezTo>
                    <a:pt x="123" y="441"/>
                    <a:pt x="224" y="232"/>
                    <a:pt x="369" y="59"/>
                  </a:cubicBezTo>
                  <a:cubicBezTo>
                    <a:pt x="383" y="45"/>
                    <a:pt x="377" y="22"/>
                    <a:pt x="360" y="8"/>
                  </a:cubicBezTo>
                  <a:cubicBezTo>
                    <a:pt x="354" y="4"/>
                    <a:pt x="347" y="1"/>
                    <a:pt x="34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51"/>
            <p:cNvSpPr/>
            <p:nvPr/>
          </p:nvSpPr>
          <p:spPr>
            <a:xfrm>
              <a:off x="1603165" y="2774342"/>
              <a:ext cx="119527" cy="125844"/>
            </a:xfrm>
            <a:custGeom>
              <a:avLst/>
              <a:gdLst/>
              <a:ahLst/>
              <a:cxnLst/>
              <a:rect l="l" t="t" r="r" b="b"/>
              <a:pathLst>
                <a:path w="1117" h="1176" extrusionOk="0">
                  <a:moveTo>
                    <a:pt x="775" y="1"/>
                  </a:moveTo>
                  <a:cubicBezTo>
                    <a:pt x="768" y="1"/>
                    <a:pt x="761" y="1"/>
                    <a:pt x="754" y="1"/>
                  </a:cubicBezTo>
                  <a:cubicBezTo>
                    <a:pt x="673" y="7"/>
                    <a:pt x="597" y="46"/>
                    <a:pt x="528" y="80"/>
                  </a:cubicBezTo>
                  <a:cubicBezTo>
                    <a:pt x="435" y="130"/>
                    <a:pt x="343" y="183"/>
                    <a:pt x="279" y="266"/>
                  </a:cubicBezTo>
                  <a:cubicBezTo>
                    <a:pt x="235" y="328"/>
                    <a:pt x="212" y="400"/>
                    <a:pt x="193" y="476"/>
                  </a:cubicBezTo>
                  <a:cubicBezTo>
                    <a:pt x="154" y="629"/>
                    <a:pt x="0" y="1000"/>
                    <a:pt x="168" y="1117"/>
                  </a:cubicBezTo>
                  <a:cubicBezTo>
                    <a:pt x="230" y="1160"/>
                    <a:pt x="322" y="1175"/>
                    <a:pt x="422" y="1175"/>
                  </a:cubicBezTo>
                  <a:cubicBezTo>
                    <a:pt x="569" y="1175"/>
                    <a:pt x="732" y="1142"/>
                    <a:pt x="832" y="1117"/>
                  </a:cubicBezTo>
                  <a:cubicBezTo>
                    <a:pt x="896" y="1098"/>
                    <a:pt x="974" y="1064"/>
                    <a:pt x="988" y="997"/>
                  </a:cubicBezTo>
                  <a:cubicBezTo>
                    <a:pt x="1002" y="942"/>
                    <a:pt x="963" y="886"/>
                    <a:pt x="960" y="830"/>
                  </a:cubicBezTo>
                  <a:cubicBezTo>
                    <a:pt x="949" y="749"/>
                    <a:pt x="1002" y="677"/>
                    <a:pt x="1041" y="604"/>
                  </a:cubicBezTo>
                  <a:cubicBezTo>
                    <a:pt x="1099" y="481"/>
                    <a:pt x="1116" y="336"/>
                    <a:pt x="1066" y="213"/>
                  </a:cubicBezTo>
                  <a:cubicBezTo>
                    <a:pt x="1018" y="94"/>
                    <a:pt x="903" y="1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51"/>
            <p:cNvSpPr/>
            <p:nvPr/>
          </p:nvSpPr>
          <p:spPr>
            <a:xfrm>
              <a:off x="1605840" y="2901899"/>
              <a:ext cx="191115" cy="145748"/>
            </a:xfrm>
            <a:custGeom>
              <a:avLst/>
              <a:gdLst/>
              <a:ahLst/>
              <a:cxnLst/>
              <a:rect l="l" t="t" r="r" b="b"/>
              <a:pathLst>
                <a:path w="1786" h="1362" extrusionOk="0">
                  <a:moveTo>
                    <a:pt x="439" y="0"/>
                  </a:moveTo>
                  <a:cubicBezTo>
                    <a:pt x="248" y="0"/>
                    <a:pt x="17" y="26"/>
                    <a:pt x="6" y="179"/>
                  </a:cubicBezTo>
                  <a:cubicBezTo>
                    <a:pt x="0" y="268"/>
                    <a:pt x="56" y="355"/>
                    <a:pt x="112" y="433"/>
                  </a:cubicBezTo>
                  <a:cubicBezTo>
                    <a:pt x="182" y="528"/>
                    <a:pt x="246" y="626"/>
                    <a:pt x="316" y="718"/>
                  </a:cubicBezTo>
                  <a:cubicBezTo>
                    <a:pt x="399" y="838"/>
                    <a:pt x="483" y="952"/>
                    <a:pt x="567" y="1072"/>
                  </a:cubicBezTo>
                  <a:cubicBezTo>
                    <a:pt x="628" y="1156"/>
                    <a:pt x="692" y="1245"/>
                    <a:pt x="784" y="1301"/>
                  </a:cubicBezTo>
                  <a:cubicBezTo>
                    <a:pt x="855" y="1343"/>
                    <a:pt x="933" y="1362"/>
                    <a:pt x="1013" y="1362"/>
                  </a:cubicBezTo>
                  <a:cubicBezTo>
                    <a:pt x="1174" y="1362"/>
                    <a:pt x="1345" y="1287"/>
                    <a:pt x="1479" y="1186"/>
                  </a:cubicBezTo>
                  <a:cubicBezTo>
                    <a:pt x="1574" y="1114"/>
                    <a:pt x="1660" y="1022"/>
                    <a:pt x="1702" y="910"/>
                  </a:cubicBezTo>
                  <a:cubicBezTo>
                    <a:pt x="1786" y="673"/>
                    <a:pt x="1635" y="411"/>
                    <a:pt x="1437" y="260"/>
                  </a:cubicBezTo>
                  <a:cubicBezTo>
                    <a:pt x="1206" y="84"/>
                    <a:pt x="924" y="12"/>
                    <a:pt x="648" y="6"/>
                  </a:cubicBezTo>
                  <a:cubicBezTo>
                    <a:pt x="602" y="5"/>
                    <a:pt x="525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51"/>
            <p:cNvSpPr/>
            <p:nvPr/>
          </p:nvSpPr>
          <p:spPr>
            <a:xfrm>
              <a:off x="1620501" y="2908747"/>
              <a:ext cx="101871" cy="41948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17" y="1"/>
                    <a:pt x="0" y="15"/>
                    <a:pt x="0" y="32"/>
                  </a:cubicBezTo>
                  <a:cubicBezTo>
                    <a:pt x="3" y="45"/>
                    <a:pt x="8" y="59"/>
                    <a:pt x="20" y="62"/>
                  </a:cubicBezTo>
                  <a:cubicBezTo>
                    <a:pt x="22" y="65"/>
                    <a:pt x="31" y="65"/>
                    <a:pt x="34" y="65"/>
                  </a:cubicBezTo>
                  <a:cubicBezTo>
                    <a:pt x="349" y="73"/>
                    <a:pt x="650" y="185"/>
                    <a:pt x="887" y="383"/>
                  </a:cubicBezTo>
                  <a:cubicBezTo>
                    <a:pt x="894" y="388"/>
                    <a:pt x="902" y="391"/>
                    <a:pt x="911" y="391"/>
                  </a:cubicBezTo>
                  <a:cubicBezTo>
                    <a:pt x="920" y="391"/>
                    <a:pt x="930" y="388"/>
                    <a:pt x="937" y="380"/>
                  </a:cubicBezTo>
                  <a:cubicBezTo>
                    <a:pt x="951" y="366"/>
                    <a:pt x="949" y="344"/>
                    <a:pt x="935" y="330"/>
                  </a:cubicBezTo>
                  <a:cubicBezTo>
                    <a:pt x="684" y="121"/>
                    <a:pt x="363" y="4"/>
                    <a:pt x="3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51"/>
            <p:cNvSpPr/>
            <p:nvPr/>
          </p:nvSpPr>
          <p:spPr>
            <a:xfrm>
              <a:off x="1620715" y="2923943"/>
              <a:ext cx="66131" cy="70199"/>
            </a:xfrm>
            <a:custGeom>
              <a:avLst/>
              <a:gdLst/>
              <a:ahLst/>
              <a:cxnLst/>
              <a:rect l="l" t="t" r="r" b="b"/>
              <a:pathLst>
                <a:path w="618" h="656" extrusionOk="0">
                  <a:moveTo>
                    <a:pt x="41" y="1"/>
                  </a:moveTo>
                  <a:cubicBezTo>
                    <a:pt x="34" y="1"/>
                    <a:pt x="27" y="3"/>
                    <a:pt x="20" y="7"/>
                  </a:cubicBezTo>
                  <a:cubicBezTo>
                    <a:pt x="4" y="18"/>
                    <a:pt x="1" y="37"/>
                    <a:pt x="12" y="57"/>
                  </a:cubicBezTo>
                  <a:cubicBezTo>
                    <a:pt x="152" y="288"/>
                    <a:pt x="338" y="495"/>
                    <a:pt x="559" y="651"/>
                  </a:cubicBezTo>
                  <a:cubicBezTo>
                    <a:pt x="560" y="650"/>
                    <a:pt x="560" y="650"/>
                    <a:pt x="561" y="650"/>
                  </a:cubicBezTo>
                  <a:cubicBezTo>
                    <a:pt x="562" y="650"/>
                    <a:pt x="563" y="651"/>
                    <a:pt x="564" y="651"/>
                  </a:cubicBezTo>
                  <a:cubicBezTo>
                    <a:pt x="570" y="654"/>
                    <a:pt x="576" y="656"/>
                    <a:pt x="582" y="656"/>
                  </a:cubicBezTo>
                  <a:cubicBezTo>
                    <a:pt x="591" y="656"/>
                    <a:pt x="601" y="651"/>
                    <a:pt x="606" y="643"/>
                  </a:cubicBezTo>
                  <a:cubicBezTo>
                    <a:pt x="617" y="629"/>
                    <a:pt x="615" y="606"/>
                    <a:pt x="601" y="593"/>
                  </a:cubicBezTo>
                  <a:cubicBezTo>
                    <a:pt x="389" y="439"/>
                    <a:pt x="207" y="241"/>
                    <a:pt x="71" y="18"/>
                  </a:cubicBezTo>
                  <a:cubicBezTo>
                    <a:pt x="63" y="7"/>
                    <a:pt x="53" y="1"/>
                    <a:pt x="4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51"/>
            <p:cNvSpPr/>
            <p:nvPr/>
          </p:nvSpPr>
          <p:spPr>
            <a:xfrm>
              <a:off x="1622213" y="2908105"/>
              <a:ext cx="126697" cy="96309"/>
            </a:xfrm>
            <a:custGeom>
              <a:avLst/>
              <a:gdLst/>
              <a:ahLst/>
              <a:cxnLst/>
              <a:rect l="l" t="t" r="r" b="b"/>
              <a:pathLst>
                <a:path w="1184" h="900" extrusionOk="0">
                  <a:moveTo>
                    <a:pt x="279" y="0"/>
                  </a:moveTo>
                  <a:cubicBezTo>
                    <a:pt x="156" y="0"/>
                    <a:pt x="11" y="19"/>
                    <a:pt x="4" y="118"/>
                  </a:cubicBezTo>
                  <a:cubicBezTo>
                    <a:pt x="1" y="177"/>
                    <a:pt x="40" y="233"/>
                    <a:pt x="73" y="286"/>
                  </a:cubicBezTo>
                  <a:lnTo>
                    <a:pt x="210" y="473"/>
                  </a:lnTo>
                  <a:cubicBezTo>
                    <a:pt x="266" y="554"/>
                    <a:pt x="322" y="629"/>
                    <a:pt x="377" y="707"/>
                  </a:cubicBezTo>
                  <a:cubicBezTo>
                    <a:pt x="419" y="763"/>
                    <a:pt x="461" y="824"/>
                    <a:pt x="520" y="861"/>
                  </a:cubicBezTo>
                  <a:cubicBezTo>
                    <a:pt x="565" y="888"/>
                    <a:pt x="616" y="900"/>
                    <a:pt x="668" y="900"/>
                  </a:cubicBezTo>
                  <a:cubicBezTo>
                    <a:pt x="775" y="900"/>
                    <a:pt x="887" y="850"/>
                    <a:pt x="977" y="782"/>
                  </a:cubicBezTo>
                  <a:cubicBezTo>
                    <a:pt x="1039" y="735"/>
                    <a:pt x="1094" y="676"/>
                    <a:pt x="1122" y="601"/>
                  </a:cubicBezTo>
                  <a:cubicBezTo>
                    <a:pt x="1184" y="448"/>
                    <a:pt x="1086" y="275"/>
                    <a:pt x="952" y="171"/>
                  </a:cubicBezTo>
                  <a:cubicBezTo>
                    <a:pt x="801" y="63"/>
                    <a:pt x="615" y="12"/>
                    <a:pt x="425" y="7"/>
                  </a:cubicBezTo>
                  <a:cubicBezTo>
                    <a:pt x="395" y="5"/>
                    <a:pt x="340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51"/>
            <p:cNvSpPr/>
            <p:nvPr/>
          </p:nvSpPr>
          <p:spPr>
            <a:xfrm>
              <a:off x="1459879" y="2730467"/>
              <a:ext cx="152272" cy="170039"/>
            </a:xfrm>
            <a:custGeom>
              <a:avLst/>
              <a:gdLst/>
              <a:ahLst/>
              <a:cxnLst/>
              <a:rect l="l" t="t" r="r" b="b"/>
              <a:pathLst>
                <a:path w="1423" h="1589" extrusionOk="0">
                  <a:moveTo>
                    <a:pt x="294" y="1"/>
                  </a:moveTo>
                  <a:cubicBezTo>
                    <a:pt x="148" y="1"/>
                    <a:pt x="30" y="152"/>
                    <a:pt x="14" y="297"/>
                  </a:cubicBezTo>
                  <a:cubicBezTo>
                    <a:pt x="0" y="450"/>
                    <a:pt x="67" y="598"/>
                    <a:pt x="148" y="735"/>
                  </a:cubicBezTo>
                  <a:cubicBezTo>
                    <a:pt x="268" y="939"/>
                    <a:pt x="416" y="1131"/>
                    <a:pt x="589" y="1304"/>
                  </a:cubicBezTo>
                  <a:cubicBezTo>
                    <a:pt x="697" y="1408"/>
                    <a:pt x="917" y="1589"/>
                    <a:pt x="1100" y="1589"/>
                  </a:cubicBezTo>
                  <a:cubicBezTo>
                    <a:pt x="1129" y="1589"/>
                    <a:pt x="1157" y="1585"/>
                    <a:pt x="1183" y="1575"/>
                  </a:cubicBezTo>
                  <a:cubicBezTo>
                    <a:pt x="1350" y="1502"/>
                    <a:pt x="1406" y="1070"/>
                    <a:pt x="1412" y="894"/>
                  </a:cubicBezTo>
                  <a:cubicBezTo>
                    <a:pt x="1423" y="657"/>
                    <a:pt x="1336" y="406"/>
                    <a:pt x="1144" y="275"/>
                  </a:cubicBezTo>
                  <a:cubicBezTo>
                    <a:pt x="960" y="149"/>
                    <a:pt x="714" y="149"/>
                    <a:pt x="505" y="65"/>
                  </a:cubicBezTo>
                  <a:cubicBezTo>
                    <a:pt x="444" y="40"/>
                    <a:pt x="380" y="7"/>
                    <a:pt x="310" y="1"/>
                  </a:cubicBezTo>
                  <a:cubicBezTo>
                    <a:pt x="305" y="1"/>
                    <a:pt x="299" y="1"/>
                    <a:pt x="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51"/>
            <p:cNvSpPr/>
            <p:nvPr/>
          </p:nvSpPr>
          <p:spPr>
            <a:xfrm>
              <a:off x="1565498" y="2802379"/>
              <a:ext cx="44622" cy="79080"/>
            </a:xfrm>
            <a:custGeom>
              <a:avLst/>
              <a:gdLst/>
              <a:ahLst/>
              <a:cxnLst/>
              <a:rect l="l" t="t" r="r" b="b"/>
              <a:pathLst>
                <a:path w="417" h="739" extrusionOk="0">
                  <a:moveTo>
                    <a:pt x="39" y="1"/>
                  </a:moveTo>
                  <a:cubicBezTo>
                    <a:pt x="31" y="1"/>
                    <a:pt x="24" y="4"/>
                    <a:pt x="18" y="10"/>
                  </a:cubicBezTo>
                  <a:cubicBezTo>
                    <a:pt x="4" y="24"/>
                    <a:pt x="1" y="44"/>
                    <a:pt x="15" y="57"/>
                  </a:cubicBezTo>
                  <a:cubicBezTo>
                    <a:pt x="174" y="247"/>
                    <a:pt x="291" y="473"/>
                    <a:pt x="338" y="719"/>
                  </a:cubicBezTo>
                  <a:cubicBezTo>
                    <a:pt x="347" y="721"/>
                    <a:pt x="352" y="733"/>
                    <a:pt x="363" y="735"/>
                  </a:cubicBezTo>
                  <a:cubicBezTo>
                    <a:pt x="369" y="738"/>
                    <a:pt x="377" y="738"/>
                    <a:pt x="383" y="738"/>
                  </a:cubicBezTo>
                  <a:cubicBezTo>
                    <a:pt x="400" y="735"/>
                    <a:pt x="416" y="719"/>
                    <a:pt x="408" y="702"/>
                  </a:cubicBezTo>
                  <a:cubicBezTo>
                    <a:pt x="355" y="445"/>
                    <a:pt x="238" y="208"/>
                    <a:pt x="68" y="13"/>
                  </a:cubicBezTo>
                  <a:cubicBezTo>
                    <a:pt x="59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51"/>
            <p:cNvSpPr/>
            <p:nvPr/>
          </p:nvSpPr>
          <p:spPr>
            <a:xfrm>
              <a:off x="1538638" y="2829666"/>
              <a:ext cx="58961" cy="57143"/>
            </a:xfrm>
            <a:custGeom>
              <a:avLst/>
              <a:gdLst/>
              <a:ahLst/>
              <a:cxnLst/>
              <a:rect l="l" t="t" r="r" b="b"/>
              <a:pathLst>
                <a:path w="551" h="534" extrusionOk="0">
                  <a:moveTo>
                    <a:pt x="41" y="0"/>
                  </a:moveTo>
                  <a:cubicBezTo>
                    <a:pt x="34" y="0"/>
                    <a:pt x="27" y="2"/>
                    <a:pt x="20" y="6"/>
                  </a:cubicBezTo>
                  <a:cubicBezTo>
                    <a:pt x="3" y="17"/>
                    <a:pt x="1" y="37"/>
                    <a:pt x="12" y="56"/>
                  </a:cubicBezTo>
                  <a:cubicBezTo>
                    <a:pt x="129" y="252"/>
                    <a:pt x="294" y="413"/>
                    <a:pt x="492" y="525"/>
                  </a:cubicBezTo>
                  <a:lnTo>
                    <a:pt x="500" y="531"/>
                  </a:lnTo>
                  <a:cubicBezTo>
                    <a:pt x="505" y="532"/>
                    <a:pt x="510" y="533"/>
                    <a:pt x="515" y="533"/>
                  </a:cubicBezTo>
                  <a:cubicBezTo>
                    <a:pt x="526" y="533"/>
                    <a:pt x="536" y="528"/>
                    <a:pt x="542" y="517"/>
                  </a:cubicBezTo>
                  <a:cubicBezTo>
                    <a:pt x="550" y="497"/>
                    <a:pt x="545" y="480"/>
                    <a:pt x="528" y="466"/>
                  </a:cubicBezTo>
                  <a:cubicBezTo>
                    <a:pt x="338" y="358"/>
                    <a:pt x="185" y="201"/>
                    <a:pt x="70" y="17"/>
                  </a:cubicBezTo>
                  <a:cubicBezTo>
                    <a:pt x="63" y="6"/>
                    <a:pt x="53" y="0"/>
                    <a:pt x="4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51"/>
            <p:cNvSpPr/>
            <p:nvPr/>
          </p:nvSpPr>
          <p:spPr>
            <a:xfrm>
              <a:off x="1495621" y="2771774"/>
              <a:ext cx="113000" cy="130980"/>
            </a:xfrm>
            <a:custGeom>
              <a:avLst/>
              <a:gdLst/>
              <a:ahLst/>
              <a:cxnLst/>
              <a:rect l="l" t="t" r="r" b="b"/>
              <a:pathLst>
                <a:path w="1056" h="1224" extrusionOk="0">
                  <a:moveTo>
                    <a:pt x="233" y="0"/>
                  </a:moveTo>
                  <a:cubicBezTo>
                    <a:pt x="122" y="0"/>
                    <a:pt x="29" y="120"/>
                    <a:pt x="15" y="240"/>
                  </a:cubicBezTo>
                  <a:cubicBezTo>
                    <a:pt x="1" y="357"/>
                    <a:pt x="46" y="477"/>
                    <a:pt x="101" y="578"/>
                  </a:cubicBezTo>
                  <a:cubicBezTo>
                    <a:pt x="185" y="740"/>
                    <a:pt x="294" y="885"/>
                    <a:pt x="417" y="1010"/>
                  </a:cubicBezTo>
                  <a:cubicBezTo>
                    <a:pt x="492" y="1090"/>
                    <a:pt x="642" y="1224"/>
                    <a:pt x="778" y="1224"/>
                  </a:cubicBezTo>
                  <a:cubicBezTo>
                    <a:pt x="803" y="1224"/>
                    <a:pt x="828" y="1219"/>
                    <a:pt x="852" y="1208"/>
                  </a:cubicBezTo>
                  <a:cubicBezTo>
                    <a:pt x="980" y="1150"/>
                    <a:pt x="1030" y="809"/>
                    <a:pt x="1042" y="673"/>
                  </a:cubicBezTo>
                  <a:cubicBezTo>
                    <a:pt x="1055" y="489"/>
                    <a:pt x="1000" y="293"/>
                    <a:pt x="855" y="190"/>
                  </a:cubicBezTo>
                  <a:cubicBezTo>
                    <a:pt x="721" y="92"/>
                    <a:pt x="539" y="104"/>
                    <a:pt x="386" y="45"/>
                  </a:cubicBezTo>
                  <a:cubicBezTo>
                    <a:pt x="336" y="28"/>
                    <a:pt x="291" y="0"/>
                    <a:pt x="241" y="0"/>
                  </a:cubicBezTo>
                  <a:cubicBezTo>
                    <a:pt x="238" y="0"/>
                    <a:pt x="236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51"/>
            <p:cNvSpPr/>
            <p:nvPr/>
          </p:nvSpPr>
          <p:spPr>
            <a:xfrm>
              <a:off x="1516273" y="2916773"/>
              <a:ext cx="131191" cy="178386"/>
            </a:xfrm>
            <a:custGeom>
              <a:avLst/>
              <a:gdLst/>
              <a:ahLst/>
              <a:cxnLst/>
              <a:rect l="l" t="t" r="r" b="b"/>
              <a:pathLst>
                <a:path w="1226" h="1667" extrusionOk="0">
                  <a:moveTo>
                    <a:pt x="825" y="0"/>
                  </a:moveTo>
                  <a:cubicBezTo>
                    <a:pt x="747" y="0"/>
                    <a:pt x="659" y="42"/>
                    <a:pt x="572" y="104"/>
                  </a:cubicBezTo>
                  <a:cubicBezTo>
                    <a:pt x="196" y="378"/>
                    <a:pt x="0" y="877"/>
                    <a:pt x="98" y="1329"/>
                  </a:cubicBezTo>
                  <a:cubicBezTo>
                    <a:pt x="128" y="1488"/>
                    <a:pt x="229" y="1667"/>
                    <a:pt x="389" y="1667"/>
                  </a:cubicBezTo>
                  <a:cubicBezTo>
                    <a:pt x="392" y="1667"/>
                    <a:pt x="394" y="1667"/>
                    <a:pt x="397" y="1667"/>
                  </a:cubicBezTo>
                  <a:cubicBezTo>
                    <a:pt x="544" y="1664"/>
                    <a:pt x="642" y="1524"/>
                    <a:pt x="756" y="1446"/>
                  </a:cubicBezTo>
                  <a:cubicBezTo>
                    <a:pt x="896" y="1346"/>
                    <a:pt x="1094" y="1312"/>
                    <a:pt x="1172" y="1159"/>
                  </a:cubicBezTo>
                  <a:cubicBezTo>
                    <a:pt x="1225" y="1061"/>
                    <a:pt x="1203" y="939"/>
                    <a:pt x="1181" y="833"/>
                  </a:cubicBezTo>
                  <a:cubicBezTo>
                    <a:pt x="1136" y="612"/>
                    <a:pt x="1102" y="367"/>
                    <a:pt x="1019" y="157"/>
                  </a:cubicBezTo>
                  <a:cubicBezTo>
                    <a:pt x="974" y="44"/>
                    <a:pt x="905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51"/>
            <p:cNvSpPr/>
            <p:nvPr/>
          </p:nvSpPr>
          <p:spPr>
            <a:xfrm>
              <a:off x="1542812" y="2917201"/>
              <a:ext cx="59817" cy="116106"/>
            </a:xfrm>
            <a:custGeom>
              <a:avLst/>
              <a:gdLst/>
              <a:ahLst/>
              <a:cxnLst/>
              <a:rect l="l" t="t" r="r" b="b"/>
              <a:pathLst>
                <a:path w="559" h="1085" extrusionOk="0">
                  <a:moveTo>
                    <a:pt x="517" y="0"/>
                  </a:moveTo>
                  <a:cubicBezTo>
                    <a:pt x="508" y="0"/>
                    <a:pt x="499" y="4"/>
                    <a:pt x="492" y="11"/>
                  </a:cubicBezTo>
                  <a:cubicBezTo>
                    <a:pt x="238" y="304"/>
                    <a:pt x="70" y="661"/>
                    <a:pt x="1" y="1041"/>
                  </a:cubicBezTo>
                  <a:cubicBezTo>
                    <a:pt x="1" y="1057"/>
                    <a:pt x="6" y="1071"/>
                    <a:pt x="23" y="1080"/>
                  </a:cubicBezTo>
                  <a:cubicBezTo>
                    <a:pt x="26" y="1080"/>
                    <a:pt x="26" y="1082"/>
                    <a:pt x="31" y="1082"/>
                  </a:cubicBezTo>
                  <a:cubicBezTo>
                    <a:pt x="35" y="1084"/>
                    <a:pt x="38" y="1084"/>
                    <a:pt x="42" y="1084"/>
                  </a:cubicBezTo>
                  <a:cubicBezTo>
                    <a:pt x="55" y="1084"/>
                    <a:pt x="66" y="1076"/>
                    <a:pt x="70" y="1060"/>
                  </a:cubicBezTo>
                  <a:lnTo>
                    <a:pt x="84" y="1027"/>
                  </a:lnTo>
                  <a:cubicBezTo>
                    <a:pt x="87" y="1015"/>
                    <a:pt x="87" y="1004"/>
                    <a:pt x="79" y="999"/>
                  </a:cubicBezTo>
                  <a:cubicBezTo>
                    <a:pt x="149" y="653"/>
                    <a:pt x="310" y="326"/>
                    <a:pt x="545" y="56"/>
                  </a:cubicBezTo>
                  <a:cubicBezTo>
                    <a:pt x="559" y="42"/>
                    <a:pt x="553" y="22"/>
                    <a:pt x="539" y="8"/>
                  </a:cubicBezTo>
                  <a:cubicBezTo>
                    <a:pt x="533" y="3"/>
                    <a:pt x="525" y="0"/>
                    <a:pt x="51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51"/>
            <p:cNvSpPr/>
            <p:nvPr/>
          </p:nvSpPr>
          <p:spPr>
            <a:xfrm>
              <a:off x="1589147" y="2926083"/>
              <a:ext cx="26966" cy="95988"/>
            </a:xfrm>
            <a:custGeom>
              <a:avLst/>
              <a:gdLst/>
              <a:ahLst/>
              <a:cxnLst/>
              <a:rect l="l" t="t" r="r" b="b"/>
              <a:pathLst>
                <a:path w="252" h="897" extrusionOk="0">
                  <a:moveTo>
                    <a:pt x="190" y="1"/>
                  </a:moveTo>
                  <a:cubicBezTo>
                    <a:pt x="173" y="6"/>
                    <a:pt x="159" y="20"/>
                    <a:pt x="159" y="37"/>
                  </a:cubicBezTo>
                  <a:cubicBezTo>
                    <a:pt x="179" y="316"/>
                    <a:pt x="128" y="595"/>
                    <a:pt x="6" y="849"/>
                  </a:cubicBezTo>
                  <a:cubicBezTo>
                    <a:pt x="0" y="863"/>
                    <a:pt x="6" y="885"/>
                    <a:pt x="22" y="893"/>
                  </a:cubicBezTo>
                  <a:cubicBezTo>
                    <a:pt x="28" y="896"/>
                    <a:pt x="33" y="897"/>
                    <a:pt x="38" y="897"/>
                  </a:cubicBezTo>
                  <a:cubicBezTo>
                    <a:pt x="51" y="897"/>
                    <a:pt x="62" y="889"/>
                    <a:pt x="70" y="877"/>
                  </a:cubicBezTo>
                  <a:cubicBezTo>
                    <a:pt x="195" y="612"/>
                    <a:pt x="251" y="321"/>
                    <a:pt x="226" y="34"/>
                  </a:cubicBezTo>
                  <a:cubicBezTo>
                    <a:pt x="223" y="15"/>
                    <a:pt x="209" y="1"/>
                    <a:pt x="19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51"/>
            <p:cNvSpPr/>
            <p:nvPr/>
          </p:nvSpPr>
          <p:spPr>
            <a:xfrm>
              <a:off x="1545273" y="2924799"/>
              <a:ext cx="89351" cy="121991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64" y="1"/>
                  </a:moveTo>
                  <a:cubicBezTo>
                    <a:pt x="511" y="1"/>
                    <a:pt x="450" y="30"/>
                    <a:pt x="391" y="74"/>
                  </a:cubicBezTo>
                  <a:cubicBezTo>
                    <a:pt x="134" y="258"/>
                    <a:pt x="0" y="598"/>
                    <a:pt x="67" y="911"/>
                  </a:cubicBezTo>
                  <a:cubicBezTo>
                    <a:pt x="89" y="1016"/>
                    <a:pt x="160" y="1140"/>
                    <a:pt x="270" y="1140"/>
                  </a:cubicBezTo>
                  <a:cubicBezTo>
                    <a:pt x="271" y="1140"/>
                    <a:pt x="272" y="1140"/>
                    <a:pt x="273" y="1140"/>
                  </a:cubicBezTo>
                  <a:cubicBezTo>
                    <a:pt x="371" y="1137"/>
                    <a:pt x="438" y="1042"/>
                    <a:pt x="516" y="986"/>
                  </a:cubicBezTo>
                  <a:cubicBezTo>
                    <a:pt x="611" y="919"/>
                    <a:pt x="748" y="897"/>
                    <a:pt x="798" y="791"/>
                  </a:cubicBezTo>
                  <a:cubicBezTo>
                    <a:pt x="834" y="721"/>
                    <a:pt x="820" y="638"/>
                    <a:pt x="806" y="565"/>
                  </a:cubicBezTo>
                  <a:cubicBezTo>
                    <a:pt x="778" y="414"/>
                    <a:pt x="753" y="247"/>
                    <a:pt x="698" y="107"/>
                  </a:cubicBezTo>
                  <a:cubicBezTo>
                    <a:pt x="666" y="31"/>
                    <a:pt x="619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51"/>
            <p:cNvSpPr/>
            <p:nvPr/>
          </p:nvSpPr>
          <p:spPr>
            <a:xfrm>
              <a:off x="1407338" y="2856633"/>
              <a:ext cx="205454" cy="137508"/>
            </a:xfrm>
            <a:custGeom>
              <a:avLst/>
              <a:gdLst/>
              <a:ahLst/>
              <a:cxnLst/>
              <a:rect l="l" t="t" r="r" b="b"/>
              <a:pathLst>
                <a:path w="1920" h="1285" extrusionOk="0">
                  <a:moveTo>
                    <a:pt x="855" y="1"/>
                  </a:moveTo>
                  <a:cubicBezTo>
                    <a:pt x="694" y="1"/>
                    <a:pt x="531" y="31"/>
                    <a:pt x="438" y="153"/>
                  </a:cubicBezTo>
                  <a:cubicBezTo>
                    <a:pt x="388" y="217"/>
                    <a:pt x="363" y="309"/>
                    <a:pt x="293" y="362"/>
                  </a:cubicBezTo>
                  <a:cubicBezTo>
                    <a:pt x="226" y="407"/>
                    <a:pt x="137" y="410"/>
                    <a:pt x="73" y="463"/>
                  </a:cubicBezTo>
                  <a:cubicBezTo>
                    <a:pt x="17" y="507"/>
                    <a:pt x="0" y="594"/>
                    <a:pt x="25" y="664"/>
                  </a:cubicBezTo>
                  <a:cubicBezTo>
                    <a:pt x="48" y="739"/>
                    <a:pt x="109" y="789"/>
                    <a:pt x="179" y="817"/>
                  </a:cubicBezTo>
                  <a:cubicBezTo>
                    <a:pt x="226" y="839"/>
                    <a:pt x="282" y="851"/>
                    <a:pt x="324" y="878"/>
                  </a:cubicBezTo>
                  <a:cubicBezTo>
                    <a:pt x="449" y="962"/>
                    <a:pt x="424" y="1174"/>
                    <a:pt x="550" y="1255"/>
                  </a:cubicBezTo>
                  <a:cubicBezTo>
                    <a:pt x="582" y="1277"/>
                    <a:pt x="619" y="1285"/>
                    <a:pt x="657" y="1285"/>
                  </a:cubicBezTo>
                  <a:cubicBezTo>
                    <a:pt x="717" y="1285"/>
                    <a:pt x="782" y="1264"/>
                    <a:pt x="840" y="1244"/>
                  </a:cubicBezTo>
                  <a:cubicBezTo>
                    <a:pt x="1035" y="1166"/>
                    <a:pt x="1225" y="1068"/>
                    <a:pt x="1401" y="951"/>
                  </a:cubicBezTo>
                  <a:cubicBezTo>
                    <a:pt x="1535" y="859"/>
                    <a:pt x="1663" y="756"/>
                    <a:pt x="1727" y="608"/>
                  </a:cubicBezTo>
                  <a:cubicBezTo>
                    <a:pt x="1920" y="153"/>
                    <a:pt x="1328" y="33"/>
                    <a:pt x="1007" y="8"/>
                  </a:cubicBezTo>
                  <a:cubicBezTo>
                    <a:pt x="958" y="4"/>
                    <a:pt x="907" y="1"/>
                    <a:pt x="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51"/>
            <p:cNvSpPr/>
            <p:nvPr/>
          </p:nvSpPr>
          <p:spPr>
            <a:xfrm>
              <a:off x="1517130" y="2893231"/>
              <a:ext cx="84643" cy="49225"/>
            </a:xfrm>
            <a:custGeom>
              <a:avLst/>
              <a:gdLst/>
              <a:ahLst/>
              <a:cxnLst/>
              <a:rect l="l" t="t" r="r" b="b"/>
              <a:pathLst>
                <a:path w="791" h="460" extrusionOk="0">
                  <a:moveTo>
                    <a:pt x="749" y="1"/>
                  </a:moveTo>
                  <a:cubicBezTo>
                    <a:pt x="739" y="1"/>
                    <a:pt x="727" y="7"/>
                    <a:pt x="718" y="20"/>
                  </a:cubicBezTo>
                  <a:cubicBezTo>
                    <a:pt x="586" y="244"/>
                    <a:pt x="324" y="389"/>
                    <a:pt x="66" y="389"/>
                  </a:cubicBezTo>
                  <a:cubicBezTo>
                    <a:pt x="56" y="389"/>
                    <a:pt x="47" y="389"/>
                    <a:pt x="37" y="389"/>
                  </a:cubicBezTo>
                  <a:cubicBezTo>
                    <a:pt x="20" y="389"/>
                    <a:pt x="1" y="402"/>
                    <a:pt x="1" y="419"/>
                  </a:cubicBezTo>
                  <a:cubicBezTo>
                    <a:pt x="4" y="433"/>
                    <a:pt x="12" y="447"/>
                    <a:pt x="23" y="455"/>
                  </a:cubicBezTo>
                  <a:cubicBezTo>
                    <a:pt x="26" y="458"/>
                    <a:pt x="34" y="458"/>
                    <a:pt x="37" y="458"/>
                  </a:cubicBezTo>
                  <a:cubicBezTo>
                    <a:pt x="49" y="459"/>
                    <a:pt x="60" y="459"/>
                    <a:pt x="72" y="459"/>
                  </a:cubicBezTo>
                  <a:cubicBezTo>
                    <a:pt x="354" y="459"/>
                    <a:pt x="637" y="298"/>
                    <a:pt x="779" y="54"/>
                  </a:cubicBezTo>
                  <a:cubicBezTo>
                    <a:pt x="790" y="37"/>
                    <a:pt x="782" y="20"/>
                    <a:pt x="765" y="6"/>
                  </a:cubicBezTo>
                  <a:cubicBezTo>
                    <a:pt x="760" y="3"/>
                    <a:pt x="755" y="1"/>
                    <a:pt x="74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51"/>
            <p:cNvSpPr/>
            <p:nvPr/>
          </p:nvSpPr>
          <p:spPr>
            <a:xfrm>
              <a:off x="1516273" y="2891519"/>
              <a:ext cx="73514" cy="16480"/>
            </a:xfrm>
            <a:custGeom>
              <a:avLst/>
              <a:gdLst/>
              <a:ahLst/>
              <a:cxnLst/>
              <a:rect l="l" t="t" r="r" b="b"/>
              <a:pathLst>
                <a:path w="687" h="154" extrusionOk="0">
                  <a:moveTo>
                    <a:pt x="653" y="0"/>
                  </a:moveTo>
                  <a:cubicBezTo>
                    <a:pt x="444" y="3"/>
                    <a:pt x="235" y="28"/>
                    <a:pt x="28" y="84"/>
                  </a:cubicBezTo>
                  <a:cubicBezTo>
                    <a:pt x="12" y="92"/>
                    <a:pt x="0" y="109"/>
                    <a:pt x="3" y="126"/>
                  </a:cubicBezTo>
                  <a:cubicBezTo>
                    <a:pt x="12" y="137"/>
                    <a:pt x="14" y="142"/>
                    <a:pt x="26" y="151"/>
                  </a:cubicBezTo>
                  <a:cubicBezTo>
                    <a:pt x="31" y="153"/>
                    <a:pt x="40" y="153"/>
                    <a:pt x="48" y="153"/>
                  </a:cubicBezTo>
                  <a:cubicBezTo>
                    <a:pt x="249" y="98"/>
                    <a:pt x="450" y="73"/>
                    <a:pt x="653" y="70"/>
                  </a:cubicBezTo>
                  <a:cubicBezTo>
                    <a:pt x="670" y="70"/>
                    <a:pt x="687" y="56"/>
                    <a:pt x="687" y="36"/>
                  </a:cubicBezTo>
                  <a:cubicBezTo>
                    <a:pt x="687" y="17"/>
                    <a:pt x="673" y="0"/>
                    <a:pt x="653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51"/>
            <p:cNvSpPr/>
            <p:nvPr/>
          </p:nvSpPr>
          <p:spPr>
            <a:xfrm>
              <a:off x="1461057" y="2864552"/>
              <a:ext cx="150560" cy="101552"/>
            </a:xfrm>
            <a:custGeom>
              <a:avLst/>
              <a:gdLst/>
              <a:ahLst/>
              <a:cxnLst/>
              <a:rect l="l" t="t" r="r" b="b"/>
              <a:pathLst>
                <a:path w="1407" h="949" extrusionOk="0">
                  <a:moveTo>
                    <a:pt x="621" y="0"/>
                  </a:moveTo>
                  <a:cubicBezTo>
                    <a:pt x="504" y="0"/>
                    <a:pt x="388" y="23"/>
                    <a:pt x="321" y="113"/>
                  </a:cubicBezTo>
                  <a:cubicBezTo>
                    <a:pt x="282" y="166"/>
                    <a:pt x="265" y="230"/>
                    <a:pt x="212" y="269"/>
                  </a:cubicBezTo>
                  <a:cubicBezTo>
                    <a:pt x="165" y="305"/>
                    <a:pt x="98" y="305"/>
                    <a:pt x="53" y="341"/>
                  </a:cubicBezTo>
                  <a:cubicBezTo>
                    <a:pt x="11" y="378"/>
                    <a:pt x="0" y="439"/>
                    <a:pt x="17" y="492"/>
                  </a:cubicBezTo>
                  <a:cubicBezTo>
                    <a:pt x="34" y="545"/>
                    <a:pt x="76" y="584"/>
                    <a:pt x="129" y="604"/>
                  </a:cubicBezTo>
                  <a:cubicBezTo>
                    <a:pt x="168" y="617"/>
                    <a:pt x="207" y="626"/>
                    <a:pt x="237" y="645"/>
                  </a:cubicBezTo>
                  <a:cubicBezTo>
                    <a:pt x="327" y="710"/>
                    <a:pt x="307" y="866"/>
                    <a:pt x="402" y="924"/>
                  </a:cubicBezTo>
                  <a:cubicBezTo>
                    <a:pt x="428" y="942"/>
                    <a:pt x="456" y="949"/>
                    <a:pt x="486" y="949"/>
                  </a:cubicBezTo>
                  <a:cubicBezTo>
                    <a:pt x="529" y="949"/>
                    <a:pt x="573" y="935"/>
                    <a:pt x="614" y="919"/>
                  </a:cubicBezTo>
                  <a:cubicBezTo>
                    <a:pt x="756" y="863"/>
                    <a:pt x="896" y="788"/>
                    <a:pt x="1024" y="701"/>
                  </a:cubicBezTo>
                  <a:cubicBezTo>
                    <a:pt x="1122" y="637"/>
                    <a:pt x="1217" y="559"/>
                    <a:pt x="1261" y="450"/>
                  </a:cubicBezTo>
                  <a:cubicBezTo>
                    <a:pt x="1406" y="115"/>
                    <a:pt x="968" y="29"/>
                    <a:pt x="740" y="7"/>
                  </a:cubicBezTo>
                  <a:cubicBezTo>
                    <a:pt x="701" y="3"/>
                    <a:pt x="661" y="0"/>
                    <a:pt x="6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51"/>
            <p:cNvSpPr/>
            <p:nvPr/>
          </p:nvSpPr>
          <p:spPr>
            <a:xfrm>
              <a:off x="1583689" y="2753796"/>
              <a:ext cx="159013" cy="160301"/>
            </a:xfrm>
            <a:custGeom>
              <a:avLst/>
              <a:gdLst/>
              <a:ahLst/>
              <a:cxnLst/>
              <a:rect l="l" t="t" r="r" b="b"/>
              <a:pathLst>
                <a:path w="1486" h="1498" extrusionOk="0">
                  <a:moveTo>
                    <a:pt x="556" y="1"/>
                  </a:moveTo>
                  <a:cubicBezTo>
                    <a:pt x="500" y="43"/>
                    <a:pt x="450" y="85"/>
                    <a:pt x="411" y="140"/>
                  </a:cubicBezTo>
                  <a:cubicBezTo>
                    <a:pt x="347" y="230"/>
                    <a:pt x="311" y="338"/>
                    <a:pt x="286" y="458"/>
                  </a:cubicBezTo>
                  <a:cubicBezTo>
                    <a:pt x="227" y="682"/>
                    <a:pt x="1" y="1240"/>
                    <a:pt x="249" y="1410"/>
                  </a:cubicBezTo>
                  <a:cubicBezTo>
                    <a:pt x="343" y="1475"/>
                    <a:pt x="483" y="1498"/>
                    <a:pt x="633" y="1498"/>
                  </a:cubicBezTo>
                  <a:cubicBezTo>
                    <a:pt x="851" y="1498"/>
                    <a:pt x="1089" y="1449"/>
                    <a:pt x="1234" y="1410"/>
                  </a:cubicBezTo>
                  <a:cubicBezTo>
                    <a:pt x="1332" y="1382"/>
                    <a:pt x="1449" y="1332"/>
                    <a:pt x="1468" y="1231"/>
                  </a:cubicBezTo>
                  <a:cubicBezTo>
                    <a:pt x="1485" y="1170"/>
                    <a:pt x="1454" y="1103"/>
                    <a:pt x="1438" y="1036"/>
                  </a:cubicBezTo>
                  <a:cubicBezTo>
                    <a:pt x="1325" y="1062"/>
                    <a:pt x="1208" y="1076"/>
                    <a:pt x="1092" y="1076"/>
                  </a:cubicBezTo>
                  <a:cubicBezTo>
                    <a:pt x="950" y="1076"/>
                    <a:pt x="807" y="1055"/>
                    <a:pt x="670" y="1011"/>
                  </a:cubicBezTo>
                  <a:cubicBezTo>
                    <a:pt x="631" y="997"/>
                    <a:pt x="592" y="983"/>
                    <a:pt x="570" y="955"/>
                  </a:cubicBezTo>
                  <a:cubicBezTo>
                    <a:pt x="545" y="927"/>
                    <a:pt x="534" y="891"/>
                    <a:pt x="523" y="855"/>
                  </a:cubicBezTo>
                  <a:cubicBezTo>
                    <a:pt x="450" y="576"/>
                    <a:pt x="464" y="277"/>
                    <a:pt x="55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51"/>
            <p:cNvSpPr/>
            <p:nvPr/>
          </p:nvSpPr>
          <p:spPr>
            <a:xfrm>
              <a:off x="1528258" y="2917629"/>
              <a:ext cx="118564" cy="132157"/>
            </a:xfrm>
            <a:custGeom>
              <a:avLst/>
              <a:gdLst/>
              <a:ahLst/>
              <a:cxnLst/>
              <a:rect l="l" t="t" r="r" b="b"/>
              <a:pathLst>
                <a:path w="1108" h="1235" extrusionOk="0">
                  <a:moveTo>
                    <a:pt x="715" y="0"/>
                  </a:moveTo>
                  <a:cubicBezTo>
                    <a:pt x="637" y="0"/>
                    <a:pt x="549" y="43"/>
                    <a:pt x="460" y="105"/>
                  </a:cubicBezTo>
                  <a:cubicBezTo>
                    <a:pt x="229" y="269"/>
                    <a:pt x="70" y="520"/>
                    <a:pt x="0" y="791"/>
                  </a:cubicBezTo>
                  <a:cubicBezTo>
                    <a:pt x="89" y="705"/>
                    <a:pt x="184" y="626"/>
                    <a:pt x="290" y="562"/>
                  </a:cubicBezTo>
                  <a:cubicBezTo>
                    <a:pt x="366" y="512"/>
                    <a:pt x="444" y="467"/>
                    <a:pt x="530" y="451"/>
                  </a:cubicBezTo>
                  <a:cubicBezTo>
                    <a:pt x="557" y="445"/>
                    <a:pt x="586" y="441"/>
                    <a:pt x="614" y="441"/>
                  </a:cubicBezTo>
                  <a:cubicBezTo>
                    <a:pt x="675" y="441"/>
                    <a:pt x="736" y="457"/>
                    <a:pt x="784" y="495"/>
                  </a:cubicBezTo>
                  <a:cubicBezTo>
                    <a:pt x="865" y="559"/>
                    <a:pt x="898" y="665"/>
                    <a:pt x="918" y="769"/>
                  </a:cubicBezTo>
                  <a:cubicBezTo>
                    <a:pt x="954" y="919"/>
                    <a:pt x="976" y="1078"/>
                    <a:pt x="993" y="1235"/>
                  </a:cubicBezTo>
                  <a:cubicBezTo>
                    <a:pt x="1021" y="1215"/>
                    <a:pt x="1038" y="1190"/>
                    <a:pt x="1057" y="1159"/>
                  </a:cubicBezTo>
                  <a:cubicBezTo>
                    <a:pt x="1108" y="1062"/>
                    <a:pt x="1088" y="939"/>
                    <a:pt x="1066" y="830"/>
                  </a:cubicBezTo>
                  <a:cubicBezTo>
                    <a:pt x="1024" y="610"/>
                    <a:pt x="988" y="367"/>
                    <a:pt x="907" y="158"/>
                  </a:cubicBezTo>
                  <a:cubicBezTo>
                    <a:pt x="863" y="45"/>
                    <a:pt x="795" y="0"/>
                    <a:pt x="71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51"/>
            <p:cNvSpPr/>
            <p:nvPr/>
          </p:nvSpPr>
          <p:spPr>
            <a:xfrm>
              <a:off x="1461057" y="2856419"/>
              <a:ext cx="151737" cy="133120"/>
            </a:xfrm>
            <a:custGeom>
              <a:avLst/>
              <a:gdLst/>
              <a:ahLst/>
              <a:cxnLst/>
              <a:rect l="l" t="t" r="r" b="b"/>
              <a:pathLst>
                <a:path w="1418" h="1244" extrusionOk="0">
                  <a:moveTo>
                    <a:pt x="356" y="0"/>
                  </a:moveTo>
                  <a:cubicBezTo>
                    <a:pt x="225" y="0"/>
                    <a:pt x="94" y="20"/>
                    <a:pt x="0" y="94"/>
                  </a:cubicBezTo>
                  <a:cubicBezTo>
                    <a:pt x="115" y="136"/>
                    <a:pt x="229" y="183"/>
                    <a:pt x="346" y="230"/>
                  </a:cubicBezTo>
                  <a:cubicBezTo>
                    <a:pt x="466" y="283"/>
                    <a:pt x="597" y="345"/>
                    <a:pt x="659" y="465"/>
                  </a:cubicBezTo>
                  <a:cubicBezTo>
                    <a:pt x="742" y="624"/>
                    <a:pt x="673" y="825"/>
                    <a:pt x="575" y="970"/>
                  </a:cubicBezTo>
                  <a:cubicBezTo>
                    <a:pt x="505" y="1070"/>
                    <a:pt x="427" y="1162"/>
                    <a:pt x="338" y="1243"/>
                  </a:cubicBezTo>
                  <a:cubicBezTo>
                    <a:pt x="533" y="1165"/>
                    <a:pt x="720" y="1067"/>
                    <a:pt x="899" y="950"/>
                  </a:cubicBezTo>
                  <a:cubicBezTo>
                    <a:pt x="1033" y="858"/>
                    <a:pt x="1161" y="755"/>
                    <a:pt x="1222" y="607"/>
                  </a:cubicBezTo>
                  <a:cubicBezTo>
                    <a:pt x="1418" y="149"/>
                    <a:pt x="829" y="32"/>
                    <a:pt x="508" y="7"/>
                  </a:cubicBezTo>
                  <a:cubicBezTo>
                    <a:pt x="459" y="3"/>
                    <a:pt x="408" y="0"/>
                    <a:pt x="35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51"/>
            <p:cNvSpPr/>
            <p:nvPr/>
          </p:nvSpPr>
          <p:spPr>
            <a:xfrm>
              <a:off x="1491233" y="2769419"/>
              <a:ext cx="120062" cy="130980"/>
            </a:xfrm>
            <a:custGeom>
              <a:avLst/>
              <a:gdLst/>
              <a:ahLst/>
              <a:cxnLst/>
              <a:rect l="l" t="t" r="r" b="b"/>
              <a:pathLst>
                <a:path w="1122" h="1224" extrusionOk="0">
                  <a:moveTo>
                    <a:pt x="946" y="0"/>
                  </a:moveTo>
                  <a:cubicBezTo>
                    <a:pt x="935" y="64"/>
                    <a:pt x="924" y="123"/>
                    <a:pt x="912" y="184"/>
                  </a:cubicBezTo>
                  <a:cubicBezTo>
                    <a:pt x="890" y="315"/>
                    <a:pt x="865" y="455"/>
                    <a:pt x="770" y="544"/>
                  </a:cubicBezTo>
                  <a:cubicBezTo>
                    <a:pt x="681" y="635"/>
                    <a:pt x="545" y="658"/>
                    <a:pt x="413" y="658"/>
                  </a:cubicBezTo>
                  <a:cubicBezTo>
                    <a:pt x="388" y="658"/>
                    <a:pt x="363" y="657"/>
                    <a:pt x="338" y="656"/>
                  </a:cubicBezTo>
                  <a:cubicBezTo>
                    <a:pt x="226" y="644"/>
                    <a:pt x="112" y="628"/>
                    <a:pt x="0" y="600"/>
                  </a:cubicBezTo>
                  <a:lnTo>
                    <a:pt x="0" y="600"/>
                  </a:lnTo>
                  <a:cubicBezTo>
                    <a:pt x="87" y="720"/>
                    <a:pt x="184" y="831"/>
                    <a:pt x="290" y="935"/>
                  </a:cubicBezTo>
                  <a:cubicBezTo>
                    <a:pt x="398" y="1043"/>
                    <a:pt x="612" y="1223"/>
                    <a:pt x="796" y="1223"/>
                  </a:cubicBezTo>
                  <a:cubicBezTo>
                    <a:pt x="825" y="1223"/>
                    <a:pt x="854" y="1218"/>
                    <a:pt x="882" y="1208"/>
                  </a:cubicBezTo>
                  <a:cubicBezTo>
                    <a:pt x="1057" y="1141"/>
                    <a:pt x="1110" y="709"/>
                    <a:pt x="1116" y="533"/>
                  </a:cubicBezTo>
                  <a:cubicBezTo>
                    <a:pt x="1122" y="343"/>
                    <a:pt x="1066" y="142"/>
                    <a:pt x="94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51"/>
            <p:cNvSpPr/>
            <p:nvPr/>
          </p:nvSpPr>
          <p:spPr>
            <a:xfrm>
              <a:off x="1604663" y="2901150"/>
              <a:ext cx="162758" cy="114608"/>
            </a:xfrm>
            <a:custGeom>
              <a:avLst/>
              <a:gdLst/>
              <a:ahLst/>
              <a:cxnLst/>
              <a:rect l="l" t="t" r="r" b="b"/>
              <a:pathLst>
                <a:path w="1521" h="1071" extrusionOk="0">
                  <a:moveTo>
                    <a:pt x="433" y="1"/>
                  </a:moveTo>
                  <a:cubicBezTo>
                    <a:pt x="245" y="1"/>
                    <a:pt x="21" y="27"/>
                    <a:pt x="6" y="178"/>
                  </a:cubicBezTo>
                  <a:cubicBezTo>
                    <a:pt x="0" y="270"/>
                    <a:pt x="56" y="356"/>
                    <a:pt x="112" y="435"/>
                  </a:cubicBezTo>
                  <a:cubicBezTo>
                    <a:pt x="182" y="527"/>
                    <a:pt x="249" y="624"/>
                    <a:pt x="318" y="719"/>
                  </a:cubicBezTo>
                  <a:cubicBezTo>
                    <a:pt x="402" y="839"/>
                    <a:pt x="486" y="953"/>
                    <a:pt x="569" y="1071"/>
                  </a:cubicBezTo>
                  <a:cubicBezTo>
                    <a:pt x="561" y="1009"/>
                    <a:pt x="553" y="953"/>
                    <a:pt x="544" y="895"/>
                  </a:cubicBezTo>
                  <a:cubicBezTo>
                    <a:pt x="533" y="794"/>
                    <a:pt x="519" y="697"/>
                    <a:pt x="547" y="605"/>
                  </a:cubicBezTo>
                  <a:cubicBezTo>
                    <a:pt x="592" y="451"/>
                    <a:pt x="748" y="342"/>
                    <a:pt x="904" y="306"/>
                  </a:cubicBezTo>
                  <a:cubicBezTo>
                    <a:pt x="969" y="293"/>
                    <a:pt x="1034" y="287"/>
                    <a:pt x="1100" y="287"/>
                  </a:cubicBezTo>
                  <a:cubicBezTo>
                    <a:pt x="1197" y="287"/>
                    <a:pt x="1294" y="299"/>
                    <a:pt x="1390" y="312"/>
                  </a:cubicBezTo>
                  <a:cubicBezTo>
                    <a:pt x="1434" y="317"/>
                    <a:pt x="1479" y="323"/>
                    <a:pt x="1521" y="328"/>
                  </a:cubicBezTo>
                  <a:cubicBezTo>
                    <a:pt x="1496" y="303"/>
                    <a:pt x="1468" y="284"/>
                    <a:pt x="1445" y="262"/>
                  </a:cubicBezTo>
                  <a:cubicBezTo>
                    <a:pt x="1217" y="89"/>
                    <a:pt x="932" y="19"/>
                    <a:pt x="650" y="8"/>
                  </a:cubicBezTo>
                  <a:cubicBezTo>
                    <a:pt x="603" y="7"/>
                    <a:pt x="522" y="1"/>
                    <a:pt x="43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51"/>
            <p:cNvSpPr/>
            <p:nvPr/>
          </p:nvSpPr>
          <p:spPr>
            <a:xfrm>
              <a:off x="1570313" y="2868190"/>
              <a:ext cx="83680" cy="73516"/>
            </a:xfrm>
            <a:custGeom>
              <a:avLst/>
              <a:gdLst/>
              <a:ahLst/>
              <a:cxnLst/>
              <a:rect l="l" t="t" r="r" b="b"/>
              <a:pathLst>
                <a:path w="782" h="687" extrusionOk="0">
                  <a:moveTo>
                    <a:pt x="389" y="1"/>
                  </a:moveTo>
                  <a:cubicBezTo>
                    <a:pt x="261" y="1"/>
                    <a:pt x="140" y="73"/>
                    <a:pt x="81" y="196"/>
                  </a:cubicBezTo>
                  <a:cubicBezTo>
                    <a:pt x="0" y="369"/>
                    <a:pt x="73" y="575"/>
                    <a:pt x="246" y="653"/>
                  </a:cubicBezTo>
                  <a:cubicBezTo>
                    <a:pt x="293" y="676"/>
                    <a:pt x="343" y="686"/>
                    <a:pt x="393" y="686"/>
                  </a:cubicBezTo>
                  <a:cubicBezTo>
                    <a:pt x="521" y="686"/>
                    <a:pt x="644" y="614"/>
                    <a:pt x="701" y="491"/>
                  </a:cubicBezTo>
                  <a:cubicBezTo>
                    <a:pt x="782" y="318"/>
                    <a:pt x="709" y="115"/>
                    <a:pt x="536" y="34"/>
                  </a:cubicBezTo>
                  <a:cubicBezTo>
                    <a:pt x="488" y="11"/>
                    <a:pt x="438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51"/>
            <p:cNvSpPr/>
            <p:nvPr/>
          </p:nvSpPr>
          <p:spPr>
            <a:xfrm>
              <a:off x="1589147" y="2884670"/>
              <a:ext cx="46013" cy="40664"/>
            </a:xfrm>
            <a:custGeom>
              <a:avLst/>
              <a:gdLst/>
              <a:ahLst/>
              <a:cxnLst/>
              <a:rect l="l" t="t" r="r" b="b"/>
              <a:pathLst>
                <a:path w="430" h="380" extrusionOk="0">
                  <a:moveTo>
                    <a:pt x="215" y="0"/>
                  </a:moveTo>
                  <a:cubicBezTo>
                    <a:pt x="143" y="0"/>
                    <a:pt x="75" y="42"/>
                    <a:pt x="45" y="109"/>
                  </a:cubicBezTo>
                  <a:cubicBezTo>
                    <a:pt x="0" y="204"/>
                    <a:pt x="42" y="315"/>
                    <a:pt x="134" y="360"/>
                  </a:cubicBezTo>
                  <a:cubicBezTo>
                    <a:pt x="161" y="373"/>
                    <a:pt x="189" y="379"/>
                    <a:pt x="216" y="379"/>
                  </a:cubicBezTo>
                  <a:cubicBezTo>
                    <a:pt x="286" y="379"/>
                    <a:pt x="353" y="339"/>
                    <a:pt x="385" y="270"/>
                  </a:cubicBezTo>
                  <a:cubicBezTo>
                    <a:pt x="430" y="176"/>
                    <a:pt x="388" y="64"/>
                    <a:pt x="296" y="19"/>
                  </a:cubicBezTo>
                  <a:cubicBezTo>
                    <a:pt x="270" y="6"/>
                    <a:pt x="242" y="0"/>
                    <a:pt x="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51"/>
            <p:cNvSpPr/>
            <p:nvPr/>
          </p:nvSpPr>
          <p:spPr>
            <a:xfrm>
              <a:off x="1915739" y="2492262"/>
              <a:ext cx="502507" cy="478442"/>
            </a:xfrm>
            <a:custGeom>
              <a:avLst/>
              <a:gdLst/>
              <a:ahLst/>
              <a:cxnLst/>
              <a:rect l="l" t="t" r="r" b="b"/>
              <a:pathLst>
                <a:path w="4696" h="4471" extrusionOk="0">
                  <a:moveTo>
                    <a:pt x="3601" y="0"/>
                  </a:moveTo>
                  <a:cubicBezTo>
                    <a:pt x="3592" y="0"/>
                    <a:pt x="3583" y="1"/>
                    <a:pt x="3574" y="1"/>
                  </a:cubicBezTo>
                  <a:cubicBezTo>
                    <a:pt x="3415" y="7"/>
                    <a:pt x="3273" y="82"/>
                    <a:pt x="3133" y="157"/>
                  </a:cubicBezTo>
                  <a:cubicBezTo>
                    <a:pt x="3019" y="219"/>
                    <a:pt x="2896" y="286"/>
                    <a:pt x="2796" y="369"/>
                  </a:cubicBezTo>
                  <a:lnTo>
                    <a:pt x="2784" y="380"/>
                  </a:lnTo>
                  <a:cubicBezTo>
                    <a:pt x="2773" y="392"/>
                    <a:pt x="2765" y="400"/>
                    <a:pt x="2751" y="411"/>
                  </a:cubicBezTo>
                  <a:lnTo>
                    <a:pt x="2729" y="433"/>
                  </a:lnTo>
                  <a:cubicBezTo>
                    <a:pt x="2723" y="439"/>
                    <a:pt x="2712" y="447"/>
                    <a:pt x="2703" y="456"/>
                  </a:cubicBezTo>
                  <a:lnTo>
                    <a:pt x="2662" y="509"/>
                  </a:lnTo>
                  <a:cubicBezTo>
                    <a:pt x="2639" y="540"/>
                    <a:pt x="2620" y="573"/>
                    <a:pt x="2603" y="604"/>
                  </a:cubicBezTo>
                  <a:cubicBezTo>
                    <a:pt x="2592" y="620"/>
                    <a:pt x="2586" y="634"/>
                    <a:pt x="2578" y="651"/>
                  </a:cubicBezTo>
                  <a:cubicBezTo>
                    <a:pt x="2542" y="735"/>
                    <a:pt x="2517" y="821"/>
                    <a:pt x="2491" y="913"/>
                  </a:cubicBezTo>
                  <a:cubicBezTo>
                    <a:pt x="2480" y="955"/>
                    <a:pt x="2466" y="1008"/>
                    <a:pt x="2450" y="1064"/>
                  </a:cubicBezTo>
                  <a:cubicBezTo>
                    <a:pt x="2425" y="805"/>
                    <a:pt x="2313" y="551"/>
                    <a:pt x="2104" y="406"/>
                  </a:cubicBezTo>
                  <a:cubicBezTo>
                    <a:pt x="1864" y="241"/>
                    <a:pt x="1546" y="244"/>
                    <a:pt x="1275" y="135"/>
                  </a:cubicBezTo>
                  <a:cubicBezTo>
                    <a:pt x="1194" y="104"/>
                    <a:pt x="1113" y="62"/>
                    <a:pt x="1024" y="57"/>
                  </a:cubicBezTo>
                  <a:cubicBezTo>
                    <a:pt x="1017" y="56"/>
                    <a:pt x="1011" y="56"/>
                    <a:pt x="1004" y="56"/>
                  </a:cubicBezTo>
                  <a:cubicBezTo>
                    <a:pt x="815" y="56"/>
                    <a:pt x="661" y="248"/>
                    <a:pt x="653" y="439"/>
                  </a:cubicBezTo>
                  <a:cubicBezTo>
                    <a:pt x="633" y="634"/>
                    <a:pt x="720" y="830"/>
                    <a:pt x="820" y="1000"/>
                  </a:cubicBezTo>
                  <a:cubicBezTo>
                    <a:pt x="943" y="1209"/>
                    <a:pt x="1085" y="1404"/>
                    <a:pt x="1247" y="1583"/>
                  </a:cubicBezTo>
                  <a:cubicBezTo>
                    <a:pt x="1242" y="1580"/>
                    <a:pt x="1236" y="1580"/>
                    <a:pt x="1228" y="1580"/>
                  </a:cubicBezTo>
                  <a:lnTo>
                    <a:pt x="1219" y="1580"/>
                  </a:lnTo>
                  <a:cubicBezTo>
                    <a:pt x="1191" y="1580"/>
                    <a:pt x="1164" y="1577"/>
                    <a:pt x="1136" y="1577"/>
                  </a:cubicBezTo>
                  <a:lnTo>
                    <a:pt x="1127" y="1577"/>
                  </a:lnTo>
                  <a:cubicBezTo>
                    <a:pt x="1114" y="1577"/>
                    <a:pt x="1100" y="1577"/>
                    <a:pt x="1087" y="1577"/>
                  </a:cubicBezTo>
                  <a:cubicBezTo>
                    <a:pt x="886" y="1577"/>
                    <a:pt x="687" y="1618"/>
                    <a:pt x="569" y="1773"/>
                  </a:cubicBezTo>
                  <a:cubicBezTo>
                    <a:pt x="500" y="1862"/>
                    <a:pt x="469" y="1982"/>
                    <a:pt x="377" y="2046"/>
                  </a:cubicBezTo>
                  <a:cubicBezTo>
                    <a:pt x="293" y="2110"/>
                    <a:pt x="176" y="2110"/>
                    <a:pt x="95" y="2180"/>
                  </a:cubicBezTo>
                  <a:cubicBezTo>
                    <a:pt x="23" y="2241"/>
                    <a:pt x="0" y="2353"/>
                    <a:pt x="34" y="2445"/>
                  </a:cubicBezTo>
                  <a:cubicBezTo>
                    <a:pt x="64" y="2534"/>
                    <a:pt x="142" y="2604"/>
                    <a:pt x="232" y="2640"/>
                  </a:cubicBezTo>
                  <a:cubicBezTo>
                    <a:pt x="296" y="2665"/>
                    <a:pt x="366" y="2674"/>
                    <a:pt x="421" y="2713"/>
                  </a:cubicBezTo>
                  <a:cubicBezTo>
                    <a:pt x="578" y="2822"/>
                    <a:pt x="550" y="3098"/>
                    <a:pt x="709" y="3201"/>
                  </a:cubicBezTo>
                  <a:cubicBezTo>
                    <a:pt x="753" y="3229"/>
                    <a:pt x="803" y="3241"/>
                    <a:pt x="856" y="3241"/>
                  </a:cubicBezTo>
                  <a:cubicBezTo>
                    <a:pt x="932" y="3241"/>
                    <a:pt x="1013" y="3217"/>
                    <a:pt x="1085" y="3187"/>
                  </a:cubicBezTo>
                  <a:cubicBezTo>
                    <a:pt x="1088" y="3187"/>
                    <a:pt x="1094" y="3187"/>
                    <a:pt x="1097" y="3184"/>
                  </a:cubicBezTo>
                  <a:cubicBezTo>
                    <a:pt x="1219" y="3134"/>
                    <a:pt x="1339" y="3084"/>
                    <a:pt x="1459" y="3020"/>
                  </a:cubicBezTo>
                  <a:cubicBezTo>
                    <a:pt x="1468" y="3014"/>
                    <a:pt x="1476" y="3008"/>
                    <a:pt x="1487" y="3003"/>
                  </a:cubicBezTo>
                  <a:cubicBezTo>
                    <a:pt x="1537" y="2978"/>
                    <a:pt x="1585" y="2950"/>
                    <a:pt x="1632" y="2922"/>
                  </a:cubicBezTo>
                  <a:lnTo>
                    <a:pt x="1632" y="2922"/>
                  </a:lnTo>
                  <a:cubicBezTo>
                    <a:pt x="1607" y="2972"/>
                    <a:pt x="1582" y="3022"/>
                    <a:pt x="1557" y="3075"/>
                  </a:cubicBezTo>
                  <a:cubicBezTo>
                    <a:pt x="1554" y="3078"/>
                    <a:pt x="1554" y="3084"/>
                    <a:pt x="1549" y="3087"/>
                  </a:cubicBezTo>
                  <a:cubicBezTo>
                    <a:pt x="1532" y="3126"/>
                    <a:pt x="1518" y="3162"/>
                    <a:pt x="1504" y="3201"/>
                  </a:cubicBezTo>
                  <a:cubicBezTo>
                    <a:pt x="1504" y="3209"/>
                    <a:pt x="1504" y="3212"/>
                    <a:pt x="1501" y="3215"/>
                  </a:cubicBezTo>
                  <a:cubicBezTo>
                    <a:pt x="1415" y="3480"/>
                    <a:pt x="1387" y="3762"/>
                    <a:pt x="1445" y="4035"/>
                  </a:cubicBezTo>
                  <a:cubicBezTo>
                    <a:pt x="1490" y="4240"/>
                    <a:pt x="1622" y="4470"/>
                    <a:pt x="1832" y="4470"/>
                  </a:cubicBezTo>
                  <a:cubicBezTo>
                    <a:pt x="1833" y="4470"/>
                    <a:pt x="1835" y="4470"/>
                    <a:pt x="1836" y="4470"/>
                  </a:cubicBezTo>
                  <a:cubicBezTo>
                    <a:pt x="2020" y="4470"/>
                    <a:pt x="2146" y="4292"/>
                    <a:pt x="2296" y="4186"/>
                  </a:cubicBezTo>
                  <a:cubicBezTo>
                    <a:pt x="2466" y="4066"/>
                    <a:pt x="2703" y="4013"/>
                    <a:pt x="2812" y="3843"/>
                  </a:cubicBezTo>
                  <a:cubicBezTo>
                    <a:pt x="2821" y="3837"/>
                    <a:pt x="2823" y="3826"/>
                    <a:pt x="2829" y="3815"/>
                  </a:cubicBezTo>
                  <a:cubicBezTo>
                    <a:pt x="2849" y="3784"/>
                    <a:pt x="2857" y="3748"/>
                    <a:pt x="2865" y="3714"/>
                  </a:cubicBezTo>
                  <a:cubicBezTo>
                    <a:pt x="2868" y="3678"/>
                    <a:pt x="2871" y="3642"/>
                    <a:pt x="2871" y="3605"/>
                  </a:cubicBezTo>
                  <a:cubicBezTo>
                    <a:pt x="2871" y="3536"/>
                    <a:pt x="2857" y="3460"/>
                    <a:pt x="2843" y="3391"/>
                  </a:cubicBezTo>
                  <a:cubicBezTo>
                    <a:pt x="2823" y="3299"/>
                    <a:pt x="2807" y="3201"/>
                    <a:pt x="2787" y="3106"/>
                  </a:cubicBezTo>
                  <a:cubicBezTo>
                    <a:pt x="2784" y="3075"/>
                    <a:pt x="2779" y="3045"/>
                    <a:pt x="2770" y="3017"/>
                  </a:cubicBezTo>
                  <a:lnTo>
                    <a:pt x="2770" y="3017"/>
                  </a:lnTo>
                  <a:cubicBezTo>
                    <a:pt x="2782" y="3028"/>
                    <a:pt x="2787" y="3042"/>
                    <a:pt x="2798" y="3056"/>
                  </a:cubicBezTo>
                  <a:cubicBezTo>
                    <a:pt x="2865" y="3145"/>
                    <a:pt x="2927" y="3232"/>
                    <a:pt x="2991" y="3324"/>
                  </a:cubicBezTo>
                  <a:lnTo>
                    <a:pt x="3128" y="3511"/>
                  </a:lnTo>
                  <a:cubicBezTo>
                    <a:pt x="3206" y="3622"/>
                    <a:pt x="3289" y="3739"/>
                    <a:pt x="3409" y="3812"/>
                  </a:cubicBezTo>
                  <a:cubicBezTo>
                    <a:pt x="3500" y="3867"/>
                    <a:pt x="3601" y="3891"/>
                    <a:pt x="3705" y="3891"/>
                  </a:cubicBezTo>
                  <a:cubicBezTo>
                    <a:pt x="3915" y="3891"/>
                    <a:pt x="4137" y="3792"/>
                    <a:pt x="4308" y="3661"/>
                  </a:cubicBezTo>
                  <a:cubicBezTo>
                    <a:pt x="4430" y="3564"/>
                    <a:pt x="4545" y="3452"/>
                    <a:pt x="4598" y="3307"/>
                  </a:cubicBezTo>
                  <a:cubicBezTo>
                    <a:pt x="4695" y="3042"/>
                    <a:pt x="4564" y="2749"/>
                    <a:pt x="4358" y="2545"/>
                  </a:cubicBezTo>
                  <a:cubicBezTo>
                    <a:pt x="4341" y="2529"/>
                    <a:pt x="4327" y="2515"/>
                    <a:pt x="4308" y="2501"/>
                  </a:cubicBezTo>
                  <a:cubicBezTo>
                    <a:pt x="4291" y="2490"/>
                    <a:pt x="4274" y="2476"/>
                    <a:pt x="4257" y="2462"/>
                  </a:cubicBezTo>
                  <a:cubicBezTo>
                    <a:pt x="4068" y="2319"/>
                    <a:pt x="3853" y="2227"/>
                    <a:pt x="3624" y="2180"/>
                  </a:cubicBezTo>
                  <a:cubicBezTo>
                    <a:pt x="3660" y="2172"/>
                    <a:pt x="3694" y="2163"/>
                    <a:pt x="3727" y="2155"/>
                  </a:cubicBezTo>
                  <a:cubicBezTo>
                    <a:pt x="3856" y="2121"/>
                    <a:pt x="3998" y="2054"/>
                    <a:pt x="4026" y="1926"/>
                  </a:cubicBezTo>
                  <a:cubicBezTo>
                    <a:pt x="4026" y="1915"/>
                    <a:pt x="4029" y="1904"/>
                    <a:pt x="4029" y="1890"/>
                  </a:cubicBezTo>
                  <a:lnTo>
                    <a:pt x="4029" y="1879"/>
                  </a:lnTo>
                  <a:cubicBezTo>
                    <a:pt x="4029" y="1870"/>
                    <a:pt x="4029" y="1862"/>
                    <a:pt x="4026" y="1851"/>
                  </a:cubicBezTo>
                  <a:cubicBezTo>
                    <a:pt x="4023" y="1848"/>
                    <a:pt x="4023" y="1845"/>
                    <a:pt x="4023" y="1842"/>
                  </a:cubicBezTo>
                  <a:cubicBezTo>
                    <a:pt x="4020" y="1831"/>
                    <a:pt x="4020" y="1820"/>
                    <a:pt x="4015" y="1809"/>
                  </a:cubicBezTo>
                  <a:lnTo>
                    <a:pt x="4015" y="1806"/>
                  </a:lnTo>
                  <a:cubicBezTo>
                    <a:pt x="4006" y="1761"/>
                    <a:pt x="3987" y="1717"/>
                    <a:pt x="3978" y="1669"/>
                  </a:cubicBezTo>
                  <a:cubicBezTo>
                    <a:pt x="3970" y="1647"/>
                    <a:pt x="3967" y="1625"/>
                    <a:pt x="3964" y="1605"/>
                  </a:cubicBezTo>
                  <a:cubicBezTo>
                    <a:pt x="3951" y="1446"/>
                    <a:pt x="4048" y="1304"/>
                    <a:pt x="4118" y="1164"/>
                  </a:cubicBezTo>
                  <a:cubicBezTo>
                    <a:pt x="4232" y="930"/>
                    <a:pt x="4271" y="651"/>
                    <a:pt x="4174" y="411"/>
                  </a:cubicBezTo>
                  <a:cubicBezTo>
                    <a:pt x="4082" y="180"/>
                    <a:pt x="3848" y="0"/>
                    <a:pt x="3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51"/>
            <p:cNvSpPr/>
            <p:nvPr/>
          </p:nvSpPr>
          <p:spPr>
            <a:xfrm>
              <a:off x="2148913" y="2525970"/>
              <a:ext cx="194433" cy="205887"/>
            </a:xfrm>
            <a:custGeom>
              <a:avLst/>
              <a:gdLst/>
              <a:ahLst/>
              <a:cxnLst/>
              <a:rect l="l" t="t" r="r" b="b"/>
              <a:pathLst>
                <a:path w="1817" h="1924" extrusionOk="0">
                  <a:moveTo>
                    <a:pt x="1254" y="0"/>
                  </a:moveTo>
                  <a:cubicBezTo>
                    <a:pt x="1245" y="0"/>
                    <a:pt x="1236" y="1"/>
                    <a:pt x="1228" y="1"/>
                  </a:cubicBezTo>
                  <a:cubicBezTo>
                    <a:pt x="1094" y="10"/>
                    <a:pt x="971" y="71"/>
                    <a:pt x="856" y="138"/>
                  </a:cubicBezTo>
                  <a:cubicBezTo>
                    <a:pt x="706" y="219"/>
                    <a:pt x="558" y="303"/>
                    <a:pt x="455" y="437"/>
                  </a:cubicBezTo>
                  <a:cubicBezTo>
                    <a:pt x="382" y="540"/>
                    <a:pt x="343" y="660"/>
                    <a:pt x="312" y="780"/>
                  </a:cubicBezTo>
                  <a:cubicBezTo>
                    <a:pt x="246" y="1028"/>
                    <a:pt x="0" y="1636"/>
                    <a:pt x="271" y="1826"/>
                  </a:cubicBezTo>
                  <a:cubicBezTo>
                    <a:pt x="374" y="1898"/>
                    <a:pt x="527" y="1924"/>
                    <a:pt x="690" y="1924"/>
                  </a:cubicBezTo>
                  <a:cubicBezTo>
                    <a:pt x="930" y="1924"/>
                    <a:pt x="1193" y="1869"/>
                    <a:pt x="1356" y="1826"/>
                  </a:cubicBezTo>
                  <a:cubicBezTo>
                    <a:pt x="1462" y="1798"/>
                    <a:pt x="1585" y="1742"/>
                    <a:pt x="1610" y="1631"/>
                  </a:cubicBezTo>
                  <a:cubicBezTo>
                    <a:pt x="1629" y="1538"/>
                    <a:pt x="1571" y="1449"/>
                    <a:pt x="1560" y="1357"/>
                  </a:cubicBezTo>
                  <a:cubicBezTo>
                    <a:pt x="1546" y="1226"/>
                    <a:pt x="1629" y="1106"/>
                    <a:pt x="1691" y="989"/>
                  </a:cubicBezTo>
                  <a:cubicBezTo>
                    <a:pt x="1788" y="791"/>
                    <a:pt x="1816" y="554"/>
                    <a:pt x="1735" y="350"/>
                  </a:cubicBezTo>
                  <a:cubicBezTo>
                    <a:pt x="1658" y="157"/>
                    <a:pt x="1462" y="0"/>
                    <a:pt x="1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51"/>
            <p:cNvSpPr/>
            <p:nvPr/>
          </p:nvSpPr>
          <p:spPr>
            <a:xfrm>
              <a:off x="2181658" y="2646785"/>
              <a:ext cx="101978" cy="64313"/>
            </a:xfrm>
            <a:custGeom>
              <a:avLst/>
              <a:gdLst/>
              <a:ahLst/>
              <a:cxnLst/>
              <a:rect l="l" t="t" r="r" b="b"/>
              <a:pathLst>
                <a:path w="953" h="601" extrusionOk="0">
                  <a:moveTo>
                    <a:pt x="910" y="0"/>
                  </a:moveTo>
                  <a:cubicBezTo>
                    <a:pt x="900" y="0"/>
                    <a:pt x="890" y="5"/>
                    <a:pt x="882" y="13"/>
                  </a:cubicBezTo>
                  <a:cubicBezTo>
                    <a:pt x="659" y="262"/>
                    <a:pt x="355" y="446"/>
                    <a:pt x="32" y="527"/>
                  </a:cubicBezTo>
                  <a:cubicBezTo>
                    <a:pt x="9" y="532"/>
                    <a:pt x="1" y="552"/>
                    <a:pt x="4" y="571"/>
                  </a:cubicBezTo>
                  <a:cubicBezTo>
                    <a:pt x="6" y="582"/>
                    <a:pt x="15" y="591"/>
                    <a:pt x="23" y="596"/>
                  </a:cubicBezTo>
                  <a:cubicBezTo>
                    <a:pt x="29" y="598"/>
                    <a:pt x="36" y="600"/>
                    <a:pt x="42" y="600"/>
                  </a:cubicBezTo>
                  <a:cubicBezTo>
                    <a:pt x="45" y="600"/>
                    <a:pt x="47" y="600"/>
                    <a:pt x="48" y="599"/>
                  </a:cubicBezTo>
                  <a:cubicBezTo>
                    <a:pt x="386" y="516"/>
                    <a:pt x="704" y="323"/>
                    <a:pt x="938" y="64"/>
                  </a:cubicBezTo>
                  <a:cubicBezTo>
                    <a:pt x="952" y="50"/>
                    <a:pt x="952" y="25"/>
                    <a:pt x="935" y="11"/>
                  </a:cubicBezTo>
                  <a:cubicBezTo>
                    <a:pt x="929" y="4"/>
                    <a:pt x="920" y="0"/>
                    <a:pt x="9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51"/>
            <p:cNvSpPr/>
            <p:nvPr/>
          </p:nvSpPr>
          <p:spPr>
            <a:xfrm>
              <a:off x="2189469" y="2629663"/>
              <a:ext cx="44836" cy="80793"/>
            </a:xfrm>
            <a:custGeom>
              <a:avLst/>
              <a:gdLst/>
              <a:ahLst/>
              <a:cxnLst/>
              <a:rect l="l" t="t" r="r" b="b"/>
              <a:pathLst>
                <a:path w="419" h="755" extrusionOk="0">
                  <a:moveTo>
                    <a:pt x="376" y="1"/>
                  </a:moveTo>
                  <a:cubicBezTo>
                    <a:pt x="365" y="1"/>
                    <a:pt x="355" y="7"/>
                    <a:pt x="346" y="17"/>
                  </a:cubicBezTo>
                  <a:cubicBezTo>
                    <a:pt x="182" y="215"/>
                    <a:pt x="62" y="455"/>
                    <a:pt x="3" y="706"/>
                  </a:cubicBezTo>
                  <a:cubicBezTo>
                    <a:pt x="0" y="726"/>
                    <a:pt x="6" y="742"/>
                    <a:pt x="26" y="748"/>
                  </a:cubicBezTo>
                  <a:cubicBezTo>
                    <a:pt x="28" y="754"/>
                    <a:pt x="31" y="754"/>
                    <a:pt x="31" y="754"/>
                  </a:cubicBezTo>
                  <a:cubicBezTo>
                    <a:pt x="34" y="754"/>
                    <a:pt x="37" y="755"/>
                    <a:pt x="40" y="755"/>
                  </a:cubicBezTo>
                  <a:cubicBezTo>
                    <a:pt x="56" y="755"/>
                    <a:pt x="71" y="742"/>
                    <a:pt x="76" y="726"/>
                  </a:cubicBezTo>
                  <a:cubicBezTo>
                    <a:pt x="132" y="483"/>
                    <a:pt x="243" y="254"/>
                    <a:pt x="405" y="62"/>
                  </a:cubicBezTo>
                  <a:cubicBezTo>
                    <a:pt x="419" y="45"/>
                    <a:pt x="416" y="23"/>
                    <a:pt x="397" y="9"/>
                  </a:cubicBezTo>
                  <a:cubicBezTo>
                    <a:pt x="390" y="3"/>
                    <a:pt x="383" y="1"/>
                    <a:pt x="37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51"/>
            <p:cNvSpPr/>
            <p:nvPr/>
          </p:nvSpPr>
          <p:spPr>
            <a:xfrm>
              <a:off x="2170315" y="2578298"/>
              <a:ext cx="130870" cy="138792"/>
            </a:xfrm>
            <a:custGeom>
              <a:avLst/>
              <a:gdLst/>
              <a:ahLst/>
              <a:cxnLst/>
              <a:rect l="l" t="t" r="r" b="b"/>
              <a:pathLst>
                <a:path w="1223" h="1297" extrusionOk="0">
                  <a:moveTo>
                    <a:pt x="838" y="0"/>
                  </a:moveTo>
                  <a:cubicBezTo>
                    <a:pt x="834" y="0"/>
                    <a:pt x="830" y="0"/>
                    <a:pt x="827" y="1"/>
                  </a:cubicBezTo>
                  <a:cubicBezTo>
                    <a:pt x="737" y="9"/>
                    <a:pt x="656" y="51"/>
                    <a:pt x="581" y="93"/>
                  </a:cubicBezTo>
                  <a:cubicBezTo>
                    <a:pt x="478" y="148"/>
                    <a:pt x="378" y="204"/>
                    <a:pt x="308" y="293"/>
                  </a:cubicBezTo>
                  <a:cubicBezTo>
                    <a:pt x="260" y="360"/>
                    <a:pt x="235" y="444"/>
                    <a:pt x="210" y="525"/>
                  </a:cubicBezTo>
                  <a:cubicBezTo>
                    <a:pt x="168" y="692"/>
                    <a:pt x="1" y="1103"/>
                    <a:pt x="182" y="1228"/>
                  </a:cubicBezTo>
                  <a:cubicBezTo>
                    <a:pt x="252" y="1279"/>
                    <a:pt x="357" y="1297"/>
                    <a:pt x="469" y="1297"/>
                  </a:cubicBezTo>
                  <a:cubicBezTo>
                    <a:pt x="629" y="1297"/>
                    <a:pt x="802" y="1260"/>
                    <a:pt x="910" y="1231"/>
                  </a:cubicBezTo>
                  <a:cubicBezTo>
                    <a:pt x="983" y="1211"/>
                    <a:pt x="1069" y="1175"/>
                    <a:pt x="1083" y="1100"/>
                  </a:cubicBezTo>
                  <a:cubicBezTo>
                    <a:pt x="1097" y="1036"/>
                    <a:pt x="1058" y="977"/>
                    <a:pt x="1050" y="916"/>
                  </a:cubicBezTo>
                  <a:cubicBezTo>
                    <a:pt x="1041" y="824"/>
                    <a:pt x="1100" y="748"/>
                    <a:pt x="1139" y="667"/>
                  </a:cubicBezTo>
                  <a:cubicBezTo>
                    <a:pt x="1203" y="533"/>
                    <a:pt x="1223" y="374"/>
                    <a:pt x="1170" y="238"/>
                  </a:cubicBezTo>
                  <a:cubicBezTo>
                    <a:pt x="1115" y="102"/>
                    <a:pt x="982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51"/>
            <p:cNvSpPr/>
            <p:nvPr/>
          </p:nvSpPr>
          <p:spPr>
            <a:xfrm>
              <a:off x="2172455" y="2717947"/>
              <a:ext cx="210912" cy="160836"/>
            </a:xfrm>
            <a:custGeom>
              <a:avLst/>
              <a:gdLst/>
              <a:ahLst/>
              <a:cxnLst/>
              <a:rect l="l" t="t" r="r" b="b"/>
              <a:pathLst>
                <a:path w="1971" h="1503" extrusionOk="0">
                  <a:moveTo>
                    <a:pt x="482" y="0"/>
                  </a:moveTo>
                  <a:cubicBezTo>
                    <a:pt x="272" y="0"/>
                    <a:pt x="20" y="28"/>
                    <a:pt x="9" y="196"/>
                  </a:cubicBezTo>
                  <a:cubicBezTo>
                    <a:pt x="0" y="300"/>
                    <a:pt x="65" y="395"/>
                    <a:pt x="123" y="478"/>
                  </a:cubicBezTo>
                  <a:cubicBezTo>
                    <a:pt x="201" y="584"/>
                    <a:pt x="277" y="687"/>
                    <a:pt x="349" y="793"/>
                  </a:cubicBezTo>
                  <a:cubicBezTo>
                    <a:pt x="444" y="922"/>
                    <a:pt x="536" y="1050"/>
                    <a:pt x="631" y="1178"/>
                  </a:cubicBezTo>
                  <a:cubicBezTo>
                    <a:pt x="695" y="1276"/>
                    <a:pt x="765" y="1371"/>
                    <a:pt x="868" y="1435"/>
                  </a:cubicBezTo>
                  <a:cubicBezTo>
                    <a:pt x="945" y="1483"/>
                    <a:pt x="1032" y="1503"/>
                    <a:pt x="1121" y="1503"/>
                  </a:cubicBezTo>
                  <a:cubicBezTo>
                    <a:pt x="1299" y="1503"/>
                    <a:pt x="1486" y="1421"/>
                    <a:pt x="1630" y="1310"/>
                  </a:cubicBezTo>
                  <a:cubicBezTo>
                    <a:pt x="1733" y="1229"/>
                    <a:pt x="1831" y="1131"/>
                    <a:pt x="1875" y="1008"/>
                  </a:cubicBezTo>
                  <a:cubicBezTo>
                    <a:pt x="1970" y="752"/>
                    <a:pt x="1805" y="461"/>
                    <a:pt x="1585" y="294"/>
                  </a:cubicBezTo>
                  <a:cubicBezTo>
                    <a:pt x="1334" y="102"/>
                    <a:pt x="1021" y="26"/>
                    <a:pt x="715" y="7"/>
                  </a:cubicBezTo>
                  <a:cubicBezTo>
                    <a:pt x="664" y="6"/>
                    <a:pt x="577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51"/>
            <p:cNvSpPr/>
            <p:nvPr/>
          </p:nvSpPr>
          <p:spPr>
            <a:xfrm>
              <a:off x="2189148" y="2725759"/>
              <a:ext cx="111502" cy="46656"/>
            </a:xfrm>
            <a:custGeom>
              <a:avLst/>
              <a:gdLst/>
              <a:ahLst/>
              <a:cxnLst/>
              <a:rect l="l" t="t" r="r" b="b"/>
              <a:pathLst>
                <a:path w="1042" h="436" extrusionOk="0">
                  <a:moveTo>
                    <a:pt x="37" y="1"/>
                  </a:moveTo>
                  <a:cubicBezTo>
                    <a:pt x="17" y="1"/>
                    <a:pt x="1" y="17"/>
                    <a:pt x="1" y="37"/>
                  </a:cubicBezTo>
                  <a:cubicBezTo>
                    <a:pt x="3" y="59"/>
                    <a:pt x="15" y="70"/>
                    <a:pt x="23" y="79"/>
                  </a:cubicBezTo>
                  <a:cubicBezTo>
                    <a:pt x="31" y="82"/>
                    <a:pt x="34" y="82"/>
                    <a:pt x="37" y="82"/>
                  </a:cubicBezTo>
                  <a:cubicBezTo>
                    <a:pt x="380" y="87"/>
                    <a:pt x="715" y="210"/>
                    <a:pt x="977" y="428"/>
                  </a:cubicBezTo>
                  <a:cubicBezTo>
                    <a:pt x="984" y="433"/>
                    <a:pt x="991" y="435"/>
                    <a:pt x="997" y="435"/>
                  </a:cubicBezTo>
                  <a:cubicBezTo>
                    <a:pt x="1008" y="435"/>
                    <a:pt x="1019" y="429"/>
                    <a:pt x="1027" y="419"/>
                  </a:cubicBezTo>
                  <a:cubicBezTo>
                    <a:pt x="1041" y="402"/>
                    <a:pt x="1038" y="380"/>
                    <a:pt x="1022" y="366"/>
                  </a:cubicBezTo>
                  <a:cubicBezTo>
                    <a:pt x="746" y="137"/>
                    <a:pt x="394" y="9"/>
                    <a:pt x="37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51"/>
            <p:cNvSpPr/>
            <p:nvPr/>
          </p:nvSpPr>
          <p:spPr>
            <a:xfrm>
              <a:off x="2189469" y="2743095"/>
              <a:ext cx="72979" cy="77261"/>
            </a:xfrm>
            <a:custGeom>
              <a:avLst/>
              <a:gdLst/>
              <a:ahLst/>
              <a:cxnLst/>
              <a:rect l="l" t="t" r="r" b="b"/>
              <a:pathLst>
                <a:path w="682" h="722" extrusionOk="0">
                  <a:moveTo>
                    <a:pt x="44" y="1"/>
                  </a:moveTo>
                  <a:cubicBezTo>
                    <a:pt x="38" y="1"/>
                    <a:pt x="32" y="3"/>
                    <a:pt x="26" y="6"/>
                  </a:cubicBezTo>
                  <a:cubicBezTo>
                    <a:pt x="6" y="17"/>
                    <a:pt x="0" y="37"/>
                    <a:pt x="12" y="59"/>
                  </a:cubicBezTo>
                  <a:cubicBezTo>
                    <a:pt x="165" y="313"/>
                    <a:pt x="369" y="539"/>
                    <a:pt x="611" y="715"/>
                  </a:cubicBezTo>
                  <a:cubicBezTo>
                    <a:pt x="617" y="717"/>
                    <a:pt x="617" y="717"/>
                    <a:pt x="620" y="717"/>
                  </a:cubicBezTo>
                  <a:cubicBezTo>
                    <a:pt x="626" y="720"/>
                    <a:pt x="632" y="721"/>
                    <a:pt x="637" y="721"/>
                  </a:cubicBezTo>
                  <a:cubicBezTo>
                    <a:pt x="649" y="721"/>
                    <a:pt x="659" y="715"/>
                    <a:pt x="667" y="704"/>
                  </a:cubicBezTo>
                  <a:cubicBezTo>
                    <a:pt x="681" y="687"/>
                    <a:pt x="676" y="664"/>
                    <a:pt x="656" y="651"/>
                  </a:cubicBezTo>
                  <a:cubicBezTo>
                    <a:pt x="422" y="483"/>
                    <a:pt x="224" y="268"/>
                    <a:pt x="76" y="20"/>
                  </a:cubicBezTo>
                  <a:cubicBezTo>
                    <a:pt x="70" y="9"/>
                    <a:pt x="58" y="1"/>
                    <a:pt x="4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51"/>
            <p:cNvSpPr/>
            <p:nvPr/>
          </p:nvSpPr>
          <p:spPr>
            <a:xfrm>
              <a:off x="2191288" y="2726722"/>
              <a:ext cx="138575" cy="105405"/>
            </a:xfrm>
            <a:custGeom>
              <a:avLst/>
              <a:gdLst/>
              <a:ahLst/>
              <a:cxnLst/>
              <a:rect l="l" t="t" r="r" b="b"/>
              <a:pathLst>
                <a:path w="1295" h="985" extrusionOk="0">
                  <a:moveTo>
                    <a:pt x="308" y="0"/>
                  </a:moveTo>
                  <a:cubicBezTo>
                    <a:pt x="173" y="0"/>
                    <a:pt x="12" y="19"/>
                    <a:pt x="3" y="128"/>
                  </a:cubicBezTo>
                  <a:cubicBezTo>
                    <a:pt x="0" y="193"/>
                    <a:pt x="42" y="257"/>
                    <a:pt x="81" y="313"/>
                  </a:cubicBezTo>
                  <a:cubicBezTo>
                    <a:pt x="134" y="379"/>
                    <a:pt x="182" y="449"/>
                    <a:pt x="232" y="519"/>
                  </a:cubicBezTo>
                  <a:cubicBezTo>
                    <a:pt x="293" y="603"/>
                    <a:pt x="352" y="689"/>
                    <a:pt x="416" y="773"/>
                  </a:cubicBezTo>
                  <a:cubicBezTo>
                    <a:pt x="460" y="834"/>
                    <a:pt x="505" y="901"/>
                    <a:pt x="572" y="940"/>
                  </a:cubicBezTo>
                  <a:cubicBezTo>
                    <a:pt x="623" y="971"/>
                    <a:pt x="679" y="985"/>
                    <a:pt x="737" y="985"/>
                  </a:cubicBezTo>
                  <a:cubicBezTo>
                    <a:pt x="855" y="985"/>
                    <a:pt x="979" y="929"/>
                    <a:pt x="1074" y="857"/>
                  </a:cubicBezTo>
                  <a:cubicBezTo>
                    <a:pt x="1141" y="804"/>
                    <a:pt x="1208" y="739"/>
                    <a:pt x="1236" y="658"/>
                  </a:cubicBezTo>
                  <a:cubicBezTo>
                    <a:pt x="1295" y="488"/>
                    <a:pt x="1189" y="299"/>
                    <a:pt x="1044" y="187"/>
                  </a:cubicBezTo>
                  <a:cubicBezTo>
                    <a:pt x="879" y="61"/>
                    <a:pt x="673" y="8"/>
                    <a:pt x="469" y="6"/>
                  </a:cubicBezTo>
                  <a:cubicBezTo>
                    <a:pt x="434" y="5"/>
                    <a:pt x="374" y="0"/>
                    <a:pt x="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51"/>
            <p:cNvSpPr/>
            <p:nvPr/>
          </p:nvSpPr>
          <p:spPr>
            <a:xfrm>
              <a:off x="2012476" y="2531428"/>
              <a:ext cx="167574" cy="185876"/>
            </a:xfrm>
            <a:custGeom>
              <a:avLst/>
              <a:gdLst/>
              <a:ahLst/>
              <a:cxnLst/>
              <a:rect l="l" t="t" r="r" b="b"/>
              <a:pathLst>
                <a:path w="1566" h="1737" extrusionOk="0">
                  <a:moveTo>
                    <a:pt x="327" y="0"/>
                  </a:moveTo>
                  <a:cubicBezTo>
                    <a:pt x="167" y="0"/>
                    <a:pt x="36" y="162"/>
                    <a:pt x="20" y="324"/>
                  </a:cubicBezTo>
                  <a:cubicBezTo>
                    <a:pt x="0" y="492"/>
                    <a:pt x="78" y="656"/>
                    <a:pt x="162" y="801"/>
                  </a:cubicBezTo>
                  <a:cubicBezTo>
                    <a:pt x="293" y="1030"/>
                    <a:pt x="458" y="1239"/>
                    <a:pt x="647" y="1423"/>
                  </a:cubicBezTo>
                  <a:cubicBezTo>
                    <a:pt x="767" y="1541"/>
                    <a:pt x="1002" y="1736"/>
                    <a:pt x="1202" y="1736"/>
                  </a:cubicBezTo>
                  <a:cubicBezTo>
                    <a:pt x="1235" y="1736"/>
                    <a:pt x="1267" y="1731"/>
                    <a:pt x="1297" y="1719"/>
                  </a:cubicBezTo>
                  <a:cubicBezTo>
                    <a:pt x="1490" y="1647"/>
                    <a:pt x="1546" y="1172"/>
                    <a:pt x="1557" y="980"/>
                  </a:cubicBezTo>
                  <a:cubicBezTo>
                    <a:pt x="1565" y="723"/>
                    <a:pt x="1473" y="447"/>
                    <a:pt x="1261" y="299"/>
                  </a:cubicBezTo>
                  <a:cubicBezTo>
                    <a:pt x="1057" y="160"/>
                    <a:pt x="790" y="165"/>
                    <a:pt x="555" y="70"/>
                  </a:cubicBezTo>
                  <a:cubicBezTo>
                    <a:pt x="486" y="42"/>
                    <a:pt x="416" y="3"/>
                    <a:pt x="343" y="1"/>
                  </a:cubicBezTo>
                  <a:cubicBezTo>
                    <a:pt x="338" y="0"/>
                    <a:pt x="333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51"/>
            <p:cNvSpPr/>
            <p:nvPr/>
          </p:nvSpPr>
          <p:spPr>
            <a:xfrm>
              <a:off x="2129758" y="2609866"/>
              <a:ext cx="47832" cy="87106"/>
            </a:xfrm>
            <a:custGeom>
              <a:avLst/>
              <a:gdLst/>
              <a:ahLst/>
              <a:cxnLst/>
              <a:rect l="l" t="t" r="r" b="b"/>
              <a:pathLst>
                <a:path w="447" h="814" extrusionOk="0">
                  <a:moveTo>
                    <a:pt x="42" y="0"/>
                  </a:moveTo>
                  <a:cubicBezTo>
                    <a:pt x="33" y="0"/>
                    <a:pt x="25" y="3"/>
                    <a:pt x="17" y="10"/>
                  </a:cubicBezTo>
                  <a:cubicBezTo>
                    <a:pt x="0" y="24"/>
                    <a:pt x="0" y="46"/>
                    <a:pt x="14" y="63"/>
                  </a:cubicBezTo>
                  <a:cubicBezTo>
                    <a:pt x="190" y="269"/>
                    <a:pt x="313" y="520"/>
                    <a:pt x="374" y="785"/>
                  </a:cubicBezTo>
                  <a:cubicBezTo>
                    <a:pt x="374" y="794"/>
                    <a:pt x="380" y="805"/>
                    <a:pt x="391" y="808"/>
                  </a:cubicBezTo>
                  <a:cubicBezTo>
                    <a:pt x="397" y="813"/>
                    <a:pt x="405" y="813"/>
                    <a:pt x="416" y="813"/>
                  </a:cubicBezTo>
                  <a:cubicBezTo>
                    <a:pt x="436" y="808"/>
                    <a:pt x="447" y="788"/>
                    <a:pt x="444" y="771"/>
                  </a:cubicBezTo>
                  <a:cubicBezTo>
                    <a:pt x="383" y="492"/>
                    <a:pt x="254" y="230"/>
                    <a:pt x="70" y="12"/>
                  </a:cubicBezTo>
                  <a:cubicBezTo>
                    <a:pt x="63" y="5"/>
                    <a:pt x="52" y="0"/>
                    <a:pt x="4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51"/>
            <p:cNvSpPr/>
            <p:nvPr/>
          </p:nvSpPr>
          <p:spPr>
            <a:xfrm>
              <a:off x="2100224" y="2640150"/>
              <a:ext cx="64312" cy="62173"/>
            </a:xfrm>
            <a:custGeom>
              <a:avLst/>
              <a:gdLst/>
              <a:ahLst/>
              <a:cxnLst/>
              <a:rect l="l" t="t" r="r" b="b"/>
              <a:pathLst>
                <a:path w="601" h="581" extrusionOk="0">
                  <a:moveTo>
                    <a:pt x="44" y="1"/>
                  </a:moveTo>
                  <a:cubicBezTo>
                    <a:pt x="38" y="1"/>
                    <a:pt x="32" y="2"/>
                    <a:pt x="25" y="6"/>
                  </a:cubicBezTo>
                  <a:cubicBezTo>
                    <a:pt x="9" y="17"/>
                    <a:pt x="0" y="36"/>
                    <a:pt x="11" y="59"/>
                  </a:cubicBezTo>
                  <a:cubicBezTo>
                    <a:pt x="140" y="271"/>
                    <a:pt x="321" y="449"/>
                    <a:pt x="536" y="575"/>
                  </a:cubicBezTo>
                  <a:lnTo>
                    <a:pt x="542" y="578"/>
                  </a:lnTo>
                  <a:cubicBezTo>
                    <a:pt x="547" y="579"/>
                    <a:pt x="552" y="580"/>
                    <a:pt x="558" y="580"/>
                  </a:cubicBezTo>
                  <a:cubicBezTo>
                    <a:pt x="570" y="580"/>
                    <a:pt x="583" y="575"/>
                    <a:pt x="589" y="564"/>
                  </a:cubicBezTo>
                  <a:cubicBezTo>
                    <a:pt x="600" y="547"/>
                    <a:pt x="595" y="525"/>
                    <a:pt x="575" y="511"/>
                  </a:cubicBezTo>
                  <a:cubicBezTo>
                    <a:pt x="371" y="393"/>
                    <a:pt x="198" y="223"/>
                    <a:pt x="78" y="20"/>
                  </a:cubicBezTo>
                  <a:cubicBezTo>
                    <a:pt x="71" y="8"/>
                    <a:pt x="58" y="1"/>
                    <a:pt x="4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51"/>
            <p:cNvSpPr/>
            <p:nvPr/>
          </p:nvSpPr>
          <p:spPr>
            <a:xfrm>
              <a:off x="2052390" y="2576479"/>
              <a:ext cx="123701" cy="143393"/>
            </a:xfrm>
            <a:custGeom>
              <a:avLst/>
              <a:gdLst/>
              <a:ahLst/>
              <a:cxnLst/>
              <a:rect l="l" t="t" r="r" b="b"/>
              <a:pathLst>
                <a:path w="1156" h="1340" extrusionOk="0">
                  <a:moveTo>
                    <a:pt x="262" y="1"/>
                  </a:moveTo>
                  <a:cubicBezTo>
                    <a:pt x="138" y="1"/>
                    <a:pt x="31" y="133"/>
                    <a:pt x="18" y="263"/>
                  </a:cubicBezTo>
                  <a:cubicBezTo>
                    <a:pt x="1" y="394"/>
                    <a:pt x="54" y="520"/>
                    <a:pt x="113" y="631"/>
                  </a:cubicBezTo>
                  <a:cubicBezTo>
                    <a:pt x="207" y="807"/>
                    <a:pt x="322" y="966"/>
                    <a:pt x="456" y="1106"/>
                  </a:cubicBezTo>
                  <a:cubicBezTo>
                    <a:pt x="540" y="1195"/>
                    <a:pt x="704" y="1340"/>
                    <a:pt x="852" y="1340"/>
                  </a:cubicBezTo>
                  <a:cubicBezTo>
                    <a:pt x="880" y="1340"/>
                    <a:pt x="907" y="1335"/>
                    <a:pt x="933" y="1323"/>
                  </a:cubicBezTo>
                  <a:cubicBezTo>
                    <a:pt x="1075" y="1259"/>
                    <a:pt x="1131" y="888"/>
                    <a:pt x="1142" y="737"/>
                  </a:cubicBezTo>
                  <a:cubicBezTo>
                    <a:pt x="1156" y="534"/>
                    <a:pt x="1092" y="319"/>
                    <a:pt x="938" y="210"/>
                  </a:cubicBezTo>
                  <a:cubicBezTo>
                    <a:pt x="790" y="104"/>
                    <a:pt x="590" y="112"/>
                    <a:pt x="422" y="48"/>
                  </a:cubicBezTo>
                  <a:cubicBezTo>
                    <a:pt x="372" y="29"/>
                    <a:pt x="322" y="1"/>
                    <a:pt x="266" y="1"/>
                  </a:cubicBezTo>
                  <a:cubicBezTo>
                    <a:pt x="265" y="1"/>
                    <a:pt x="263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51"/>
            <p:cNvSpPr/>
            <p:nvPr/>
          </p:nvSpPr>
          <p:spPr>
            <a:xfrm>
              <a:off x="2075076" y="2735818"/>
              <a:ext cx="143497" cy="195721"/>
            </a:xfrm>
            <a:custGeom>
              <a:avLst/>
              <a:gdLst/>
              <a:ahLst/>
              <a:cxnLst/>
              <a:rect l="l" t="t" r="r" b="b"/>
              <a:pathLst>
                <a:path w="1341" h="1829" extrusionOk="0">
                  <a:moveTo>
                    <a:pt x="904" y="0"/>
                  </a:moveTo>
                  <a:cubicBezTo>
                    <a:pt x="818" y="0"/>
                    <a:pt x="721" y="47"/>
                    <a:pt x="626" y="116"/>
                  </a:cubicBezTo>
                  <a:cubicBezTo>
                    <a:pt x="213" y="412"/>
                    <a:pt x="1" y="958"/>
                    <a:pt x="107" y="1458"/>
                  </a:cubicBezTo>
                  <a:cubicBezTo>
                    <a:pt x="143" y="1632"/>
                    <a:pt x="256" y="1829"/>
                    <a:pt x="435" y="1829"/>
                  </a:cubicBezTo>
                  <a:cubicBezTo>
                    <a:pt x="436" y="1829"/>
                    <a:pt x="438" y="1829"/>
                    <a:pt x="439" y="1829"/>
                  </a:cubicBezTo>
                  <a:cubicBezTo>
                    <a:pt x="598" y="1823"/>
                    <a:pt x="701" y="1675"/>
                    <a:pt x="832" y="1583"/>
                  </a:cubicBezTo>
                  <a:cubicBezTo>
                    <a:pt x="986" y="1475"/>
                    <a:pt x="1201" y="1438"/>
                    <a:pt x="1284" y="1271"/>
                  </a:cubicBezTo>
                  <a:cubicBezTo>
                    <a:pt x="1340" y="1159"/>
                    <a:pt x="1321" y="1025"/>
                    <a:pt x="1295" y="908"/>
                  </a:cubicBezTo>
                  <a:cubicBezTo>
                    <a:pt x="1248" y="666"/>
                    <a:pt x="1209" y="403"/>
                    <a:pt x="1114" y="172"/>
                  </a:cubicBezTo>
                  <a:cubicBezTo>
                    <a:pt x="1066" y="49"/>
                    <a:pt x="991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51"/>
            <p:cNvSpPr/>
            <p:nvPr/>
          </p:nvSpPr>
          <p:spPr>
            <a:xfrm>
              <a:off x="2104397" y="2736139"/>
              <a:ext cx="64847" cy="126914"/>
            </a:xfrm>
            <a:custGeom>
              <a:avLst/>
              <a:gdLst/>
              <a:ahLst/>
              <a:cxnLst/>
              <a:rect l="l" t="t" r="r" b="b"/>
              <a:pathLst>
                <a:path w="606" h="1186" extrusionOk="0">
                  <a:moveTo>
                    <a:pt x="566" y="0"/>
                  </a:moveTo>
                  <a:cubicBezTo>
                    <a:pt x="555" y="0"/>
                    <a:pt x="544" y="4"/>
                    <a:pt x="536" y="12"/>
                  </a:cubicBezTo>
                  <a:cubicBezTo>
                    <a:pt x="257" y="333"/>
                    <a:pt x="73" y="724"/>
                    <a:pt x="0" y="1142"/>
                  </a:cubicBezTo>
                  <a:cubicBezTo>
                    <a:pt x="0" y="1156"/>
                    <a:pt x="6" y="1173"/>
                    <a:pt x="20" y="1181"/>
                  </a:cubicBezTo>
                  <a:cubicBezTo>
                    <a:pt x="25" y="1181"/>
                    <a:pt x="25" y="1184"/>
                    <a:pt x="28" y="1184"/>
                  </a:cubicBezTo>
                  <a:cubicBezTo>
                    <a:pt x="31" y="1185"/>
                    <a:pt x="34" y="1185"/>
                    <a:pt x="36" y="1185"/>
                  </a:cubicBezTo>
                  <a:cubicBezTo>
                    <a:pt x="51" y="1185"/>
                    <a:pt x="68" y="1174"/>
                    <a:pt x="73" y="1162"/>
                  </a:cubicBezTo>
                  <a:lnTo>
                    <a:pt x="87" y="1123"/>
                  </a:lnTo>
                  <a:cubicBezTo>
                    <a:pt x="90" y="1114"/>
                    <a:pt x="90" y="1103"/>
                    <a:pt x="84" y="1092"/>
                  </a:cubicBezTo>
                  <a:cubicBezTo>
                    <a:pt x="159" y="713"/>
                    <a:pt x="335" y="356"/>
                    <a:pt x="592" y="60"/>
                  </a:cubicBezTo>
                  <a:cubicBezTo>
                    <a:pt x="606" y="43"/>
                    <a:pt x="603" y="21"/>
                    <a:pt x="589" y="7"/>
                  </a:cubicBezTo>
                  <a:cubicBezTo>
                    <a:pt x="582" y="2"/>
                    <a:pt x="574" y="0"/>
                    <a:pt x="56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51"/>
            <p:cNvSpPr/>
            <p:nvPr/>
          </p:nvSpPr>
          <p:spPr>
            <a:xfrm>
              <a:off x="2154798" y="2745449"/>
              <a:ext cx="29427" cy="105619"/>
            </a:xfrm>
            <a:custGeom>
              <a:avLst/>
              <a:gdLst/>
              <a:ahLst/>
              <a:cxnLst/>
              <a:rect l="l" t="t" r="r" b="b"/>
              <a:pathLst>
                <a:path w="275" h="987" extrusionOk="0">
                  <a:moveTo>
                    <a:pt x="213" y="1"/>
                  </a:moveTo>
                  <a:cubicBezTo>
                    <a:pt x="191" y="6"/>
                    <a:pt x="177" y="23"/>
                    <a:pt x="177" y="40"/>
                  </a:cubicBezTo>
                  <a:cubicBezTo>
                    <a:pt x="199" y="347"/>
                    <a:pt x="143" y="654"/>
                    <a:pt x="9" y="930"/>
                  </a:cubicBezTo>
                  <a:cubicBezTo>
                    <a:pt x="1" y="949"/>
                    <a:pt x="9" y="972"/>
                    <a:pt x="26" y="983"/>
                  </a:cubicBezTo>
                  <a:cubicBezTo>
                    <a:pt x="31" y="985"/>
                    <a:pt x="36" y="986"/>
                    <a:pt x="41" y="986"/>
                  </a:cubicBezTo>
                  <a:cubicBezTo>
                    <a:pt x="55" y="986"/>
                    <a:pt x="68" y="978"/>
                    <a:pt x="76" y="963"/>
                  </a:cubicBezTo>
                  <a:cubicBezTo>
                    <a:pt x="216" y="676"/>
                    <a:pt x="274" y="358"/>
                    <a:pt x="252" y="37"/>
                  </a:cubicBezTo>
                  <a:cubicBezTo>
                    <a:pt x="246" y="15"/>
                    <a:pt x="230" y="1"/>
                    <a:pt x="21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51"/>
            <p:cNvSpPr/>
            <p:nvPr/>
          </p:nvSpPr>
          <p:spPr>
            <a:xfrm>
              <a:off x="2107393" y="2743951"/>
              <a:ext cx="97698" cy="133870"/>
            </a:xfrm>
            <a:custGeom>
              <a:avLst/>
              <a:gdLst/>
              <a:ahLst/>
              <a:cxnLst/>
              <a:rect l="l" t="t" r="r" b="b"/>
              <a:pathLst>
                <a:path w="913" h="1251" extrusionOk="0">
                  <a:moveTo>
                    <a:pt x="616" y="0"/>
                  </a:moveTo>
                  <a:cubicBezTo>
                    <a:pt x="557" y="0"/>
                    <a:pt x="491" y="32"/>
                    <a:pt x="424" y="79"/>
                  </a:cubicBezTo>
                  <a:cubicBezTo>
                    <a:pt x="143" y="285"/>
                    <a:pt x="0" y="662"/>
                    <a:pt x="70" y="1000"/>
                  </a:cubicBezTo>
                  <a:cubicBezTo>
                    <a:pt x="98" y="1116"/>
                    <a:pt x="172" y="1251"/>
                    <a:pt x="292" y="1251"/>
                  </a:cubicBezTo>
                  <a:cubicBezTo>
                    <a:pt x="293" y="1251"/>
                    <a:pt x="295" y="1251"/>
                    <a:pt x="296" y="1251"/>
                  </a:cubicBezTo>
                  <a:cubicBezTo>
                    <a:pt x="405" y="1248"/>
                    <a:pt x="477" y="1145"/>
                    <a:pt x="564" y="1083"/>
                  </a:cubicBezTo>
                  <a:cubicBezTo>
                    <a:pt x="670" y="1014"/>
                    <a:pt x="815" y="986"/>
                    <a:pt x="876" y="871"/>
                  </a:cubicBezTo>
                  <a:cubicBezTo>
                    <a:pt x="912" y="793"/>
                    <a:pt x="899" y="704"/>
                    <a:pt x="882" y="623"/>
                  </a:cubicBezTo>
                  <a:cubicBezTo>
                    <a:pt x="851" y="458"/>
                    <a:pt x="823" y="277"/>
                    <a:pt x="759" y="118"/>
                  </a:cubicBezTo>
                  <a:cubicBezTo>
                    <a:pt x="727" y="33"/>
                    <a:pt x="676" y="0"/>
                    <a:pt x="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51"/>
            <p:cNvSpPr/>
            <p:nvPr/>
          </p:nvSpPr>
          <p:spPr>
            <a:xfrm>
              <a:off x="1955119" y="2669899"/>
              <a:ext cx="225786" cy="151205"/>
            </a:xfrm>
            <a:custGeom>
              <a:avLst/>
              <a:gdLst/>
              <a:ahLst/>
              <a:cxnLst/>
              <a:rect l="l" t="t" r="r" b="b"/>
              <a:pathLst>
                <a:path w="2110" h="1413" extrusionOk="0">
                  <a:moveTo>
                    <a:pt x="934" y="1"/>
                  </a:moveTo>
                  <a:cubicBezTo>
                    <a:pt x="758" y="1"/>
                    <a:pt x="583" y="34"/>
                    <a:pt x="480" y="168"/>
                  </a:cubicBezTo>
                  <a:cubicBezTo>
                    <a:pt x="424" y="244"/>
                    <a:pt x="397" y="344"/>
                    <a:pt x="321" y="400"/>
                  </a:cubicBezTo>
                  <a:cubicBezTo>
                    <a:pt x="249" y="453"/>
                    <a:pt x="146" y="453"/>
                    <a:pt x="81" y="512"/>
                  </a:cubicBezTo>
                  <a:cubicBezTo>
                    <a:pt x="17" y="565"/>
                    <a:pt x="0" y="659"/>
                    <a:pt x="28" y="735"/>
                  </a:cubicBezTo>
                  <a:cubicBezTo>
                    <a:pt x="53" y="813"/>
                    <a:pt x="118" y="871"/>
                    <a:pt x="196" y="902"/>
                  </a:cubicBezTo>
                  <a:cubicBezTo>
                    <a:pt x="249" y="924"/>
                    <a:pt x="307" y="936"/>
                    <a:pt x="355" y="966"/>
                  </a:cubicBezTo>
                  <a:cubicBezTo>
                    <a:pt x="491" y="1061"/>
                    <a:pt x="466" y="1290"/>
                    <a:pt x="603" y="1382"/>
                  </a:cubicBezTo>
                  <a:cubicBezTo>
                    <a:pt x="637" y="1404"/>
                    <a:pt x="676" y="1413"/>
                    <a:pt x="717" y="1413"/>
                  </a:cubicBezTo>
                  <a:cubicBezTo>
                    <a:pt x="784" y="1413"/>
                    <a:pt x="856" y="1390"/>
                    <a:pt x="921" y="1368"/>
                  </a:cubicBezTo>
                  <a:cubicBezTo>
                    <a:pt x="1136" y="1282"/>
                    <a:pt x="1345" y="1176"/>
                    <a:pt x="1538" y="1042"/>
                  </a:cubicBezTo>
                  <a:cubicBezTo>
                    <a:pt x="1683" y="944"/>
                    <a:pt x="1822" y="827"/>
                    <a:pt x="1892" y="665"/>
                  </a:cubicBezTo>
                  <a:cubicBezTo>
                    <a:pt x="2110" y="160"/>
                    <a:pt x="1462" y="32"/>
                    <a:pt x="1105" y="9"/>
                  </a:cubicBezTo>
                  <a:cubicBezTo>
                    <a:pt x="1050" y="5"/>
                    <a:pt x="992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51"/>
            <p:cNvSpPr/>
            <p:nvPr/>
          </p:nvSpPr>
          <p:spPr>
            <a:xfrm>
              <a:off x="2076039" y="2709493"/>
              <a:ext cx="92347" cy="53826"/>
            </a:xfrm>
            <a:custGeom>
              <a:avLst/>
              <a:gdLst/>
              <a:ahLst/>
              <a:cxnLst/>
              <a:rect l="l" t="t" r="r" b="b"/>
              <a:pathLst>
                <a:path w="863" h="503" extrusionOk="0">
                  <a:moveTo>
                    <a:pt x="819" y="1"/>
                  </a:moveTo>
                  <a:cubicBezTo>
                    <a:pt x="806" y="1"/>
                    <a:pt x="793" y="9"/>
                    <a:pt x="784" y="22"/>
                  </a:cubicBezTo>
                  <a:cubicBezTo>
                    <a:pt x="640" y="265"/>
                    <a:pt x="358" y="427"/>
                    <a:pt x="74" y="427"/>
                  </a:cubicBezTo>
                  <a:cubicBezTo>
                    <a:pt x="63" y="427"/>
                    <a:pt x="51" y="427"/>
                    <a:pt x="39" y="426"/>
                  </a:cubicBezTo>
                  <a:cubicBezTo>
                    <a:pt x="37" y="425"/>
                    <a:pt x="34" y="425"/>
                    <a:pt x="32" y="425"/>
                  </a:cubicBezTo>
                  <a:cubicBezTo>
                    <a:pt x="13" y="425"/>
                    <a:pt x="0" y="442"/>
                    <a:pt x="0" y="460"/>
                  </a:cubicBezTo>
                  <a:cubicBezTo>
                    <a:pt x="3" y="482"/>
                    <a:pt x="14" y="490"/>
                    <a:pt x="25" y="499"/>
                  </a:cubicBezTo>
                  <a:cubicBezTo>
                    <a:pt x="28" y="501"/>
                    <a:pt x="34" y="501"/>
                    <a:pt x="39" y="501"/>
                  </a:cubicBezTo>
                  <a:cubicBezTo>
                    <a:pt x="51" y="502"/>
                    <a:pt x="63" y="502"/>
                    <a:pt x="75" y="502"/>
                  </a:cubicBezTo>
                  <a:cubicBezTo>
                    <a:pt x="386" y="502"/>
                    <a:pt x="693" y="327"/>
                    <a:pt x="851" y="58"/>
                  </a:cubicBezTo>
                  <a:cubicBezTo>
                    <a:pt x="862" y="41"/>
                    <a:pt x="854" y="22"/>
                    <a:pt x="837" y="8"/>
                  </a:cubicBezTo>
                  <a:cubicBezTo>
                    <a:pt x="832" y="3"/>
                    <a:pt x="825" y="1"/>
                    <a:pt x="81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51"/>
            <p:cNvSpPr/>
            <p:nvPr/>
          </p:nvSpPr>
          <p:spPr>
            <a:xfrm>
              <a:off x="2074862" y="2707888"/>
              <a:ext cx="80684" cy="17764"/>
            </a:xfrm>
            <a:custGeom>
              <a:avLst/>
              <a:gdLst/>
              <a:ahLst/>
              <a:cxnLst/>
              <a:rect l="l" t="t" r="r" b="b"/>
              <a:pathLst>
                <a:path w="754" h="166" extrusionOk="0">
                  <a:moveTo>
                    <a:pt x="714" y="0"/>
                  </a:moveTo>
                  <a:cubicBezTo>
                    <a:pt x="486" y="3"/>
                    <a:pt x="254" y="31"/>
                    <a:pt x="31" y="95"/>
                  </a:cubicBezTo>
                  <a:cubicBezTo>
                    <a:pt x="11" y="101"/>
                    <a:pt x="0" y="117"/>
                    <a:pt x="9" y="140"/>
                  </a:cubicBezTo>
                  <a:cubicBezTo>
                    <a:pt x="11" y="151"/>
                    <a:pt x="17" y="157"/>
                    <a:pt x="28" y="159"/>
                  </a:cubicBezTo>
                  <a:cubicBezTo>
                    <a:pt x="34" y="163"/>
                    <a:pt x="40" y="166"/>
                    <a:pt x="46" y="166"/>
                  </a:cubicBezTo>
                  <a:cubicBezTo>
                    <a:pt x="49" y="166"/>
                    <a:pt x="51" y="166"/>
                    <a:pt x="53" y="165"/>
                  </a:cubicBezTo>
                  <a:cubicBezTo>
                    <a:pt x="268" y="106"/>
                    <a:pt x="491" y="73"/>
                    <a:pt x="720" y="73"/>
                  </a:cubicBezTo>
                  <a:cubicBezTo>
                    <a:pt x="739" y="73"/>
                    <a:pt x="753" y="56"/>
                    <a:pt x="753" y="34"/>
                  </a:cubicBezTo>
                  <a:cubicBezTo>
                    <a:pt x="753" y="14"/>
                    <a:pt x="737" y="0"/>
                    <a:pt x="7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51"/>
            <p:cNvSpPr/>
            <p:nvPr/>
          </p:nvSpPr>
          <p:spPr>
            <a:xfrm>
              <a:off x="2013974" y="2678567"/>
              <a:ext cx="165434" cy="110862"/>
            </a:xfrm>
            <a:custGeom>
              <a:avLst/>
              <a:gdLst/>
              <a:ahLst/>
              <a:cxnLst/>
              <a:rect l="l" t="t" r="r" b="b"/>
              <a:pathLst>
                <a:path w="1546" h="1036" extrusionOk="0">
                  <a:moveTo>
                    <a:pt x="682" y="0"/>
                  </a:moveTo>
                  <a:cubicBezTo>
                    <a:pt x="557" y="0"/>
                    <a:pt x="432" y="24"/>
                    <a:pt x="357" y="121"/>
                  </a:cubicBezTo>
                  <a:cubicBezTo>
                    <a:pt x="315" y="177"/>
                    <a:pt x="293" y="249"/>
                    <a:pt x="237" y="291"/>
                  </a:cubicBezTo>
                  <a:cubicBezTo>
                    <a:pt x="181" y="330"/>
                    <a:pt x="109" y="330"/>
                    <a:pt x="59" y="372"/>
                  </a:cubicBezTo>
                  <a:cubicBezTo>
                    <a:pt x="14" y="411"/>
                    <a:pt x="0" y="481"/>
                    <a:pt x="22" y="537"/>
                  </a:cubicBezTo>
                  <a:cubicBezTo>
                    <a:pt x="39" y="592"/>
                    <a:pt x="87" y="637"/>
                    <a:pt x="142" y="659"/>
                  </a:cubicBezTo>
                  <a:cubicBezTo>
                    <a:pt x="184" y="676"/>
                    <a:pt x="226" y="682"/>
                    <a:pt x="262" y="707"/>
                  </a:cubicBezTo>
                  <a:cubicBezTo>
                    <a:pt x="363" y="776"/>
                    <a:pt x="343" y="947"/>
                    <a:pt x="444" y="1014"/>
                  </a:cubicBezTo>
                  <a:cubicBezTo>
                    <a:pt x="470" y="1030"/>
                    <a:pt x="499" y="1036"/>
                    <a:pt x="530" y="1036"/>
                  </a:cubicBezTo>
                  <a:cubicBezTo>
                    <a:pt x="578" y="1036"/>
                    <a:pt x="630" y="1020"/>
                    <a:pt x="678" y="1002"/>
                  </a:cubicBezTo>
                  <a:cubicBezTo>
                    <a:pt x="837" y="944"/>
                    <a:pt x="988" y="863"/>
                    <a:pt x="1130" y="765"/>
                  </a:cubicBezTo>
                  <a:cubicBezTo>
                    <a:pt x="1236" y="693"/>
                    <a:pt x="1336" y="609"/>
                    <a:pt x="1389" y="492"/>
                  </a:cubicBezTo>
                  <a:cubicBezTo>
                    <a:pt x="1546" y="121"/>
                    <a:pt x="1069" y="26"/>
                    <a:pt x="812" y="6"/>
                  </a:cubicBezTo>
                  <a:cubicBezTo>
                    <a:pt x="770" y="3"/>
                    <a:pt x="726" y="0"/>
                    <a:pt x="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51"/>
            <p:cNvSpPr/>
            <p:nvPr/>
          </p:nvSpPr>
          <p:spPr>
            <a:xfrm>
              <a:off x="2149127" y="2556789"/>
              <a:ext cx="173887" cy="175496"/>
            </a:xfrm>
            <a:custGeom>
              <a:avLst/>
              <a:gdLst/>
              <a:ahLst/>
              <a:cxnLst/>
              <a:rect l="l" t="t" r="r" b="b"/>
              <a:pathLst>
                <a:path w="1625" h="1640" extrusionOk="0">
                  <a:moveTo>
                    <a:pt x="606" y="1"/>
                  </a:moveTo>
                  <a:lnTo>
                    <a:pt x="606" y="1"/>
                  </a:lnTo>
                  <a:cubicBezTo>
                    <a:pt x="550" y="43"/>
                    <a:pt x="495" y="90"/>
                    <a:pt x="453" y="151"/>
                  </a:cubicBezTo>
                  <a:cubicBezTo>
                    <a:pt x="380" y="252"/>
                    <a:pt x="341" y="375"/>
                    <a:pt x="313" y="494"/>
                  </a:cubicBezTo>
                  <a:cubicBezTo>
                    <a:pt x="249" y="743"/>
                    <a:pt x="1" y="1354"/>
                    <a:pt x="271" y="1541"/>
                  </a:cubicBezTo>
                  <a:cubicBezTo>
                    <a:pt x="374" y="1614"/>
                    <a:pt x="528" y="1639"/>
                    <a:pt x="692" y="1639"/>
                  </a:cubicBezTo>
                  <a:cubicBezTo>
                    <a:pt x="931" y="1639"/>
                    <a:pt x="1192" y="1585"/>
                    <a:pt x="1354" y="1541"/>
                  </a:cubicBezTo>
                  <a:cubicBezTo>
                    <a:pt x="1463" y="1510"/>
                    <a:pt x="1583" y="1457"/>
                    <a:pt x="1608" y="1345"/>
                  </a:cubicBezTo>
                  <a:cubicBezTo>
                    <a:pt x="1624" y="1273"/>
                    <a:pt x="1591" y="1203"/>
                    <a:pt x="1574" y="1131"/>
                  </a:cubicBezTo>
                  <a:cubicBezTo>
                    <a:pt x="1450" y="1162"/>
                    <a:pt x="1322" y="1177"/>
                    <a:pt x="1195" y="1177"/>
                  </a:cubicBezTo>
                  <a:cubicBezTo>
                    <a:pt x="1038" y="1177"/>
                    <a:pt x="880" y="1153"/>
                    <a:pt x="729" y="1105"/>
                  </a:cubicBezTo>
                  <a:cubicBezTo>
                    <a:pt x="690" y="1091"/>
                    <a:pt x="648" y="1078"/>
                    <a:pt x="620" y="1047"/>
                  </a:cubicBezTo>
                  <a:cubicBezTo>
                    <a:pt x="592" y="1016"/>
                    <a:pt x="584" y="974"/>
                    <a:pt x="573" y="935"/>
                  </a:cubicBezTo>
                  <a:cubicBezTo>
                    <a:pt x="495" y="628"/>
                    <a:pt x="509" y="299"/>
                    <a:pt x="60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51"/>
            <p:cNvSpPr/>
            <p:nvPr/>
          </p:nvSpPr>
          <p:spPr>
            <a:xfrm>
              <a:off x="2087917" y="2735390"/>
              <a:ext cx="130014" cy="145106"/>
            </a:xfrm>
            <a:custGeom>
              <a:avLst/>
              <a:gdLst/>
              <a:ahLst/>
              <a:cxnLst/>
              <a:rect l="l" t="t" r="r" b="b"/>
              <a:pathLst>
                <a:path w="1215" h="1356" extrusionOk="0">
                  <a:moveTo>
                    <a:pt x="782" y="1"/>
                  </a:moveTo>
                  <a:cubicBezTo>
                    <a:pt x="696" y="1"/>
                    <a:pt x="599" y="48"/>
                    <a:pt x="503" y="117"/>
                  </a:cubicBezTo>
                  <a:cubicBezTo>
                    <a:pt x="252" y="298"/>
                    <a:pt x="76" y="572"/>
                    <a:pt x="1" y="873"/>
                  </a:cubicBezTo>
                  <a:cubicBezTo>
                    <a:pt x="101" y="778"/>
                    <a:pt x="207" y="695"/>
                    <a:pt x="319" y="622"/>
                  </a:cubicBezTo>
                  <a:cubicBezTo>
                    <a:pt x="400" y="569"/>
                    <a:pt x="489" y="522"/>
                    <a:pt x="581" y="499"/>
                  </a:cubicBezTo>
                  <a:cubicBezTo>
                    <a:pt x="607" y="495"/>
                    <a:pt x="634" y="492"/>
                    <a:pt x="661" y="492"/>
                  </a:cubicBezTo>
                  <a:cubicBezTo>
                    <a:pt x="733" y="492"/>
                    <a:pt x="805" y="510"/>
                    <a:pt x="860" y="552"/>
                  </a:cubicBezTo>
                  <a:cubicBezTo>
                    <a:pt x="952" y="622"/>
                    <a:pt x="988" y="736"/>
                    <a:pt x="1008" y="845"/>
                  </a:cubicBezTo>
                  <a:cubicBezTo>
                    <a:pt x="1047" y="1013"/>
                    <a:pt x="1075" y="1183"/>
                    <a:pt x="1092" y="1356"/>
                  </a:cubicBezTo>
                  <a:cubicBezTo>
                    <a:pt x="1120" y="1333"/>
                    <a:pt x="1142" y="1306"/>
                    <a:pt x="1159" y="1272"/>
                  </a:cubicBezTo>
                  <a:cubicBezTo>
                    <a:pt x="1214" y="1161"/>
                    <a:pt x="1192" y="1027"/>
                    <a:pt x="1170" y="909"/>
                  </a:cubicBezTo>
                  <a:cubicBezTo>
                    <a:pt x="1120" y="667"/>
                    <a:pt x="1081" y="402"/>
                    <a:pt x="991" y="173"/>
                  </a:cubicBezTo>
                  <a:cubicBezTo>
                    <a:pt x="944" y="49"/>
                    <a:pt x="869" y="1"/>
                    <a:pt x="7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51"/>
            <p:cNvSpPr/>
            <p:nvPr/>
          </p:nvSpPr>
          <p:spPr>
            <a:xfrm>
              <a:off x="2013974" y="2669364"/>
              <a:ext cx="166932" cy="146390"/>
            </a:xfrm>
            <a:custGeom>
              <a:avLst/>
              <a:gdLst/>
              <a:ahLst/>
              <a:cxnLst/>
              <a:rect l="l" t="t" r="r" b="b"/>
              <a:pathLst>
                <a:path w="1560" h="1368" extrusionOk="0">
                  <a:moveTo>
                    <a:pt x="391" y="1"/>
                  </a:moveTo>
                  <a:cubicBezTo>
                    <a:pt x="248" y="1"/>
                    <a:pt x="106" y="23"/>
                    <a:pt x="0" y="101"/>
                  </a:cubicBezTo>
                  <a:cubicBezTo>
                    <a:pt x="131" y="148"/>
                    <a:pt x="257" y="201"/>
                    <a:pt x="382" y="252"/>
                  </a:cubicBezTo>
                  <a:cubicBezTo>
                    <a:pt x="516" y="307"/>
                    <a:pt x="656" y="377"/>
                    <a:pt x="725" y="508"/>
                  </a:cubicBezTo>
                  <a:cubicBezTo>
                    <a:pt x="820" y="684"/>
                    <a:pt x="745" y="902"/>
                    <a:pt x="628" y="1069"/>
                  </a:cubicBezTo>
                  <a:cubicBezTo>
                    <a:pt x="555" y="1181"/>
                    <a:pt x="469" y="1278"/>
                    <a:pt x="371" y="1367"/>
                  </a:cubicBezTo>
                  <a:cubicBezTo>
                    <a:pt x="586" y="1284"/>
                    <a:pt x="795" y="1178"/>
                    <a:pt x="988" y="1044"/>
                  </a:cubicBezTo>
                  <a:cubicBezTo>
                    <a:pt x="1133" y="946"/>
                    <a:pt x="1272" y="829"/>
                    <a:pt x="1342" y="667"/>
                  </a:cubicBezTo>
                  <a:cubicBezTo>
                    <a:pt x="1560" y="165"/>
                    <a:pt x="907" y="37"/>
                    <a:pt x="558" y="9"/>
                  </a:cubicBezTo>
                  <a:cubicBezTo>
                    <a:pt x="504" y="4"/>
                    <a:pt x="448" y="1"/>
                    <a:pt x="39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51"/>
            <p:cNvSpPr/>
            <p:nvPr/>
          </p:nvSpPr>
          <p:spPr>
            <a:xfrm>
              <a:off x="2047682" y="2573804"/>
              <a:ext cx="132047" cy="143500"/>
            </a:xfrm>
            <a:custGeom>
              <a:avLst/>
              <a:gdLst/>
              <a:ahLst/>
              <a:cxnLst/>
              <a:rect l="l" t="t" r="r" b="b"/>
              <a:pathLst>
                <a:path w="1234" h="1341" extrusionOk="0">
                  <a:moveTo>
                    <a:pt x="1038" y="1"/>
                  </a:moveTo>
                  <a:cubicBezTo>
                    <a:pt x="1030" y="68"/>
                    <a:pt x="1016" y="137"/>
                    <a:pt x="1005" y="204"/>
                  </a:cubicBezTo>
                  <a:cubicBezTo>
                    <a:pt x="979" y="347"/>
                    <a:pt x="952" y="497"/>
                    <a:pt x="848" y="598"/>
                  </a:cubicBezTo>
                  <a:cubicBezTo>
                    <a:pt x="751" y="691"/>
                    <a:pt x="613" y="720"/>
                    <a:pt x="478" y="720"/>
                  </a:cubicBezTo>
                  <a:cubicBezTo>
                    <a:pt x="443" y="720"/>
                    <a:pt x="408" y="718"/>
                    <a:pt x="374" y="715"/>
                  </a:cubicBezTo>
                  <a:cubicBezTo>
                    <a:pt x="249" y="709"/>
                    <a:pt x="123" y="687"/>
                    <a:pt x="0" y="656"/>
                  </a:cubicBezTo>
                  <a:lnTo>
                    <a:pt x="0" y="656"/>
                  </a:lnTo>
                  <a:cubicBezTo>
                    <a:pt x="98" y="790"/>
                    <a:pt x="201" y="910"/>
                    <a:pt x="318" y="1027"/>
                  </a:cubicBezTo>
                  <a:cubicBezTo>
                    <a:pt x="438" y="1142"/>
                    <a:pt x="674" y="1340"/>
                    <a:pt x="874" y="1340"/>
                  </a:cubicBezTo>
                  <a:cubicBezTo>
                    <a:pt x="906" y="1340"/>
                    <a:pt x="938" y="1335"/>
                    <a:pt x="968" y="1323"/>
                  </a:cubicBezTo>
                  <a:cubicBezTo>
                    <a:pt x="1161" y="1251"/>
                    <a:pt x="1219" y="776"/>
                    <a:pt x="1228" y="584"/>
                  </a:cubicBezTo>
                  <a:cubicBezTo>
                    <a:pt x="1233" y="375"/>
                    <a:pt x="1175" y="154"/>
                    <a:pt x="1038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51"/>
            <p:cNvSpPr/>
            <p:nvPr/>
          </p:nvSpPr>
          <p:spPr>
            <a:xfrm>
              <a:off x="2172776" y="2718482"/>
              <a:ext cx="178274" cy="125951"/>
            </a:xfrm>
            <a:custGeom>
              <a:avLst/>
              <a:gdLst/>
              <a:ahLst/>
              <a:cxnLst/>
              <a:rect l="l" t="t" r="r" b="b"/>
              <a:pathLst>
                <a:path w="1666" h="1177" extrusionOk="0">
                  <a:moveTo>
                    <a:pt x="470" y="1"/>
                  </a:moveTo>
                  <a:cubicBezTo>
                    <a:pt x="264" y="1"/>
                    <a:pt x="17" y="31"/>
                    <a:pt x="6" y="194"/>
                  </a:cubicBezTo>
                  <a:cubicBezTo>
                    <a:pt x="0" y="297"/>
                    <a:pt x="62" y="392"/>
                    <a:pt x="120" y="476"/>
                  </a:cubicBezTo>
                  <a:cubicBezTo>
                    <a:pt x="198" y="582"/>
                    <a:pt x="274" y="685"/>
                    <a:pt x="349" y="791"/>
                  </a:cubicBezTo>
                  <a:cubicBezTo>
                    <a:pt x="438" y="920"/>
                    <a:pt x="530" y="1048"/>
                    <a:pt x="622" y="1176"/>
                  </a:cubicBezTo>
                  <a:cubicBezTo>
                    <a:pt x="617" y="1115"/>
                    <a:pt x="608" y="1048"/>
                    <a:pt x="600" y="987"/>
                  </a:cubicBezTo>
                  <a:cubicBezTo>
                    <a:pt x="586" y="881"/>
                    <a:pt x="572" y="769"/>
                    <a:pt x="603" y="668"/>
                  </a:cubicBezTo>
                  <a:cubicBezTo>
                    <a:pt x="656" y="498"/>
                    <a:pt x="823" y="378"/>
                    <a:pt x="993" y="339"/>
                  </a:cubicBezTo>
                  <a:cubicBezTo>
                    <a:pt x="1062" y="325"/>
                    <a:pt x="1132" y="319"/>
                    <a:pt x="1203" y="319"/>
                  </a:cubicBezTo>
                  <a:cubicBezTo>
                    <a:pt x="1309" y="319"/>
                    <a:pt x="1417" y="332"/>
                    <a:pt x="1523" y="345"/>
                  </a:cubicBezTo>
                  <a:cubicBezTo>
                    <a:pt x="1568" y="348"/>
                    <a:pt x="1618" y="356"/>
                    <a:pt x="1666" y="362"/>
                  </a:cubicBezTo>
                  <a:cubicBezTo>
                    <a:pt x="1638" y="334"/>
                    <a:pt x="1610" y="309"/>
                    <a:pt x="1582" y="289"/>
                  </a:cubicBezTo>
                  <a:cubicBezTo>
                    <a:pt x="1331" y="99"/>
                    <a:pt x="1018" y="21"/>
                    <a:pt x="706" y="10"/>
                  </a:cubicBezTo>
                  <a:cubicBezTo>
                    <a:pt x="655" y="7"/>
                    <a:pt x="567" y="1"/>
                    <a:pt x="47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51"/>
            <p:cNvSpPr/>
            <p:nvPr/>
          </p:nvSpPr>
          <p:spPr>
            <a:xfrm>
              <a:off x="2133931" y="2682099"/>
              <a:ext cx="92668" cy="80900"/>
            </a:xfrm>
            <a:custGeom>
              <a:avLst/>
              <a:gdLst/>
              <a:ahLst/>
              <a:cxnLst/>
              <a:rect l="l" t="t" r="r" b="b"/>
              <a:pathLst>
                <a:path w="866" h="756" extrusionOk="0">
                  <a:moveTo>
                    <a:pt x="435" y="0"/>
                  </a:moveTo>
                  <a:cubicBezTo>
                    <a:pt x="293" y="0"/>
                    <a:pt x="157" y="80"/>
                    <a:pt x="90" y="216"/>
                  </a:cubicBezTo>
                  <a:cubicBezTo>
                    <a:pt x="1" y="406"/>
                    <a:pt x="81" y="629"/>
                    <a:pt x="271" y="718"/>
                  </a:cubicBezTo>
                  <a:cubicBezTo>
                    <a:pt x="324" y="744"/>
                    <a:pt x="379" y="756"/>
                    <a:pt x="433" y="756"/>
                  </a:cubicBezTo>
                  <a:cubicBezTo>
                    <a:pt x="574" y="756"/>
                    <a:pt x="709" y="674"/>
                    <a:pt x="773" y="537"/>
                  </a:cubicBezTo>
                  <a:cubicBezTo>
                    <a:pt x="865" y="350"/>
                    <a:pt x="782" y="127"/>
                    <a:pt x="592" y="35"/>
                  </a:cubicBezTo>
                  <a:cubicBezTo>
                    <a:pt x="541" y="11"/>
                    <a:pt x="488" y="0"/>
                    <a:pt x="4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51"/>
            <p:cNvSpPr/>
            <p:nvPr/>
          </p:nvSpPr>
          <p:spPr>
            <a:xfrm>
              <a:off x="2154798" y="2700183"/>
              <a:ext cx="50936" cy="44623"/>
            </a:xfrm>
            <a:custGeom>
              <a:avLst/>
              <a:gdLst/>
              <a:ahLst/>
              <a:cxnLst/>
              <a:rect l="l" t="t" r="r" b="b"/>
              <a:pathLst>
                <a:path w="476" h="417" extrusionOk="0">
                  <a:moveTo>
                    <a:pt x="237" y="0"/>
                  </a:moveTo>
                  <a:cubicBezTo>
                    <a:pt x="158" y="0"/>
                    <a:pt x="83" y="45"/>
                    <a:pt x="48" y="123"/>
                  </a:cubicBezTo>
                  <a:cubicBezTo>
                    <a:pt x="1" y="226"/>
                    <a:pt x="45" y="351"/>
                    <a:pt x="149" y="396"/>
                  </a:cubicBezTo>
                  <a:cubicBezTo>
                    <a:pt x="178" y="410"/>
                    <a:pt x="209" y="417"/>
                    <a:pt x="240" y="417"/>
                  </a:cubicBezTo>
                  <a:cubicBezTo>
                    <a:pt x="318" y="417"/>
                    <a:pt x="393" y="372"/>
                    <a:pt x="425" y="295"/>
                  </a:cubicBezTo>
                  <a:cubicBezTo>
                    <a:pt x="475" y="192"/>
                    <a:pt x="428" y="64"/>
                    <a:pt x="324" y="19"/>
                  </a:cubicBezTo>
                  <a:cubicBezTo>
                    <a:pt x="296" y="7"/>
                    <a:pt x="266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51"/>
            <p:cNvSpPr/>
            <p:nvPr/>
          </p:nvSpPr>
          <p:spPr>
            <a:xfrm>
              <a:off x="282777" y="3228495"/>
              <a:ext cx="2013881" cy="1762455"/>
            </a:xfrm>
            <a:custGeom>
              <a:avLst/>
              <a:gdLst/>
              <a:ahLst/>
              <a:cxnLst/>
              <a:rect l="l" t="t" r="r" b="b"/>
              <a:pathLst>
                <a:path w="18820" h="16470" extrusionOk="0">
                  <a:moveTo>
                    <a:pt x="8551" y="1"/>
                  </a:moveTo>
                  <a:lnTo>
                    <a:pt x="0" y="7321"/>
                  </a:lnTo>
                  <a:lnTo>
                    <a:pt x="444" y="9651"/>
                  </a:lnTo>
                  <a:cubicBezTo>
                    <a:pt x="343" y="9994"/>
                    <a:pt x="488" y="10368"/>
                    <a:pt x="859" y="10616"/>
                  </a:cubicBezTo>
                  <a:lnTo>
                    <a:pt x="9357" y="16234"/>
                  </a:lnTo>
                  <a:cubicBezTo>
                    <a:pt x="9598" y="16393"/>
                    <a:pt x="9891" y="16470"/>
                    <a:pt x="10183" y="16470"/>
                  </a:cubicBezTo>
                  <a:cubicBezTo>
                    <a:pt x="10544" y="16470"/>
                    <a:pt x="10902" y="16352"/>
                    <a:pt x="11156" y="16126"/>
                  </a:cubicBezTo>
                  <a:lnTo>
                    <a:pt x="18424" y="9556"/>
                  </a:lnTo>
                  <a:cubicBezTo>
                    <a:pt x="18773" y="9238"/>
                    <a:pt x="18820" y="8794"/>
                    <a:pt x="18574" y="8445"/>
                  </a:cubicBezTo>
                  <a:lnTo>
                    <a:pt x="18176" y="6068"/>
                  </a:lnTo>
                  <a:lnTo>
                    <a:pt x="85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51"/>
            <p:cNvSpPr/>
            <p:nvPr/>
          </p:nvSpPr>
          <p:spPr>
            <a:xfrm>
              <a:off x="2085028" y="3874840"/>
              <a:ext cx="164257" cy="395081"/>
            </a:xfrm>
            <a:custGeom>
              <a:avLst/>
              <a:gdLst/>
              <a:ahLst/>
              <a:cxnLst/>
              <a:rect l="l" t="t" r="r" b="b"/>
              <a:pathLst>
                <a:path w="1535" h="3692" extrusionOk="0">
                  <a:moveTo>
                    <a:pt x="139" y="1"/>
                  </a:moveTo>
                  <a:lnTo>
                    <a:pt x="0" y="93"/>
                  </a:lnTo>
                  <a:cubicBezTo>
                    <a:pt x="117" y="271"/>
                    <a:pt x="209" y="466"/>
                    <a:pt x="296" y="656"/>
                  </a:cubicBezTo>
                  <a:cubicBezTo>
                    <a:pt x="670" y="1454"/>
                    <a:pt x="1052" y="2280"/>
                    <a:pt x="1269" y="3125"/>
                  </a:cubicBezTo>
                  <a:cubicBezTo>
                    <a:pt x="1317" y="3315"/>
                    <a:pt x="1359" y="3507"/>
                    <a:pt x="1387" y="3691"/>
                  </a:cubicBezTo>
                  <a:lnTo>
                    <a:pt x="1534" y="3558"/>
                  </a:lnTo>
                  <a:cubicBezTo>
                    <a:pt x="1509" y="3401"/>
                    <a:pt x="1476" y="3242"/>
                    <a:pt x="1431" y="3078"/>
                  </a:cubicBezTo>
                  <a:cubicBezTo>
                    <a:pt x="1214" y="2221"/>
                    <a:pt x="826" y="1387"/>
                    <a:pt x="449" y="581"/>
                  </a:cubicBezTo>
                  <a:cubicBezTo>
                    <a:pt x="357" y="391"/>
                    <a:pt x="265" y="187"/>
                    <a:pt x="13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51"/>
            <p:cNvSpPr/>
            <p:nvPr/>
          </p:nvSpPr>
          <p:spPr>
            <a:xfrm>
              <a:off x="2055708" y="3911010"/>
              <a:ext cx="104011" cy="440988"/>
            </a:xfrm>
            <a:custGeom>
              <a:avLst/>
              <a:gdLst/>
              <a:ahLst/>
              <a:cxnLst/>
              <a:rect l="l" t="t" r="r" b="b"/>
              <a:pathLst>
                <a:path w="972" h="4121" extrusionOk="0">
                  <a:moveTo>
                    <a:pt x="160" y="0"/>
                  </a:moveTo>
                  <a:lnTo>
                    <a:pt x="1" y="59"/>
                  </a:lnTo>
                  <a:cubicBezTo>
                    <a:pt x="492" y="1389"/>
                    <a:pt x="762" y="2748"/>
                    <a:pt x="807" y="4121"/>
                  </a:cubicBezTo>
                  <a:lnTo>
                    <a:pt x="971" y="3976"/>
                  </a:lnTo>
                  <a:cubicBezTo>
                    <a:pt x="913" y="2636"/>
                    <a:pt x="639" y="1306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51"/>
            <p:cNvSpPr/>
            <p:nvPr/>
          </p:nvSpPr>
          <p:spPr>
            <a:xfrm>
              <a:off x="1941957" y="3947714"/>
              <a:ext cx="136007" cy="478335"/>
            </a:xfrm>
            <a:custGeom>
              <a:avLst/>
              <a:gdLst/>
              <a:ahLst/>
              <a:cxnLst/>
              <a:rect l="l" t="t" r="r" b="b"/>
              <a:pathLst>
                <a:path w="1271" h="4470" extrusionOk="0">
                  <a:moveTo>
                    <a:pt x="157" y="0"/>
                  </a:moveTo>
                  <a:lnTo>
                    <a:pt x="1" y="59"/>
                  </a:lnTo>
                  <a:cubicBezTo>
                    <a:pt x="377" y="1088"/>
                    <a:pt x="771" y="2154"/>
                    <a:pt x="969" y="3231"/>
                  </a:cubicBezTo>
                  <a:cubicBezTo>
                    <a:pt x="1050" y="3660"/>
                    <a:pt x="1097" y="4073"/>
                    <a:pt x="1105" y="4470"/>
                  </a:cubicBezTo>
                  <a:lnTo>
                    <a:pt x="1270" y="4324"/>
                  </a:lnTo>
                  <a:cubicBezTo>
                    <a:pt x="1256" y="3962"/>
                    <a:pt x="1211" y="3588"/>
                    <a:pt x="1133" y="3200"/>
                  </a:cubicBezTo>
                  <a:cubicBezTo>
                    <a:pt x="932" y="2109"/>
                    <a:pt x="539" y="1035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51"/>
            <p:cNvSpPr/>
            <p:nvPr/>
          </p:nvSpPr>
          <p:spPr>
            <a:xfrm>
              <a:off x="1857205" y="4029149"/>
              <a:ext cx="108185" cy="498453"/>
            </a:xfrm>
            <a:custGeom>
              <a:avLst/>
              <a:gdLst/>
              <a:ahLst/>
              <a:cxnLst/>
              <a:rect l="l" t="t" r="r" b="b"/>
              <a:pathLst>
                <a:path w="1011" h="4658" extrusionOk="0">
                  <a:moveTo>
                    <a:pt x="165" y="1"/>
                  </a:moveTo>
                  <a:lnTo>
                    <a:pt x="0" y="40"/>
                  </a:lnTo>
                  <a:cubicBezTo>
                    <a:pt x="357" y="1546"/>
                    <a:pt x="723" y="3103"/>
                    <a:pt x="851" y="4657"/>
                  </a:cubicBezTo>
                  <a:lnTo>
                    <a:pt x="1010" y="4515"/>
                  </a:lnTo>
                  <a:cubicBezTo>
                    <a:pt x="874" y="2992"/>
                    <a:pt x="514" y="1474"/>
                    <a:pt x="16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51"/>
            <p:cNvSpPr/>
            <p:nvPr/>
          </p:nvSpPr>
          <p:spPr>
            <a:xfrm>
              <a:off x="1789468" y="4121179"/>
              <a:ext cx="103690" cy="472984"/>
            </a:xfrm>
            <a:custGeom>
              <a:avLst/>
              <a:gdLst/>
              <a:ahLst/>
              <a:cxnLst/>
              <a:rect l="l" t="t" r="r" b="b"/>
              <a:pathLst>
                <a:path w="969" h="4420" extrusionOk="0">
                  <a:moveTo>
                    <a:pt x="156" y="0"/>
                  </a:moveTo>
                  <a:lnTo>
                    <a:pt x="0" y="62"/>
                  </a:lnTo>
                  <a:cubicBezTo>
                    <a:pt x="555" y="1482"/>
                    <a:pt x="818" y="2943"/>
                    <a:pt x="798" y="4419"/>
                  </a:cubicBezTo>
                  <a:lnTo>
                    <a:pt x="968" y="4266"/>
                  </a:lnTo>
                  <a:cubicBezTo>
                    <a:pt x="968" y="2821"/>
                    <a:pt x="700" y="1387"/>
                    <a:pt x="15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51"/>
            <p:cNvSpPr/>
            <p:nvPr/>
          </p:nvSpPr>
          <p:spPr>
            <a:xfrm>
              <a:off x="1745273" y="4161736"/>
              <a:ext cx="66345" cy="510010"/>
            </a:xfrm>
            <a:custGeom>
              <a:avLst/>
              <a:gdLst/>
              <a:ahLst/>
              <a:cxnLst/>
              <a:rect l="l" t="t" r="r" b="b"/>
              <a:pathLst>
                <a:path w="620" h="4766" extrusionOk="0">
                  <a:moveTo>
                    <a:pt x="165" y="1"/>
                  </a:moveTo>
                  <a:lnTo>
                    <a:pt x="0" y="34"/>
                  </a:lnTo>
                  <a:cubicBezTo>
                    <a:pt x="324" y="1599"/>
                    <a:pt x="461" y="3184"/>
                    <a:pt x="410" y="4766"/>
                  </a:cubicBezTo>
                  <a:lnTo>
                    <a:pt x="583" y="4606"/>
                  </a:lnTo>
                  <a:cubicBezTo>
                    <a:pt x="620" y="3069"/>
                    <a:pt x="480" y="1524"/>
                    <a:pt x="16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51"/>
            <p:cNvSpPr/>
            <p:nvPr/>
          </p:nvSpPr>
          <p:spPr>
            <a:xfrm>
              <a:off x="1676252" y="4240817"/>
              <a:ext cx="65810" cy="489464"/>
            </a:xfrm>
            <a:custGeom>
              <a:avLst/>
              <a:gdLst/>
              <a:ahLst/>
              <a:cxnLst/>
              <a:rect l="l" t="t" r="r" b="b"/>
              <a:pathLst>
                <a:path w="615" h="4574" extrusionOk="0">
                  <a:moveTo>
                    <a:pt x="168" y="1"/>
                  </a:moveTo>
                  <a:lnTo>
                    <a:pt x="1" y="26"/>
                  </a:lnTo>
                  <a:cubicBezTo>
                    <a:pt x="185" y="1348"/>
                    <a:pt x="324" y="2693"/>
                    <a:pt x="419" y="4021"/>
                  </a:cubicBezTo>
                  <a:cubicBezTo>
                    <a:pt x="433" y="4208"/>
                    <a:pt x="447" y="4392"/>
                    <a:pt x="456" y="4573"/>
                  </a:cubicBezTo>
                  <a:lnTo>
                    <a:pt x="615" y="4425"/>
                  </a:lnTo>
                  <a:cubicBezTo>
                    <a:pt x="603" y="4286"/>
                    <a:pt x="598" y="4146"/>
                    <a:pt x="587" y="4010"/>
                  </a:cubicBezTo>
                  <a:cubicBezTo>
                    <a:pt x="492" y="2676"/>
                    <a:pt x="352" y="1326"/>
                    <a:pt x="16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51"/>
            <p:cNvSpPr/>
            <p:nvPr/>
          </p:nvSpPr>
          <p:spPr>
            <a:xfrm>
              <a:off x="1524620" y="4308340"/>
              <a:ext cx="95665" cy="533873"/>
            </a:xfrm>
            <a:custGeom>
              <a:avLst/>
              <a:gdLst/>
              <a:ahLst/>
              <a:cxnLst/>
              <a:rect l="l" t="t" r="r" b="b"/>
              <a:pathLst>
                <a:path w="894" h="4989" extrusionOk="0">
                  <a:moveTo>
                    <a:pt x="162" y="0"/>
                  </a:moveTo>
                  <a:lnTo>
                    <a:pt x="1" y="53"/>
                  </a:lnTo>
                  <a:cubicBezTo>
                    <a:pt x="427" y="1367"/>
                    <a:pt x="665" y="2720"/>
                    <a:pt x="712" y="4073"/>
                  </a:cubicBezTo>
                  <a:cubicBezTo>
                    <a:pt x="723" y="4352"/>
                    <a:pt x="729" y="4662"/>
                    <a:pt x="709" y="4988"/>
                  </a:cubicBezTo>
                  <a:lnTo>
                    <a:pt x="885" y="4832"/>
                  </a:lnTo>
                  <a:cubicBezTo>
                    <a:pt x="893" y="4559"/>
                    <a:pt x="888" y="4305"/>
                    <a:pt x="879" y="4068"/>
                  </a:cubicBezTo>
                  <a:cubicBezTo>
                    <a:pt x="832" y="2701"/>
                    <a:pt x="586" y="1331"/>
                    <a:pt x="16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51"/>
            <p:cNvSpPr/>
            <p:nvPr/>
          </p:nvSpPr>
          <p:spPr>
            <a:xfrm>
              <a:off x="1455706" y="4346222"/>
              <a:ext cx="79721" cy="584703"/>
            </a:xfrm>
            <a:custGeom>
              <a:avLst/>
              <a:gdLst/>
              <a:ahLst/>
              <a:cxnLst/>
              <a:rect l="l" t="t" r="r" b="b"/>
              <a:pathLst>
                <a:path w="745" h="5464" extrusionOk="0">
                  <a:moveTo>
                    <a:pt x="165" y="1"/>
                  </a:moveTo>
                  <a:lnTo>
                    <a:pt x="0" y="31"/>
                  </a:lnTo>
                  <a:cubicBezTo>
                    <a:pt x="313" y="1675"/>
                    <a:pt x="592" y="3558"/>
                    <a:pt x="438" y="5463"/>
                  </a:cubicBezTo>
                  <a:lnTo>
                    <a:pt x="619" y="5301"/>
                  </a:lnTo>
                  <a:cubicBezTo>
                    <a:pt x="745" y="3435"/>
                    <a:pt x="472" y="1605"/>
                    <a:pt x="16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51"/>
            <p:cNvSpPr/>
            <p:nvPr/>
          </p:nvSpPr>
          <p:spPr>
            <a:xfrm>
              <a:off x="1363999" y="4416421"/>
              <a:ext cx="71481" cy="568758"/>
            </a:xfrm>
            <a:custGeom>
              <a:avLst/>
              <a:gdLst/>
              <a:ahLst/>
              <a:cxnLst/>
              <a:rect l="l" t="t" r="r" b="b"/>
              <a:pathLst>
                <a:path w="668" h="5315" extrusionOk="0">
                  <a:moveTo>
                    <a:pt x="168" y="0"/>
                  </a:moveTo>
                  <a:lnTo>
                    <a:pt x="1" y="17"/>
                  </a:lnTo>
                  <a:lnTo>
                    <a:pt x="503" y="5315"/>
                  </a:lnTo>
                  <a:cubicBezTo>
                    <a:pt x="559" y="5301"/>
                    <a:pt x="614" y="5281"/>
                    <a:pt x="667" y="5262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51"/>
            <p:cNvSpPr/>
            <p:nvPr/>
          </p:nvSpPr>
          <p:spPr>
            <a:xfrm>
              <a:off x="1210548" y="4517867"/>
              <a:ext cx="74798" cy="448800"/>
            </a:xfrm>
            <a:custGeom>
              <a:avLst/>
              <a:gdLst/>
              <a:ahLst/>
              <a:cxnLst/>
              <a:rect l="l" t="t" r="r" b="b"/>
              <a:pathLst>
                <a:path w="699" h="4194" extrusionOk="0">
                  <a:moveTo>
                    <a:pt x="196" y="1"/>
                  </a:moveTo>
                  <a:cubicBezTo>
                    <a:pt x="1" y="1334"/>
                    <a:pt x="168" y="2632"/>
                    <a:pt x="492" y="4060"/>
                  </a:cubicBezTo>
                  <a:lnTo>
                    <a:pt x="687" y="4188"/>
                  </a:lnTo>
                  <a:cubicBezTo>
                    <a:pt x="690" y="4191"/>
                    <a:pt x="695" y="4191"/>
                    <a:pt x="698" y="4194"/>
                  </a:cubicBezTo>
                  <a:cubicBezTo>
                    <a:pt x="352" y="2715"/>
                    <a:pt x="165" y="1387"/>
                    <a:pt x="363" y="23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51"/>
            <p:cNvSpPr/>
            <p:nvPr/>
          </p:nvSpPr>
          <p:spPr>
            <a:xfrm>
              <a:off x="1149124" y="4446277"/>
              <a:ext cx="49009" cy="462818"/>
            </a:xfrm>
            <a:custGeom>
              <a:avLst/>
              <a:gdLst/>
              <a:ahLst/>
              <a:cxnLst/>
              <a:rect l="l" t="t" r="r" b="b"/>
              <a:pathLst>
                <a:path w="458" h="4325" extrusionOk="0">
                  <a:moveTo>
                    <a:pt x="100" y="0"/>
                  </a:moveTo>
                  <a:lnTo>
                    <a:pt x="100" y="0"/>
                  </a:lnTo>
                  <a:cubicBezTo>
                    <a:pt x="0" y="1398"/>
                    <a:pt x="56" y="2807"/>
                    <a:pt x="265" y="4199"/>
                  </a:cubicBezTo>
                  <a:lnTo>
                    <a:pt x="458" y="4324"/>
                  </a:lnTo>
                  <a:cubicBezTo>
                    <a:pt x="229" y="2893"/>
                    <a:pt x="167" y="1445"/>
                    <a:pt x="268" y="1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51"/>
            <p:cNvSpPr/>
            <p:nvPr/>
          </p:nvSpPr>
          <p:spPr>
            <a:xfrm>
              <a:off x="1069937" y="4348041"/>
              <a:ext cx="55644" cy="487859"/>
            </a:xfrm>
            <a:custGeom>
              <a:avLst/>
              <a:gdLst/>
              <a:ahLst/>
              <a:cxnLst/>
              <a:rect l="l" t="t" r="r" b="b"/>
              <a:pathLst>
                <a:path w="520" h="4559" extrusionOk="0">
                  <a:moveTo>
                    <a:pt x="352" y="0"/>
                  </a:moveTo>
                  <a:cubicBezTo>
                    <a:pt x="126" y="1471"/>
                    <a:pt x="6" y="2960"/>
                    <a:pt x="1" y="4447"/>
                  </a:cubicBezTo>
                  <a:lnTo>
                    <a:pt x="168" y="4559"/>
                  </a:lnTo>
                  <a:cubicBezTo>
                    <a:pt x="171" y="3044"/>
                    <a:pt x="291" y="1526"/>
                    <a:pt x="520" y="2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51"/>
            <p:cNvSpPr/>
            <p:nvPr/>
          </p:nvSpPr>
          <p:spPr>
            <a:xfrm>
              <a:off x="1003378" y="4305344"/>
              <a:ext cx="62171" cy="492032"/>
            </a:xfrm>
            <a:custGeom>
              <a:avLst/>
              <a:gdLst/>
              <a:ahLst/>
              <a:cxnLst/>
              <a:rect l="l" t="t" r="r" b="b"/>
              <a:pathLst>
                <a:path w="581" h="4598" extrusionOk="0">
                  <a:moveTo>
                    <a:pt x="416" y="0"/>
                  </a:moveTo>
                  <a:cubicBezTo>
                    <a:pt x="121" y="1482"/>
                    <a:pt x="1" y="2983"/>
                    <a:pt x="68" y="4481"/>
                  </a:cubicBezTo>
                  <a:lnTo>
                    <a:pt x="243" y="4598"/>
                  </a:lnTo>
                  <a:cubicBezTo>
                    <a:pt x="165" y="3075"/>
                    <a:pt x="280" y="1543"/>
                    <a:pt x="581" y="31"/>
                  </a:cubicBezTo>
                  <a:lnTo>
                    <a:pt x="41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51"/>
            <p:cNvSpPr/>
            <p:nvPr/>
          </p:nvSpPr>
          <p:spPr>
            <a:xfrm>
              <a:off x="880959" y="4252160"/>
              <a:ext cx="62278" cy="458966"/>
            </a:xfrm>
            <a:custGeom>
              <a:avLst/>
              <a:gdLst/>
              <a:ahLst/>
              <a:cxnLst/>
              <a:rect l="l" t="t" r="r" b="b"/>
              <a:pathLst>
                <a:path w="582" h="4289" extrusionOk="0">
                  <a:moveTo>
                    <a:pt x="414" y="1"/>
                  </a:moveTo>
                  <a:cubicBezTo>
                    <a:pt x="202" y="1385"/>
                    <a:pt x="62" y="2782"/>
                    <a:pt x="1" y="4180"/>
                  </a:cubicBezTo>
                  <a:lnTo>
                    <a:pt x="165" y="4289"/>
                  </a:lnTo>
                  <a:cubicBezTo>
                    <a:pt x="221" y="2863"/>
                    <a:pt x="361" y="1438"/>
                    <a:pt x="581" y="23"/>
                  </a:cubicBezTo>
                  <a:lnTo>
                    <a:pt x="41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51"/>
            <p:cNvSpPr/>
            <p:nvPr/>
          </p:nvSpPr>
          <p:spPr>
            <a:xfrm>
              <a:off x="777053" y="4199082"/>
              <a:ext cx="75119" cy="443128"/>
            </a:xfrm>
            <a:custGeom>
              <a:avLst/>
              <a:gdLst/>
              <a:ahLst/>
              <a:cxnLst/>
              <a:rect l="l" t="t" r="r" b="b"/>
              <a:pathLst>
                <a:path w="702" h="4141" extrusionOk="0">
                  <a:moveTo>
                    <a:pt x="534" y="0"/>
                  </a:moveTo>
                  <a:cubicBezTo>
                    <a:pt x="205" y="1328"/>
                    <a:pt x="29" y="2678"/>
                    <a:pt x="1" y="4029"/>
                  </a:cubicBezTo>
                  <a:lnTo>
                    <a:pt x="168" y="4140"/>
                  </a:lnTo>
                  <a:cubicBezTo>
                    <a:pt x="188" y="2765"/>
                    <a:pt x="366" y="1395"/>
                    <a:pt x="701" y="42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51"/>
            <p:cNvSpPr/>
            <p:nvPr/>
          </p:nvSpPr>
          <p:spPr>
            <a:xfrm>
              <a:off x="692943" y="4185278"/>
              <a:ext cx="55002" cy="401395"/>
            </a:xfrm>
            <a:custGeom>
              <a:avLst/>
              <a:gdLst/>
              <a:ahLst/>
              <a:cxnLst/>
              <a:rect l="l" t="t" r="r" b="b"/>
              <a:pathLst>
                <a:path w="514" h="3751" extrusionOk="0">
                  <a:moveTo>
                    <a:pt x="346" y="1"/>
                  </a:moveTo>
                  <a:cubicBezTo>
                    <a:pt x="154" y="1203"/>
                    <a:pt x="39" y="2425"/>
                    <a:pt x="0" y="3642"/>
                  </a:cubicBezTo>
                  <a:lnTo>
                    <a:pt x="165" y="3750"/>
                  </a:lnTo>
                  <a:cubicBezTo>
                    <a:pt x="201" y="2503"/>
                    <a:pt x="315" y="1259"/>
                    <a:pt x="514" y="29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51"/>
            <p:cNvSpPr/>
            <p:nvPr/>
          </p:nvSpPr>
          <p:spPr>
            <a:xfrm>
              <a:off x="630236" y="4140869"/>
              <a:ext cx="51685" cy="404284"/>
            </a:xfrm>
            <a:custGeom>
              <a:avLst/>
              <a:gdLst/>
              <a:ahLst/>
              <a:cxnLst/>
              <a:rect l="l" t="t" r="r" b="b"/>
              <a:pathLst>
                <a:path w="483" h="3778" extrusionOk="0">
                  <a:moveTo>
                    <a:pt x="316" y="0"/>
                  </a:moveTo>
                  <a:cubicBezTo>
                    <a:pt x="123" y="1214"/>
                    <a:pt x="20" y="2439"/>
                    <a:pt x="0" y="3666"/>
                  </a:cubicBezTo>
                  <a:lnTo>
                    <a:pt x="168" y="3778"/>
                  </a:lnTo>
                  <a:cubicBezTo>
                    <a:pt x="182" y="2525"/>
                    <a:pt x="288" y="1270"/>
                    <a:pt x="483" y="28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51"/>
            <p:cNvSpPr/>
            <p:nvPr/>
          </p:nvSpPr>
          <p:spPr>
            <a:xfrm>
              <a:off x="477106" y="4015131"/>
              <a:ext cx="49330" cy="432748"/>
            </a:xfrm>
            <a:custGeom>
              <a:avLst/>
              <a:gdLst/>
              <a:ahLst/>
              <a:cxnLst/>
              <a:rect l="l" t="t" r="r" b="b"/>
              <a:pathLst>
                <a:path w="461" h="4044" extrusionOk="0">
                  <a:moveTo>
                    <a:pt x="293" y="1"/>
                  </a:moveTo>
                  <a:cubicBezTo>
                    <a:pt x="84" y="1301"/>
                    <a:pt x="0" y="2615"/>
                    <a:pt x="48" y="3926"/>
                  </a:cubicBezTo>
                  <a:lnTo>
                    <a:pt x="223" y="4043"/>
                  </a:lnTo>
                  <a:cubicBezTo>
                    <a:pt x="168" y="2704"/>
                    <a:pt x="243" y="1357"/>
                    <a:pt x="461" y="29"/>
                  </a:cubicBezTo>
                  <a:lnTo>
                    <a:pt x="2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51"/>
            <p:cNvSpPr/>
            <p:nvPr/>
          </p:nvSpPr>
          <p:spPr>
            <a:xfrm>
              <a:off x="380690" y="3917216"/>
              <a:ext cx="89672" cy="463460"/>
            </a:xfrm>
            <a:custGeom>
              <a:avLst/>
              <a:gdLst/>
              <a:ahLst/>
              <a:cxnLst/>
              <a:rect l="l" t="t" r="r" b="b"/>
              <a:pathLst>
                <a:path w="838" h="4331" extrusionOk="0">
                  <a:moveTo>
                    <a:pt x="670" y="1"/>
                  </a:moveTo>
                  <a:cubicBezTo>
                    <a:pt x="335" y="1228"/>
                    <a:pt x="120" y="2489"/>
                    <a:pt x="28" y="3745"/>
                  </a:cubicBezTo>
                  <a:cubicBezTo>
                    <a:pt x="17" y="3898"/>
                    <a:pt x="8" y="4054"/>
                    <a:pt x="0" y="4219"/>
                  </a:cubicBezTo>
                  <a:lnTo>
                    <a:pt x="167" y="4330"/>
                  </a:lnTo>
                  <a:cubicBezTo>
                    <a:pt x="176" y="4130"/>
                    <a:pt x="184" y="3940"/>
                    <a:pt x="198" y="3753"/>
                  </a:cubicBezTo>
                  <a:cubicBezTo>
                    <a:pt x="290" y="2509"/>
                    <a:pt x="505" y="1262"/>
                    <a:pt x="837" y="43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51"/>
            <p:cNvSpPr/>
            <p:nvPr/>
          </p:nvSpPr>
          <p:spPr>
            <a:xfrm>
              <a:off x="302466" y="3893353"/>
              <a:ext cx="51150" cy="298023"/>
            </a:xfrm>
            <a:custGeom>
              <a:avLst/>
              <a:gdLst/>
              <a:ahLst/>
              <a:cxnLst/>
              <a:rect l="l" t="t" r="r" b="b"/>
              <a:pathLst>
                <a:path w="478" h="2785" extrusionOk="0">
                  <a:moveTo>
                    <a:pt x="313" y="1"/>
                  </a:moveTo>
                  <a:cubicBezTo>
                    <a:pt x="251" y="263"/>
                    <a:pt x="198" y="525"/>
                    <a:pt x="154" y="790"/>
                  </a:cubicBezTo>
                  <a:cubicBezTo>
                    <a:pt x="84" y="1214"/>
                    <a:pt x="31" y="1641"/>
                    <a:pt x="0" y="2068"/>
                  </a:cubicBezTo>
                  <a:lnTo>
                    <a:pt x="134" y="2785"/>
                  </a:lnTo>
                  <a:cubicBezTo>
                    <a:pt x="145" y="2051"/>
                    <a:pt x="223" y="1320"/>
                    <a:pt x="357" y="589"/>
                  </a:cubicBezTo>
                  <a:cubicBezTo>
                    <a:pt x="394" y="405"/>
                    <a:pt x="435" y="221"/>
                    <a:pt x="477" y="37"/>
                  </a:cubicBezTo>
                  <a:lnTo>
                    <a:pt x="3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51"/>
            <p:cNvSpPr/>
            <p:nvPr/>
          </p:nvSpPr>
          <p:spPr>
            <a:xfrm>
              <a:off x="319481" y="4113688"/>
              <a:ext cx="1977178" cy="878124"/>
            </a:xfrm>
            <a:custGeom>
              <a:avLst/>
              <a:gdLst/>
              <a:ahLst/>
              <a:cxnLst/>
              <a:rect l="l" t="t" r="r" b="b"/>
              <a:pathLst>
                <a:path w="18477" h="8206" extrusionOk="0">
                  <a:moveTo>
                    <a:pt x="18204" y="0"/>
                  </a:moveTo>
                  <a:cubicBezTo>
                    <a:pt x="18170" y="48"/>
                    <a:pt x="18128" y="95"/>
                    <a:pt x="18078" y="134"/>
                  </a:cubicBezTo>
                  <a:lnTo>
                    <a:pt x="10721" y="6688"/>
                  </a:lnTo>
                  <a:cubicBezTo>
                    <a:pt x="10466" y="6913"/>
                    <a:pt x="10106" y="7029"/>
                    <a:pt x="9742" y="7029"/>
                  </a:cubicBezTo>
                  <a:cubicBezTo>
                    <a:pt x="9440" y="7029"/>
                    <a:pt x="9136" y="6950"/>
                    <a:pt x="8886" y="6788"/>
                  </a:cubicBezTo>
                  <a:lnTo>
                    <a:pt x="190" y="1130"/>
                  </a:lnTo>
                  <a:cubicBezTo>
                    <a:pt x="129" y="1091"/>
                    <a:pt x="81" y="1049"/>
                    <a:pt x="31" y="1008"/>
                  </a:cubicBezTo>
                  <a:lnTo>
                    <a:pt x="31" y="1008"/>
                  </a:lnTo>
                  <a:lnTo>
                    <a:pt x="101" y="1384"/>
                  </a:lnTo>
                  <a:cubicBezTo>
                    <a:pt x="0" y="1730"/>
                    <a:pt x="148" y="2101"/>
                    <a:pt x="516" y="2349"/>
                  </a:cubicBezTo>
                  <a:lnTo>
                    <a:pt x="9014" y="7968"/>
                  </a:lnTo>
                  <a:cubicBezTo>
                    <a:pt x="9256" y="8127"/>
                    <a:pt x="9551" y="8205"/>
                    <a:pt x="9844" y="8205"/>
                  </a:cubicBezTo>
                  <a:cubicBezTo>
                    <a:pt x="10203" y="8205"/>
                    <a:pt x="10560" y="8088"/>
                    <a:pt x="10813" y="7859"/>
                  </a:cubicBezTo>
                  <a:lnTo>
                    <a:pt x="18081" y="1289"/>
                  </a:lnTo>
                  <a:cubicBezTo>
                    <a:pt x="18430" y="966"/>
                    <a:pt x="18477" y="522"/>
                    <a:pt x="18231" y="173"/>
                  </a:cubicBezTo>
                  <a:lnTo>
                    <a:pt x="18204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51"/>
            <p:cNvSpPr/>
            <p:nvPr/>
          </p:nvSpPr>
          <p:spPr>
            <a:xfrm>
              <a:off x="282991" y="3337218"/>
              <a:ext cx="1118763" cy="1654054"/>
            </a:xfrm>
            <a:custGeom>
              <a:avLst/>
              <a:gdLst/>
              <a:ahLst/>
              <a:cxnLst/>
              <a:rect l="l" t="t" r="r" b="b"/>
              <a:pathLst>
                <a:path w="10455" h="15457" extrusionOk="0">
                  <a:moveTo>
                    <a:pt x="6585" y="0"/>
                  </a:moveTo>
                  <a:lnTo>
                    <a:pt x="1" y="6308"/>
                  </a:lnTo>
                  <a:lnTo>
                    <a:pt x="442" y="8637"/>
                  </a:lnTo>
                  <a:cubicBezTo>
                    <a:pt x="341" y="8983"/>
                    <a:pt x="489" y="9354"/>
                    <a:pt x="857" y="9603"/>
                  </a:cubicBezTo>
                  <a:lnTo>
                    <a:pt x="9355" y="15221"/>
                  </a:lnTo>
                  <a:cubicBezTo>
                    <a:pt x="9594" y="15380"/>
                    <a:pt x="9886" y="15457"/>
                    <a:pt x="10177" y="15457"/>
                  </a:cubicBezTo>
                  <a:cubicBezTo>
                    <a:pt x="10270" y="15457"/>
                    <a:pt x="10363" y="15449"/>
                    <a:pt x="10454" y="15433"/>
                  </a:cubicBezTo>
                  <a:lnTo>
                    <a:pt x="658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51"/>
            <p:cNvSpPr/>
            <p:nvPr/>
          </p:nvSpPr>
          <p:spPr>
            <a:xfrm>
              <a:off x="264264" y="3188473"/>
              <a:ext cx="1978676" cy="1500280"/>
            </a:xfrm>
            <a:custGeom>
              <a:avLst/>
              <a:gdLst/>
              <a:ahLst/>
              <a:cxnLst/>
              <a:rect l="l" t="t" r="r" b="b"/>
              <a:pathLst>
                <a:path w="18491" h="14020" extrusionOk="0">
                  <a:moveTo>
                    <a:pt x="8660" y="0"/>
                  </a:moveTo>
                  <a:cubicBezTo>
                    <a:pt x="8235" y="0"/>
                    <a:pt x="7812" y="139"/>
                    <a:pt x="7510" y="408"/>
                  </a:cubicBezTo>
                  <a:lnTo>
                    <a:pt x="544" y="6710"/>
                  </a:lnTo>
                  <a:cubicBezTo>
                    <a:pt x="0" y="7198"/>
                    <a:pt x="75" y="7935"/>
                    <a:pt x="709" y="8353"/>
                  </a:cubicBezTo>
                  <a:lnTo>
                    <a:pt x="8855" y="13741"/>
                  </a:lnTo>
                  <a:cubicBezTo>
                    <a:pt x="9138" y="13928"/>
                    <a:pt x="9485" y="14020"/>
                    <a:pt x="9831" y="14020"/>
                  </a:cubicBezTo>
                  <a:cubicBezTo>
                    <a:pt x="10256" y="14020"/>
                    <a:pt x="10679" y="13881"/>
                    <a:pt x="10978" y="13612"/>
                  </a:cubicBezTo>
                  <a:lnTo>
                    <a:pt x="17947" y="7310"/>
                  </a:lnTo>
                  <a:cubicBezTo>
                    <a:pt x="18491" y="6822"/>
                    <a:pt x="18413" y="6085"/>
                    <a:pt x="17782" y="5667"/>
                  </a:cubicBezTo>
                  <a:lnTo>
                    <a:pt x="9636" y="280"/>
                  </a:lnTo>
                  <a:cubicBezTo>
                    <a:pt x="9353" y="92"/>
                    <a:pt x="9006" y="0"/>
                    <a:pt x="866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51"/>
            <p:cNvSpPr/>
            <p:nvPr/>
          </p:nvSpPr>
          <p:spPr>
            <a:xfrm>
              <a:off x="1066085" y="4042633"/>
              <a:ext cx="244940" cy="530021"/>
            </a:xfrm>
            <a:custGeom>
              <a:avLst/>
              <a:gdLst/>
              <a:ahLst/>
              <a:cxnLst/>
              <a:rect l="l" t="t" r="r" b="b"/>
              <a:pathLst>
                <a:path w="2289" h="4953" extrusionOk="0">
                  <a:moveTo>
                    <a:pt x="2146" y="0"/>
                  </a:moveTo>
                  <a:cubicBezTo>
                    <a:pt x="1172" y="1546"/>
                    <a:pt x="533" y="3200"/>
                    <a:pt x="0" y="4855"/>
                  </a:cubicBezTo>
                  <a:lnTo>
                    <a:pt x="148" y="4952"/>
                  </a:lnTo>
                  <a:cubicBezTo>
                    <a:pt x="681" y="3292"/>
                    <a:pt x="1320" y="1635"/>
                    <a:pt x="2288" y="92"/>
                  </a:cubicBezTo>
                  <a:lnTo>
                    <a:pt x="214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51"/>
            <p:cNvSpPr/>
            <p:nvPr/>
          </p:nvSpPr>
          <p:spPr>
            <a:xfrm>
              <a:off x="888128" y="3999293"/>
              <a:ext cx="342210" cy="455114"/>
            </a:xfrm>
            <a:custGeom>
              <a:avLst/>
              <a:gdLst/>
              <a:ahLst/>
              <a:cxnLst/>
              <a:rect l="l" t="t" r="r" b="b"/>
              <a:pathLst>
                <a:path w="3198" h="4253" extrusionOk="0">
                  <a:moveTo>
                    <a:pt x="3064" y="1"/>
                  </a:moveTo>
                  <a:lnTo>
                    <a:pt x="1" y="4163"/>
                  </a:lnTo>
                  <a:lnTo>
                    <a:pt x="143" y="4253"/>
                  </a:lnTo>
                  <a:lnTo>
                    <a:pt x="3198" y="104"/>
                  </a:lnTo>
                  <a:lnTo>
                    <a:pt x="306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51"/>
            <p:cNvSpPr/>
            <p:nvPr/>
          </p:nvSpPr>
          <p:spPr>
            <a:xfrm>
              <a:off x="726972" y="3948035"/>
              <a:ext cx="473508" cy="400431"/>
            </a:xfrm>
            <a:custGeom>
              <a:avLst/>
              <a:gdLst/>
              <a:ahLst/>
              <a:cxnLst/>
              <a:rect l="l" t="t" r="r" b="b"/>
              <a:pathLst>
                <a:path w="4425" h="3742" extrusionOk="0">
                  <a:moveTo>
                    <a:pt x="4319" y="0"/>
                  </a:moveTo>
                  <a:lnTo>
                    <a:pt x="0" y="3644"/>
                  </a:lnTo>
                  <a:lnTo>
                    <a:pt x="148" y="3741"/>
                  </a:lnTo>
                  <a:lnTo>
                    <a:pt x="4425" y="128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51"/>
            <p:cNvSpPr/>
            <p:nvPr/>
          </p:nvSpPr>
          <p:spPr>
            <a:xfrm>
              <a:off x="359502" y="3887360"/>
              <a:ext cx="887306" cy="342860"/>
            </a:xfrm>
            <a:custGeom>
              <a:avLst/>
              <a:gdLst/>
              <a:ahLst/>
              <a:cxnLst/>
              <a:rect l="l" t="t" r="r" b="b"/>
              <a:pathLst>
                <a:path w="8292" h="3204" extrusionOk="0">
                  <a:moveTo>
                    <a:pt x="7870" y="1"/>
                  </a:moveTo>
                  <a:cubicBezTo>
                    <a:pt x="7772" y="51"/>
                    <a:pt x="7678" y="98"/>
                    <a:pt x="7580" y="149"/>
                  </a:cubicBezTo>
                  <a:cubicBezTo>
                    <a:pt x="5024" y="520"/>
                    <a:pt x="2581" y="1167"/>
                    <a:pt x="0" y="1934"/>
                  </a:cubicBezTo>
                  <a:lnTo>
                    <a:pt x="184" y="2054"/>
                  </a:lnTo>
                  <a:cubicBezTo>
                    <a:pt x="2536" y="1357"/>
                    <a:pt x="4782" y="765"/>
                    <a:pt x="7100" y="391"/>
                  </a:cubicBezTo>
                  <a:lnTo>
                    <a:pt x="7100" y="391"/>
                  </a:lnTo>
                  <a:cubicBezTo>
                    <a:pt x="5326" y="1292"/>
                    <a:pt x="3540" y="2199"/>
                    <a:pt x="1758" y="3095"/>
                  </a:cubicBezTo>
                  <a:lnTo>
                    <a:pt x="1922" y="3203"/>
                  </a:lnTo>
                  <a:cubicBezTo>
                    <a:pt x="3828" y="2241"/>
                    <a:pt x="5739" y="1273"/>
                    <a:pt x="7636" y="308"/>
                  </a:cubicBezTo>
                  <a:cubicBezTo>
                    <a:pt x="7850" y="280"/>
                    <a:pt x="8068" y="249"/>
                    <a:pt x="8291" y="221"/>
                  </a:cubicBezTo>
                  <a:lnTo>
                    <a:pt x="8272" y="54"/>
                  </a:lnTo>
                  <a:cubicBezTo>
                    <a:pt x="8152" y="68"/>
                    <a:pt x="8035" y="84"/>
                    <a:pt x="7920" y="98"/>
                  </a:cubicBezTo>
                  <a:lnTo>
                    <a:pt x="787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51"/>
            <p:cNvSpPr/>
            <p:nvPr/>
          </p:nvSpPr>
          <p:spPr>
            <a:xfrm>
              <a:off x="285131" y="3835781"/>
              <a:ext cx="1003195" cy="129589"/>
            </a:xfrm>
            <a:custGeom>
              <a:avLst/>
              <a:gdLst/>
              <a:ahLst/>
              <a:cxnLst/>
              <a:rect l="l" t="t" r="r" b="b"/>
              <a:pathLst>
                <a:path w="9375" h="1211" extrusionOk="0">
                  <a:moveTo>
                    <a:pt x="8057" y="0"/>
                  </a:moveTo>
                  <a:cubicBezTo>
                    <a:pt x="7457" y="0"/>
                    <a:pt x="6863" y="48"/>
                    <a:pt x="6291" y="106"/>
                  </a:cubicBezTo>
                  <a:cubicBezTo>
                    <a:pt x="4545" y="285"/>
                    <a:pt x="2793" y="578"/>
                    <a:pt x="1100" y="859"/>
                  </a:cubicBezTo>
                  <a:cubicBezTo>
                    <a:pt x="754" y="915"/>
                    <a:pt x="408" y="977"/>
                    <a:pt x="65" y="1030"/>
                  </a:cubicBezTo>
                  <a:cubicBezTo>
                    <a:pt x="37" y="1091"/>
                    <a:pt x="14" y="1149"/>
                    <a:pt x="0" y="1211"/>
                  </a:cubicBezTo>
                  <a:cubicBezTo>
                    <a:pt x="377" y="1149"/>
                    <a:pt x="751" y="1085"/>
                    <a:pt x="1127" y="1024"/>
                  </a:cubicBezTo>
                  <a:cubicBezTo>
                    <a:pt x="2818" y="745"/>
                    <a:pt x="4570" y="452"/>
                    <a:pt x="6308" y="274"/>
                  </a:cubicBezTo>
                  <a:cubicBezTo>
                    <a:pt x="6875" y="216"/>
                    <a:pt x="7463" y="168"/>
                    <a:pt x="8053" y="168"/>
                  </a:cubicBezTo>
                  <a:cubicBezTo>
                    <a:pt x="8486" y="168"/>
                    <a:pt x="8921" y="193"/>
                    <a:pt x="9349" y="260"/>
                  </a:cubicBezTo>
                  <a:lnTo>
                    <a:pt x="9374" y="92"/>
                  </a:lnTo>
                  <a:cubicBezTo>
                    <a:pt x="8937" y="26"/>
                    <a:pt x="8496" y="0"/>
                    <a:pt x="80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51"/>
            <p:cNvSpPr/>
            <p:nvPr/>
          </p:nvSpPr>
          <p:spPr>
            <a:xfrm>
              <a:off x="406051" y="3785700"/>
              <a:ext cx="762535" cy="46228"/>
            </a:xfrm>
            <a:custGeom>
              <a:avLst/>
              <a:gdLst/>
              <a:ahLst/>
              <a:cxnLst/>
              <a:rect l="l" t="t" r="r" b="b"/>
              <a:pathLst>
                <a:path w="7126" h="432" extrusionOk="0">
                  <a:moveTo>
                    <a:pt x="6480" y="1"/>
                  </a:moveTo>
                  <a:cubicBezTo>
                    <a:pt x="6042" y="1"/>
                    <a:pt x="5603" y="38"/>
                    <a:pt x="5172" y="72"/>
                  </a:cubicBezTo>
                  <a:lnTo>
                    <a:pt x="4988" y="91"/>
                  </a:lnTo>
                  <a:cubicBezTo>
                    <a:pt x="3604" y="206"/>
                    <a:pt x="2203" y="263"/>
                    <a:pt x="808" y="263"/>
                  </a:cubicBezTo>
                  <a:cubicBezTo>
                    <a:pt x="600" y="263"/>
                    <a:pt x="392" y="261"/>
                    <a:pt x="184" y="259"/>
                  </a:cubicBezTo>
                  <a:lnTo>
                    <a:pt x="0" y="426"/>
                  </a:lnTo>
                  <a:cubicBezTo>
                    <a:pt x="279" y="429"/>
                    <a:pt x="558" y="432"/>
                    <a:pt x="837" y="432"/>
                  </a:cubicBezTo>
                  <a:cubicBezTo>
                    <a:pt x="2226" y="432"/>
                    <a:pt x="3621" y="373"/>
                    <a:pt x="5002" y="259"/>
                  </a:cubicBezTo>
                  <a:lnTo>
                    <a:pt x="5186" y="239"/>
                  </a:lnTo>
                  <a:cubicBezTo>
                    <a:pt x="5611" y="206"/>
                    <a:pt x="6044" y="168"/>
                    <a:pt x="6475" y="168"/>
                  </a:cubicBezTo>
                  <a:cubicBezTo>
                    <a:pt x="6687" y="168"/>
                    <a:pt x="6899" y="177"/>
                    <a:pt x="7109" y="200"/>
                  </a:cubicBezTo>
                  <a:lnTo>
                    <a:pt x="7125" y="33"/>
                  </a:lnTo>
                  <a:cubicBezTo>
                    <a:pt x="6911" y="10"/>
                    <a:pt x="6696" y="1"/>
                    <a:pt x="648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51"/>
            <p:cNvSpPr/>
            <p:nvPr/>
          </p:nvSpPr>
          <p:spPr>
            <a:xfrm>
              <a:off x="564532" y="3670343"/>
              <a:ext cx="628241" cy="78010"/>
            </a:xfrm>
            <a:custGeom>
              <a:avLst/>
              <a:gdLst/>
              <a:ahLst/>
              <a:cxnLst/>
              <a:rect l="l" t="t" r="r" b="b"/>
              <a:pathLst>
                <a:path w="5871" h="729" extrusionOk="0">
                  <a:moveTo>
                    <a:pt x="179" y="1"/>
                  </a:moveTo>
                  <a:lnTo>
                    <a:pt x="1" y="160"/>
                  </a:lnTo>
                  <a:cubicBezTo>
                    <a:pt x="51" y="165"/>
                    <a:pt x="95" y="165"/>
                    <a:pt x="146" y="168"/>
                  </a:cubicBezTo>
                  <a:lnTo>
                    <a:pt x="263" y="171"/>
                  </a:lnTo>
                  <a:cubicBezTo>
                    <a:pt x="2071" y="238"/>
                    <a:pt x="3996" y="349"/>
                    <a:pt x="5837" y="729"/>
                  </a:cubicBezTo>
                  <a:lnTo>
                    <a:pt x="5870" y="564"/>
                  </a:lnTo>
                  <a:cubicBezTo>
                    <a:pt x="4015" y="185"/>
                    <a:pt x="2085" y="70"/>
                    <a:pt x="271" y="3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51"/>
            <p:cNvSpPr/>
            <p:nvPr/>
          </p:nvSpPr>
          <p:spPr>
            <a:xfrm>
              <a:off x="732965" y="3521063"/>
              <a:ext cx="423322" cy="173570"/>
            </a:xfrm>
            <a:custGeom>
              <a:avLst/>
              <a:gdLst/>
              <a:ahLst/>
              <a:cxnLst/>
              <a:rect l="l" t="t" r="r" b="b"/>
              <a:pathLst>
                <a:path w="3956" h="1622" extrusionOk="0">
                  <a:moveTo>
                    <a:pt x="148" y="1"/>
                  </a:moveTo>
                  <a:lnTo>
                    <a:pt x="0" y="132"/>
                  </a:lnTo>
                  <a:cubicBezTo>
                    <a:pt x="1348" y="542"/>
                    <a:pt x="2648" y="1038"/>
                    <a:pt x="3886" y="1622"/>
                  </a:cubicBezTo>
                  <a:lnTo>
                    <a:pt x="3956" y="1468"/>
                  </a:lnTo>
                  <a:cubicBezTo>
                    <a:pt x="2742" y="896"/>
                    <a:pt x="1465" y="405"/>
                    <a:pt x="14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51"/>
            <p:cNvSpPr/>
            <p:nvPr/>
          </p:nvSpPr>
          <p:spPr>
            <a:xfrm>
              <a:off x="886309" y="3384303"/>
              <a:ext cx="339000" cy="299307"/>
            </a:xfrm>
            <a:custGeom>
              <a:avLst/>
              <a:gdLst/>
              <a:ahLst/>
              <a:cxnLst/>
              <a:rect l="l" t="t" r="r" b="b"/>
              <a:pathLst>
                <a:path w="3168" h="2797" extrusionOk="0">
                  <a:moveTo>
                    <a:pt x="127" y="1"/>
                  </a:moveTo>
                  <a:lnTo>
                    <a:pt x="1" y="118"/>
                  </a:lnTo>
                  <a:cubicBezTo>
                    <a:pt x="1053" y="986"/>
                    <a:pt x="2077" y="1881"/>
                    <a:pt x="3053" y="2796"/>
                  </a:cubicBezTo>
                  <a:lnTo>
                    <a:pt x="3167" y="2671"/>
                  </a:lnTo>
                  <a:cubicBezTo>
                    <a:pt x="2194" y="1759"/>
                    <a:pt x="1175" y="866"/>
                    <a:pt x="12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51"/>
            <p:cNvSpPr/>
            <p:nvPr/>
          </p:nvSpPr>
          <p:spPr>
            <a:xfrm>
              <a:off x="961644" y="3194466"/>
              <a:ext cx="369604" cy="570363"/>
            </a:xfrm>
            <a:custGeom>
              <a:avLst/>
              <a:gdLst/>
              <a:ahLst/>
              <a:cxnLst/>
              <a:rect l="l" t="t" r="r" b="b"/>
              <a:pathLst>
                <a:path w="3454" h="5330" extrusionOk="0">
                  <a:moveTo>
                    <a:pt x="2642" y="1"/>
                  </a:moveTo>
                  <a:lnTo>
                    <a:pt x="2642" y="1"/>
                  </a:lnTo>
                  <a:cubicBezTo>
                    <a:pt x="3049" y="1591"/>
                    <a:pt x="3247" y="3209"/>
                    <a:pt x="3233" y="4830"/>
                  </a:cubicBezTo>
                  <a:cubicBezTo>
                    <a:pt x="2784" y="3226"/>
                    <a:pt x="2129" y="1655"/>
                    <a:pt x="1283" y="149"/>
                  </a:cubicBezTo>
                  <a:cubicBezTo>
                    <a:pt x="1236" y="176"/>
                    <a:pt x="1186" y="204"/>
                    <a:pt x="1141" y="238"/>
                  </a:cubicBezTo>
                  <a:cubicBezTo>
                    <a:pt x="1869" y="1538"/>
                    <a:pt x="2455" y="2888"/>
                    <a:pt x="2887" y="4266"/>
                  </a:cubicBezTo>
                  <a:cubicBezTo>
                    <a:pt x="2109" y="3153"/>
                    <a:pt x="1186" y="2107"/>
                    <a:pt x="126" y="1144"/>
                  </a:cubicBezTo>
                  <a:lnTo>
                    <a:pt x="0" y="1256"/>
                  </a:lnTo>
                  <a:cubicBezTo>
                    <a:pt x="1116" y="2272"/>
                    <a:pt x="2087" y="3379"/>
                    <a:pt x="2887" y="4562"/>
                  </a:cubicBezTo>
                  <a:lnTo>
                    <a:pt x="2963" y="4515"/>
                  </a:lnTo>
                  <a:cubicBezTo>
                    <a:pt x="3016" y="4696"/>
                    <a:pt x="3069" y="4877"/>
                    <a:pt x="3119" y="5059"/>
                  </a:cubicBezTo>
                  <a:lnTo>
                    <a:pt x="3231" y="5025"/>
                  </a:lnTo>
                  <a:lnTo>
                    <a:pt x="3231" y="5025"/>
                  </a:lnTo>
                  <a:cubicBezTo>
                    <a:pt x="3228" y="5123"/>
                    <a:pt x="3228" y="5220"/>
                    <a:pt x="3222" y="5324"/>
                  </a:cubicBezTo>
                  <a:lnTo>
                    <a:pt x="3390" y="5329"/>
                  </a:lnTo>
                  <a:cubicBezTo>
                    <a:pt x="3454" y="3566"/>
                    <a:pt x="3264" y="1800"/>
                    <a:pt x="2832" y="68"/>
                  </a:cubicBezTo>
                  <a:cubicBezTo>
                    <a:pt x="2770" y="42"/>
                    <a:pt x="2706" y="23"/>
                    <a:pt x="264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51"/>
            <p:cNvSpPr/>
            <p:nvPr/>
          </p:nvSpPr>
          <p:spPr>
            <a:xfrm>
              <a:off x="1244042" y="3285853"/>
              <a:ext cx="978691" cy="1397230"/>
            </a:xfrm>
            <a:custGeom>
              <a:avLst/>
              <a:gdLst/>
              <a:ahLst/>
              <a:cxnLst/>
              <a:rect l="l" t="t" r="r" b="b"/>
              <a:pathLst>
                <a:path w="9146" h="13057" extrusionOk="0">
                  <a:moveTo>
                    <a:pt x="1317" y="4637"/>
                  </a:moveTo>
                  <a:cubicBezTo>
                    <a:pt x="1342" y="4654"/>
                    <a:pt x="1362" y="4670"/>
                    <a:pt x="1384" y="4687"/>
                  </a:cubicBezTo>
                  <a:cubicBezTo>
                    <a:pt x="1320" y="4768"/>
                    <a:pt x="1258" y="4849"/>
                    <a:pt x="1197" y="4933"/>
                  </a:cubicBezTo>
                  <a:cubicBezTo>
                    <a:pt x="1205" y="4880"/>
                    <a:pt x="1217" y="4827"/>
                    <a:pt x="1222" y="4771"/>
                  </a:cubicBezTo>
                  <a:cubicBezTo>
                    <a:pt x="1258" y="4729"/>
                    <a:pt x="1283" y="4684"/>
                    <a:pt x="1317" y="4637"/>
                  </a:cubicBezTo>
                  <a:close/>
                  <a:moveTo>
                    <a:pt x="1512" y="4796"/>
                  </a:moveTo>
                  <a:cubicBezTo>
                    <a:pt x="1602" y="4860"/>
                    <a:pt x="1685" y="4930"/>
                    <a:pt x="1766" y="5000"/>
                  </a:cubicBezTo>
                  <a:cubicBezTo>
                    <a:pt x="1624" y="5044"/>
                    <a:pt x="1476" y="5092"/>
                    <a:pt x="1331" y="5142"/>
                  </a:cubicBezTo>
                  <a:lnTo>
                    <a:pt x="1384" y="5301"/>
                  </a:lnTo>
                  <a:cubicBezTo>
                    <a:pt x="1565" y="5242"/>
                    <a:pt x="1741" y="5184"/>
                    <a:pt x="1920" y="5128"/>
                  </a:cubicBezTo>
                  <a:cubicBezTo>
                    <a:pt x="1970" y="5170"/>
                    <a:pt x="2017" y="5209"/>
                    <a:pt x="2062" y="5251"/>
                  </a:cubicBezTo>
                  <a:cubicBezTo>
                    <a:pt x="2067" y="5270"/>
                    <a:pt x="2070" y="5295"/>
                    <a:pt x="2070" y="5315"/>
                  </a:cubicBezTo>
                  <a:cubicBezTo>
                    <a:pt x="1741" y="5379"/>
                    <a:pt x="1420" y="5440"/>
                    <a:pt x="1108" y="5505"/>
                  </a:cubicBezTo>
                  <a:lnTo>
                    <a:pt x="1161" y="5170"/>
                  </a:lnTo>
                  <a:lnTo>
                    <a:pt x="1208" y="5203"/>
                  </a:lnTo>
                  <a:cubicBezTo>
                    <a:pt x="1306" y="5064"/>
                    <a:pt x="1406" y="4930"/>
                    <a:pt x="1512" y="4796"/>
                  </a:cubicBezTo>
                  <a:close/>
                  <a:moveTo>
                    <a:pt x="2628" y="5382"/>
                  </a:moveTo>
                  <a:cubicBezTo>
                    <a:pt x="2648" y="5449"/>
                    <a:pt x="2670" y="5516"/>
                    <a:pt x="2687" y="5580"/>
                  </a:cubicBezTo>
                  <a:cubicBezTo>
                    <a:pt x="2625" y="5521"/>
                    <a:pt x="2561" y="5466"/>
                    <a:pt x="2497" y="5407"/>
                  </a:cubicBezTo>
                  <a:cubicBezTo>
                    <a:pt x="2539" y="5399"/>
                    <a:pt x="2584" y="5393"/>
                    <a:pt x="2628" y="5382"/>
                  </a:cubicBezTo>
                  <a:close/>
                  <a:moveTo>
                    <a:pt x="2293" y="5446"/>
                  </a:moveTo>
                  <a:cubicBezTo>
                    <a:pt x="2430" y="5566"/>
                    <a:pt x="2564" y="5691"/>
                    <a:pt x="2698" y="5817"/>
                  </a:cubicBezTo>
                  <a:cubicBezTo>
                    <a:pt x="2564" y="5831"/>
                    <a:pt x="2436" y="5848"/>
                    <a:pt x="2307" y="5864"/>
                  </a:cubicBezTo>
                  <a:cubicBezTo>
                    <a:pt x="2293" y="5725"/>
                    <a:pt x="2277" y="5588"/>
                    <a:pt x="2263" y="5452"/>
                  </a:cubicBezTo>
                  <a:cubicBezTo>
                    <a:pt x="2271" y="5449"/>
                    <a:pt x="2282" y="5449"/>
                    <a:pt x="2293" y="5446"/>
                  </a:cubicBezTo>
                  <a:close/>
                  <a:moveTo>
                    <a:pt x="2095" y="5482"/>
                  </a:moveTo>
                  <a:cubicBezTo>
                    <a:pt x="2109" y="5619"/>
                    <a:pt x="2126" y="5750"/>
                    <a:pt x="2140" y="5884"/>
                  </a:cubicBezTo>
                  <a:cubicBezTo>
                    <a:pt x="2042" y="5898"/>
                    <a:pt x="1945" y="5909"/>
                    <a:pt x="1850" y="5923"/>
                  </a:cubicBezTo>
                  <a:cubicBezTo>
                    <a:pt x="1783" y="5912"/>
                    <a:pt x="1713" y="5906"/>
                    <a:pt x="1649" y="5895"/>
                  </a:cubicBezTo>
                  <a:lnTo>
                    <a:pt x="1649" y="5778"/>
                  </a:lnTo>
                  <a:lnTo>
                    <a:pt x="1482" y="5778"/>
                  </a:lnTo>
                  <a:lnTo>
                    <a:pt x="1482" y="5873"/>
                  </a:lnTo>
                  <a:cubicBezTo>
                    <a:pt x="1401" y="5862"/>
                    <a:pt x="1317" y="5853"/>
                    <a:pt x="1233" y="5842"/>
                  </a:cubicBezTo>
                  <a:lnTo>
                    <a:pt x="1211" y="6010"/>
                  </a:lnTo>
                  <a:cubicBezTo>
                    <a:pt x="1225" y="6012"/>
                    <a:pt x="1244" y="6012"/>
                    <a:pt x="1258" y="6018"/>
                  </a:cubicBezTo>
                  <a:cubicBezTo>
                    <a:pt x="1222" y="6021"/>
                    <a:pt x="1191" y="6026"/>
                    <a:pt x="1161" y="6032"/>
                  </a:cubicBezTo>
                  <a:cubicBezTo>
                    <a:pt x="1175" y="5954"/>
                    <a:pt x="1183" y="5878"/>
                    <a:pt x="1197" y="5800"/>
                  </a:cubicBezTo>
                  <a:lnTo>
                    <a:pt x="1066" y="5778"/>
                  </a:lnTo>
                  <a:cubicBezTo>
                    <a:pt x="1071" y="5744"/>
                    <a:pt x="1074" y="5714"/>
                    <a:pt x="1083" y="5678"/>
                  </a:cubicBezTo>
                  <a:cubicBezTo>
                    <a:pt x="1412" y="5613"/>
                    <a:pt x="1749" y="5546"/>
                    <a:pt x="2095" y="5482"/>
                  </a:cubicBezTo>
                  <a:close/>
                  <a:moveTo>
                    <a:pt x="2809" y="5976"/>
                  </a:moveTo>
                  <a:cubicBezTo>
                    <a:pt x="2818" y="6007"/>
                    <a:pt x="2829" y="6040"/>
                    <a:pt x="2837" y="6074"/>
                  </a:cubicBezTo>
                  <a:cubicBezTo>
                    <a:pt x="2712" y="6054"/>
                    <a:pt x="2586" y="6035"/>
                    <a:pt x="2461" y="6012"/>
                  </a:cubicBezTo>
                  <a:cubicBezTo>
                    <a:pt x="2575" y="5998"/>
                    <a:pt x="2690" y="5984"/>
                    <a:pt x="2809" y="5976"/>
                  </a:cubicBezTo>
                  <a:close/>
                  <a:moveTo>
                    <a:pt x="1442" y="0"/>
                  </a:moveTo>
                  <a:cubicBezTo>
                    <a:pt x="1498" y="1577"/>
                    <a:pt x="1303" y="3158"/>
                    <a:pt x="1063" y="4712"/>
                  </a:cubicBezTo>
                  <a:cubicBezTo>
                    <a:pt x="859" y="5014"/>
                    <a:pt x="650" y="5306"/>
                    <a:pt x="435" y="5599"/>
                  </a:cubicBezTo>
                  <a:lnTo>
                    <a:pt x="566" y="5700"/>
                  </a:lnTo>
                  <a:cubicBezTo>
                    <a:pt x="717" y="5502"/>
                    <a:pt x="859" y="5298"/>
                    <a:pt x="1002" y="5097"/>
                  </a:cubicBezTo>
                  <a:lnTo>
                    <a:pt x="1002" y="5097"/>
                  </a:lnTo>
                  <a:cubicBezTo>
                    <a:pt x="965" y="5343"/>
                    <a:pt x="924" y="5591"/>
                    <a:pt x="885" y="5837"/>
                  </a:cubicBezTo>
                  <a:lnTo>
                    <a:pt x="1016" y="5856"/>
                  </a:lnTo>
                  <a:cubicBezTo>
                    <a:pt x="1004" y="5923"/>
                    <a:pt x="996" y="5990"/>
                    <a:pt x="982" y="6054"/>
                  </a:cubicBezTo>
                  <a:lnTo>
                    <a:pt x="792" y="6088"/>
                  </a:lnTo>
                  <a:lnTo>
                    <a:pt x="823" y="6249"/>
                  </a:lnTo>
                  <a:lnTo>
                    <a:pt x="949" y="6230"/>
                  </a:lnTo>
                  <a:lnTo>
                    <a:pt x="949" y="6230"/>
                  </a:lnTo>
                  <a:cubicBezTo>
                    <a:pt x="857" y="6752"/>
                    <a:pt x="748" y="7276"/>
                    <a:pt x="647" y="7784"/>
                  </a:cubicBezTo>
                  <a:cubicBezTo>
                    <a:pt x="486" y="8565"/>
                    <a:pt x="321" y="9371"/>
                    <a:pt x="204" y="10175"/>
                  </a:cubicBezTo>
                  <a:cubicBezTo>
                    <a:pt x="50" y="11226"/>
                    <a:pt x="0" y="12158"/>
                    <a:pt x="56" y="13006"/>
                  </a:cubicBezTo>
                  <a:cubicBezTo>
                    <a:pt x="112" y="13026"/>
                    <a:pt x="173" y="13043"/>
                    <a:pt x="232" y="13057"/>
                  </a:cubicBezTo>
                  <a:cubicBezTo>
                    <a:pt x="168" y="12206"/>
                    <a:pt x="215" y="11268"/>
                    <a:pt x="371" y="10197"/>
                  </a:cubicBezTo>
                  <a:cubicBezTo>
                    <a:pt x="486" y="9402"/>
                    <a:pt x="650" y="8598"/>
                    <a:pt x="809" y="7820"/>
                  </a:cubicBezTo>
                  <a:cubicBezTo>
                    <a:pt x="918" y="7290"/>
                    <a:pt x="1030" y="6746"/>
                    <a:pt x="1127" y="6202"/>
                  </a:cubicBezTo>
                  <a:cubicBezTo>
                    <a:pt x="1242" y="6185"/>
                    <a:pt x="1359" y="6163"/>
                    <a:pt x="1473" y="6146"/>
                  </a:cubicBezTo>
                  <a:lnTo>
                    <a:pt x="1473" y="6146"/>
                  </a:lnTo>
                  <a:lnTo>
                    <a:pt x="1442" y="9455"/>
                  </a:lnTo>
                  <a:cubicBezTo>
                    <a:pt x="1431" y="10264"/>
                    <a:pt x="1423" y="11101"/>
                    <a:pt x="1498" y="11927"/>
                  </a:cubicBezTo>
                  <a:cubicBezTo>
                    <a:pt x="1521" y="12228"/>
                    <a:pt x="1560" y="12538"/>
                    <a:pt x="1638" y="12847"/>
                  </a:cubicBezTo>
                  <a:cubicBezTo>
                    <a:pt x="1688" y="12814"/>
                    <a:pt x="1738" y="12775"/>
                    <a:pt x="1783" y="12736"/>
                  </a:cubicBezTo>
                  <a:cubicBezTo>
                    <a:pt x="1721" y="12462"/>
                    <a:pt x="1685" y="12183"/>
                    <a:pt x="1666" y="11913"/>
                  </a:cubicBezTo>
                  <a:cubicBezTo>
                    <a:pt x="1596" y="11098"/>
                    <a:pt x="1602" y="10264"/>
                    <a:pt x="1610" y="9458"/>
                  </a:cubicBezTo>
                  <a:lnTo>
                    <a:pt x="1641" y="6121"/>
                  </a:lnTo>
                  <a:cubicBezTo>
                    <a:pt x="1710" y="6110"/>
                    <a:pt x="1777" y="6102"/>
                    <a:pt x="1847" y="6093"/>
                  </a:cubicBezTo>
                  <a:cubicBezTo>
                    <a:pt x="1953" y="6107"/>
                    <a:pt x="2059" y="6124"/>
                    <a:pt x="2168" y="6138"/>
                  </a:cubicBezTo>
                  <a:cubicBezTo>
                    <a:pt x="2380" y="8057"/>
                    <a:pt x="2553" y="9993"/>
                    <a:pt x="2692" y="11918"/>
                  </a:cubicBezTo>
                  <a:lnTo>
                    <a:pt x="2851" y="11773"/>
                  </a:lnTo>
                  <a:cubicBezTo>
                    <a:pt x="2715" y="9904"/>
                    <a:pt x="2544" y="8029"/>
                    <a:pt x="2338" y="6163"/>
                  </a:cubicBezTo>
                  <a:lnTo>
                    <a:pt x="2338" y="6163"/>
                  </a:lnTo>
                  <a:cubicBezTo>
                    <a:pt x="2522" y="6191"/>
                    <a:pt x="2703" y="6219"/>
                    <a:pt x="2888" y="6249"/>
                  </a:cubicBezTo>
                  <a:cubicBezTo>
                    <a:pt x="3326" y="7711"/>
                    <a:pt x="3719" y="9190"/>
                    <a:pt x="4070" y="10666"/>
                  </a:cubicBezTo>
                  <a:lnTo>
                    <a:pt x="4213" y="10537"/>
                  </a:lnTo>
                  <a:cubicBezTo>
                    <a:pt x="3872" y="9115"/>
                    <a:pt x="3493" y="7692"/>
                    <a:pt x="3075" y="6283"/>
                  </a:cubicBezTo>
                  <a:lnTo>
                    <a:pt x="3075" y="6283"/>
                  </a:lnTo>
                  <a:cubicBezTo>
                    <a:pt x="3108" y="6286"/>
                    <a:pt x="3139" y="6291"/>
                    <a:pt x="3175" y="6300"/>
                  </a:cubicBezTo>
                  <a:cubicBezTo>
                    <a:pt x="4096" y="7262"/>
                    <a:pt x="4866" y="8308"/>
                    <a:pt x="5463" y="9410"/>
                  </a:cubicBezTo>
                  <a:lnTo>
                    <a:pt x="5591" y="9296"/>
                  </a:lnTo>
                  <a:cubicBezTo>
                    <a:pt x="5027" y="8253"/>
                    <a:pt x="4305" y="7262"/>
                    <a:pt x="3451" y="6347"/>
                  </a:cubicBezTo>
                  <a:lnTo>
                    <a:pt x="3451" y="6347"/>
                  </a:lnTo>
                  <a:cubicBezTo>
                    <a:pt x="4919" y="6607"/>
                    <a:pt x="6366" y="6927"/>
                    <a:pt x="7781" y="7315"/>
                  </a:cubicBezTo>
                  <a:lnTo>
                    <a:pt x="7929" y="7181"/>
                  </a:lnTo>
                  <a:cubicBezTo>
                    <a:pt x="6400" y="6760"/>
                    <a:pt x="4838" y="6414"/>
                    <a:pt x="3256" y="6146"/>
                  </a:cubicBezTo>
                  <a:cubicBezTo>
                    <a:pt x="3192" y="6079"/>
                    <a:pt x="3130" y="6018"/>
                    <a:pt x="3063" y="5951"/>
                  </a:cubicBezTo>
                  <a:cubicBezTo>
                    <a:pt x="3992" y="5860"/>
                    <a:pt x="4929" y="5815"/>
                    <a:pt x="5864" y="5815"/>
                  </a:cubicBezTo>
                  <a:cubicBezTo>
                    <a:pt x="6945" y="5815"/>
                    <a:pt x="8026" y="5876"/>
                    <a:pt x="9092" y="5998"/>
                  </a:cubicBezTo>
                  <a:cubicBezTo>
                    <a:pt x="9114" y="5948"/>
                    <a:pt x="9131" y="5890"/>
                    <a:pt x="9145" y="5837"/>
                  </a:cubicBezTo>
                  <a:cubicBezTo>
                    <a:pt x="8054" y="5711"/>
                    <a:pt x="6949" y="5648"/>
                    <a:pt x="5845" y="5648"/>
                  </a:cubicBezTo>
                  <a:cubicBezTo>
                    <a:pt x="4870" y="5648"/>
                    <a:pt x="3896" y="5697"/>
                    <a:pt x="2932" y="5795"/>
                  </a:cubicBezTo>
                  <a:lnTo>
                    <a:pt x="2796" y="5354"/>
                  </a:lnTo>
                  <a:cubicBezTo>
                    <a:pt x="4442" y="5058"/>
                    <a:pt x="6219" y="4796"/>
                    <a:pt x="7990" y="4723"/>
                  </a:cubicBezTo>
                  <a:cubicBezTo>
                    <a:pt x="8166" y="4715"/>
                    <a:pt x="8353" y="4709"/>
                    <a:pt x="8551" y="4704"/>
                  </a:cubicBezTo>
                  <a:lnTo>
                    <a:pt x="8305" y="4542"/>
                  </a:lnTo>
                  <a:cubicBezTo>
                    <a:pt x="8194" y="4545"/>
                    <a:pt x="8088" y="4548"/>
                    <a:pt x="7985" y="4553"/>
                  </a:cubicBezTo>
                  <a:cubicBezTo>
                    <a:pt x="6199" y="4626"/>
                    <a:pt x="4402" y="4891"/>
                    <a:pt x="2745" y="5187"/>
                  </a:cubicBezTo>
                  <a:cubicBezTo>
                    <a:pt x="2717" y="5094"/>
                    <a:pt x="2690" y="5005"/>
                    <a:pt x="2662" y="4919"/>
                  </a:cubicBezTo>
                  <a:lnTo>
                    <a:pt x="2503" y="4972"/>
                  </a:lnTo>
                  <a:cubicBezTo>
                    <a:pt x="2531" y="5053"/>
                    <a:pt x="2553" y="5139"/>
                    <a:pt x="2578" y="5217"/>
                  </a:cubicBezTo>
                  <a:cubicBezTo>
                    <a:pt x="2497" y="5231"/>
                    <a:pt x="2422" y="5245"/>
                    <a:pt x="2341" y="5259"/>
                  </a:cubicBezTo>
                  <a:cubicBezTo>
                    <a:pt x="2305" y="5226"/>
                    <a:pt x="2265" y="5195"/>
                    <a:pt x="2226" y="5159"/>
                  </a:cubicBezTo>
                  <a:cubicBezTo>
                    <a:pt x="2224" y="5142"/>
                    <a:pt x="2224" y="5125"/>
                    <a:pt x="2218" y="5106"/>
                  </a:cubicBezTo>
                  <a:lnTo>
                    <a:pt x="2171" y="5114"/>
                  </a:lnTo>
                  <a:cubicBezTo>
                    <a:pt x="2148" y="5097"/>
                    <a:pt x="2132" y="5078"/>
                    <a:pt x="2112" y="5061"/>
                  </a:cubicBezTo>
                  <a:cubicBezTo>
                    <a:pt x="4065" y="4450"/>
                    <a:pt x="5803" y="4087"/>
                    <a:pt x="7429" y="3962"/>
                  </a:cubicBezTo>
                  <a:lnTo>
                    <a:pt x="7203" y="3814"/>
                  </a:lnTo>
                  <a:cubicBezTo>
                    <a:pt x="5711" y="3948"/>
                    <a:pt x="4121" y="4277"/>
                    <a:pt x="2358" y="4810"/>
                  </a:cubicBezTo>
                  <a:cubicBezTo>
                    <a:pt x="2715" y="4506"/>
                    <a:pt x="3097" y="4210"/>
                    <a:pt x="3468" y="3926"/>
                  </a:cubicBezTo>
                  <a:cubicBezTo>
                    <a:pt x="4059" y="3468"/>
                    <a:pt x="4667" y="2999"/>
                    <a:pt x="5186" y="2480"/>
                  </a:cubicBezTo>
                  <a:lnTo>
                    <a:pt x="5044" y="2386"/>
                  </a:lnTo>
                  <a:cubicBezTo>
                    <a:pt x="4534" y="2888"/>
                    <a:pt x="3945" y="3345"/>
                    <a:pt x="3367" y="3792"/>
                  </a:cubicBezTo>
                  <a:cubicBezTo>
                    <a:pt x="2893" y="4157"/>
                    <a:pt x="2399" y="4534"/>
                    <a:pt x="1964" y="4935"/>
                  </a:cubicBezTo>
                  <a:lnTo>
                    <a:pt x="1961" y="4935"/>
                  </a:lnTo>
                  <a:cubicBezTo>
                    <a:pt x="1850" y="4841"/>
                    <a:pt x="1738" y="4751"/>
                    <a:pt x="1624" y="4659"/>
                  </a:cubicBezTo>
                  <a:cubicBezTo>
                    <a:pt x="1947" y="4255"/>
                    <a:pt x="2296" y="3861"/>
                    <a:pt x="2642" y="3479"/>
                  </a:cubicBezTo>
                  <a:cubicBezTo>
                    <a:pt x="3139" y="2921"/>
                    <a:pt x="3646" y="2349"/>
                    <a:pt x="4070" y="1741"/>
                  </a:cubicBezTo>
                  <a:lnTo>
                    <a:pt x="3928" y="1646"/>
                  </a:lnTo>
                  <a:cubicBezTo>
                    <a:pt x="3510" y="2243"/>
                    <a:pt x="3005" y="2812"/>
                    <a:pt x="2514" y="3362"/>
                  </a:cubicBezTo>
                  <a:cubicBezTo>
                    <a:pt x="2171" y="3750"/>
                    <a:pt x="1816" y="4149"/>
                    <a:pt x="1490" y="4553"/>
                  </a:cubicBezTo>
                  <a:cubicBezTo>
                    <a:pt x="1462" y="4531"/>
                    <a:pt x="1440" y="4511"/>
                    <a:pt x="1412" y="4489"/>
                  </a:cubicBezTo>
                  <a:cubicBezTo>
                    <a:pt x="2112" y="3418"/>
                    <a:pt x="2715" y="2310"/>
                    <a:pt x="3217" y="1172"/>
                  </a:cubicBezTo>
                  <a:lnTo>
                    <a:pt x="3075" y="1080"/>
                  </a:lnTo>
                  <a:cubicBezTo>
                    <a:pt x="2578" y="2210"/>
                    <a:pt x="1984" y="3312"/>
                    <a:pt x="1286" y="4377"/>
                  </a:cubicBezTo>
                  <a:cubicBezTo>
                    <a:pt x="1495" y="2969"/>
                    <a:pt x="1655" y="1543"/>
                    <a:pt x="1615" y="117"/>
                  </a:cubicBezTo>
                  <a:lnTo>
                    <a:pt x="144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51"/>
            <p:cNvSpPr/>
            <p:nvPr/>
          </p:nvSpPr>
          <p:spPr>
            <a:xfrm>
              <a:off x="729969" y="3530052"/>
              <a:ext cx="1010900" cy="781387"/>
            </a:xfrm>
            <a:custGeom>
              <a:avLst/>
              <a:gdLst/>
              <a:ahLst/>
              <a:cxnLst/>
              <a:rect l="l" t="t" r="r" b="b"/>
              <a:pathLst>
                <a:path w="9447" h="7302" extrusionOk="0">
                  <a:moveTo>
                    <a:pt x="8760" y="0"/>
                  </a:moveTo>
                  <a:lnTo>
                    <a:pt x="0" y="528"/>
                  </a:lnTo>
                  <a:lnTo>
                    <a:pt x="684" y="7301"/>
                  </a:lnTo>
                  <a:lnTo>
                    <a:pt x="9446" y="6771"/>
                  </a:lnTo>
                  <a:lnTo>
                    <a:pt x="87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51"/>
            <p:cNvSpPr/>
            <p:nvPr/>
          </p:nvSpPr>
          <p:spPr>
            <a:xfrm>
              <a:off x="791178" y="3576922"/>
              <a:ext cx="888483" cy="687325"/>
            </a:xfrm>
            <a:custGeom>
              <a:avLst/>
              <a:gdLst/>
              <a:ahLst/>
              <a:cxnLst/>
              <a:rect l="l" t="t" r="r" b="b"/>
              <a:pathLst>
                <a:path w="8303" h="6423" extrusionOk="0">
                  <a:moveTo>
                    <a:pt x="7700" y="0"/>
                  </a:moveTo>
                  <a:lnTo>
                    <a:pt x="0" y="469"/>
                  </a:lnTo>
                  <a:lnTo>
                    <a:pt x="600" y="6422"/>
                  </a:lnTo>
                  <a:lnTo>
                    <a:pt x="8302" y="5957"/>
                  </a:lnTo>
                  <a:lnTo>
                    <a:pt x="77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51"/>
            <p:cNvSpPr/>
            <p:nvPr/>
          </p:nvSpPr>
          <p:spPr>
            <a:xfrm>
              <a:off x="856775" y="3627645"/>
              <a:ext cx="759860" cy="587592"/>
            </a:xfrm>
            <a:custGeom>
              <a:avLst/>
              <a:gdLst/>
              <a:ahLst/>
              <a:cxnLst/>
              <a:rect l="l" t="t" r="r" b="b"/>
              <a:pathLst>
                <a:path w="7101" h="5491" extrusionOk="0">
                  <a:moveTo>
                    <a:pt x="5645" y="1"/>
                  </a:moveTo>
                  <a:lnTo>
                    <a:pt x="818" y="291"/>
                  </a:lnTo>
                  <a:cubicBezTo>
                    <a:pt x="849" y="486"/>
                    <a:pt x="779" y="690"/>
                    <a:pt x="603" y="846"/>
                  </a:cubicBezTo>
                  <a:cubicBezTo>
                    <a:pt x="444" y="988"/>
                    <a:pt x="227" y="1072"/>
                    <a:pt x="1" y="1089"/>
                  </a:cubicBezTo>
                  <a:lnTo>
                    <a:pt x="377" y="4821"/>
                  </a:lnTo>
                  <a:cubicBezTo>
                    <a:pt x="392" y="4821"/>
                    <a:pt x="407" y="4821"/>
                    <a:pt x="422" y="4821"/>
                  </a:cubicBezTo>
                  <a:cubicBezTo>
                    <a:pt x="633" y="4821"/>
                    <a:pt x="847" y="4877"/>
                    <a:pt x="1022" y="4992"/>
                  </a:cubicBezTo>
                  <a:cubicBezTo>
                    <a:pt x="1223" y="5125"/>
                    <a:pt x="1329" y="5304"/>
                    <a:pt x="1345" y="5491"/>
                  </a:cubicBezTo>
                  <a:lnTo>
                    <a:pt x="6169" y="5201"/>
                  </a:lnTo>
                  <a:cubicBezTo>
                    <a:pt x="6150" y="5017"/>
                    <a:pt x="6219" y="4824"/>
                    <a:pt x="6387" y="4668"/>
                  </a:cubicBezTo>
                  <a:cubicBezTo>
                    <a:pt x="6571" y="4501"/>
                    <a:pt x="6836" y="4417"/>
                    <a:pt x="7101" y="4417"/>
                  </a:cubicBezTo>
                  <a:lnTo>
                    <a:pt x="6724" y="681"/>
                  </a:lnTo>
                  <a:cubicBezTo>
                    <a:pt x="6672" y="688"/>
                    <a:pt x="6620" y="691"/>
                    <a:pt x="6568" y="691"/>
                  </a:cubicBezTo>
                  <a:cubicBezTo>
                    <a:pt x="6354" y="691"/>
                    <a:pt x="6141" y="636"/>
                    <a:pt x="5968" y="520"/>
                  </a:cubicBezTo>
                  <a:cubicBezTo>
                    <a:pt x="5762" y="386"/>
                    <a:pt x="5653" y="193"/>
                    <a:pt x="5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51"/>
            <p:cNvSpPr/>
            <p:nvPr/>
          </p:nvSpPr>
          <p:spPr>
            <a:xfrm>
              <a:off x="1077428" y="3790944"/>
              <a:ext cx="186728" cy="150242"/>
            </a:xfrm>
            <a:custGeom>
              <a:avLst/>
              <a:gdLst/>
              <a:ahLst/>
              <a:cxnLst/>
              <a:rect l="l" t="t" r="r" b="b"/>
              <a:pathLst>
                <a:path w="1745" h="1404" extrusionOk="0">
                  <a:moveTo>
                    <a:pt x="756" y="1"/>
                  </a:moveTo>
                  <a:lnTo>
                    <a:pt x="500" y="232"/>
                  </a:lnTo>
                  <a:lnTo>
                    <a:pt x="550" y="263"/>
                  </a:lnTo>
                  <a:cubicBezTo>
                    <a:pt x="586" y="263"/>
                    <a:pt x="620" y="260"/>
                    <a:pt x="659" y="252"/>
                  </a:cubicBezTo>
                  <a:cubicBezTo>
                    <a:pt x="751" y="227"/>
                    <a:pt x="826" y="188"/>
                    <a:pt x="885" y="135"/>
                  </a:cubicBezTo>
                  <a:lnTo>
                    <a:pt x="1080" y="263"/>
                  </a:lnTo>
                  <a:lnTo>
                    <a:pt x="151" y="1108"/>
                  </a:lnTo>
                  <a:lnTo>
                    <a:pt x="28" y="1058"/>
                  </a:lnTo>
                  <a:lnTo>
                    <a:pt x="0" y="1089"/>
                  </a:lnTo>
                  <a:lnTo>
                    <a:pt x="480" y="1404"/>
                  </a:lnTo>
                  <a:lnTo>
                    <a:pt x="503" y="1384"/>
                  </a:lnTo>
                  <a:lnTo>
                    <a:pt x="422" y="1298"/>
                  </a:lnTo>
                  <a:lnTo>
                    <a:pt x="1354" y="453"/>
                  </a:lnTo>
                  <a:lnTo>
                    <a:pt x="1549" y="581"/>
                  </a:lnTo>
                  <a:cubicBezTo>
                    <a:pt x="1487" y="634"/>
                    <a:pt x="1451" y="701"/>
                    <a:pt x="1432" y="771"/>
                  </a:cubicBezTo>
                  <a:cubicBezTo>
                    <a:pt x="1426" y="801"/>
                    <a:pt x="1426" y="829"/>
                    <a:pt x="1432" y="857"/>
                  </a:cubicBezTo>
                  <a:lnTo>
                    <a:pt x="1485" y="888"/>
                  </a:lnTo>
                  <a:lnTo>
                    <a:pt x="1744" y="656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51"/>
            <p:cNvSpPr/>
            <p:nvPr/>
          </p:nvSpPr>
          <p:spPr>
            <a:xfrm>
              <a:off x="1179515" y="3888858"/>
              <a:ext cx="135043" cy="115892"/>
            </a:xfrm>
            <a:custGeom>
              <a:avLst/>
              <a:gdLst/>
              <a:ahLst/>
              <a:cxnLst/>
              <a:rect l="l" t="t" r="r" b="b"/>
              <a:pathLst>
                <a:path w="1262" h="1083" extrusionOk="0">
                  <a:moveTo>
                    <a:pt x="1253" y="1"/>
                  </a:moveTo>
                  <a:lnTo>
                    <a:pt x="768" y="54"/>
                  </a:lnTo>
                  <a:lnTo>
                    <a:pt x="832" y="96"/>
                  </a:lnTo>
                  <a:lnTo>
                    <a:pt x="1116" y="126"/>
                  </a:lnTo>
                  <a:lnTo>
                    <a:pt x="1200" y="341"/>
                  </a:lnTo>
                  <a:lnTo>
                    <a:pt x="1262" y="377"/>
                  </a:lnTo>
                  <a:lnTo>
                    <a:pt x="1253" y="1"/>
                  </a:lnTo>
                  <a:close/>
                  <a:moveTo>
                    <a:pt x="874" y="276"/>
                  </a:moveTo>
                  <a:cubicBezTo>
                    <a:pt x="898" y="276"/>
                    <a:pt x="918" y="282"/>
                    <a:pt x="935" y="294"/>
                  </a:cubicBezTo>
                  <a:cubicBezTo>
                    <a:pt x="974" y="316"/>
                    <a:pt x="985" y="355"/>
                    <a:pt x="971" y="402"/>
                  </a:cubicBezTo>
                  <a:cubicBezTo>
                    <a:pt x="957" y="455"/>
                    <a:pt x="913" y="514"/>
                    <a:pt x="832" y="587"/>
                  </a:cubicBezTo>
                  <a:cubicBezTo>
                    <a:pt x="807" y="612"/>
                    <a:pt x="776" y="634"/>
                    <a:pt x="748" y="651"/>
                  </a:cubicBezTo>
                  <a:cubicBezTo>
                    <a:pt x="731" y="665"/>
                    <a:pt x="718" y="670"/>
                    <a:pt x="709" y="676"/>
                  </a:cubicBezTo>
                  <a:cubicBezTo>
                    <a:pt x="684" y="665"/>
                    <a:pt x="665" y="651"/>
                    <a:pt x="642" y="640"/>
                  </a:cubicBezTo>
                  <a:cubicBezTo>
                    <a:pt x="595" y="614"/>
                    <a:pt x="536" y="578"/>
                    <a:pt x="455" y="531"/>
                  </a:cubicBezTo>
                  <a:cubicBezTo>
                    <a:pt x="644" y="362"/>
                    <a:pt x="783" y="276"/>
                    <a:pt x="874" y="276"/>
                  </a:cubicBezTo>
                  <a:close/>
                  <a:moveTo>
                    <a:pt x="629" y="161"/>
                  </a:moveTo>
                  <a:cubicBezTo>
                    <a:pt x="563" y="161"/>
                    <a:pt x="498" y="170"/>
                    <a:pt x="430" y="190"/>
                  </a:cubicBezTo>
                  <a:cubicBezTo>
                    <a:pt x="341" y="221"/>
                    <a:pt x="252" y="271"/>
                    <a:pt x="176" y="341"/>
                  </a:cubicBezTo>
                  <a:cubicBezTo>
                    <a:pt x="56" y="444"/>
                    <a:pt x="1" y="556"/>
                    <a:pt x="15" y="670"/>
                  </a:cubicBezTo>
                  <a:cubicBezTo>
                    <a:pt x="26" y="787"/>
                    <a:pt x="107" y="891"/>
                    <a:pt x="249" y="991"/>
                  </a:cubicBezTo>
                  <a:cubicBezTo>
                    <a:pt x="310" y="1033"/>
                    <a:pt x="377" y="1058"/>
                    <a:pt x="447" y="1072"/>
                  </a:cubicBezTo>
                  <a:cubicBezTo>
                    <a:pt x="482" y="1079"/>
                    <a:pt x="515" y="1082"/>
                    <a:pt x="548" y="1082"/>
                  </a:cubicBezTo>
                  <a:cubicBezTo>
                    <a:pt x="580" y="1082"/>
                    <a:pt x="612" y="1079"/>
                    <a:pt x="642" y="1072"/>
                  </a:cubicBezTo>
                  <a:cubicBezTo>
                    <a:pt x="701" y="1058"/>
                    <a:pt x="754" y="1033"/>
                    <a:pt x="793" y="999"/>
                  </a:cubicBezTo>
                  <a:lnTo>
                    <a:pt x="751" y="972"/>
                  </a:lnTo>
                  <a:cubicBezTo>
                    <a:pt x="723" y="999"/>
                    <a:pt x="681" y="1016"/>
                    <a:pt x="628" y="1030"/>
                  </a:cubicBezTo>
                  <a:cubicBezTo>
                    <a:pt x="595" y="1039"/>
                    <a:pt x="563" y="1043"/>
                    <a:pt x="530" y="1043"/>
                  </a:cubicBezTo>
                  <a:cubicBezTo>
                    <a:pt x="510" y="1043"/>
                    <a:pt x="490" y="1042"/>
                    <a:pt x="469" y="1038"/>
                  </a:cubicBezTo>
                  <a:cubicBezTo>
                    <a:pt x="413" y="1030"/>
                    <a:pt x="360" y="1011"/>
                    <a:pt x="319" y="980"/>
                  </a:cubicBezTo>
                  <a:cubicBezTo>
                    <a:pt x="257" y="941"/>
                    <a:pt x="232" y="882"/>
                    <a:pt x="240" y="818"/>
                  </a:cubicBezTo>
                  <a:cubicBezTo>
                    <a:pt x="254" y="751"/>
                    <a:pt x="316" y="667"/>
                    <a:pt x="427" y="567"/>
                  </a:cubicBezTo>
                  <a:cubicBezTo>
                    <a:pt x="547" y="642"/>
                    <a:pt x="676" y="718"/>
                    <a:pt x="807" y="782"/>
                  </a:cubicBezTo>
                  <a:cubicBezTo>
                    <a:pt x="868" y="813"/>
                    <a:pt x="930" y="840"/>
                    <a:pt x="985" y="866"/>
                  </a:cubicBezTo>
                  <a:lnTo>
                    <a:pt x="1016" y="849"/>
                  </a:lnTo>
                  <a:cubicBezTo>
                    <a:pt x="1036" y="835"/>
                    <a:pt x="1061" y="818"/>
                    <a:pt x="1086" y="796"/>
                  </a:cubicBezTo>
                  <a:cubicBezTo>
                    <a:pt x="1139" y="748"/>
                    <a:pt x="1169" y="695"/>
                    <a:pt x="1181" y="631"/>
                  </a:cubicBezTo>
                  <a:cubicBezTo>
                    <a:pt x="1195" y="570"/>
                    <a:pt x="1181" y="508"/>
                    <a:pt x="1144" y="444"/>
                  </a:cubicBezTo>
                  <a:cubicBezTo>
                    <a:pt x="1111" y="377"/>
                    <a:pt x="1050" y="322"/>
                    <a:pt x="971" y="266"/>
                  </a:cubicBezTo>
                  <a:cubicBezTo>
                    <a:pt x="891" y="213"/>
                    <a:pt x="804" y="179"/>
                    <a:pt x="709" y="165"/>
                  </a:cubicBezTo>
                  <a:cubicBezTo>
                    <a:pt x="682" y="162"/>
                    <a:pt x="655" y="161"/>
                    <a:pt x="629" y="1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51"/>
            <p:cNvSpPr/>
            <p:nvPr/>
          </p:nvSpPr>
          <p:spPr>
            <a:xfrm>
              <a:off x="1283956" y="3949105"/>
              <a:ext cx="116638" cy="117390"/>
            </a:xfrm>
            <a:custGeom>
              <a:avLst/>
              <a:gdLst/>
              <a:ahLst/>
              <a:cxnLst/>
              <a:rect l="l" t="t" r="r" b="b"/>
              <a:pathLst>
                <a:path w="1090" h="1097" extrusionOk="0">
                  <a:moveTo>
                    <a:pt x="802" y="0"/>
                  </a:moveTo>
                  <a:cubicBezTo>
                    <a:pt x="750" y="0"/>
                    <a:pt x="701" y="22"/>
                    <a:pt x="654" y="63"/>
                  </a:cubicBezTo>
                  <a:lnTo>
                    <a:pt x="581" y="130"/>
                  </a:lnTo>
                  <a:lnTo>
                    <a:pt x="461" y="51"/>
                  </a:lnTo>
                  <a:lnTo>
                    <a:pt x="428" y="85"/>
                  </a:lnTo>
                  <a:lnTo>
                    <a:pt x="545" y="160"/>
                  </a:lnTo>
                  <a:lnTo>
                    <a:pt x="107" y="559"/>
                  </a:lnTo>
                  <a:cubicBezTo>
                    <a:pt x="54" y="604"/>
                    <a:pt x="23" y="657"/>
                    <a:pt x="12" y="713"/>
                  </a:cubicBezTo>
                  <a:cubicBezTo>
                    <a:pt x="1" y="768"/>
                    <a:pt x="12" y="824"/>
                    <a:pt x="43" y="880"/>
                  </a:cubicBezTo>
                  <a:cubicBezTo>
                    <a:pt x="71" y="936"/>
                    <a:pt x="127" y="986"/>
                    <a:pt x="207" y="1039"/>
                  </a:cubicBezTo>
                  <a:cubicBezTo>
                    <a:pt x="264" y="1077"/>
                    <a:pt x="327" y="1097"/>
                    <a:pt x="394" y="1097"/>
                  </a:cubicBezTo>
                  <a:cubicBezTo>
                    <a:pt x="406" y="1097"/>
                    <a:pt x="418" y="1096"/>
                    <a:pt x="431" y="1095"/>
                  </a:cubicBezTo>
                  <a:cubicBezTo>
                    <a:pt x="512" y="1089"/>
                    <a:pt x="587" y="1050"/>
                    <a:pt x="657" y="986"/>
                  </a:cubicBezTo>
                  <a:lnTo>
                    <a:pt x="615" y="958"/>
                  </a:lnTo>
                  <a:cubicBezTo>
                    <a:pt x="556" y="1011"/>
                    <a:pt x="492" y="1042"/>
                    <a:pt x="431" y="1053"/>
                  </a:cubicBezTo>
                  <a:cubicBezTo>
                    <a:pt x="413" y="1056"/>
                    <a:pt x="396" y="1058"/>
                    <a:pt x="379" y="1058"/>
                  </a:cubicBezTo>
                  <a:cubicBezTo>
                    <a:pt x="338" y="1058"/>
                    <a:pt x="300" y="1048"/>
                    <a:pt x="274" y="1028"/>
                  </a:cubicBezTo>
                  <a:cubicBezTo>
                    <a:pt x="233" y="1000"/>
                    <a:pt x="219" y="964"/>
                    <a:pt x="230" y="922"/>
                  </a:cubicBezTo>
                  <a:cubicBezTo>
                    <a:pt x="238" y="880"/>
                    <a:pt x="288" y="816"/>
                    <a:pt x="378" y="735"/>
                  </a:cubicBezTo>
                  <a:lnTo>
                    <a:pt x="818" y="339"/>
                  </a:lnTo>
                  <a:lnTo>
                    <a:pt x="1056" y="495"/>
                  </a:lnTo>
                  <a:lnTo>
                    <a:pt x="1089" y="464"/>
                  </a:lnTo>
                  <a:lnTo>
                    <a:pt x="852" y="308"/>
                  </a:lnTo>
                  <a:lnTo>
                    <a:pt x="1056" y="121"/>
                  </a:lnTo>
                  <a:lnTo>
                    <a:pt x="936" y="46"/>
                  </a:lnTo>
                  <a:cubicBezTo>
                    <a:pt x="890" y="15"/>
                    <a:pt x="845" y="0"/>
                    <a:pt x="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51"/>
            <p:cNvSpPr/>
            <p:nvPr/>
          </p:nvSpPr>
          <p:spPr>
            <a:xfrm>
              <a:off x="1532432" y="3624328"/>
              <a:ext cx="33172" cy="25789"/>
            </a:xfrm>
            <a:custGeom>
              <a:avLst/>
              <a:gdLst/>
              <a:ahLst/>
              <a:cxnLst/>
              <a:rect l="l" t="t" r="r" b="b"/>
              <a:pathLst>
                <a:path w="310" h="241" extrusionOk="0">
                  <a:moveTo>
                    <a:pt x="0" y="1"/>
                  </a:moveTo>
                  <a:lnTo>
                    <a:pt x="0" y="241"/>
                  </a:lnTo>
                  <a:lnTo>
                    <a:pt x="310" y="24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51"/>
            <p:cNvSpPr/>
            <p:nvPr/>
          </p:nvSpPr>
          <p:spPr>
            <a:xfrm>
              <a:off x="901933" y="4191271"/>
              <a:ext cx="33172" cy="25789"/>
            </a:xfrm>
            <a:custGeom>
              <a:avLst/>
              <a:gdLst/>
              <a:ahLst/>
              <a:cxnLst/>
              <a:rect l="l" t="t" r="r" b="b"/>
              <a:pathLst>
                <a:path w="310" h="241" extrusionOk="0">
                  <a:moveTo>
                    <a:pt x="0" y="1"/>
                  </a:moveTo>
                  <a:lnTo>
                    <a:pt x="0" y="241"/>
                  </a:lnTo>
                  <a:lnTo>
                    <a:pt x="310" y="24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51"/>
            <p:cNvSpPr/>
            <p:nvPr/>
          </p:nvSpPr>
          <p:spPr>
            <a:xfrm>
              <a:off x="1585187" y="4152747"/>
              <a:ext cx="33279" cy="25789"/>
            </a:xfrm>
            <a:custGeom>
              <a:avLst/>
              <a:gdLst/>
              <a:ahLst/>
              <a:cxnLst/>
              <a:rect l="l" t="t" r="r" b="b"/>
              <a:pathLst>
                <a:path w="311" h="241" extrusionOk="0">
                  <a:moveTo>
                    <a:pt x="1" y="1"/>
                  </a:moveTo>
                  <a:lnTo>
                    <a:pt x="1" y="241"/>
                  </a:lnTo>
                  <a:lnTo>
                    <a:pt x="311" y="241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51"/>
            <p:cNvSpPr/>
            <p:nvPr/>
          </p:nvSpPr>
          <p:spPr>
            <a:xfrm>
              <a:off x="848428" y="3665848"/>
              <a:ext cx="33600" cy="25789"/>
            </a:xfrm>
            <a:custGeom>
              <a:avLst/>
              <a:gdLst/>
              <a:ahLst/>
              <a:cxnLst/>
              <a:rect l="l" t="t" r="r" b="b"/>
              <a:pathLst>
                <a:path w="314" h="241" extrusionOk="0">
                  <a:moveTo>
                    <a:pt x="1" y="1"/>
                  </a:moveTo>
                  <a:lnTo>
                    <a:pt x="1" y="241"/>
                  </a:lnTo>
                  <a:lnTo>
                    <a:pt x="313" y="241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51"/>
            <p:cNvSpPr/>
            <p:nvPr/>
          </p:nvSpPr>
          <p:spPr>
            <a:xfrm>
              <a:off x="914988" y="3596184"/>
              <a:ext cx="1011007" cy="1194874"/>
            </a:xfrm>
            <a:custGeom>
              <a:avLst/>
              <a:gdLst/>
              <a:ahLst/>
              <a:cxnLst/>
              <a:rect l="l" t="t" r="r" b="b"/>
              <a:pathLst>
                <a:path w="9448" h="11166" extrusionOk="0">
                  <a:moveTo>
                    <a:pt x="9177" y="1"/>
                  </a:moveTo>
                  <a:cubicBezTo>
                    <a:pt x="9109" y="1"/>
                    <a:pt x="9040" y="23"/>
                    <a:pt x="8992" y="66"/>
                  </a:cubicBezTo>
                  <a:lnTo>
                    <a:pt x="68" y="8134"/>
                  </a:lnTo>
                  <a:cubicBezTo>
                    <a:pt x="26" y="8176"/>
                    <a:pt x="1" y="8229"/>
                    <a:pt x="12" y="8282"/>
                  </a:cubicBezTo>
                  <a:lnTo>
                    <a:pt x="450" y="11002"/>
                  </a:lnTo>
                  <a:cubicBezTo>
                    <a:pt x="464" y="11077"/>
                    <a:pt x="534" y="11139"/>
                    <a:pt x="629" y="11158"/>
                  </a:cubicBezTo>
                  <a:cubicBezTo>
                    <a:pt x="646" y="11163"/>
                    <a:pt x="663" y="11166"/>
                    <a:pt x="681" y="11166"/>
                  </a:cubicBezTo>
                  <a:cubicBezTo>
                    <a:pt x="694" y="11166"/>
                    <a:pt x="708" y="11164"/>
                    <a:pt x="723" y="11161"/>
                  </a:cubicBezTo>
                  <a:cubicBezTo>
                    <a:pt x="854" y="11147"/>
                    <a:pt x="949" y="11058"/>
                    <a:pt x="933" y="10952"/>
                  </a:cubicBezTo>
                  <a:lnTo>
                    <a:pt x="506" y="8315"/>
                  </a:lnTo>
                  <a:lnTo>
                    <a:pt x="9361" y="309"/>
                  </a:lnTo>
                  <a:cubicBezTo>
                    <a:pt x="9447" y="230"/>
                    <a:pt x="9433" y="111"/>
                    <a:pt x="9333" y="44"/>
                  </a:cubicBezTo>
                  <a:cubicBezTo>
                    <a:pt x="9288" y="15"/>
                    <a:pt x="9232" y="1"/>
                    <a:pt x="9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51"/>
            <p:cNvSpPr/>
            <p:nvPr/>
          </p:nvSpPr>
          <p:spPr>
            <a:xfrm>
              <a:off x="561536" y="3362259"/>
              <a:ext cx="1010686" cy="1163841"/>
            </a:xfrm>
            <a:custGeom>
              <a:avLst/>
              <a:gdLst/>
              <a:ahLst/>
              <a:cxnLst/>
              <a:rect l="l" t="t" r="r" b="b"/>
              <a:pathLst>
                <a:path w="9445" h="10876" extrusionOk="0">
                  <a:moveTo>
                    <a:pt x="9177" y="0"/>
                  </a:moveTo>
                  <a:cubicBezTo>
                    <a:pt x="9107" y="0"/>
                    <a:pt x="9038" y="23"/>
                    <a:pt x="8989" y="65"/>
                  </a:cubicBezTo>
                  <a:lnTo>
                    <a:pt x="121" y="8085"/>
                  </a:lnTo>
                  <a:cubicBezTo>
                    <a:pt x="82" y="8122"/>
                    <a:pt x="65" y="8163"/>
                    <a:pt x="62" y="8202"/>
                  </a:cubicBezTo>
                  <a:lnTo>
                    <a:pt x="6" y="10683"/>
                  </a:lnTo>
                  <a:cubicBezTo>
                    <a:pt x="1" y="10772"/>
                    <a:pt x="79" y="10847"/>
                    <a:pt x="182" y="10870"/>
                  </a:cubicBezTo>
                  <a:cubicBezTo>
                    <a:pt x="204" y="10872"/>
                    <a:pt x="224" y="10875"/>
                    <a:pt x="243" y="10875"/>
                  </a:cubicBezTo>
                  <a:cubicBezTo>
                    <a:pt x="377" y="10875"/>
                    <a:pt x="486" y="10794"/>
                    <a:pt x="489" y="10691"/>
                  </a:cubicBezTo>
                  <a:lnTo>
                    <a:pt x="545" y="8278"/>
                  </a:lnTo>
                  <a:lnTo>
                    <a:pt x="9358" y="310"/>
                  </a:lnTo>
                  <a:cubicBezTo>
                    <a:pt x="9444" y="229"/>
                    <a:pt x="9430" y="109"/>
                    <a:pt x="9330" y="42"/>
                  </a:cubicBezTo>
                  <a:cubicBezTo>
                    <a:pt x="9286" y="14"/>
                    <a:pt x="9231" y="0"/>
                    <a:pt x="9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51"/>
            <p:cNvSpPr/>
            <p:nvPr/>
          </p:nvSpPr>
          <p:spPr>
            <a:xfrm>
              <a:off x="503965" y="3678582"/>
              <a:ext cx="1226092" cy="1091502"/>
            </a:xfrm>
            <a:custGeom>
              <a:avLst/>
              <a:gdLst/>
              <a:ahLst/>
              <a:cxnLst/>
              <a:rect l="l" t="t" r="r" b="b"/>
              <a:pathLst>
                <a:path w="11458" h="10200" extrusionOk="0">
                  <a:moveTo>
                    <a:pt x="272" y="1"/>
                  </a:moveTo>
                  <a:cubicBezTo>
                    <a:pt x="203" y="1"/>
                    <a:pt x="135" y="23"/>
                    <a:pt x="87" y="66"/>
                  </a:cubicBezTo>
                  <a:cubicBezTo>
                    <a:pt x="0" y="147"/>
                    <a:pt x="14" y="264"/>
                    <a:pt x="115" y="331"/>
                  </a:cubicBezTo>
                  <a:lnTo>
                    <a:pt x="10479" y="7188"/>
                  </a:lnTo>
                  <a:lnTo>
                    <a:pt x="10959" y="10037"/>
                  </a:lnTo>
                  <a:cubicBezTo>
                    <a:pt x="10973" y="10112"/>
                    <a:pt x="11048" y="10170"/>
                    <a:pt x="11137" y="10193"/>
                  </a:cubicBezTo>
                  <a:cubicBezTo>
                    <a:pt x="11155" y="10196"/>
                    <a:pt x="11174" y="10200"/>
                    <a:pt x="11194" y="10200"/>
                  </a:cubicBezTo>
                  <a:cubicBezTo>
                    <a:pt x="11206" y="10200"/>
                    <a:pt x="11219" y="10199"/>
                    <a:pt x="11232" y="10196"/>
                  </a:cubicBezTo>
                  <a:cubicBezTo>
                    <a:pt x="11363" y="10182"/>
                    <a:pt x="11458" y="10092"/>
                    <a:pt x="11441" y="9986"/>
                  </a:cubicBezTo>
                  <a:lnTo>
                    <a:pt x="10950" y="7065"/>
                  </a:lnTo>
                  <a:cubicBezTo>
                    <a:pt x="10939" y="7018"/>
                    <a:pt x="10911" y="6976"/>
                    <a:pt x="10867" y="6945"/>
                  </a:cubicBezTo>
                  <a:lnTo>
                    <a:pt x="427" y="44"/>
                  </a:lnTo>
                  <a:cubicBezTo>
                    <a:pt x="382" y="15"/>
                    <a:pt x="327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51"/>
            <p:cNvSpPr/>
            <p:nvPr/>
          </p:nvSpPr>
          <p:spPr>
            <a:xfrm>
              <a:off x="813222" y="3409450"/>
              <a:ext cx="1218066" cy="1088185"/>
            </a:xfrm>
            <a:custGeom>
              <a:avLst/>
              <a:gdLst/>
              <a:ahLst/>
              <a:cxnLst/>
              <a:rect l="l" t="t" r="r" b="b"/>
              <a:pathLst>
                <a:path w="11383" h="10169" extrusionOk="0">
                  <a:moveTo>
                    <a:pt x="274" y="1"/>
                  </a:moveTo>
                  <a:cubicBezTo>
                    <a:pt x="204" y="1"/>
                    <a:pt x="135" y="24"/>
                    <a:pt x="87" y="67"/>
                  </a:cubicBezTo>
                  <a:cubicBezTo>
                    <a:pt x="0" y="145"/>
                    <a:pt x="14" y="265"/>
                    <a:pt x="115" y="332"/>
                  </a:cubicBezTo>
                  <a:lnTo>
                    <a:pt x="10418" y="7142"/>
                  </a:lnTo>
                  <a:lnTo>
                    <a:pt x="10883" y="10004"/>
                  </a:lnTo>
                  <a:cubicBezTo>
                    <a:pt x="10897" y="10083"/>
                    <a:pt x="10967" y="10141"/>
                    <a:pt x="11062" y="10163"/>
                  </a:cubicBezTo>
                  <a:cubicBezTo>
                    <a:pt x="11080" y="10167"/>
                    <a:pt x="11098" y="10168"/>
                    <a:pt x="11117" y="10168"/>
                  </a:cubicBezTo>
                  <a:cubicBezTo>
                    <a:pt x="11130" y="10168"/>
                    <a:pt x="11143" y="10167"/>
                    <a:pt x="11157" y="10166"/>
                  </a:cubicBezTo>
                  <a:cubicBezTo>
                    <a:pt x="11288" y="10152"/>
                    <a:pt x="11383" y="10060"/>
                    <a:pt x="11366" y="9957"/>
                  </a:cubicBezTo>
                  <a:lnTo>
                    <a:pt x="10883" y="7022"/>
                  </a:lnTo>
                  <a:cubicBezTo>
                    <a:pt x="10878" y="6978"/>
                    <a:pt x="10844" y="6936"/>
                    <a:pt x="10800" y="6905"/>
                  </a:cubicBezTo>
                  <a:lnTo>
                    <a:pt x="430" y="45"/>
                  </a:lnTo>
                  <a:cubicBezTo>
                    <a:pt x="384" y="15"/>
                    <a:pt x="329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51"/>
            <p:cNvSpPr/>
            <p:nvPr/>
          </p:nvSpPr>
          <p:spPr>
            <a:xfrm>
              <a:off x="942168" y="3601642"/>
              <a:ext cx="983827" cy="1189523"/>
            </a:xfrm>
            <a:custGeom>
              <a:avLst/>
              <a:gdLst/>
              <a:ahLst/>
              <a:cxnLst/>
              <a:rect l="l" t="t" r="r" b="b"/>
              <a:pathLst>
                <a:path w="9194" h="11116" extrusionOk="0">
                  <a:moveTo>
                    <a:pt x="9090" y="1"/>
                  </a:moveTo>
                  <a:lnTo>
                    <a:pt x="1" y="8208"/>
                  </a:lnTo>
                  <a:lnTo>
                    <a:pt x="461" y="11115"/>
                  </a:lnTo>
                  <a:lnTo>
                    <a:pt x="469" y="11115"/>
                  </a:lnTo>
                  <a:cubicBezTo>
                    <a:pt x="600" y="11101"/>
                    <a:pt x="695" y="11007"/>
                    <a:pt x="679" y="10906"/>
                  </a:cubicBezTo>
                  <a:lnTo>
                    <a:pt x="252" y="8267"/>
                  </a:lnTo>
                  <a:lnTo>
                    <a:pt x="9107" y="260"/>
                  </a:lnTo>
                  <a:cubicBezTo>
                    <a:pt x="9193" y="182"/>
                    <a:pt x="9187" y="71"/>
                    <a:pt x="909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51"/>
            <p:cNvSpPr/>
            <p:nvPr/>
          </p:nvSpPr>
          <p:spPr>
            <a:xfrm>
              <a:off x="594067" y="3367288"/>
              <a:ext cx="977835" cy="1158169"/>
            </a:xfrm>
            <a:custGeom>
              <a:avLst/>
              <a:gdLst/>
              <a:ahLst/>
              <a:cxnLst/>
              <a:rect l="l" t="t" r="r" b="b"/>
              <a:pathLst>
                <a:path w="9138" h="10823" extrusionOk="0">
                  <a:moveTo>
                    <a:pt x="9031" y="1"/>
                  </a:moveTo>
                  <a:lnTo>
                    <a:pt x="1" y="8161"/>
                  </a:lnTo>
                  <a:lnTo>
                    <a:pt x="9" y="10823"/>
                  </a:lnTo>
                  <a:cubicBezTo>
                    <a:pt x="110" y="10800"/>
                    <a:pt x="190" y="10730"/>
                    <a:pt x="190" y="10644"/>
                  </a:cubicBezTo>
                  <a:lnTo>
                    <a:pt x="246" y="8231"/>
                  </a:lnTo>
                  <a:lnTo>
                    <a:pt x="9056" y="263"/>
                  </a:lnTo>
                  <a:cubicBezTo>
                    <a:pt x="9137" y="185"/>
                    <a:pt x="9126" y="71"/>
                    <a:pt x="903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51"/>
            <p:cNvSpPr/>
            <p:nvPr/>
          </p:nvSpPr>
          <p:spPr>
            <a:xfrm>
              <a:off x="503965" y="3685003"/>
              <a:ext cx="1201373" cy="1085509"/>
            </a:xfrm>
            <a:custGeom>
              <a:avLst/>
              <a:gdLst/>
              <a:ahLst/>
              <a:cxnLst/>
              <a:rect l="l" t="t" r="r" b="b"/>
              <a:pathLst>
                <a:path w="11227" h="10144" extrusionOk="0">
                  <a:moveTo>
                    <a:pt x="101" y="0"/>
                  </a:moveTo>
                  <a:cubicBezTo>
                    <a:pt x="98" y="3"/>
                    <a:pt x="90" y="6"/>
                    <a:pt x="87" y="9"/>
                  </a:cubicBezTo>
                  <a:cubicBezTo>
                    <a:pt x="0" y="87"/>
                    <a:pt x="14" y="210"/>
                    <a:pt x="115" y="274"/>
                  </a:cubicBezTo>
                  <a:lnTo>
                    <a:pt x="10479" y="7131"/>
                  </a:lnTo>
                  <a:lnTo>
                    <a:pt x="10959" y="9979"/>
                  </a:lnTo>
                  <a:cubicBezTo>
                    <a:pt x="10973" y="10057"/>
                    <a:pt x="11042" y="10119"/>
                    <a:pt x="11137" y="10136"/>
                  </a:cubicBezTo>
                  <a:cubicBezTo>
                    <a:pt x="11165" y="10144"/>
                    <a:pt x="11196" y="10144"/>
                    <a:pt x="11226" y="10144"/>
                  </a:cubicBezTo>
                  <a:lnTo>
                    <a:pt x="10710" y="703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51"/>
            <p:cNvSpPr/>
            <p:nvPr/>
          </p:nvSpPr>
          <p:spPr>
            <a:xfrm>
              <a:off x="813543" y="3415443"/>
              <a:ext cx="1193348" cy="1082299"/>
            </a:xfrm>
            <a:custGeom>
              <a:avLst/>
              <a:gdLst/>
              <a:ahLst/>
              <a:cxnLst/>
              <a:rect l="l" t="t" r="r" b="b"/>
              <a:pathLst>
                <a:path w="11152" h="10114" extrusionOk="0">
                  <a:moveTo>
                    <a:pt x="101" y="0"/>
                  </a:moveTo>
                  <a:cubicBezTo>
                    <a:pt x="98" y="3"/>
                    <a:pt x="92" y="6"/>
                    <a:pt x="87" y="11"/>
                  </a:cubicBezTo>
                  <a:cubicBezTo>
                    <a:pt x="0" y="87"/>
                    <a:pt x="14" y="209"/>
                    <a:pt x="115" y="276"/>
                  </a:cubicBezTo>
                  <a:lnTo>
                    <a:pt x="10417" y="7086"/>
                  </a:lnTo>
                  <a:lnTo>
                    <a:pt x="10883" y="9948"/>
                  </a:lnTo>
                  <a:cubicBezTo>
                    <a:pt x="10897" y="10027"/>
                    <a:pt x="10967" y="10088"/>
                    <a:pt x="11062" y="10107"/>
                  </a:cubicBezTo>
                  <a:cubicBezTo>
                    <a:pt x="11090" y="10113"/>
                    <a:pt x="11120" y="10113"/>
                    <a:pt x="11151" y="10113"/>
                  </a:cubicBezTo>
                  <a:lnTo>
                    <a:pt x="10646" y="699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31293513-213D-D7AB-2FEA-EED5358DF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350" y="392933"/>
            <a:ext cx="2882900" cy="116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59019A-F69B-D9B7-0A6E-953C80965899}"/>
              </a:ext>
            </a:extLst>
          </p:cNvPr>
          <p:cNvSpPr txBox="1"/>
          <p:nvPr/>
        </p:nvSpPr>
        <p:spPr>
          <a:xfrm>
            <a:off x="463842" y="1543932"/>
            <a:ext cx="4572000" cy="2712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,…) </a:t>
            </a:r>
            <a:endParaRPr lang="en-VN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0C0530D-FE77-48D4-7E34-D8DC0CABA3BC}"/>
              </a:ext>
            </a:extLst>
          </p:cNvPr>
          <p:cNvGrpSpPr/>
          <p:nvPr/>
        </p:nvGrpSpPr>
        <p:grpSpPr>
          <a:xfrm>
            <a:off x="1841500" y="-103880"/>
            <a:ext cx="4817936" cy="2349493"/>
            <a:chOff x="1682617" y="-78942"/>
            <a:chExt cx="6104259" cy="2976776"/>
          </a:xfrm>
        </p:grpSpPr>
        <p:grpSp>
          <p:nvGrpSpPr>
            <p:cNvPr id="7591" name="Google Shape;7591;p59"/>
            <p:cNvGrpSpPr/>
            <p:nvPr/>
          </p:nvGrpSpPr>
          <p:grpSpPr>
            <a:xfrm rot="-6852953" flipH="1">
              <a:off x="2462902" y="-329427"/>
              <a:ext cx="2446976" cy="4007545"/>
              <a:chOff x="1451675" y="1542375"/>
              <a:chExt cx="620750" cy="1016625"/>
            </a:xfrm>
          </p:grpSpPr>
          <p:sp>
            <p:nvSpPr>
              <p:cNvPr id="7592" name="Google Shape;7592;p59"/>
              <p:cNvSpPr/>
              <p:nvPr/>
            </p:nvSpPr>
            <p:spPr>
              <a:xfrm>
                <a:off x="1984525" y="2321775"/>
                <a:ext cx="33575" cy="10402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4161" extrusionOk="0">
                    <a:moveTo>
                      <a:pt x="1239" y="0"/>
                    </a:moveTo>
                    <a:cubicBezTo>
                      <a:pt x="882" y="288"/>
                      <a:pt x="737" y="762"/>
                      <a:pt x="628" y="1208"/>
                    </a:cubicBezTo>
                    <a:cubicBezTo>
                      <a:pt x="469" y="1858"/>
                      <a:pt x="344" y="2522"/>
                      <a:pt x="226" y="3181"/>
                    </a:cubicBezTo>
                    <a:cubicBezTo>
                      <a:pt x="207" y="3326"/>
                      <a:pt x="0" y="3953"/>
                      <a:pt x="106" y="4084"/>
                    </a:cubicBezTo>
                    <a:cubicBezTo>
                      <a:pt x="149" y="4138"/>
                      <a:pt x="189" y="4160"/>
                      <a:pt x="226" y="4160"/>
                    </a:cubicBezTo>
                    <a:cubicBezTo>
                      <a:pt x="321" y="4160"/>
                      <a:pt x="394" y="4011"/>
                      <a:pt x="430" y="3870"/>
                    </a:cubicBezTo>
                    <a:cubicBezTo>
                      <a:pt x="712" y="2743"/>
                      <a:pt x="988" y="1615"/>
                      <a:pt x="1267" y="488"/>
                    </a:cubicBezTo>
                    <a:cubicBezTo>
                      <a:pt x="1306" y="324"/>
                      <a:pt x="1342" y="137"/>
                      <a:pt x="1239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3" name="Google Shape;7593;p59"/>
              <p:cNvSpPr/>
              <p:nvPr/>
            </p:nvSpPr>
            <p:spPr>
              <a:xfrm>
                <a:off x="1984525" y="2326300"/>
                <a:ext cx="264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984" extrusionOk="0">
                    <a:moveTo>
                      <a:pt x="1058" y="1"/>
                    </a:moveTo>
                    <a:lnTo>
                      <a:pt x="1058" y="1"/>
                    </a:lnTo>
                    <a:cubicBezTo>
                      <a:pt x="826" y="285"/>
                      <a:pt x="715" y="664"/>
                      <a:pt x="625" y="1027"/>
                    </a:cubicBezTo>
                    <a:cubicBezTo>
                      <a:pt x="463" y="1680"/>
                      <a:pt x="338" y="2338"/>
                      <a:pt x="226" y="3002"/>
                    </a:cubicBezTo>
                    <a:cubicBezTo>
                      <a:pt x="201" y="3147"/>
                      <a:pt x="0" y="3775"/>
                      <a:pt x="104" y="3906"/>
                    </a:cubicBezTo>
                    <a:cubicBezTo>
                      <a:pt x="148" y="3961"/>
                      <a:pt x="189" y="3983"/>
                      <a:pt x="227" y="3983"/>
                    </a:cubicBezTo>
                    <a:cubicBezTo>
                      <a:pt x="256" y="3983"/>
                      <a:pt x="283" y="3970"/>
                      <a:pt x="307" y="3948"/>
                    </a:cubicBezTo>
                    <a:cubicBezTo>
                      <a:pt x="463" y="2668"/>
                      <a:pt x="681" y="1273"/>
                      <a:pt x="1058" y="1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4" name="Google Shape;7594;p59"/>
              <p:cNvSpPr/>
              <p:nvPr/>
            </p:nvSpPr>
            <p:spPr>
              <a:xfrm>
                <a:off x="1991150" y="2281100"/>
                <a:ext cx="37750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357" extrusionOk="0">
                    <a:moveTo>
                      <a:pt x="1002" y="1"/>
                    </a:moveTo>
                    <a:cubicBezTo>
                      <a:pt x="483" y="349"/>
                      <a:pt x="145" y="946"/>
                      <a:pt x="73" y="1566"/>
                    </a:cubicBezTo>
                    <a:cubicBezTo>
                      <a:pt x="0" y="2188"/>
                      <a:pt x="171" y="2827"/>
                      <a:pt x="505" y="3357"/>
                    </a:cubicBezTo>
                    <a:cubicBezTo>
                      <a:pt x="896" y="2869"/>
                      <a:pt x="1256" y="2358"/>
                      <a:pt x="1381" y="1742"/>
                    </a:cubicBezTo>
                    <a:cubicBezTo>
                      <a:pt x="1510" y="1128"/>
                      <a:pt x="1406" y="483"/>
                      <a:pt x="10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5" name="Google Shape;7595;p59"/>
              <p:cNvSpPr/>
              <p:nvPr/>
            </p:nvSpPr>
            <p:spPr>
              <a:xfrm>
                <a:off x="1991075" y="2314175"/>
                <a:ext cx="35875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034" extrusionOk="0">
                    <a:moveTo>
                      <a:pt x="779" y="0"/>
                    </a:moveTo>
                    <a:cubicBezTo>
                      <a:pt x="698" y="181"/>
                      <a:pt x="584" y="343"/>
                      <a:pt x="444" y="483"/>
                    </a:cubicBezTo>
                    <a:cubicBezTo>
                      <a:pt x="406" y="516"/>
                      <a:pt x="357" y="550"/>
                      <a:pt x="313" y="550"/>
                    </a:cubicBezTo>
                    <a:cubicBezTo>
                      <a:pt x="298" y="550"/>
                      <a:pt x="284" y="547"/>
                      <a:pt x="271" y="539"/>
                    </a:cubicBezTo>
                    <a:cubicBezTo>
                      <a:pt x="252" y="525"/>
                      <a:pt x="241" y="502"/>
                      <a:pt x="227" y="477"/>
                    </a:cubicBezTo>
                    <a:cubicBezTo>
                      <a:pt x="171" y="371"/>
                      <a:pt x="129" y="254"/>
                      <a:pt x="98" y="140"/>
                    </a:cubicBezTo>
                    <a:cubicBezTo>
                      <a:pt x="90" y="176"/>
                      <a:pt x="87" y="212"/>
                      <a:pt x="82" y="251"/>
                    </a:cubicBezTo>
                    <a:cubicBezTo>
                      <a:pt x="1" y="865"/>
                      <a:pt x="174" y="1504"/>
                      <a:pt x="508" y="2034"/>
                    </a:cubicBezTo>
                    <a:cubicBezTo>
                      <a:pt x="905" y="1546"/>
                      <a:pt x="1262" y="1035"/>
                      <a:pt x="1387" y="421"/>
                    </a:cubicBezTo>
                    <a:cubicBezTo>
                      <a:pt x="1412" y="310"/>
                      <a:pt x="1426" y="198"/>
                      <a:pt x="1435" y="87"/>
                    </a:cubicBezTo>
                    <a:lnTo>
                      <a:pt x="1435" y="87"/>
                    </a:lnTo>
                    <a:cubicBezTo>
                      <a:pt x="1384" y="254"/>
                      <a:pt x="1315" y="419"/>
                      <a:pt x="1189" y="539"/>
                    </a:cubicBezTo>
                    <a:cubicBezTo>
                      <a:pt x="1158" y="566"/>
                      <a:pt x="1122" y="594"/>
                      <a:pt x="1080" y="597"/>
                    </a:cubicBezTo>
                    <a:cubicBezTo>
                      <a:pt x="1079" y="597"/>
                      <a:pt x="1078" y="597"/>
                      <a:pt x="1077" y="597"/>
                    </a:cubicBezTo>
                    <a:cubicBezTo>
                      <a:pt x="1001" y="597"/>
                      <a:pt x="949" y="509"/>
                      <a:pt x="921" y="433"/>
                    </a:cubicBezTo>
                    <a:cubicBezTo>
                      <a:pt x="865" y="282"/>
                      <a:pt x="810" y="154"/>
                      <a:pt x="779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6" name="Google Shape;7596;p59"/>
              <p:cNvSpPr/>
              <p:nvPr/>
            </p:nvSpPr>
            <p:spPr>
              <a:xfrm>
                <a:off x="1991150" y="2314025"/>
                <a:ext cx="1955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85" extrusionOk="0">
                    <a:moveTo>
                      <a:pt x="770" y="1"/>
                    </a:moveTo>
                    <a:cubicBezTo>
                      <a:pt x="692" y="179"/>
                      <a:pt x="575" y="341"/>
                      <a:pt x="436" y="480"/>
                    </a:cubicBezTo>
                    <a:cubicBezTo>
                      <a:pt x="400" y="514"/>
                      <a:pt x="352" y="549"/>
                      <a:pt x="307" y="549"/>
                    </a:cubicBezTo>
                    <a:cubicBezTo>
                      <a:pt x="293" y="549"/>
                      <a:pt x="279" y="545"/>
                      <a:pt x="265" y="536"/>
                    </a:cubicBezTo>
                    <a:cubicBezTo>
                      <a:pt x="246" y="522"/>
                      <a:pt x="235" y="503"/>
                      <a:pt x="221" y="478"/>
                    </a:cubicBezTo>
                    <a:cubicBezTo>
                      <a:pt x="165" y="369"/>
                      <a:pt x="123" y="254"/>
                      <a:pt x="92" y="140"/>
                    </a:cubicBezTo>
                    <a:cubicBezTo>
                      <a:pt x="84" y="173"/>
                      <a:pt x="81" y="213"/>
                      <a:pt x="73" y="252"/>
                    </a:cubicBezTo>
                    <a:cubicBezTo>
                      <a:pt x="0" y="851"/>
                      <a:pt x="162" y="1468"/>
                      <a:pt x="475" y="1984"/>
                    </a:cubicBezTo>
                    <a:cubicBezTo>
                      <a:pt x="528" y="1328"/>
                      <a:pt x="631" y="676"/>
                      <a:pt x="782" y="37"/>
                    </a:cubicBezTo>
                    <a:cubicBezTo>
                      <a:pt x="779" y="31"/>
                      <a:pt x="779" y="26"/>
                      <a:pt x="779" y="23"/>
                    </a:cubicBezTo>
                    <a:cubicBezTo>
                      <a:pt x="776" y="12"/>
                      <a:pt x="776" y="6"/>
                      <a:pt x="770" y="1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7" name="Google Shape;7597;p59"/>
              <p:cNvSpPr/>
              <p:nvPr/>
            </p:nvSpPr>
            <p:spPr>
              <a:xfrm>
                <a:off x="2010600" y="2281025"/>
                <a:ext cx="1705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915" extrusionOk="0">
                    <a:moveTo>
                      <a:pt x="224" y="1"/>
                    </a:moveTo>
                    <a:cubicBezTo>
                      <a:pt x="213" y="7"/>
                      <a:pt x="204" y="15"/>
                      <a:pt x="199" y="18"/>
                    </a:cubicBezTo>
                    <a:cubicBezTo>
                      <a:pt x="129" y="458"/>
                      <a:pt x="62" y="896"/>
                      <a:pt x="1" y="1340"/>
                    </a:cubicBezTo>
                    <a:cubicBezTo>
                      <a:pt x="1" y="1348"/>
                      <a:pt x="1" y="1351"/>
                      <a:pt x="4" y="1357"/>
                    </a:cubicBezTo>
                    <a:cubicBezTo>
                      <a:pt x="34" y="1496"/>
                      <a:pt x="87" y="1616"/>
                      <a:pt x="137" y="1753"/>
                    </a:cubicBezTo>
                    <a:cubicBezTo>
                      <a:pt x="165" y="1826"/>
                      <a:pt x="210" y="1915"/>
                      <a:pt x="289" y="1915"/>
                    </a:cubicBezTo>
                    <a:cubicBezTo>
                      <a:pt x="292" y="1915"/>
                      <a:pt x="294" y="1915"/>
                      <a:pt x="296" y="1915"/>
                    </a:cubicBezTo>
                    <a:cubicBezTo>
                      <a:pt x="338" y="1912"/>
                      <a:pt x="375" y="1887"/>
                      <a:pt x="405" y="1856"/>
                    </a:cubicBezTo>
                    <a:cubicBezTo>
                      <a:pt x="531" y="1739"/>
                      <a:pt x="601" y="1574"/>
                      <a:pt x="648" y="1407"/>
                    </a:cubicBezTo>
                    <a:cubicBezTo>
                      <a:pt x="681" y="902"/>
                      <a:pt x="550" y="394"/>
                      <a:pt x="2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8" name="Google Shape;7598;p59"/>
              <p:cNvSpPr/>
              <p:nvPr/>
            </p:nvSpPr>
            <p:spPr>
              <a:xfrm>
                <a:off x="1993300" y="2281525"/>
                <a:ext cx="22225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1849" extrusionOk="0">
                    <a:moveTo>
                      <a:pt x="888" y="0"/>
                    </a:moveTo>
                    <a:lnTo>
                      <a:pt x="888" y="0"/>
                    </a:lnTo>
                    <a:cubicBezTo>
                      <a:pt x="414" y="330"/>
                      <a:pt x="96" y="865"/>
                      <a:pt x="1" y="1437"/>
                    </a:cubicBezTo>
                    <a:cubicBezTo>
                      <a:pt x="34" y="1554"/>
                      <a:pt x="76" y="1669"/>
                      <a:pt x="132" y="1778"/>
                    </a:cubicBezTo>
                    <a:cubicBezTo>
                      <a:pt x="140" y="1797"/>
                      <a:pt x="154" y="1822"/>
                      <a:pt x="177" y="1836"/>
                    </a:cubicBezTo>
                    <a:cubicBezTo>
                      <a:pt x="191" y="1845"/>
                      <a:pt x="205" y="1849"/>
                      <a:pt x="220" y="1849"/>
                    </a:cubicBezTo>
                    <a:cubicBezTo>
                      <a:pt x="266" y="1849"/>
                      <a:pt x="313" y="1814"/>
                      <a:pt x="347" y="1780"/>
                    </a:cubicBezTo>
                    <a:cubicBezTo>
                      <a:pt x="486" y="1641"/>
                      <a:pt x="601" y="1482"/>
                      <a:pt x="682" y="1301"/>
                    </a:cubicBezTo>
                    <a:cubicBezTo>
                      <a:pt x="684" y="1309"/>
                      <a:pt x="684" y="1317"/>
                      <a:pt x="690" y="1323"/>
                    </a:cubicBezTo>
                    <a:cubicBezTo>
                      <a:pt x="751" y="885"/>
                      <a:pt x="818" y="441"/>
                      <a:pt x="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9" name="Google Shape;7599;p59"/>
              <p:cNvSpPr/>
              <p:nvPr/>
            </p:nvSpPr>
            <p:spPr>
              <a:xfrm>
                <a:off x="1705750" y="2284300"/>
                <a:ext cx="1884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1959" extrusionOk="0">
                    <a:moveTo>
                      <a:pt x="425" y="0"/>
                    </a:moveTo>
                    <a:cubicBezTo>
                      <a:pt x="269" y="0"/>
                      <a:pt x="120" y="33"/>
                      <a:pt x="1" y="132"/>
                    </a:cubicBezTo>
                    <a:cubicBezTo>
                      <a:pt x="525" y="740"/>
                      <a:pt x="1359" y="972"/>
                      <a:pt x="2149" y="1139"/>
                    </a:cubicBezTo>
                    <a:cubicBezTo>
                      <a:pt x="3298" y="1388"/>
                      <a:pt x="4459" y="1569"/>
                      <a:pt x="5614" y="1728"/>
                    </a:cubicBezTo>
                    <a:cubicBezTo>
                      <a:pt x="5816" y="1756"/>
                      <a:pt x="6530" y="1959"/>
                      <a:pt x="6942" y="1959"/>
                    </a:cubicBezTo>
                    <a:cubicBezTo>
                      <a:pt x="7059" y="1959"/>
                      <a:pt x="7152" y="1942"/>
                      <a:pt x="7201" y="1901"/>
                    </a:cubicBezTo>
                    <a:cubicBezTo>
                      <a:pt x="7536" y="1616"/>
                      <a:pt x="7156" y="1415"/>
                      <a:pt x="6813" y="1343"/>
                    </a:cubicBezTo>
                    <a:cubicBezTo>
                      <a:pt x="4830" y="916"/>
                      <a:pt x="2841" y="486"/>
                      <a:pt x="854" y="57"/>
                    </a:cubicBezTo>
                    <a:cubicBezTo>
                      <a:pt x="716" y="28"/>
                      <a:pt x="567" y="0"/>
                      <a:pt x="425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0" name="Google Shape;7600;p59"/>
              <p:cNvSpPr/>
              <p:nvPr/>
            </p:nvSpPr>
            <p:spPr>
              <a:xfrm>
                <a:off x="1713900" y="2295200"/>
                <a:ext cx="1761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15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2" y="385"/>
                      <a:pt x="1184" y="564"/>
                      <a:pt x="1823" y="703"/>
                    </a:cubicBezTo>
                    <a:cubicBezTo>
                      <a:pt x="2969" y="952"/>
                      <a:pt x="4133" y="1133"/>
                      <a:pt x="5296" y="1295"/>
                    </a:cubicBezTo>
                    <a:cubicBezTo>
                      <a:pt x="5496" y="1323"/>
                      <a:pt x="6213" y="1525"/>
                      <a:pt x="6624" y="1525"/>
                    </a:cubicBezTo>
                    <a:cubicBezTo>
                      <a:pt x="6741" y="1525"/>
                      <a:pt x="6832" y="1509"/>
                      <a:pt x="6881" y="1468"/>
                    </a:cubicBezTo>
                    <a:cubicBezTo>
                      <a:pt x="7045" y="1328"/>
                      <a:pt x="7034" y="1208"/>
                      <a:pt x="6945" y="1111"/>
                    </a:cubicBezTo>
                    <a:cubicBezTo>
                      <a:pt x="4702" y="901"/>
                      <a:pt x="2250" y="594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1" name="Google Shape;7601;p59"/>
              <p:cNvSpPr/>
              <p:nvPr/>
            </p:nvSpPr>
            <p:spPr>
              <a:xfrm>
                <a:off x="1503975" y="1976575"/>
                <a:ext cx="98375" cy="52175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2087" extrusionOk="0">
                    <a:moveTo>
                      <a:pt x="129" y="0"/>
                    </a:moveTo>
                    <a:cubicBezTo>
                      <a:pt x="85" y="0"/>
                      <a:pt x="42" y="8"/>
                      <a:pt x="1" y="27"/>
                    </a:cubicBezTo>
                    <a:cubicBezTo>
                      <a:pt x="199" y="442"/>
                      <a:pt x="626" y="693"/>
                      <a:pt x="1033" y="903"/>
                    </a:cubicBezTo>
                    <a:cubicBezTo>
                      <a:pt x="1633" y="1210"/>
                      <a:pt x="2244" y="1480"/>
                      <a:pt x="2860" y="1745"/>
                    </a:cubicBezTo>
                    <a:cubicBezTo>
                      <a:pt x="2984" y="1798"/>
                      <a:pt x="3461" y="2086"/>
                      <a:pt x="3660" y="2086"/>
                    </a:cubicBezTo>
                    <a:cubicBezTo>
                      <a:pt x="3680" y="2086"/>
                      <a:pt x="3697" y="2084"/>
                      <a:pt x="3711" y="2077"/>
                    </a:cubicBezTo>
                    <a:cubicBezTo>
                      <a:pt x="3934" y="1968"/>
                      <a:pt x="3756" y="1804"/>
                      <a:pt x="3580" y="1712"/>
                    </a:cubicBezTo>
                    <a:cubicBezTo>
                      <a:pt x="2548" y="1182"/>
                      <a:pt x="1516" y="646"/>
                      <a:pt x="483" y="113"/>
                    </a:cubicBezTo>
                    <a:cubicBezTo>
                      <a:pt x="373" y="58"/>
                      <a:pt x="248" y="0"/>
                      <a:pt x="129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2" name="Google Shape;7602;p59"/>
              <p:cNvSpPr/>
              <p:nvPr/>
            </p:nvSpPr>
            <p:spPr>
              <a:xfrm>
                <a:off x="1507325" y="1982600"/>
                <a:ext cx="9250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18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4" y="291"/>
                      <a:pt x="567" y="489"/>
                      <a:pt x="899" y="662"/>
                    </a:cubicBezTo>
                    <a:cubicBezTo>
                      <a:pt x="1496" y="969"/>
                      <a:pt x="2110" y="1242"/>
                      <a:pt x="2726" y="1507"/>
                    </a:cubicBezTo>
                    <a:cubicBezTo>
                      <a:pt x="2850" y="1563"/>
                      <a:pt x="3326" y="1848"/>
                      <a:pt x="3526" y="1848"/>
                    </a:cubicBezTo>
                    <a:cubicBezTo>
                      <a:pt x="3546" y="1848"/>
                      <a:pt x="3563" y="1845"/>
                      <a:pt x="3577" y="1839"/>
                    </a:cubicBezTo>
                    <a:cubicBezTo>
                      <a:pt x="3689" y="1786"/>
                      <a:pt x="3700" y="1722"/>
                      <a:pt x="3664" y="1655"/>
                    </a:cubicBezTo>
                    <a:cubicBezTo>
                      <a:pt x="2458" y="1197"/>
                      <a:pt x="1153" y="664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3" name="Google Shape;7603;p59"/>
              <p:cNvSpPr/>
              <p:nvPr/>
            </p:nvSpPr>
            <p:spPr>
              <a:xfrm>
                <a:off x="1903975" y="2192375"/>
                <a:ext cx="260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5955" extrusionOk="0">
                    <a:moveTo>
                      <a:pt x="287" y="0"/>
                    </a:moveTo>
                    <a:cubicBezTo>
                      <a:pt x="259" y="0"/>
                      <a:pt x="232" y="8"/>
                      <a:pt x="209" y="26"/>
                    </a:cubicBezTo>
                    <a:cubicBezTo>
                      <a:pt x="0" y="188"/>
                      <a:pt x="126" y="1625"/>
                      <a:pt x="126" y="1912"/>
                    </a:cubicBezTo>
                    <a:cubicBezTo>
                      <a:pt x="120" y="2568"/>
                      <a:pt x="140" y="3221"/>
                      <a:pt x="179" y="3876"/>
                    </a:cubicBezTo>
                    <a:cubicBezTo>
                      <a:pt x="204" y="4303"/>
                      <a:pt x="109" y="5369"/>
                      <a:pt x="374" y="5726"/>
                    </a:cubicBezTo>
                    <a:cubicBezTo>
                      <a:pt x="491" y="5886"/>
                      <a:pt x="606" y="5954"/>
                      <a:pt x="705" y="5954"/>
                    </a:cubicBezTo>
                    <a:cubicBezTo>
                      <a:pt x="906" y="5954"/>
                      <a:pt x="1042" y="5674"/>
                      <a:pt x="1005" y="5299"/>
                    </a:cubicBezTo>
                    <a:cubicBezTo>
                      <a:pt x="834" y="3639"/>
                      <a:pt x="667" y="1979"/>
                      <a:pt x="500" y="319"/>
                    </a:cubicBezTo>
                    <a:cubicBezTo>
                      <a:pt x="488" y="235"/>
                      <a:pt x="477" y="143"/>
                      <a:pt x="430" y="76"/>
                    </a:cubicBezTo>
                    <a:cubicBezTo>
                      <a:pt x="397" y="30"/>
                      <a:pt x="340" y="0"/>
                      <a:pt x="287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4" name="Google Shape;7604;p59"/>
              <p:cNvSpPr/>
              <p:nvPr/>
            </p:nvSpPr>
            <p:spPr>
              <a:xfrm>
                <a:off x="1911650" y="2192400"/>
                <a:ext cx="18350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59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" y="1984"/>
                      <a:pt x="151" y="3967"/>
                      <a:pt x="343" y="5942"/>
                    </a:cubicBezTo>
                    <a:cubicBezTo>
                      <a:pt x="361" y="5947"/>
                      <a:pt x="379" y="5949"/>
                      <a:pt x="396" y="5949"/>
                    </a:cubicBezTo>
                    <a:cubicBezTo>
                      <a:pt x="597" y="5949"/>
                      <a:pt x="733" y="5670"/>
                      <a:pt x="695" y="5292"/>
                    </a:cubicBezTo>
                    <a:cubicBezTo>
                      <a:pt x="527" y="3632"/>
                      <a:pt x="360" y="1973"/>
                      <a:pt x="190" y="313"/>
                    </a:cubicBezTo>
                    <a:cubicBezTo>
                      <a:pt x="179" y="229"/>
                      <a:pt x="170" y="142"/>
                      <a:pt x="120" y="73"/>
                    </a:cubicBezTo>
                    <a:cubicBezTo>
                      <a:pt x="92" y="34"/>
                      <a:pt x="45" y="6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5" name="Google Shape;7605;p59"/>
              <p:cNvSpPr/>
              <p:nvPr/>
            </p:nvSpPr>
            <p:spPr>
              <a:xfrm>
                <a:off x="1451675" y="1542375"/>
                <a:ext cx="620750" cy="1016625"/>
              </a:xfrm>
              <a:custGeom>
                <a:avLst/>
                <a:gdLst/>
                <a:ahLst/>
                <a:cxnLst/>
                <a:rect l="l" t="t" r="r" b="b"/>
                <a:pathLst>
                  <a:path w="24830" h="40665" extrusionOk="0">
                    <a:moveTo>
                      <a:pt x="1060" y="0"/>
                    </a:moveTo>
                    <a:lnTo>
                      <a:pt x="1060" y="0"/>
                    </a:lnTo>
                    <a:cubicBezTo>
                      <a:pt x="0" y="4506"/>
                      <a:pt x="148" y="9360"/>
                      <a:pt x="1914" y="13640"/>
                    </a:cubicBezTo>
                    <a:cubicBezTo>
                      <a:pt x="3432" y="17317"/>
                      <a:pt x="6063" y="20413"/>
                      <a:pt x="8707" y="23387"/>
                    </a:cubicBezTo>
                    <a:cubicBezTo>
                      <a:pt x="10632" y="25546"/>
                      <a:pt x="12596" y="27681"/>
                      <a:pt x="14705" y="29661"/>
                    </a:cubicBezTo>
                    <a:cubicBezTo>
                      <a:pt x="18131" y="32878"/>
                      <a:pt x="22123" y="35961"/>
                      <a:pt x="23471" y="40458"/>
                    </a:cubicBezTo>
                    <a:cubicBezTo>
                      <a:pt x="23515" y="40604"/>
                      <a:pt x="23645" y="40665"/>
                      <a:pt x="23805" y="40665"/>
                    </a:cubicBezTo>
                    <a:cubicBezTo>
                      <a:pt x="24120" y="40665"/>
                      <a:pt x="24551" y="40429"/>
                      <a:pt x="24662" y="40151"/>
                    </a:cubicBezTo>
                    <a:cubicBezTo>
                      <a:pt x="24830" y="39730"/>
                      <a:pt x="24620" y="39255"/>
                      <a:pt x="24405" y="38854"/>
                    </a:cubicBezTo>
                    <a:cubicBezTo>
                      <a:pt x="22327" y="34990"/>
                      <a:pt x="19258" y="31754"/>
                      <a:pt x="16072" y="28735"/>
                    </a:cubicBezTo>
                    <a:cubicBezTo>
                      <a:pt x="12889" y="25714"/>
                      <a:pt x="9544" y="22840"/>
                      <a:pt x="6738" y="19465"/>
                    </a:cubicBezTo>
                    <a:cubicBezTo>
                      <a:pt x="3931" y="16089"/>
                      <a:pt x="1658" y="12128"/>
                      <a:pt x="1044" y="7784"/>
                    </a:cubicBezTo>
                    <a:cubicBezTo>
                      <a:pt x="678" y="5175"/>
                      <a:pt x="821" y="2623"/>
                      <a:pt x="1060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6" name="Google Shape;7606;p59"/>
              <p:cNvSpPr/>
              <p:nvPr/>
            </p:nvSpPr>
            <p:spPr>
              <a:xfrm>
                <a:off x="1451750" y="1547675"/>
                <a:ext cx="615875" cy="101120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40448" extrusionOk="0">
                    <a:moveTo>
                      <a:pt x="1004" y="0"/>
                    </a:moveTo>
                    <a:lnTo>
                      <a:pt x="1004" y="0"/>
                    </a:lnTo>
                    <a:cubicBezTo>
                      <a:pt x="0" y="4442"/>
                      <a:pt x="168" y="9209"/>
                      <a:pt x="1908" y="13419"/>
                    </a:cubicBezTo>
                    <a:cubicBezTo>
                      <a:pt x="3429" y="17099"/>
                      <a:pt x="6054" y="20198"/>
                      <a:pt x="8702" y="23170"/>
                    </a:cubicBezTo>
                    <a:cubicBezTo>
                      <a:pt x="10626" y="25332"/>
                      <a:pt x="12591" y="27463"/>
                      <a:pt x="14700" y="29444"/>
                    </a:cubicBezTo>
                    <a:cubicBezTo>
                      <a:pt x="18125" y="32658"/>
                      <a:pt x="22118" y="35740"/>
                      <a:pt x="23462" y="40240"/>
                    </a:cubicBezTo>
                    <a:cubicBezTo>
                      <a:pt x="23506" y="40387"/>
                      <a:pt x="23635" y="40448"/>
                      <a:pt x="23795" y="40448"/>
                    </a:cubicBezTo>
                    <a:cubicBezTo>
                      <a:pt x="24096" y="40448"/>
                      <a:pt x="24503" y="40230"/>
                      <a:pt x="24634" y="39964"/>
                    </a:cubicBezTo>
                    <a:cubicBezTo>
                      <a:pt x="22860" y="36555"/>
                      <a:pt x="20371" y="34078"/>
                      <a:pt x="17766" y="31265"/>
                    </a:cubicBezTo>
                    <a:cubicBezTo>
                      <a:pt x="14005" y="27212"/>
                      <a:pt x="9840" y="23543"/>
                      <a:pt x="6255" y="19334"/>
                    </a:cubicBezTo>
                    <a:cubicBezTo>
                      <a:pt x="4478" y="17247"/>
                      <a:pt x="2832" y="14995"/>
                      <a:pt x="1847" y="12440"/>
                    </a:cubicBezTo>
                    <a:cubicBezTo>
                      <a:pt x="332" y="8512"/>
                      <a:pt x="480" y="4227"/>
                      <a:pt x="1004" y="0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7" name="Google Shape;7607;p59"/>
              <p:cNvSpPr/>
              <p:nvPr/>
            </p:nvSpPr>
            <p:spPr>
              <a:xfrm>
                <a:off x="1464650" y="1962300"/>
                <a:ext cx="7870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3148" h="1612" extrusionOk="0">
                    <a:moveTo>
                      <a:pt x="826" y="1"/>
                    </a:moveTo>
                    <a:cubicBezTo>
                      <a:pt x="542" y="1"/>
                      <a:pt x="261" y="60"/>
                      <a:pt x="0" y="190"/>
                    </a:cubicBezTo>
                    <a:cubicBezTo>
                      <a:pt x="218" y="776"/>
                      <a:pt x="720" y="1239"/>
                      <a:pt x="1306" y="1454"/>
                    </a:cubicBezTo>
                    <a:cubicBezTo>
                      <a:pt x="1592" y="1561"/>
                      <a:pt x="1896" y="1612"/>
                      <a:pt x="2200" y="1612"/>
                    </a:cubicBezTo>
                    <a:cubicBezTo>
                      <a:pt x="2520" y="1612"/>
                      <a:pt x="2842" y="1556"/>
                      <a:pt x="3147" y="1451"/>
                    </a:cubicBezTo>
                    <a:cubicBezTo>
                      <a:pt x="2762" y="958"/>
                      <a:pt x="2352" y="489"/>
                      <a:pt x="1783" y="221"/>
                    </a:cubicBezTo>
                    <a:cubicBezTo>
                      <a:pt x="1479" y="79"/>
                      <a:pt x="1151" y="1"/>
                      <a:pt x="8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8" name="Google Shape;7608;p59"/>
              <p:cNvSpPr/>
              <p:nvPr/>
            </p:nvSpPr>
            <p:spPr>
              <a:xfrm>
                <a:off x="1494775" y="1964750"/>
                <a:ext cx="485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514" extrusionOk="0">
                    <a:moveTo>
                      <a:pt x="260" y="0"/>
                    </a:moveTo>
                    <a:lnTo>
                      <a:pt x="260" y="0"/>
                    </a:lnTo>
                    <a:cubicBezTo>
                      <a:pt x="411" y="84"/>
                      <a:pt x="553" y="193"/>
                      <a:pt x="642" y="343"/>
                    </a:cubicBezTo>
                    <a:cubicBezTo>
                      <a:pt x="662" y="377"/>
                      <a:pt x="678" y="419"/>
                      <a:pt x="673" y="461"/>
                    </a:cubicBezTo>
                    <a:cubicBezTo>
                      <a:pt x="656" y="541"/>
                      <a:pt x="558" y="569"/>
                      <a:pt x="475" y="581"/>
                    </a:cubicBezTo>
                    <a:cubicBezTo>
                      <a:pt x="331" y="596"/>
                      <a:pt x="203" y="618"/>
                      <a:pt x="65" y="618"/>
                    </a:cubicBezTo>
                    <a:cubicBezTo>
                      <a:pt x="50" y="618"/>
                      <a:pt x="35" y="617"/>
                      <a:pt x="20" y="617"/>
                    </a:cubicBezTo>
                    <a:lnTo>
                      <a:pt x="20" y="617"/>
                    </a:lnTo>
                    <a:cubicBezTo>
                      <a:pt x="176" y="737"/>
                      <a:pt x="310" y="890"/>
                      <a:pt x="411" y="1058"/>
                    </a:cubicBezTo>
                    <a:cubicBezTo>
                      <a:pt x="447" y="1113"/>
                      <a:pt x="475" y="1194"/>
                      <a:pt x="425" y="1239"/>
                    </a:cubicBezTo>
                    <a:cubicBezTo>
                      <a:pt x="408" y="1256"/>
                      <a:pt x="383" y="1264"/>
                      <a:pt x="358" y="1267"/>
                    </a:cubicBezTo>
                    <a:cubicBezTo>
                      <a:pt x="240" y="1295"/>
                      <a:pt x="120" y="1309"/>
                      <a:pt x="0" y="1314"/>
                    </a:cubicBezTo>
                    <a:lnTo>
                      <a:pt x="104" y="1356"/>
                    </a:lnTo>
                    <a:cubicBezTo>
                      <a:pt x="388" y="1463"/>
                      <a:pt x="690" y="1514"/>
                      <a:pt x="994" y="1514"/>
                    </a:cubicBezTo>
                    <a:cubicBezTo>
                      <a:pt x="1315" y="1514"/>
                      <a:pt x="1637" y="1458"/>
                      <a:pt x="1942" y="1353"/>
                    </a:cubicBezTo>
                    <a:cubicBezTo>
                      <a:pt x="1557" y="860"/>
                      <a:pt x="1147" y="391"/>
                      <a:pt x="578" y="123"/>
                    </a:cubicBezTo>
                    <a:cubicBezTo>
                      <a:pt x="475" y="73"/>
                      <a:pt x="369" y="31"/>
                      <a:pt x="260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9" name="Google Shape;7609;p59"/>
              <p:cNvSpPr/>
              <p:nvPr/>
            </p:nvSpPr>
            <p:spPr>
              <a:xfrm>
                <a:off x="1494775" y="1980150"/>
                <a:ext cx="471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896" extrusionOk="0">
                    <a:moveTo>
                      <a:pt x="20" y="1"/>
                    </a:moveTo>
                    <a:cubicBezTo>
                      <a:pt x="176" y="121"/>
                      <a:pt x="310" y="274"/>
                      <a:pt x="411" y="442"/>
                    </a:cubicBezTo>
                    <a:cubicBezTo>
                      <a:pt x="444" y="497"/>
                      <a:pt x="472" y="578"/>
                      <a:pt x="425" y="623"/>
                    </a:cubicBezTo>
                    <a:cubicBezTo>
                      <a:pt x="408" y="640"/>
                      <a:pt x="383" y="648"/>
                      <a:pt x="358" y="651"/>
                    </a:cubicBezTo>
                    <a:cubicBezTo>
                      <a:pt x="240" y="679"/>
                      <a:pt x="120" y="693"/>
                      <a:pt x="0" y="698"/>
                    </a:cubicBezTo>
                    <a:lnTo>
                      <a:pt x="104" y="740"/>
                    </a:lnTo>
                    <a:cubicBezTo>
                      <a:pt x="389" y="845"/>
                      <a:pt x="692" y="896"/>
                      <a:pt x="996" y="896"/>
                    </a:cubicBezTo>
                    <a:cubicBezTo>
                      <a:pt x="1296" y="896"/>
                      <a:pt x="1597" y="847"/>
                      <a:pt x="1884" y="754"/>
                    </a:cubicBezTo>
                    <a:cubicBezTo>
                      <a:pt x="1259" y="550"/>
                      <a:pt x="648" y="299"/>
                      <a:pt x="59" y="1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7610;p59"/>
              <p:cNvSpPr/>
              <p:nvPr/>
            </p:nvSpPr>
            <p:spPr>
              <a:xfrm>
                <a:off x="1464650" y="1962250"/>
                <a:ext cx="472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720" extrusionOk="0">
                    <a:moveTo>
                      <a:pt x="824" y="0"/>
                    </a:moveTo>
                    <a:cubicBezTo>
                      <a:pt x="541" y="0"/>
                      <a:pt x="260" y="61"/>
                      <a:pt x="0" y="192"/>
                    </a:cubicBezTo>
                    <a:cubicBezTo>
                      <a:pt x="3" y="201"/>
                      <a:pt x="9" y="209"/>
                      <a:pt x="11" y="220"/>
                    </a:cubicBezTo>
                    <a:cubicBezTo>
                      <a:pt x="422" y="390"/>
                      <a:pt x="834" y="552"/>
                      <a:pt x="1250" y="717"/>
                    </a:cubicBezTo>
                    <a:cubicBezTo>
                      <a:pt x="1251" y="719"/>
                      <a:pt x="1253" y="719"/>
                      <a:pt x="1254" y="719"/>
                    </a:cubicBezTo>
                    <a:cubicBezTo>
                      <a:pt x="1258" y="719"/>
                      <a:pt x="1262" y="717"/>
                      <a:pt x="1264" y="717"/>
                    </a:cubicBezTo>
                    <a:cubicBezTo>
                      <a:pt x="1406" y="717"/>
                      <a:pt x="1535" y="697"/>
                      <a:pt x="1680" y="681"/>
                    </a:cubicBezTo>
                    <a:cubicBezTo>
                      <a:pt x="1758" y="669"/>
                      <a:pt x="1861" y="641"/>
                      <a:pt x="1878" y="561"/>
                    </a:cubicBezTo>
                    <a:cubicBezTo>
                      <a:pt x="1889" y="519"/>
                      <a:pt x="1867" y="477"/>
                      <a:pt x="1847" y="443"/>
                    </a:cubicBezTo>
                    <a:cubicBezTo>
                      <a:pt x="1763" y="293"/>
                      <a:pt x="1618" y="187"/>
                      <a:pt x="1465" y="100"/>
                    </a:cubicBezTo>
                    <a:cubicBezTo>
                      <a:pt x="1255" y="35"/>
                      <a:pt x="1039" y="0"/>
                      <a:pt x="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1" name="Google Shape;7611;p59"/>
              <p:cNvSpPr/>
              <p:nvPr/>
            </p:nvSpPr>
            <p:spPr>
              <a:xfrm>
                <a:off x="1464850" y="1967825"/>
                <a:ext cx="4167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197" extrusionOk="0">
                    <a:moveTo>
                      <a:pt x="1" y="0"/>
                    </a:moveTo>
                    <a:cubicBezTo>
                      <a:pt x="210" y="536"/>
                      <a:pt x="659" y="968"/>
                      <a:pt x="1192" y="1197"/>
                    </a:cubicBezTo>
                    <a:cubicBezTo>
                      <a:pt x="1312" y="1191"/>
                      <a:pt x="1435" y="1177"/>
                      <a:pt x="1552" y="1147"/>
                    </a:cubicBezTo>
                    <a:cubicBezTo>
                      <a:pt x="1577" y="1141"/>
                      <a:pt x="1602" y="1135"/>
                      <a:pt x="1619" y="1119"/>
                    </a:cubicBezTo>
                    <a:cubicBezTo>
                      <a:pt x="1666" y="1074"/>
                      <a:pt x="1638" y="996"/>
                      <a:pt x="1605" y="937"/>
                    </a:cubicBezTo>
                    <a:cubicBezTo>
                      <a:pt x="1502" y="770"/>
                      <a:pt x="1370" y="619"/>
                      <a:pt x="1214" y="499"/>
                    </a:cubicBezTo>
                    <a:lnTo>
                      <a:pt x="1239" y="499"/>
                    </a:lnTo>
                    <a:cubicBezTo>
                      <a:pt x="824" y="335"/>
                      <a:pt x="411" y="167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2" name="Google Shape;7612;p59"/>
              <p:cNvSpPr/>
              <p:nvPr/>
            </p:nvSpPr>
            <p:spPr>
              <a:xfrm>
                <a:off x="1815325" y="2052525"/>
                <a:ext cx="207225" cy="197225"/>
              </a:xfrm>
              <a:custGeom>
                <a:avLst/>
                <a:gdLst/>
                <a:ahLst/>
                <a:cxnLst/>
                <a:rect l="l" t="t" r="r" b="b"/>
                <a:pathLst>
                  <a:path w="8289" h="7889" extrusionOk="0">
                    <a:moveTo>
                      <a:pt x="1924" y="0"/>
                    </a:moveTo>
                    <a:cubicBezTo>
                      <a:pt x="1485" y="0"/>
                      <a:pt x="1074" y="323"/>
                      <a:pt x="910" y="730"/>
                    </a:cubicBezTo>
                    <a:cubicBezTo>
                      <a:pt x="740" y="1151"/>
                      <a:pt x="804" y="1650"/>
                      <a:pt x="1007" y="2063"/>
                    </a:cubicBezTo>
                    <a:cubicBezTo>
                      <a:pt x="1130" y="2309"/>
                      <a:pt x="1303" y="2560"/>
                      <a:pt x="1275" y="2833"/>
                    </a:cubicBezTo>
                    <a:cubicBezTo>
                      <a:pt x="1272" y="2872"/>
                      <a:pt x="1261" y="2909"/>
                      <a:pt x="1256" y="2950"/>
                    </a:cubicBezTo>
                    <a:cubicBezTo>
                      <a:pt x="1233" y="3031"/>
                      <a:pt x="1206" y="3109"/>
                      <a:pt x="1189" y="3188"/>
                    </a:cubicBezTo>
                    <a:cubicBezTo>
                      <a:pt x="1189" y="3193"/>
                      <a:pt x="1189" y="3193"/>
                      <a:pt x="1186" y="3196"/>
                    </a:cubicBezTo>
                    <a:cubicBezTo>
                      <a:pt x="1180" y="3213"/>
                      <a:pt x="1178" y="3235"/>
                      <a:pt x="1175" y="3252"/>
                    </a:cubicBezTo>
                    <a:cubicBezTo>
                      <a:pt x="1175" y="3257"/>
                      <a:pt x="1172" y="3266"/>
                      <a:pt x="1172" y="3268"/>
                    </a:cubicBezTo>
                    <a:cubicBezTo>
                      <a:pt x="1169" y="3285"/>
                      <a:pt x="1169" y="3299"/>
                      <a:pt x="1169" y="3319"/>
                    </a:cubicBezTo>
                    <a:lnTo>
                      <a:pt x="1169" y="3338"/>
                    </a:lnTo>
                    <a:cubicBezTo>
                      <a:pt x="1172" y="3361"/>
                      <a:pt x="1172" y="3380"/>
                      <a:pt x="1175" y="3405"/>
                    </a:cubicBezTo>
                    <a:cubicBezTo>
                      <a:pt x="1228" y="3634"/>
                      <a:pt x="1482" y="3745"/>
                      <a:pt x="1708" y="3810"/>
                    </a:cubicBezTo>
                    <a:cubicBezTo>
                      <a:pt x="1764" y="3824"/>
                      <a:pt x="1825" y="3838"/>
                      <a:pt x="1886" y="3852"/>
                    </a:cubicBezTo>
                    <a:cubicBezTo>
                      <a:pt x="1485" y="3941"/>
                      <a:pt x="1105" y="4100"/>
                      <a:pt x="773" y="4351"/>
                    </a:cubicBezTo>
                    <a:cubicBezTo>
                      <a:pt x="742" y="4373"/>
                      <a:pt x="715" y="4398"/>
                      <a:pt x="684" y="4423"/>
                    </a:cubicBezTo>
                    <a:lnTo>
                      <a:pt x="681" y="4426"/>
                    </a:lnTo>
                    <a:cubicBezTo>
                      <a:pt x="653" y="4451"/>
                      <a:pt x="625" y="4479"/>
                      <a:pt x="595" y="4504"/>
                    </a:cubicBezTo>
                    <a:cubicBezTo>
                      <a:pt x="232" y="4859"/>
                      <a:pt x="0" y="5378"/>
                      <a:pt x="171" y="5846"/>
                    </a:cubicBezTo>
                    <a:cubicBezTo>
                      <a:pt x="265" y="6100"/>
                      <a:pt x="466" y="6307"/>
                      <a:pt x="684" y="6471"/>
                    </a:cubicBezTo>
                    <a:cubicBezTo>
                      <a:pt x="985" y="6700"/>
                      <a:pt x="1374" y="6871"/>
                      <a:pt x="1745" y="6871"/>
                    </a:cubicBezTo>
                    <a:cubicBezTo>
                      <a:pt x="1930" y="6871"/>
                      <a:pt x="2111" y="6828"/>
                      <a:pt x="2274" y="6728"/>
                    </a:cubicBezTo>
                    <a:cubicBezTo>
                      <a:pt x="2478" y="6602"/>
                      <a:pt x="2628" y="6396"/>
                      <a:pt x="2768" y="6198"/>
                    </a:cubicBezTo>
                    <a:lnTo>
                      <a:pt x="2768" y="6195"/>
                    </a:lnTo>
                    <a:cubicBezTo>
                      <a:pt x="2849" y="6083"/>
                      <a:pt x="2924" y="5972"/>
                      <a:pt x="3005" y="5863"/>
                    </a:cubicBezTo>
                    <a:cubicBezTo>
                      <a:pt x="3117" y="5707"/>
                      <a:pt x="3231" y="5545"/>
                      <a:pt x="3343" y="5389"/>
                    </a:cubicBezTo>
                    <a:cubicBezTo>
                      <a:pt x="3362" y="5364"/>
                      <a:pt x="3379" y="5341"/>
                      <a:pt x="3396" y="5319"/>
                    </a:cubicBezTo>
                    <a:lnTo>
                      <a:pt x="3396" y="5319"/>
                    </a:lnTo>
                    <a:lnTo>
                      <a:pt x="3365" y="5475"/>
                    </a:lnTo>
                    <a:cubicBezTo>
                      <a:pt x="3334" y="5643"/>
                      <a:pt x="3301" y="5810"/>
                      <a:pt x="3267" y="5975"/>
                    </a:cubicBezTo>
                    <a:cubicBezTo>
                      <a:pt x="3242" y="6100"/>
                      <a:pt x="3217" y="6228"/>
                      <a:pt x="3214" y="6360"/>
                    </a:cubicBezTo>
                    <a:cubicBezTo>
                      <a:pt x="3211" y="6421"/>
                      <a:pt x="3217" y="6485"/>
                      <a:pt x="3228" y="6546"/>
                    </a:cubicBezTo>
                    <a:cubicBezTo>
                      <a:pt x="3239" y="6611"/>
                      <a:pt x="3262" y="6669"/>
                      <a:pt x="3290" y="6725"/>
                    </a:cubicBezTo>
                    <a:lnTo>
                      <a:pt x="3320" y="6778"/>
                    </a:lnTo>
                    <a:cubicBezTo>
                      <a:pt x="3515" y="7079"/>
                      <a:pt x="3934" y="7169"/>
                      <a:pt x="4232" y="7381"/>
                    </a:cubicBezTo>
                    <a:cubicBezTo>
                      <a:pt x="4503" y="7568"/>
                      <a:pt x="4726" y="7883"/>
                      <a:pt x="5050" y="7888"/>
                    </a:cubicBezTo>
                    <a:cubicBezTo>
                      <a:pt x="5052" y="7888"/>
                      <a:pt x="5055" y="7888"/>
                      <a:pt x="5057" y="7888"/>
                    </a:cubicBezTo>
                    <a:cubicBezTo>
                      <a:pt x="5427" y="7888"/>
                      <a:pt x="5664" y="7481"/>
                      <a:pt x="5736" y="7118"/>
                    </a:cubicBezTo>
                    <a:cubicBezTo>
                      <a:pt x="5837" y="6641"/>
                      <a:pt x="5795" y="6136"/>
                      <a:pt x="5636" y="5670"/>
                    </a:cubicBezTo>
                    <a:cubicBezTo>
                      <a:pt x="5633" y="5665"/>
                      <a:pt x="5627" y="5657"/>
                      <a:pt x="5627" y="5651"/>
                    </a:cubicBezTo>
                    <a:cubicBezTo>
                      <a:pt x="5605" y="5581"/>
                      <a:pt x="5577" y="5514"/>
                      <a:pt x="5549" y="5447"/>
                    </a:cubicBezTo>
                    <a:cubicBezTo>
                      <a:pt x="5544" y="5442"/>
                      <a:pt x="5541" y="5433"/>
                      <a:pt x="5541" y="5431"/>
                    </a:cubicBezTo>
                    <a:cubicBezTo>
                      <a:pt x="5499" y="5336"/>
                      <a:pt x="5454" y="5249"/>
                      <a:pt x="5401" y="5160"/>
                    </a:cubicBezTo>
                    <a:lnTo>
                      <a:pt x="5401" y="5160"/>
                    </a:lnTo>
                    <a:cubicBezTo>
                      <a:pt x="5485" y="5210"/>
                      <a:pt x="5572" y="5258"/>
                      <a:pt x="5655" y="5302"/>
                    </a:cubicBezTo>
                    <a:cubicBezTo>
                      <a:pt x="5675" y="5313"/>
                      <a:pt x="5692" y="5322"/>
                      <a:pt x="5708" y="5330"/>
                    </a:cubicBezTo>
                    <a:cubicBezTo>
                      <a:pt x="5918" y="5439"/>
                      <a:pt x="6130" y="5537"/>
                      <a:pt x="6350" y="5623"/>
                    </a:cubicBezTo>
                    <a:cubicBezTo>
                      <a:pt x="6358" y="5626"/>
                      <a:pt x="6364" y="5629"/>
                      <a:pt x="6367" y="5629"/>
                    </a:cubicBezTo>
                    <a:lnTo>
                      <a:pt x="6372" y="5629"/>
                    </a:lnTo>
                    <a:cubicBezTo>
                      <a:pt x="6500" y="5679"/>
                      <a:pt x="6643" y="5723"/>
                      <a:pt x="6780" y="5723"/>
                    </a:cubicBezTo>
                    <a:cubicBezTo>
                      <a:pt x="6870" y="5723"/>
                      <a:pt x="6957" y="5704"/>
                      <a:pt x="7033" y="5654"/>
                    </a:cubicBezTo>
                    <a:cubicBezTo>
                      <a:pt x="7321" y="5467"/>
                      <a:pt x="7265" y="4984"/>
                      <a:pt x="7547" y="4789"/>
                    </a:cubicBezTo>
                    <a:cubicBezTo>
                      <a:pt x="7644" y="4719"/>
                      <a:pt x="7770" y="4702"/>
                      <a:pt x="7882" y="4658"/>
                    </a:cubicBezTo>
                    <a:cubicBezTo>
                      <a:pt x="8038" y="4594"/>
                      <a:pt x="8174" y="4468"/>
                      <a:pt x="8233" y="4309"/>
                    </a:cubicBezTo>
                    <a:cubicBezTo>
                      <a:pt x="8289" y="4147"/>
                      <a:pt x="8250" y="3952"/>
                      <a:pt x="8121" y="3840"/>
                    </a:cubicBezTo>
                    <a:cubicBezTo>
                      <a:pt x="7982" y="3723"/>
                      <a:pt x="7770" y="3718"/>
                      <a:pt x="7619" y="3612"/>
                    </a:cubicBezTo>
                    <a:cubicBezTo>
                      <a:pt x="7457" y="3494"/>
                      <a:pt x="7399" y="3282"/>
                      <a:pt x="7282" y="3126"/>
                    </a:cubicBezTo>
                    <a:cubicBezTo>
                      <a:pt x="7068" y="2848"/>
                      <a:pt x="6705" y="2783"/>
                      <a:pt x="6341" y="2783"/>
                    </a:cubicBezTo>
                    <a:cubicBezTo>
                      <a:pt x="6325" y="2783"/>
                      <a:pt x="6310" y="2783"/>
                      <a:pt x="6294" y="2783"/>
                    </a:cubicBezTo>
                    <a:lnTo>
                      <a:pt x="6283" y="2783"/>
                    </a:lnTo>
                    <a:cubicBezTo>
                      <a:pt x="6236" y="2783"/>
                      <a:pt x="6185" y="2789"/>
                      <a:pt x="6138" y="2791"/>
                    </a:cubicBezTo>
                    <a:cubicBezTo>
                      <a:pt x="6130" y="2791"/>
                      <a:pt x="6127" y="2791"/>
                      <a:pt x="6118" y="2794"/>
                    </a:cubicBezTo>
                    <a:cubicBezTo>
                      <a:pt x="6110" y="2794"/>
                      <a:pt x="6099" y="2797"/>
                      <a:pt x="6088" y="2797"/>
                    </a:cubicBezTo>
                    <a:cubicBezTo>
                      <a:pt x="6375" y="2482"/>
                      <a:pt x="6626" y="2136"/>
                      <a:pt x="6838" y="1770"/>
                    </a:cubicBezTo>
                    <a:cubicBezTo>
                      <a:pt x="7017" y="1463"/>
                      <a:pt x="7170" y="1123"/>
                      <a:pt x="7134" y="774"/>
                    </a:cubicBezTo>
                    <a:cubicBezTo>
                      <a:pt x="7115" y="433"/>
                      <a:pt x="6840" y="101"/>
                      <a:pt x="6502" y="101"/>
                    </a:cubicBezTo>
                    <a:cubicBezTo>
                      <a:pt x="6492" y="101"/>
                      <a:pt x="6482" y="102"/>
                      <a:pt x="6473" y="102"/>
                    </a:cubicBezTo>
                    <a:cubicBezTo>
                      <a:pt x="6316" y="113"/>
                      <a:pt x="6171" y="189"/>
                      <a:pt x="6026" y="250"/>
                    </a:cubicBezTo>
                    <a:cubicBezTo>
                      <a:pt x="5544" y="440"/>
                      <a:pt x="4986" y="434"/>
                      <a:pt x="4562" y="727"/>
                    </a:cubicBezTo>
                    <a:cubicBezTo>
                      <a:pt x="4188" y="984"/>
                      <a:pt x="3995" y="1436"/>
                      <a:pt x="3953" y="1890"/>
                    </a:cubicBezTo>
                    <a:cubicBezTo>
                      <a:pt x="3923" y="1790"/>
                      <a:pt x="3895" y="1703"/>
                      <a:pt x="3878" y="1625"/>
                    </a:cubicBezTo>
                    <a:cubicBezTo>
                      <a:pt x="3836" y="1469"/>
                      <a:pt x="3792" y="1313"/>
                      <a:pt x="3725" y="1162"/>
                    </a:cubicBezTo>
                    <a:cubicBezTo>
                      <a:pt x="3711" y="1134"/>
                      <a:pt x="3697" y="1104"/>
                      <a:pt x="3683" y="1076"/>
                    </a:cubicBezTo>
                    <a:cubicBezTo>
                      <a:pt x="3655" y="1017"/>
                      <a:pt x="3619" y="964"/>
                      <a:pt x="3580" y="911"/>
                    </a:cubicBezTo>
                    <a:lnTo>
                      <a:pt x="3580" y="908"/>
                    </a:lnTo>
                    <a:cubicBezTo>
                      <a:pt x="3557" y="878"/>
                      <a:pt x="3532" y="844"/>
                      <a:pt x="3504" y="813"/>
                    </a:cubicBezTo>
                    <a:cubicBezTo>
                      <a:pt x="3490" y="797"/>
                      <a:pt x="3476" y="783"/>
                      <a:pt x="3462" y="769"/>
                    </a:cubicBezTo>
                    <a:cubicBezTo>
                      <a:pt x="3449" y="755"/>
                      <a:pt x="3437" y="744"/>
                      <a:pt x="3426" y="730"/>
                    </a:cubicBezTo>
                    <a:cubicBezTo>
                      <a:pt x="3407" y="710"/>
                      <a:pt x="3384" y="691"/>
                      <a:pt x="3362" y="671"/>
                    </a:cubicBezTo>
                    <a:cubicBezTo>
                      <a:pt x="3354" y="663"/>
                      <a:pt x="3351" y="660"/>
                      <a:pt x="3343" y="657"/>
                    </a:cubicBezTo>
                    <a:cubicBezTo>
                      <a:pt x="3161" y="507"/>
                      <a:pt x="2952" y="392"/>
                      <a:pt x="2748" y="281"/>
                    </a:cubicBezTo>
                    <a:cubicBezTo>
                      <a:pt x="2503" y="147"/>
                      <a:pt x="2249" y="16"/>
                      <a:pt x="1973" y="2"/>
                    </a:cubicBezTo>
                    <a:cubicBezTo>
                      <a:pt x="1956" y="1"/>
                      <a:pt x="1940" y="0"/>
                      <a:pt x="19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3" name="Google Shape;7613;p59"/>
              <p:cNvSpPr/>
              <p:nvPr/>
            </p:nvSpPr>
            <p:spPr>
              <a:xfrm>
                <a:off x="1845600" y="2066825"/>
                <a:ext cx="80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3398" extrusionOk="0">
                    <a:moveTo>
                      <a:pt x="1003" y="0"/>
                    </a:moveTo>
                    <a:cubicBezTo>
                      <a:pt x="631" y="0"/>
                      <a:pt x="288" y="272"/>
                      <a:pt x="145" y="621"/>
                    </a:cubicBezTo>
                    <a:cubicBezTo>
                      <a:pt x="0" y="984"/>
                      <a:pt x="56" y="1402"/>
                      <a:pt x="226" y="1751"/>
                    </a:cubicBezTo>
                    <a:cubicBezTo>
                      <a:pt x="329" y="1960"/>
                      <a:pt x="480" y="2175"/>
                      <a:pt x="455" y="2406"/>
                    </a:cubicBezTo>
                    <a:cubicBezTo>
                      <a:pt x="441" y="2571"/>
                      <a:pt x="340" y="2727"/>
                      <a:pt x="377" y="2889"/>
                    </a:cubicBezTo>
                    <a:cubicBezTo>
                      <a:pt x="421" y="3084"/>
                      <a:pt x="636" y="3179"/>
                      <a:pt x="829" y="3229"/>
                    </a:cubicBezTo>
                    <a:cubicBezTo>
                      <a:pt x="1114" y="3304"/>
                      <a:pt x="1575" y="3397"/>
                      <a:pt x="1996" y="3397"/>
                    </a:cubicBezTo>
                    <a:cubicBezTo>
                      <a:pt x="2286" y="3397"/>
                      <a:pt x="2558" y="3353"/>
                      <a:pt x="2740" y="3227"/>
                    </a:cubicBezTo>
                    <a:cubicBezTo>
                      <a:pt x="3214" y="2892"/>
                      <a:pt x="2779" y="1815"/>
                      <a:pt x="2664" y="1374"/>
                    </a:cubicBezTo>
                    <a:cubicBezTo>
                      <a:pt x="2609" y="1162"/>
                      <a:pt x="2542" y="947"/>
                      <a:pt x="2413" y="769"/>
                    </a:cubicBezTo>
                    <a:cubicBezTo>
                      <a:pt x="2238" y="529"/>
                      <a:pt x="1964" y="381"/>
                      <a:pt x="1702" y="239"/>
                    </a:cubicBezTo>
                    <a:cubicBezTo>
                      <a:pt x="1495" y="127"/>
                      <a:pt x="1278" y="15"/>
                      <a:pt x="1046" y="2"/>
                    </a:cubicBezTo>
                    <a:cubicBezTo>
                      <a:pt x="1032" y="1"/>
                      <a:pt x="1017" y="0"/>
                      <a:pt x="1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4" name="Google Shape;7614;p59"/>
              <p:cNvSpPr/>
              <p:nvPr/>
            </p:nvSpPr>
            <p:spPr>
              <a:xfrm>
                <a:off x="1870550" y="2116575"/>
                <a:ext cx="42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062" extrusionOk="0">
                    <a:moveTo>
                      <a:pt x="79" y="0"/>
                    </a:moveTo>
                    <a:cubicBezTo>
                      <a:pt x="63" y="0"/>
                      <a:pt x="47" y="6"/>
                      <a:pt x="34" y="17"/>
                    </a:cubicBezTo>
                    <a:cubicBezTo>
                      <a:pt x="6" y="40"/>
                      <a:pt x="1" y="82"/>
                      <a:pt x="26" y="109"/>
                    </a:cubicBezTo>
                    <a:cubicBezTo>
                      <a:pt x="442" y="570"/>
                      <a:pt x="1000" y="905"/>
                      <a:pt x="1599" y="1058"/>
                    </a:cubicBezTo>
                    <a:cubicBezTo>
                      <a:pt x="1606" y="1060"/>
                      <a:pt x="1612" y="1062"/>
                      <a:pt x="1618" y="1062"/>
                    </a:cubicBezTo>
                    <a:cubicBezTo>
                      <a:pt x="1626" y="1062"/>
                      <a:pt x="1634" y="1060"/>
                      <a:pt x="1641" y="1055"/>
                    </a:cubicBezTo>
                    <a:cubicBezTo>
                      <a:pt x="1661" y="1044"/>
                      <a:pt x="1672" y="1030"/>
                      <a:pt x="1683" y="1011"/>
                    </a:cubicBezTo>
                    <a:cubicBezTo>
                      <a:pt x="1689" y="974"/>
                      <a:pt x="1669" y="941"/>
                      <a:pt x="1633" y="930"/>
                    </a:cubicBezTo>
                    <a:cubicBezTo>
                      <a:pt x="1058" y="787"/>
                      <a:pt x="525" y="464"/>
                      <a:pt x="126" y="23"/>
                    </a:cubicBezTo>
                    <a:cubicBezTo>
                      <a:pt x="114" y="8"/>
                      <a:pt x="97" y="0"/>
                      <a:pt x="79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7615;p59"/>
              <p:cNvSpPr/>
              <p:nvPr/>
            </p:nvSpPr>
            <p:spPr>
              <a:xfrm>
                <a:off x="1890925" y="2109650"/>
                <a:ext cx="1857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329" extrusionOk="0">
                    <a:moveTo>
                      <a:pt x="77" y="1"/>
                    </a:moveTo>
                    <a:cubicBezTo>
                      <a:pt x="62" y="1"/>
                      <a:pt x="46" y="5"/>
                      <a:pt x="34" y="15"/>
                    </a:cubicBezTo>
                    <a:cubicBezTo>
                      <a:pt x="6" y="38"/>
                      <a:pt x="0" y="80"/>
                      <a:pt x="23" y="107"/>
                    </a:cubicBezTo>
                    <a:cubicBezTo>
                      <a:pt x="302" y="442"/>
                      <a:pt x="500" y="852"/>
                      <a:pt x="603" y="1276"/>
                    </a:cubicBezTo>
                    <a:cubicBezTo>
                      <a:pt x="613" y="1307"/>
                      <a:pt x="639" y="1328"/>
                      <a:pt x="669" y="1328"/>
                    </a:cubicBezTo>
                    <a:cubicBezTo>
                      <a:pt x="674" y="1328"/>
                      <a:pt x="679" y="1328"/>
                      <a:pt x="684" y="1327"/>
                    </a:cubicBezTo>
                    <a:cubicBezTo>
                      <a:pt x="687" y="1321"/>
                      <a:pt x="692" y="1321"/>
                      <a:pt x="698" y="1318"/>
                    </a:cubicBezTo>
                    <a:cubicBezTo>
                      <a:pt x="726" y="1304"/>
                      <a:pt x="743" y="1274"/>
                      <a:pt x="731" y="1248"/>
                    </a:cubicBezTo>
                    <a:cubicBezTo>
                      <a:pt x="628" y="802"/>
                      <a:pt x="419" y="381"/>
                      <a:pt x="129" y="24"/>
                    </a:cubicBezTo>
                    <a:cubicBezTo>
                      <a:pt x="115" y="8"/>
                      <a:pt x="96" y="1"/>
                      <a:pt x="77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6" name="Google Shape;7616;p59"/>
              <p:cNvSpPr/>
              <p:nvPr/>
            </p:nvSpPr>
            <p:spPr>
              <a:xfrm>
                <a:off x="1863175" y="2088525"/>
                <a:ext cx="54275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288" extrusionOk="0">
                    <a:moveTo>
                      <a:pt x="678" y="0"/>
                    </a:moveTo>
                    <a:cubicBezTo>
                      <a:pt x="426" y="0"/>
                      <a:pt x="192" y="180"/>
                      <a:pt x="98" y="417"/>
                    </a:cubicBezTo>
                    <a:cubicBezTo>
                      <a:pt x="0" y="660"/>
                      <a:pt x="39" y="944"/>
                      <a:pt x="154" y="1176"/>
                    </a:cubicBezTo>
                    <a:cubicBezTo>
                      <a:pt x="223" y="1321"/>
                      <a:pt x="324" y="1463"/>
                      <a:pt x="307" y="1619"/>
                    </a:cubicBezTo>
                    <a:cubicBezTo>
                      <a:pt x="293" y="1731"/>
                      <a:pt x="226" y="1837"/>
                      <a:pt x="251" y="1943"/>
                    </a:cubicBezTo>
                    <a:cubicBezTo>
                      <a:pt x="279" y="2074"/>
                      <a:pt x="427" y="2138"/>
                      <a:pt x="555" y="2174"/>
                    </a:cubicBezTo>
                    <a:cubicBezTo>
                      <a:pt x="748" y="2224"/>
                      <a:pt x="1060" y="2288"/>
                      <a:pt x="1347" y="2288"/>
                    </a:cubicBezTo>
                    <a:cubicBezTo>
                      <a:pt x="1542" y="2288"/>
                      <a:pt x="1725" y="2258"/>
                      <a:pt x="1850" y="2174"/>
                    </a:cubicBezTo>
                    <a:cubicBezTo>
                      <a:pt x="2171" y="1951"/>
                      <a:pt x="1872" y="1223"/>
                      <a:pt x="1797" y="930"/>
                    </a:cubicBezTo>
                    <a:cubicBezTo>
                      <a:pt x="1758" y="785"/>
                      <a:pt x="1713" y="640"/>
                      <a:pt x="1627" y="520"/>
                    </a:cubicBezTo>
                    <a:cubicBezTo>
                      <a:pt x="1507" y="355"/>
                      <a:pt x="1325" y="255"/>
                      <a:pt x="1147" y="163"/>
                    </a:cubicBezTo>
                    <a:cubicBezTo>
                      <a:pt x="1004" y="85"/>
                      <a:pt x="862" y="12"/>
                      <a:pt x="706" y="1"/>
                    </a:cubicBezTo>
                    <a:cubicBezTo>
                      <a:pt x="697" y="1"/>
                      <a:pt x="687" y="0"/>
                      <a:pt x="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7" name="Google Shape;7617;p59"/>
              <p:cNvSpPr/>
              <p:nvPr/>
            </p:nvSpPr>
            <p:spPr>
              <a:xfrm>
                <a:off x="1829550" y="2146125"/>
                <a:ext cx="8685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2653" extrusionOk="0">
                    <a:moveTo>
                      <a:pt x="2640" y="0"/>
                    </a:moveTo>
                    <a:cubicBezTo>
                      <a:pt x="2468" y="0"/>
                      <a:pt x="2311" y="12"/>
                      <a:pt x="2221" y="15"/>
                    </a:cubicBezTo>
                    <a:cubicBezTo>
                      <a:pt x="1669" y="41"/>
                      <a:pt x="1119" y="180"/>
                      <a:pt x="676" y="515"/>
                    </a:cubicBezTo>
                    <a:cubicBezTo>
                      <a:pt x="288" y="811"/>
                      <a:pt x="0" y="1324"/>
                      <a:pt x="168" y="1781"/>
                    </a:cubicBezTo>
                    <a:cubicBezTo>
                      <a:pt x="246" y="1996"/>
                      <a:pt x="419" y="2166"/>
                      <a:pt x="603" y="2311"/>
                    </a:cubicBezTo>
                    <a:cubicBezTo>
                      <a:pt x="858" y="2507"/>
                      <a:pt x="1189" y="2653"/>
                      <a:pt x="1502" y="2653"/>
                    </a:cubicBezTo>
                    <a:cubicBezTo>
                      <a:pt x="1659" y="2653"/>
                      <a:pt x="1811" y="2616"/>
                      <a:pt x="1948" y="2532"/>
                    </a:cubicBezTo>
                    <a:cubicBezTo>
                      <a:pt x="2126" y="2423"/>
                      <a:pt x="2249" y="2247"/>
                      <a:pt x="2372" y="2080"/>
                    </a:cubicBezTo>
                    <a:cubicBezTo>
                      <a:pt x="2534" y="1851"/>
                      <a:pt x="2698" y="1625"/>
                      <a:pt x="2860" y="1396"/>
                    </a:cubicBezTo>
                    <a:lnTo>
                      <a:pt x="3256" y="841"/>
                    </a:lnTo>
                    <a:cubicBezTo>
                      <a:pt x="3365" y="693"/>
                      <a:pt x="3474" y="526"/>
                      <a:pt x="3463" y="345"/>
                    </a:cubicBezTo>
                    <a:cubicBezTo>
                      <a:pt x="3442" y="53"/>
                      <a:pt x="3006" y="0"/>
                      <a:pt x="2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8" name="Google Shape;7618;p59"/>
              <p:cNvSpPr/>
              <p:nvPr/>
            </p:nvSpPr>
            <p:spPr>
              <a:xfrm>
                <a:off x="1863225" y="2149500"/>
                <a:ext cx="4620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765" extrusionOk="0">
                    <a:moveTo>
                      <a:pt x="1778" y="0"/>
                    </a:moveTo>
                    <a:cubicBezTo>
                      <a:pt x="1142" y="12"/>
                      <a:pt x="525" y="240"/>
                      <a:pt x="37" y="645"/>
                    </a:cubicBezTo>
                    <a:cubicBezTo>
                      <a:pt x="7" y="670"/>
                      <a:pt x="1" y="712"/>
                      <a:pt x="26" y="740"/>
                    </a:cubicBezTo>
                    <a:cubicBezTo>
                      <a:pt x="40" y="757"/>
                      <a:pt x="59" y="764"/>
                      <a:pt x="78" y="764"/>
                    </a:cubicBezTo>
                    <a:cubicBezTo>
                      <a:pt x="93" y="764"/>
                      <a:pt x="109" y="760"/>
                      <a:pt x="121" y="751"/>
                    </a:cubicBezTo>
                    <a:cubicBezTo>
                      <a:pt x="584" y="363"/>
                      <a:pt x="1178" y="145"/>
                      <a:pt x="1781" y="132"/>
                    </a:cubicBezTo>
                    <a:cubicBezTo>
                      <a:pt x="1792" y="132"/>
                      <a:pt x="1800" y="129"/>
                      <a:pt x="1809" y="126"/>
                    </a:cubicBezTo>
                    <a:cubicBezTo>
                      <a:pt x="1834" y="115"/>
                      <a:pt x="1848" y="95"/>
                      <a:pt x="1842" y="62"/>
                    </a:cubicBezTo>
                    <a:cubicBezTo>
                      <a:pt x="1842" y="28"/>
                      <a:pt x="1812" y="0"/>
                      <a:pt x="1778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9" name="Google Shape;7619;p59"/>
              <p:cNvSpPr/>
              <p:nvPr/>
            </p:nvSpPr>
            <p:spPr>
              <a:xfrm>
                <a:off x="1879475" y="2156450"/>
                <a:ext cx="297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75" extrusionOk="0">
                    <a:moveTo>
                      <a:pt x="1112" y="1"/>
                    </a:moveTo>
                    <a:cubicBezTo>
                      <a:pt x="1090" y="1"/>
                      <a:pt x="1069" y="12"/>
                      <a:pt x="1058" y="32"/>
                    </a:cubicBezTo>
                    <a:cubicBezTo>
                      <a:pt x="799" y="467"/>
                      <a:pt x="447" y="855"/>
                      <a:pt x="34" y="1151"/>
                    </a:cubicBezTo>
                    <a:cubicBezTo>
                      <a:pt x="7" y="1176"/>
                      <a:pt x="1" y="1218"/>
                      <a:pt x="20" y="1246"/>
                    </a:cubicBezTo>
                    <a:cubicBezTo>
                      <a:pt x="34" y="1265"/>
                      <a:pt x="54" y="1275"/>
                      <a:pt x="74" y="1275"/>
                    </a:cubicBezTo>
                    <a:cubicBezTo>
                      <a:pt x="83" y="1275"/>
                      <a:pt x="93" y="1272"/>
                      <a:pt x="101" y="1268"/>
                    </a:cubicBezTo>
                    <a:cubicBezTo>
                      <a:pt x="104" y="1262"/>
                      <a:pt x="110" y="1262"/>
                      <a:pt x="113" y="1260"/>
                    </a:cubicBezTo>
                    <a:cubicBezTo>
                      <a:pt x="537" y="953"/>
                      <a:pt x="905" y="551"/>
                      <a:pt x="1173" y="102"/>
                    </a:cubicBezTo>
                    <a:cubicBezTo>
                      <a:pt x="1189" y="71"/>
                      <a:pt x="1178" y="29"/>
                      <a:pt x="1148" y="13"/>
                    </a:cubicBezTo>
                    <a:cubicBezTo>
                      <a:pt x="1137" y="5"/>
                      <a:pt x="1124" y="1"/>
                      <a:pt x="1112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0" name="Google Shape;7620;p59"/>
              <p:cNvSpPr/>
              <p:nvPr/>
            </p:nvSpPr>
            <p:spPr>
              <a:xfrm>
                <a:off x="1851300" y="2149425"/>
                <a:ext cx="57425" cy="437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750" extrusionOk="0">
                    <a:moveTo>
                      <a:pt x="1741" y="0"/>
                    </a:moveTo>
                    <a:cubicBezTo>
                      <a:pt x="1629" y="0"/>
                      <a:pt x="1528" y="7"/>
                      <a:pt x="1468" y="9"/>
                    </a:cubicBezTo>
                    <a:cubicBezTo>
                      <a:pt x="1106" y="23"/>
                      <a:pt x="740" y="115"/>
                      <a:pt x="447" y="338"/>
                    </a:cubicBezTo>
                    <a:cubicBezTo>
                      <a:pt x="193" y="533"/>
                      <a:pt x="1" y="871"/>
                      <a:pt x="112" y="1175"/>
                    </a:cubicBezTo>
                    <a:cubicBezTo>
                      <a:pt x="165" y="1317"/>
                      <a:pt x="277" y="1429"/>
                      <a:pt x="400" y="1524"/>
                    </a:cubicBezTo>
                    <a:cubicBezTo>
                      <a:pt x="569" y="1654"/>
                      <a:pt x="786" y="1749"/>
                      <a:pt x="992" y="1749"/>
                    </a:cubicBezTo>
                    <a:cubicBezTo>
                      <a:pt x="1095" y="1749"/>
                      <a:pt x="1196" y="1725"/>
                      <a:pt x="1287" y="1669"/>
                    </a:cubicBezTo>
                    <a:cubicBezTo>
                      <a:pt x="1404" y="1599"/>
                      <a:pt x="1488" y="1485"/>
                      <a:pt x="1566" y="1373"/>
                    </a:cubicBezTo>
                    <a:cubicBezTo>
                      <a:pt x="1675" y="1223"/>
                      <a:pt x="1784" y="1075"/>
                      <a:pt x="1892" y="921"/>
                    </a:cubicBezTo>
                    <a:lnTo>
                      <a:pt x="2152" y="553"/>
                    </a:lnTo>
                    <a:cubicBezTo>
                      <a:pt x="2222" y="455"/>
                      <a:pt x="2297" y="344"/>
                      <a:pt x="2289" y="227"/>
                    </a:cubicBezTo>
                    <a:cubicBezTo>
                      <a:pt x="2275" y="33"/>
                      <a:pt x="1984" y="0"/>
                      <a:pt x="17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1" name="Google Shape;7621;p59"/>
              <p:cNvSpPr/>
              <p:nvPr/>
            </p:nvSpPr>
            <p:spPr>
              <a:xfrm>
                <a:off x="1913325" y="2068925"/>
                <a:ext cx="69000" cy="7682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3073" extrusionOk="0">
                    <a:moveTo>
                      <a:pt x="2178" y="1"/>
                    </a:moveTo>
                    <a:cubicBezTo>
                      <a:pt x="2170" y="1"/>
                      <a:pt x="2162" y="1"/>
                      <a:pt x="2154" y="1"/>
                    </a:cubicBezTo>
                    <a:cubicBezTo>
                      <a:pt x="2023" y="7"/>
                      <a:pt x="1900" y="74"/>
                      <a:pt x="1777" y="124"/>
                    </a:cubicBezTo>
                    <a:cubicBezTo>
                      <a:pt x="1373" y="283"/>
                      <a:pt x="896" y="280"/>
                      <a:pt x="536" y="528"/>
                    </a:cubicBezTo>
                    <a:cubicBezTo>
                      <a:pt x="165" y="788"/>
                      <a:pt x="0" y="1276"/>
                      <a:pt x="17" y="1734"/>
                    </a:cubicBezTo>
                    <a:cubicBezTo>
                      <a:pt x="31" y="2071"/>
                      <a:pt x="137" y="2908"/>
                      <a:pt x="471" y="3042"/>
                    </a:cubicBezTo>
                    <a:cubicBezTo>
                      <a:pt x="526" y="3063"/>
                      <a:pt x="583" y="3073"/>
                      <a:pt x="642" y="3073"/>
                    </a:cubicBezTo>
                    <a:cubicBezTo>
                      <a:pt x="999" y="3073"/>
                      <a:pt x="1415" y="2721"/>
                      <a:pt x="1624" y="2515"/>
                    </a:cubicBezTo>
                    <a:cubicBezTo>
                      <a:pt x="1958" y="2191"/>
                      <a:pt x="2246" y="1817"/>
                      <a:pt x="2480" y="1416"/>
                    </a:cubicBezTo>
                    <a:cubicBezTo>
                      <a:pt x="2628" y="1159"/>
                      <a:pt x="2759" y="869"/>
                      <a:pt x="2731" y="573"/>
                    </a:cubicBezTo>
                    <a:cubicBezTo>
                      <a:pt x="2699" y="285"/>
                      <a:pt x="2466" y="1"/>
                      <a:pt x="2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2" name="Google Shape;7622;p59"/>
              <p:cNvSpPr/>
              <p:nvPr/>
            </p:nvSpPr>
            <p:spPr>
              <a:xfrm>
                <a:off x="1914300" y="2101400"/>
                <a:ext cx="197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1437" extrusionOk="0">
                    <a:moveTo>
                      <a:pt x="717" y="0"/>
                    </a:moveTo>
                    <a:cubicBezTo>
                      <a:pt x="698" y="0"/>
                      <a:pt x="678" y="9"/>
                      <a:pt x="664" y="25"/>
                    </a:cubicBezTo>
                    <a:cubicBezTo>
                      <a:pt x="338" y="404"/>
                      <a:pt x="106" y="864"/>
                      <a:pt x="6" y="1358"/>
                    </a:cubicBezTo>
                    <a:cubicBezTo>
                      <a:pt x="0" y="1394"/>
                      <a:pt x="22" y="1428"/>
                      <a:pt x="59" y="1436"/>
                    </a:cubicBezTo>
                    <a:cubicBezTo>
                      <a:pt x="73" y="1436"/>
                      <a:pt x="87" y="1436"/>
                      <a:pt x="101" y="1428"/>
                    </a:cubicBezTo>
                    <a:cubicBezTo>
                      <a:pt x="117" y="1419"/>
                      <a:pt x="131" y="1406"/>
                      <a:pt x="134" y="1392"/>
                    </a:cubicBezTo>
                    <a:cubicBezTo>
                      <a:pt x="232" y="917"/>
                      <a:pt x="452" y="477"/>
                      <a:pt x="767" y="111"/>
                    </a:cubicBezTo>
                    <a:cubicBezTo>
                      <a:pt x="790" y="83"/>
                      <a:pt x="787" y="41"/>
                      <a:pt x="759" y="16"/>
                    </a:cubicBezTo>
                    <a:cubicBezTo>
                      <a:pt x="747" y="5"/>
                      <a:pt x="732" y="0"/>
                      <a:pt x="717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3" name="Google Shape;7623;p59"/>
              <p:cNvSpPr/>
              <p:nvPr/>
            </p:nvSpPr>
            <p:spPr>
              <a:xfrm>
                <a:off x="1919725" y="2113750"/>
                <a:ext cx="26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1030" extrusionOk="0">
                    <a:moveTo>
                      <a:pt x="981" y="0"/>
                    </a:moveTo>
                    <a:cubicBezTo>
                      <a:pt x="959" y="0"/>
                      <a:pt x="938" y="11"/>
                      <a:pt x="927" y="33"/>
                    </a:cubicBezTo>
                    <a:cubicBezTo>
                      <a:pt x="709" y="390"/>
                      <a:pt x="405" y="691"/>
                      <a:pt x="43" y="903"/>
                    </a:cubicBezTo>
                    <a:cubicBezTo>
                      <a:pt x="12" y="920"/>
                      <a:pt x="1" y="962"/>
                      <a:pt x="20" y="995"/>
                    </a:cubicBezTo>
                    <a:cubicBezTo>
                      <a:pt x="32" y="1017"/>
                      <a:pt x="53" y="1029"/>
                      <a:pt x="75" y="1029"/>
                    </a:cubicBezTo>
                    <a:cubicBezTo>
                      <a:pt x="85" y="1029"/>
                      <a:pt x="94" y="1027"/>
                      <a:pt x="104" y="1023"/>
                    </a:cubicBezTo>
                    <a:cubicBezTo>
                      <a:pt x="107" y="1023"/>
                      <a:pt x="107" y="1023"/>
                      <a:pt x="109" y="1018"/>
                    </a:cubicBezTo>
                    <a:cubicBezTo>
                      <a:pt x="489" y="794"/>
                      <a:pt x="810" y="479"/>
                      <a:pt x="1036" y="102"/>
                    </a:cubicBezTo>
                    <a:cubicBezTo>
                      <a:pt x="1058" y="69"/>
                      <a:pt x="1047" y="27"/>
                      <a:pt x="1016" y="10"/>
                    </a:cubicBezTo>
                    <a:cubicBezTo>
                      <a:pt x="1005" y="3"/>
                      <a:pt x="993" y="0"/>
                      <a:pt x="981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4" name="Google Shape;7624;p59"/>
              <p:cNvSpPr/>
              <p:nvPr/>
            </p:nvSpPr>
            <p:spPr>
              <a:xfrm>
                <a:off x="1914975" y="2087425"/>
                <a:ext cx="5130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2372" extrusionOk="0">
                    <a:moveTo>
                      <a:pt x="1589" y="0"/>
                    </a:moveTo>
                    <a:cubicBezTo>
                      <a:pt x="1585" y="0"/>
                      <a:pt x="1581" y="0"/>
                      <a:pt x="1577" y="1"/>
                    </a:cubicBezTo>
                    <a:cubicBezTo>
                      <a:pt x="1480" y="3"/>
                      <a:pt x="1387" y="54"/>
                      <a:pt x="1298" y="87"/>
                    </a:cubicBezTo>
                    <a:cubicBezTo>
                      <a:pt x="1000" y="201"/>
                      <a:pt x="645" y="185"/>
                      <a:pt x="383" y="374"/>
                    </a:cubicBezTo>
                    <a:cubicBezTo>
                      <a:pt x="107" y="570"/>
                      <a:pt x="1" y="949"/>
                      <a:pt x="23" y="1309"/>
                    </a:cubicBezTo>
                    <a:cubicBezTo>
                      <a:pt x="43" y="1574"/>
                      <a:pt x="143" y="2232"/>
                      <a:pt x="400" y="2344"/>
                    </a:cubicBezTo>
                    <a:cubicBezTo>
                      <a:pt x="444" y="2363"/>
                      <a:pt x="491" y="2372"/>
                      <a:pt x="539" y="2372"/>
                    </a:cubicBezTo>
                    <a:cubicBezTo>
                      <a:pt x="802" y="2372"/>
                      <a:pt x="1096" y="2112"/>
                      <a:pt x="1245" y="1959"/>
                    </a:cubicBezTo>
                    <a:cubicBezTo>
                      <a:pt x="1482" y="1713"/>
                      <a:pt x="1689" y="1429"/>
                      <a:pt x="1851" y="1119"/>
                    </a:cubicBezTo>
                    <a:cubicBezTo>
                      <a:pt x="1957" y="921"/>
                      <a:pt x="2051" y="698"/>
                      <a:pt x="2018" y="464"/>
                    </a:cubicBezTo>
                    <a:cubicBezTo>
                      <a:pt x="1988" y="233"/>
                      <a:pt x="1807" y="0"/>
                      <a:pt x="1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5" name="Google Shape;7625;p59"/>
              <p:cNvSpPr/>
              <p:nvPr/>
            </p:nvSpPr>
            <p:spPr>
              <a:xfrm>
                <a:off x="1897400" y="2153325"/>
                <a:ext cx="59175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3229" extrusionOk="0">
                    <a:moveTo>
                      <a:pt x="768" y="0"/>
                    </a:moveTo>
                    <a:cubicBezTo>
                      <a:pt x="614" y="0"/>
                      <a:pt x="482" y="86"/>
                      <a:pt x="397" y="305"/>
                    </a:cubicBezTo>
                    <a:cubicBezTo>
                      <a:pt x="238" y="712"/>
                      <a:pt x="168" y="1184"/>
                      <a:pt x="82" y="1608"/>
                    </a:cubicBezTo>
                    <a:cubicBezTo>
                      <a:pt x="40" y="1820"/>
                      <a:pt x="1" y="2054"/>
                      <a:pt x="101" y="2247"/>
                    </a:cubicBezTo>
                    <a:cubicBezTo>
                      <a:pt x="252" y="2540"/>
                      <a:pt x="637" y="2612"/>
                      <a:pt x="905" y="2802"/>
                    </a:cubicBezTo>
                    <a:cubicBezTo>
                      <a:pt x="1131" y="2961"/>
                      <a:pt x="1321" y="3226"/>
                      <a:pt x="1599" y="3229"/>
                    </a:cubicBezTo>
                    <a:cubicBezTo>
                      <a:pt x="1602" y="3229"/>
                      <a:pt x="1605" y="3229"/>
                      <a:pt x="1607" y="3229"/>
                    </a:cubicBezTo>
                    <a:cubicBezTo>
                      <a:pt x="1918" y="3229"/>
                      <a:pt x="2116" y="2886"/>
                      <a:pt x="2183" y="2579"/>
                    </a:cubicBezTo>
                    <a:cubicBezTo>
                      <a:pt x="2367" y="1700"/>
                      <a:pt x="1990" y="726"/>
                      <a:pt x="1256" y="202"/>
                    </a:cubicBezTo>
                    <a:cubicBezTo>
                      <a:pt x="1088" y="82"/>
                      <a:pt x="918" y="0"/>
                      <a:pt x="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6" name="Google Shape;7626;p59"/>
              <p:cNvSpPr/>
              <p:nvPr/>
            </p:nvSpPr>
            <p:spPr>
              <a:xfrm>
                <a:off x="1917625" y="2153350"/>
                <a:ext cx="2710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2099" extrusionOk="0">
                    <a:moveTo>
                      <a:pt x="76" y="1"/>
                    </a:moveTo>
                    <a:cubicBezTo>
                      <a:pt x="61" y="1"/>
                      <a:pt x="47" y="6"/>
                      <a:pt x="34" y="17"/>
                    </a:cubicBezTo>
                    <a:cubicBezTo>
                      <a:pt x="7" y="42"/>
                      <a:pt x="1" y="84"/>
                      <a:pt x="26" y="111"/>
                    </a:cubicBezTo>
                    <a:cubicBezTo>
                      <a:pt x="475" y="633"/>
                      <a:pt x="788" y="1261"/>
                      <a:pt x="927" y="1936"/>
                    </a:cubicBezTo>
                    <a:cubicBezTo>
                      <a:pt x="916" y="1950"/>
                      <a:pt x="916" y="1969"/>
                      <a:pt x="922" y="1986"/>
                    </a:cubicBezTo>
                    <a:lnTo>
                      <a:pt x="950" y="2056"/>
                    </a:lnTo>
                    <a:cubicBezTo>
                      <a:pt x="961" y="2081"/>
                      <a:pt x="987" y="2098"/>
                      <a:pt x="1012" y="2098"/>
                    </a:cubicBezTo>
                    <a:cubicBezTo>
                      <a:pt x="1018" y="2098"/>
                      <a:pt x="1024" y="2097"/>
                      <a:pt x="1030" y="2095"/>
                    </a:cubicBezTo>
                    <a:cubicBezTo>
                      <a:pt x="1033" y="2095"/>
                      <a:pt x="1039" y="2095"/>
                      <a:pt x="1042" y="2092"/>
                    </a:cubicBezTo>
                    <a:cubicBezTo>
                      <a:pt x="1069" y="2078"/>
                      <a:pt x="1083" y="2050"/>
                      <a:pt x="1081" y="2022"/>
                    </a:cubicBezTo>
                    <a:cubicBezTo>
                      <a:pt x="950" y="1283"/>
                      <a:pt x="620" y="588"/>
                      <a:pt x="127" y="25"/>
                    </a:cubicBezTo>
                    <a:cubicBezTo>
                      <a:pt x="114" y="9"/>
                      <a:pt x="95" y="1"/>
                      <a:pt x="76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7" name="Google Shape;7627;p59"/>
              <p:cNvSpPr/>
              <p:nvPr/>
            </p:nvSpPr>
            <p:spPr>
              <a:xfrm>
                <a:off x="1911575" y="2157300"/>
                <a:ext cx="122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742" extrusionOk="0">
                    <a:moveTo>
                      <a:pt x="112" y="1"/>
                    </a:moveTo>
                    <a:cubicBezTo>
                      <a:pt x="76" y="1"/>
                      <a:pt x="45" y="29"/>
                      <a:pt x="42" y="65"/>
                    </a:cubicBezTo>
                    <a:cubicBezTo>
                      <a:pt x="0" y="629"/>
                      <a:pt x="109" y="1195"/>
                      <a:pt x="352" y="1703"/>
                    </a:cubicBezTo>
                    <a:cubicBezTo>
                      <a:pt x="362" y="1729"/>
                      <a:pt x="386" y="1742"/>
                      <a:pt x="411" y="1742"/>
                    </a:cubicBezTo>
                    <a:cubicBezTo>
                      <a:pt x="420" y="1742"/>
                      <a:pt x="430" y="1740"/>
                      <a:pt x="438" y="1736"/>
                    </a:cubicBezTo>
                    <a:cubicBezTo>
                      <a:pt x="475" y="1717"/>
                      <a:pt x="488" y="1680"/>
                      <a:pt x="469" y="1644"/>
                    </a:cubicBezTo>
                    <a:cubicBezTo>
                      <a:pt x="237" y="1156"/>
                      <a:pt x="137" y="612"/>
                      <a:pt x="173" y="71"/>
                    </a:cubicBezTo>
                    <a:cubicBezTo>
                      <a:pt x="173" y="37"/>
                      <a:pt x="145" y="4"/>
                      <a:pt x="112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8" name="Google Shape;7628;p59"/>
              <p:cNvSpPr/>
              <p:nvPr/>
            </p:nvSpPr>
            <p:spPr>
              <a:xfrm>
                <a:off x="1903000" y="2156725"/>
                <a:ext cx="40475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2214" extrusionOk="0">
                    <a:moveTo>
                      <a:pt x="524" y="0"/>
                    </a:moveTo>
                    <a:cubicBezTo>
                      <a:pt x="420" y="0"/>
                      <a:pt x="331" y="58"/>
                      <a:pt x="274" y="205"/>
                    </a:cubicBezTo>
                    <a:cubicBezTo>
                      <a:pt x="162" y="490"/>
                      <a:pt x="112" y="811"/>
                      <a:pt x="56" y="1104"/>
                    </a:cubicBezTo>
                    <a:cubicBezTo>
                      <a:pt x="28" y="1249"/>
                      <a:pt x="0" y="1410"/>
                      <a:pt x="70" y="1542"/>
                    </a:cubicBezTo>
                    <a:cubicBezTo>
                      <a:pt x="176" y="1742"/>
                      <a:pt x="433" y="1790"/>
                      <a:pt x="619" y="1921"/>
                    </a:cubicBezTo>
                    <a:cubicBezTo>
                      <a:pt x="776" y="2030"/>
                      <a:pt x="904" y="2214"/>
                      <a:pt x="1094" y="2214"/>
                    </a:cubicBezTo>
                    <a:cubicBezTo>
                      <a:pt x="1096" y="2214"/>
                      <a:pt x="1099" y="2214"/>
                      <a:pt x="1101" y="2214"/>
                    </a:cubicBezTo>
                    <a:cubicBezTo>
                      <a:pt x="1312" y="2214"/>
                      <a:pt x="1449" y="1974"/>
                      <a:pt x="1493" y="1765"/>
                    </a:cubicBezTo>
                    <a:cubicBezTo>
                      <a:pt x="1618" y="1165"/>
                      <a:pt x="1362" y="498"/>
                      <a:pt x="862" y="141"/>
                    </a:cubicBezTo>
                    <a:cubicBezTo>
                      <a:pt x="745" y="58"/>
                      <a:pt x="627" y="0"/>
                      <a:pt x="5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9" name="Google Shape;7629;p59"/>
              <p:cNvSpPr/>
              <p:nvPr/>
            </p:nvSpPr>
            <p:spPr>
              <a:xfrm>
                <a:off x="1912900" y="2125875"/>
                <a:ext cx="93125" cy="6237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2495" extrusionOk="0">
                    <a:moveTo>
                      <a:pt x="2063" y="0"/>
                    </a:moveTo>
                    <a:cubicBezTo>
                      <a:pt x="1963" y="0"/>
                      <a:pt x="1862" y="6"/>
                      <a:pt x="1766" y="14"/>
                    </a:cubicBezTo>
                    <a:cubicBezTo>
                      <a:pt x="1150" y="67"/>
                      <a:pt x="0" y="295"/>
                      <a:pt x="382" y="1183"/>
                    </a:cubicBezTo>
                    <a:cubicBezTo>
                      <a:pt x="505" y="1464"/>
                      <a:pt x="756" y="1674"/>
                      <a:pt x="1010" y="1844"/>
                    </a:cubicBezTo>
                    <a:cubicBezTo>
                      <a:pt x="1353" y="2075"/>
                      <a:pt x="1719" y="2268"/>
                      <a:pt x="2101" y="2416"/>
                    </a:cubicBezTo>
                    <a:cubicBezTo>
                      <a:pt x="2210" y="2458"/>
                      <a:pt x="2334" y="2495"/>
                      <a:pt x="2451" y="2495"/>
                    </a:cubicBezTo>
                    <a:cubicBezTo>
                      <a:pt x="2527" y="2495"/>
                      <a:pt x="2600" y="2479"/>
                      <a:pt x="2665" y="2438"/>
                    </a:cubicBezTo>
                    <a:cubicBezTo>
                      <a:pt x="2904" y="2276"/>
                      <a:pt x="2857" y="1869"/>
                      <a:pt x="3097" y="1704"/>
                    </a:cubicBezTo>
                    <a:cubicBezTo>
                      <a:pt x="3181" y="1646"/>
                      <a:pt x="3284" y="1632"/>
                      <a:pt x="3379" y="1593"/>
                    </a:cubicBezTo>
                    <a:cubicBezTo>
                      <a:pt x="3510" y="1537"/>
                      <a:pt x="3624" y="1434"/>
                      <a:pt x="3674" y="1297"/>
                    </a:cubicBezTo>
                    <a:cubicBezTo>
                      <a:pt x="3725" y="1160"/>
                      <a:pt x="3688" y="998"/>
                      <a:pt x="3580" y="901"/>
                    </a:cubicBezTo>
                    <a:cubicBezTo>
                      <a:pt x="3462" y="798"/>
                      <a:pt x="3284" y="795"/>
                      <a:pt x="3156" y="705"/>
                    </a:cubicBezTo>
                    <a:cubicBezTo>
                      <a:pt x="3019" y="608"/>
                      <a:pt x="2969" y="429"/>
                      <a:pt x="2868" y="293"/>
                    </a:cubicBezTo>
                    <a:cubicBezTo>
                      <a:pt x="2687" y="56"/>
                      <a:pt x="2375" y="0"/>
                      <a:pt x="20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0" name="Google Shape;7630;p59"/>
              <p:cNvSpPr/>
              <p:nvPr/>
            </p:nvSpPr>
            <p:spPr>
              <a:xfrm>
                <a:off x="1918125" y="2142725"/>
                <a:ext cx="3810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879" extrusionOk="0">
                    <a:moveTo>
                      <a:pt x="72" y="0"/>
                    </a:moveTo>
                    <a:cubicBezTo>
                      <a:pt x="61" y="0"/>
                      <a:pt x="51" y="3"/>
                      <a:pt x="42" y="9"/>
                    </a:cubicBezTo>
                    <a:cubicBezTo>
                      <a:pt x="9" y="31"/>
                      <a:pt x="1" y="68"/>
                      <a:pt x="17" y="101"/>
                    </a:cubicBezTo>
                    <a:cubicBezTo>
                      <a:pt x="295" y="572"/>
                      <a:pt x="838" y="879"/>
                      <a:pt x="1386" y="879"/>
                    </a:cubicBezTo>
                    <a:cubicBezTo>
                      <a:pt x="1409" y="879"/>
                      <a:pt x="1433" y="878"/>
                      <a:pt x="1457" y="877"/>
                    </a:cubicBezTo>
                    <a:cubicBezTo>
                      <a:pt x="1465" y="877"/>
                      <a:pt x="1474" y="874"/>
                      <a:pt x="1482" y="871"/>
                    </a:cubicBezTo>
                    <a:cubicBezTo>
                      <a:pt x="1507" y="860"/>
                      <a:pt x="1521" y="835"/>
                      <a:pt x="1524" y="813"/>
                    </a:cubicBezTo>
                    <a:cubicBezTo>
                      <a:pt x="1521" y="775"/>
                      <a:pt x="1490" y="748"/>
                      <a:pt x="1459" y="748"/>
                    </a:cubicBezTo>
                    <a:cubicBezTo>
                      <a:pt x="1457" y="748"/>
                      <a:pt x="1456" y="748"/>
                      <a:pt x="1454" y="748"/>
                    </a:cubicBezTo>
                    <a:cubicBezTo>
                      <a:pt x="1433" y="749"/>
                      <a:pt x="1411" y="750"/>
                      <a:pt x="1390" y="750"/>
                    </a:cubicBezTo>
                    <a:cubicBezTo>
                      <a:pt x="884" y="750"/>
                      <a:pt x="386" y="468"/>
                      <a:pt x="132" y="34"/>
                    </a:cubicBezTo>
                    <a:cubicBezTo>
                      <a:pt x="118" y="13"/>
                      <a:pt x="95" y="0"/>
                      <a:pt x="72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1" name="Google Shape;7631;p59"/>
              <p:cNvSpPr/>
              <p:nvPr/>
            </p:nvSpPr>
            <p:spPr>
              <a:xfrm>
                <a:off x="1923350" y="2141675"/>
                <a:ext cx="3330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300" extrusionOk="0">
                    <a:moveTo>
                      <a:pt x="65" y="1"/>
                    </a:moveTo>
                    <a:cubicBezTo>
                      <a:pt x="29" y="1"/>
                      <a:pt x="1" y="34"/>
                      <a:pt x="1" y="68"/>
                    </a:cubicBezTo>
                    <a:cubicBezTo>
                      <a:pt x="1" y="107"/>
                      <a:pt x="31" y="135"/>
                      <a:pt x="65" y="135"/>
                    </a:cubicBezTo>
                    <a:cubicBezTo>
                      <a:pt x="464" y="138"/>
                      <a:pt x="857" y="191"/>
                      <a:pt x="1242" y="297"/>
                    </a:cubicBezTo>
                    <a:cubicBezTo>
                      <a:pt x="1248" y="299"/>
                      <a:pt x="1254" y="300"/>
                      <a:pt x="1259" y="300"/>
                    </a:cubicBezTo>
                    <a:cubicBezTo>
                      <a:pt x="1269" y="300"/>
                      <a:pt x="1278" y="296"/>
                      <a:pt x="1287" y="291"/>
                    </a:cubicBezTo>
                    <a:cubicBezTo>
                      <a:pt x="1304" y="283"/>
                      <a:pt x="1318" y="269"/>
                      <a:pt x="1320" y="246"/>
                    </a:cubicBezTo>
                    <a:cubicBezTo>
                      <a:pt x="1331" y="210"/>
                      <a:pt x="1312" y="177"/>
                      <a:pt x="1276" y="166"/>
                    </a:cubicBezTo>
                    <a:cubicBezTo>
                      <a:pt x="880" y="57"/>
                      <a:pt x="475" y="7"/>
                      <a:pt x="65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2" name="Google Shape;7632;p59"/>
              <p:cNvSpPr/>
              <p:nvPr/>
            </p:nvSpPr>
            <p:spPr>
              <a:xfrm>
                <a:off x="1913600" y="2129675"/>
                <a:ext cx="68425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32" extrusionOk="0">
                    <a:moveTo>
                      <a:pt x="1529" y="1"/>
                    </a:moveTo>
                    <a:cubicBezTo>
                      <a:pt x="1452" y="1"/>
                      <a:pt x="1374" y="6"/>
                      <a:pt x="1300" y="12"/>
                    </a:cubicBezTo>
                    <a:cubicBezTo>
                      <a:pt x="843" y="51"/>
                      <a:pt x="0" y="219"/>
                      <a:pt x="279" y="866"/>
                    </a:cubicBezTo>
                    <a:cubicBezTo>
                      <a:pt x="368" y="1075"/>
                      <a:pt x="553" y="1226"/>
                      <a:pt x="739" y="1354"/>
                    </a:cubicBezTo>
                    <a:cubicBezTo>
                      <a:pt x="991" y="1522"/>
                      <a:pt x="1258" y="1664"/>
                      <a:pt x="1540" y="1773"/>
                    </a:cubicBezTo>
                    <a:cubicBezTo>
                      <a:pt x="1622" y="1804"/>
                      <a:pt x="1710" y="1832"/>
                      <a:pt x="1794" y="1832"/>
                    </a:cubicBezTo>
                    <a:cubicBezTo>
                      <a:pt x="1851" y="1832"/>
                      <a:pt x="1906" y="1819"/>
                      <a:pt x="1956" y="1787"/>
                    </a:cubicBezTo>
                    <a:cubicBezTo>
                      <a:pt x="2134" y="1669"/>
                      <a:pt x="2098" y="1368"/>
                      <a:pt x="2277" y="1245"/>
                    </a:cubicBezTo>
                    <a:cubicBezTo>
                      <a:pt x="2338" y="1204"/>
                      <a:pt x="2416" y="1190"/>
                      <a:pt x="2483" y="1162"/>
                    </a:cubicBezTo>
                    <a:cubicBezTo>
                      <a:pt x="2581" y="1125"/>
                      <a:pt x="2667" y="1044"/>
                      <a:pt x="2701" y="947"/>
                    </a:cubicBezTo>
                    <a:cubicBezTo>
                      <a:pt x="2737" y="846"/>
                      <a:pt x="2712" y="724"/>
                      <a:pt x="2631" y="657"/>
                    </a:cubicBezTo>
                    <a:cubicBezTo>
                      <a:pt x="2544" y="584"/>
                      <a:pt x="2413" y="581"/>
                      <a:pt x="2318" y="514"/>
                    </a:cubicBezTo>
                    <a:cubicBezTo>
                      <a:pt x="2218" y="442"/>
                      <a:pt x="2182" y="311"/>
                      <a:pt x="2109" y="213"/>
                    </a:cubicBezTo>
                    <a:cubicBezTo>
                      <a:pt x="1976" y="43"/>
                      <a:pt x="1754" y="1"/>
                      <a:pt x="15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3" name="Google Shape;7633;p59"/>
              <p:cNvSpPr/>
              <p:nvPr/>
            </p:nvSpPr>
            <p:spPr>
              <a:xfrm>
                <a:off x="1854300" y="2079325"/>
                <a:ext cx="7187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94" extrusionOk="0">
                    <a:moveTo>
                      <a:pt x="1792" y="1"/>
                    </a:moveTo>
                    <a:cubicBezTo>
                      <a:pt x="1965" y="534"/>
                      <a:pt x="1990" y="1111"/>
                      <a:pt x="1859" y="1652"/>
                    </a:cubicBezTo>
                    <a:cubicBezTo>
                      <a:pt x="1842" y="1722"/>
                      <a:pt x="1820" y="1795"/>
                      <a:pt x="1772" y="1848"/>
                    </a:cubicBezTo>
                    <a:cubicBezTo>
                      <a:pt x="1719" y="1904"/>
                      <a:pt x="1650" y="1929"/>
                      <a:pt x="1580" y="1954"/>
                    </a:cubicBezTo>
                    <a:cubicBezTo>
                      <a:pt x="1312" y="2039"/>
                      <a:pt x="1034" y="2080"/>
                      <a:pt x="755" y="2080"/>
                    </a:cubicBezTo>
                    <a:cubicBezTo>
                      <a:pt x="531" y="2080"/>
                      <a:pt x="308" y="2053"/>
                      <a:pt x="90" y="2001"/>
                    </a:cubicBezTo>
                    <a:cubicBezTo>
                      <a:pt x="59" y="2129"/>
                      <a:pt x="1" y="2255"/>
                      <a:pt x="29" y="2381"/>
                    </a:cubicBezTo>
                    <a:cubicBezTo>
                      <a:pt x="71" y="2576"/>
                      <a:pt x="285" y="2671"/>
                      <a:pt x="481" y="2724"/>
                    </a:cubicBezTo>
                    <a:cubicBezTo>
                      <a:pt x="766" y="2800"/>
                      <a:pt x="1226" y="2894"/>
                      <a:pt x="1647" y="2894"/>
                    </a:cubicBezTo>
                    <a:cubicBezTo>
                      <a:pt x="1938" y="2894"/>
                      <a:pt x="2211" y="2849"/>
                      <a:pt x="2394" y="2721"/>
                    </a:cubicBezTo>
                    <a:cubicBezTo>
                      <a:pt x="2874" y="2389"/>
                      <a:pt x="2434" y="1307"/>
                      <a:pt x="2319" y="869"/>
                    </a:cubicBezTo>
                    <a:cubicBezTo>
                      <a:pt x="2263" y="662"/>
                      <a:pt x="2196" y="447"/>
                      <a:pt x="2068" y="269"/>
                    </a:cubicBezTo>
                    <a:cubicBezTo>
                      <a:pt x="1990" y="163"/>
                      <a:pt x="1895" y="76"/>
                      <a:pt x="1792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4" name="Google Shape;7634;p59"/>
              <p:cNvSpPr/>
              <p:nvPr/>
            </p:nvSpPr>
            <p:spPr>
              <a:xfrm>
                <a:off x="1897400" y="2153325"/>
                <a:ext cx="53750" cy="60025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2401" extrusionOk="0">
                    <a:moveTo>
                      <a:pt x="768" y="0"/>
                    </a:moveTo>
                    <a:cubicBezTo>
                      <a:pt x="614" y="0"/>
                      <a:pt x="482" y="86"/>
                      <a:pt x="397" y="305"/>
                    </a:cubicBezTo>
                    <a:cubicBezTo>
                      <a:pt x="238" y="712"/>
                      <a:pt x="168" y="1184"/>
                      <a:pt x="82" y="1608"/>
                    </a:cubicBezTo>
                    <a:cubicBezTo>
                      <a:pt x="40" y="1820"/>
                      <a:pt x="1" y="2054"/>
                      <a:pt x="101" y="2247"/>
                    </a:cubicBezTo>
                    <a:cubicBezTo>
                      <a:pt x="135" y="2305"/>
                      <a:pt x="177" y="2355"/>
                      <a:pt x="221" y="2400"/>
                    </a:cubicBezTo>
                    <a:cubicBezTo>
                      <a:pt x="252" y="2096"/>
                      <a:pt x="299" y="1792"/>
                      <a:pt x="369" y="1496"/>
                    </a:cubicBezTo>
                    <a:cubicBezTo>
                      <a:pt x="414" y="1301"/>
                      <a:pt x="475" y="1092"/>
                      <a:pt x="637" y="969"/>
                    </a:cubicBezTo>
                    <a:cubicBezTo>
                      <a:pt x="734" y="896"/>
                      <a:pt x="855" y="863"/>
                      <a:pt x="978" y="863"/>
                    </a:cubicBezTo>
                    <a:cubicBezTo>
                      <a:pt x="1028" y="863"/>
                      <a:pt x="1079" y="869"/>
                      <a:pt x="1128" y="880"/>
                    </a:cubicBezTo>
                    <a:cubicBezTo>
                      <a:pt x="1295" y="913"/>
                      <a:pt x="1449" y="1002"/>
                      <a:pt x="1591" y="1094"/>
                    </a:cubicBezTo>
                    <a:cubicBezTo>
                      <a:pt x="1792" y="1228"/>
                      <a:pt x="1979" y="1373"/>
                      <a:pt x="2149" y="1538"/>
                    </a:cubicBezTo>
                    <a:cubicBezTo>
                      <a:pt x="2012" y="1008"/>
                      <a:pt x="1700" y="523"/>
                      <a:pt x="1256" y="202"/>
                    </a:cubicBezTo>
                    <a:cubicBezTo>
                      <a:pt x="1088" y="82"/>
                      <a:pt x="918" y="0"/>
                      <a:pt x="768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5" name="Google Shape;7635;p59"/>
              <p:cNvSpPr/>
              <p:nvPr/>
            </p:nvSpPr>
            <p:spPr>
              <a:xfrm>
                <a:off x="1912900" y="2125875"/>
                <a:ext cx="68850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2422" extrusionOk="0">
                    <a:moveTo>
                      <a:pt x="2071" y="1"/>
                    </a:moveTo>
                    <a:cubicBezTo>
                      <a:pt x="1968" y="1"/>
                      <a:pt x="1865" y="8"/>
                      <a:pt x="1766" y="16"/>
                    </a:cubicBezTo>
                    <a:cubicBezTo>
                      <a:pt x="1150" y="69"/>
                      <a:pt x="0" y="301"/>
                      <a:pt x="380" y="1185"/>
                    </a:cubicBezTo>
                    <a:cubicBezTo>
                      <a:pt x="502" y="1467"/>
                      <a:pt x="754" y="1676"/>
                      <a:pt x="1007" y="1849"/>
                    </a:cubicBezTo>
                    <a:cubicBezTo>
                      <a:pt x="1345" y="2078"/>
                      <a:pt x="1716" y="2271"/>
                      <a:pt x="2095" y="2421"/>
                    </a:cubicBezTo>
                    <a:cubicBezTo>
                      <a:pt x="1920" y="2262"/>
                      <a:pt x="1766" y="2086"/>
                      <a:pt x="1638" y="1891"/>
                    </a:cubicBezTo>
                    <a:cubicBezTo>
                      <a:pt x="1451" y="1593"/>
                      <a:pt x="1314" y="1210"/>
                      <a:pt x="1473" y="901"/>
                    </a:cubicBezTo>
                    <a:cubicBezTo>
                      <a:pt x="1593" y="669"/>
                      <a:pt x="1844" y="546"/>
                      <a:pt x="2081" y="446"/>
                    </a:cubicBezTo>
                    <a:cubicBezTo>
                      <a:pt x="2305" y="351"/>
                      <a:pt x="2528" y="265"/>
                      <a:pt x="2754" y="181"/>
                    </a:cubicBezTo>
                    <a:cubicBezTo>
                      <a:pt x="2573" y="40"/>
                      <a:pt x="2323" y="1"/>
                      <a:pt x="2071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6" name="Google Shape;7636;p59"/>
              <p:cNvSpPr/>
              <p:nvPr/>
            </p:nvSpPr>
            <p:spPr>
              <a:xfrm>
                <a:off x="1913450" y="2086525"/>
                <a:ext cx="546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372" extrusionOk="0">
                    <a:moveTo>
                      <a:pt x="347" y="0"/>
                    </a:moveTo>
                    <a:cubicBezTo>
                      <a:pt x="107" y="274"/>
                      <a:pt x="1" y="664"/>
                      <a:pt x="15" y="1032"/>
                    </a:cubicBezTo>
                    <a:cubicBezTo>
                      <a:pt x="28" y="1373"/>
                      <a:pt x="132" y="2210"/>
                      <a:pt x="472" y="2341"/>
                    </a:cubicBezTo>
                    <a:cubicBezTo>
                      <a:pt x="526" y="2362"/>
                      <a:pt x="584" y="2372"/>
                      <a:pt x="642" y="2372"/>
                    </a:cubicBezTo>
                    <a:cubicBezTo>
                      <a:pt x="998" y="2372"/>
                      <a:pt x="1416" y="2022"/>
                      <a:pt x="1627" y="1814"/>
                    </a:cubicBezTo>
                    <a:cubicBezTo>
                      <a:pt x="1828" y="1613"/>
                      <a:pt x="2012" y="1392"/>
                      <a:pt x="2185" y="1164"/>
                    </a:cubicBezTo>
                    <a:lnTo>
                      <a:pt x="2185" y="1164"/>
                    </a:lnTo>
                    <a:cubicBezTo>
                      <a:pt x="1967" y="1214"/>
                      <a:pt x="1744" y="1253"/>
                      <a:pt x="1524" y="1267"/>
                    </a:cubicBezTo>
                    <a:cubicBezTo>
                      <a:pt x="1475" y="1270"/>
                      <a:pt x="1425" y="1271"/>
                      <a:pt x="1375" y="1271"/>
                    </a:cubicBezTo>
                    <a:cubicBezTo>
                      <a:pt x="1120" y="1271"/>
                      <a:pt x="859" y="1227"/>
                      <a:pt x="684" y="1055"/>
                    </a:cubicBezTo>
                    <a:cubicBezTo>
                      <a:pt x="503" y="876"/>
                      <a:pt x="453" y="608"/>
                      <a:pt x="405" y="360"/>
                    </a:cubicBezTo>
                    <a:cubicBezTo>
                      <a:pt x="386" y="243"/>
                      <a:pt x="363" y="120"/>
                      <a:pt x="347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7" name="Google Shape;7637;p59"/>
              <p:cNvSpPr/>
              <p:nvPr/>
            </p:nvSpPr>
            <p:spPr>
              <a:xfrm>
                <a:off x="1842800" y="2146250"/>
                <a:ext cx="736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078" extrusionOk="0">
                    <a:moveTo>
                      <a:pt x="2119" y="0"/>
                    </a:moveTo>
                    <a:cubicBezTo>
                      <a:pt x="1943" y="0"/>
                      <a:pt x="1783" y="12"/>
                      <a:pt x="1691" y="16"/>
                    </a:cubicBezTo>
                    <a:cubicBezTo>
                      <a:pt x="1144" y="36"/>
                      <a:pt x="589" y="175"/>
                      <a:pt x="146" y="513"/>
                    </a:cubicBezTo>
                    <a:cubicBezTo>
                      <a:pt x="93" y="552"/>
                      <a:pt x="45" y="594"/>
                      <a:pt x="1" y="638"/>
                    </a:cubicBezTo>
                    <a:cubicBezTo>
                      <a:pt x="84" y="627"/>
                      <a:pt x="168" y="619"/>
                      <a:pt x="254" y="607"/>
                    </a:cubicBezTo>
                    <a:cubicBezTo>
                      <a:pt x="442" y="584"/>
                      <a:pt x="631" y="561"/>
                      <a:pt x="818" y="561"/>
                    </a:cubicBezTo>
                    <a:cubicBezTo>
                      <a:pt x="944" y="561"/>
                      <a:pt x="1069" y="571"/>
                      <a:pt x="1192" y="599"/>
                    </a:cubicBezTo>
                    <a:cubicBezTo>
                      <a:pt x="1499" y="669"/>
                      <a:pt x="1792" y="875"/>
                      <a:pt x="1884" y="1177"/>
                    </a:cubicBezTo>
                    <a:cubicBezTo>
                      <a:pt x="1937" y="1358"/>
                      <a:pt x="1912" y="1548"/>
                      <a:pt x="1889" y="1737"/>
                    </a:cubicBezTo>
                    <a:cubicBezTo>
                      <a:pt x="1875" y="1852"/>
                      <a:pt x="1859" y="1963"/>
                      <a:pt x="1845" y="2078"/>
                    </a:cubicBezTo>
                    <a:cubicBezTo>
                      <a:pt x="2009" y="1852"/>
                      <a:pt x="2168" y="1623"/>
                      <a:pt x="2333" y="1394"/>
                    </a:cubicBezTo>
                    <a:lnTo>
                      <a:pt x="2729" y="842"/>
                    </a:lnTo>
                    <a:cubicBezTo>
                      <a:pt x="2838" y="691"/>
                      <a:pt x="2947" y="524"/>
                      <a:pt x="2935" y="342"/>
                    </a:cubicBezTo>
                    <a:cubicBezTo>
                      <a:pt x="2913" y="53"/>
                      <a:pt x="2483" y="0"/>
                      <a:pt x="2119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8" name="Google Shape;7638;p59"/>
              <p:cNvSpPr/>
              <p:nvPr/>
            </p:nvSpPr>
            <p:spPr>
              <a:xfrm>
                <a:off x="1894275" y="2131225"/>
                <a:ext cx="379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1332" extrusionOk="0">
                    <a:moveTo>
                      <a:pt x="760" y="1"/>
                    </a:moveTo>
                    <a:cubicBezTo>
                      <a:pt x="664" y="1"/>
                      <a:pt x="567" y="21"/>
                      <a:pt x="475" y="65"/>
                    </a:cubicBezTo>
                    <a:cubicBezTo>
                      <a:pt x="145" y="221"/>
                      <a:pt x="0" y="620"/>
                      <a:pt x="159" y="952"/>
                    </a:cubicBezTo>
                    <a:cubicBezTo>
                      <a:pt x="272" y="1190"/>
                      <a:pt x="511" y="1332"/>
                      <a:pt x="760" y="1332"/>
                    </a:cubicBezTo>
                    <a:cubicBezTo>
                      <a:pt x="855" y="1332"/>
                      <a:pt x="952" y="1311"/>
                      <a:pt x="1044" y="1267"/>
                    </a:cubicBezTo>
                    <a:cubicBezTo>
                      <a:pt x="1376" y="1111"/>
                      <a:pt x="1518" y="715"/>
                      <a:pt x="1362" y="383"/>
                    </a:cubicBezTo>
                    <a:cubicBezTo>
                      <a:pt x="1249" y="141"/>
                      <a:pt x="1009" y="1"/>
                      <a:pt x="7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9" name="Google Shape;7639;p59"/>
              <p:cNvSpPr/>
              <p:nvPr/>
            </p:nvSpPr>
            <p:spPr>
              <a:xfrm>
                <a:off x="1902575" y="2138625"/>
                <a:ext cx="211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739" extrusionOk="0">
                    <a:moveTo>
                      <a:pt x="422" y="0"/>
                    </a:moveTo>
                    <a:cubicBezTo>
                      <a:pt x="370" y="0"/>
                      <a:pt x="317" y="11"/>
                      <a:pt x="265" y="34"/>
                    </a:cubicBezTo>
                    <a:cubicBezTo>
                      <a:pt x="81" y="120"/>
                      <a:pt x="0" y="341"/>
                      <a:pt x="87" y="525"/>
                    </a:cubicBezTo>
                    <a:cubicBezTo>
                      <a:pt x="152" y="660"/>
                      <a:pt x="284" y="738"/>
                      <a:pt x="422" y="738"/>
                    </a:cubicBezTo>
                    <a:cubicBezTo>
                      <a:pt x="475" y="738"/>
                      <a:pt x="529" y="727"/>
                      <a:pt x="581" y="703"/>
                    </a:cubicBezTo>
                    <a:cubicBezTo>
                      <a:pt x="765" y="617"/>
                      <a:pt x="846" y="396"/>
                      <a:pt x="756" y="212"/>
                    </a:cubicBezTo>
                    <a:cubicBezTo>
                      <a:pt x="693" y="78"/>
                      <a:pt x="562" y="0"/>
                      <a:pt x="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0" name="Google Shape;7640;p59"/>
              <p:cNvSpPr/>
              <p:nvPr/>
            </p:nvSpPr>
            <p:spPr>
              <a:xfrm>
                <a:off x="1581250" y="1871775"/>
                <a:ext cx="62100" cy="137675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5507" extrusionOk="0">
                    <a:moveTo>
                      <a:pt x="2368" y="0"/>
                    </a:moveTo>
                    <a:cubicBezTo>
                      <a:pt x="2361" y="0"/>
                      <a:pt x="2354" y="1"/>
                      <a:pt x="2347" y="3"/>
                    </a:cubicBezTo>
                    <a:cubicBezTo>
                      <a:pt x="2135" y="62"/>
                      <a:pt x="1608" y="1393"/>
                      <a:pt x="1485" y="1649"/>
                    </a:cubicBezTo>
                    <a:cubicBezTo>
                      <a:pt x="1203" y="2227"/>
                      <a:pt x="935" y="2815"/>
                      <a:pt x="684" y="3415"/>
                    </a:cubicBezTo>
                    <a:cubicBezTo>
                      <a:pt x="520" y="3806"/>
                      <a:pt x="1" y="4721"/>
                      <a:pt x="29" y="5145"/>
                    </a:cubicBezTo>
                    <a:cubicBezTo>
                      <a:pt x="43" y="5397"/>
                      <a:pt x="123" y="5506"/>
                      <a:pt x="224" y="5506"/>
                    </a:cubicBezTo>
                    <a:cubicBezTo>
                      <a:pt x="357" y="5506"/>
                      <a:pt x="527" y="5321"/>
                      <a:pt x="642" y="5025"/>
                    </a:cubicBezTo>
                    <a:cubicBezTo>
                      <a:pt x="1231" y="3477"/>
                      <a:pt x="1828" y="1928"/>
                      <a:pt x="2420" y="380"/>
                    </a:cubicBezTo>
                    <a:cubicBezTo>
                      <a:pt x="2450" y="302"/>
                      <a:pt x="2484" y="218"/>
                      <a:pt x="2475" y="137"/>
                    </a:cubicBezTo>
                    <a:cubicBezTo>
                      <a:pt x="2470" y="68"/>
                      <a:pt x="2426" y="0"/>
                      <a:pt x="2368" y="0"/>
                    </a:cubicBezTo>
                    <a:close/>
                  </a:path>
                </a:pathLst>
              </a:custGeom>
              <a:solidFill>
                <a:srgbClr val="B183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1" name="Google Shape;7641;p59"/>
              <p:cNvSpPr/>
              <p:nvPr/>
            </p:nvSpPr>
            <p:spPr>
              <a:xfrm>
                <a:off x="1584250" y="1872325"/>
                <a:ext cx="58975" cy="13702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5481" extrusionOk="0">
                    <a:moveTo>
                      <a:pt x="2302" y="1"/>
                    </a:moveTo>
                    <a:cubicBezTo>
                      <a:pt x="1479" y="1783"/>
                      <a:pt x="712" y="3597"/>
                      <a:pt x="1" y="5435"/>
                    </a:cubicBezTo>
                    <a:cubicBezTo>
                      <a:pt x="31" y="5466"/>
                      <a:pt x="66" y="5481"/>
                      <a:pt x="104" y="5481"/>
                    </a:cubicBezTo>
                    <a:cubicBezTo>
                      <a:pt x="237" y="5481"/>
                      <a:pt x="405" y="5299"/>
                      <a:pt x="522" y="5003"/>
                    </a:cubicBezTo>
                    <a:cubicBezTo>
                      <a:pt x="1114" y="3455"/>
                      <a:pt x="1711" y="1906"/>
                      <a:pt x="2300" y="358"/>
                    </a:cubicBezTo>
                    <a:cubicBezTo>
                      <a:pt x="2327" y="280"/>
                      <a:pt x="2358" y="196"/>
                      <a:pt x="2355" y="115"/>
                    </a:cubicBezTo>
                    <a:cubicBezTo>
                      <a:pt x="2353" y="71"/>
                      <a:pt x="2336" y="26"/>
                      <a:pt x="2302" y="1"/>
                    </a:cubicBezTo>
                    <a:close/>
                  </a:path>
                </a:pathLst>
              </a:custGeom>
              <a:solidFill>
                <a:srgbClr val="000000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2" name="Google Shape;7642;p59"/>
              <p:cNvSpPr/>
              <p:nvPr/>
            </p:nvSpPr>
            <p:spPr>
              <a:xfrm>
                <a:off x="1574425" y="1786975"/>
                <a:ext cx="153800" cy="154450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6178" extrusionOk="0">
                    <a:moveTo>
                      <a:pt x="2068" y="0"/>
                    </a:moveTo>
                    <a:cubicBezTo>
                      <a:pt x="1798" y="0"/>
                      <a:pt x="1528" y="158"/>
                      <a:pt x="1376" y="388"/>
                    </a:cubicBezTo>
                    <a:cubicBezTo>
                      <a:pt x="1186" y="670"/>
                      <a:pt x="1158" y="1032"/>
                      <a:pt x="1239" y="1362"/>
                    </a:cubicBezTo>
                    <a:cubicBezTo>
                      <a:pt x="1287" y="1560"/>
                      <a:pt x="1379" y="1766"/>
                      <a:pt x="1312" y="1956"/>
                    </a:cubicBezTo>
                    <a:cubicBezTo>
                      <a:pt x="1300" y="1984"/>
                      <a:pt x="1292" y="2012"/>
                      <a:pt x="1278" y="2037"/>
                    </a:cubicBezTo>
                    <a:cubicBezTo>
                      <a:pt x="1250" y="2092"/>
                      <a:pt x="1217" y="2143"/>
                      <a:pt x="1194" y="2198"/>
                    </a:cubicBezTo>
                    <a:cubicBezTo>
                      <a:pt x="1194" y="2201"/>
                      <a:pt x="1189" y="2201"/>
                      <a:pt x="1189" y="2201"/>
                    </a:cubicBezTo>
                    <a:cubicBezTo>
                      <a:pt x="1183" y="2215"/>
                      <a:pt x="1180" y="2226"/>
                      <a:pt x="1172" y="2240"/>
                    </a:cubicBezTo>
                    <a:cubicBezTo>
                      <a:pt x="1169" y="2243"/>
                      <a:pt x="1169" y="2249"/>
                      <a:pt x="1169" y="2254"/>
                    </a:cubicBezTo>
                    <a:cubicBezTo>
                      <a:pt x="1167" y="2263"/>
                      <a:pt x="1161" y="2274"/>
                      <a:pt x="1158" y="2288"/>
                    </a:cubicBezTo>
                    <a:cubicBezTo>
                      <a:pt x="1155" y="2296"/>
                      <a:pt x="1155" y="2299"/>
                      <a:pt x="1155" y="2302"/>
                    </a:cubicBezTo>
                    <a:cubicBezTo>
                      <a:pt x="1153" y="2318"/>
                      <a:pt x="1153" y="2332"/>
                      <a:pt x="1153" y="2352"/>
                    </a:cubicBezTo>
                    <a:cubicBezTo>
                      <a:pt x="1155" y="2522"/>
                      <a:pt x="1320" y="2645"/>
                      <a:pt x="1473" y="2720"/>
                    </a:cubicBezTo>
                    <a:cubicBezTo>
                      <a:pt x="1507" y="2737"/>
                      <a:pt x="1549" y="2759"/>
                      <a:pt x="1593" y="2779"/>
                    </a:cubicBezTo>
                    <a:cubicBezTo>
                      <a:pt x="1295" y="2784"/>
                      <a:pt x="994" y="2835"/>
                      <a:pt x="715" y="2968"/>
                    </a:cubicBezTo>
                    <a:cubicBezTo>
                      <a:pt x="692" y="2982"/>
                      <a:pt x="667" y="2994"/>
                      <a:pt x="642" y="3007"/>
                    </a:cubicBezTo>
                    <a:lnTo>
                      <a:pt x="639" y="3007"/>
                    </a:lnTo>
                    <a:lnTo>
                      <a:pt x="567" y="3049"/>
                    </a:lnTo>
                    <a:cubicBezTo>
                      <a:pt x="249" y="3247"/>
                      <a:pt x="0" y="3585"/>
                      <a:pt x="53" y="3948"/>
                    </a:cubicBezTo>
                    <a:cubicBezTo>
                      <a:pt x="81" y="4146"/>
                      <a:pt x="196" y="4324"/>
                      <a:pt x="324" y="4475"/>
                    </a:cubicBezTo>
                    <a:cubicBezTo>
                      <a:pt x="546" y="4731"/>
                      <a:pt x="869" y="4945"/>
                      <a:pt x="1192" y="4945"/>
                    </a:cubicBezTo>
                    <a:cubicBezTo>
                      <a:pt x="1271" y="4945"/>
                      <a:pt x="1349" y="4932"/>
                      <a:pt x="1426" y="4905"/>
                    </a:cubicBezTo>
                    <a:cubicBezTo>
                      <a:pt x="1593" y="4843"/>
                      <a:pt x="1733" y="4718"/>
                      <a:pt x="1867" y="4598"/>
                    </a:cubicBezTo>
                    <a:cubicBezTo>
                      <a:pt x="1939" y="4531"/>
                      <a:pt x="2012" y="4461"/>
                      <a:pt x="2090" y="4394"/>
                    </a:cubicBezTo>
                    <a:cubicBezTo>
                      <a:pt x="2193" y="4296"/>
                      <a:pt x="2299" y="4202"/>
                      <a:pt x="2408" y="4104"/>
                    </a:cubicBezTo>
                    <a:cubicBezTo>
                      <a:pt x="2425" y="4090"/>
                      <a:pt x="2439" y="4076"/>
                      <a:pt x="2455" y="4062"/>
                    </a:cubicBezTo>
                    <a:lnTo>
                      <a:pt x="2455" y="4062"/>
                    </a:lnTo>
                    <a:cubicBezTo>
                      <a:pt x="2439" y="4098"/>
                      <a:pt x="2425" y="4137"/>
                      <a:pt x="2408" y="4171"/>
                    </a:cubicBezTo>
                    <a:cubicBezTo>
                      <a:pt x="2358" y="4285"/>
                      <a:pt x="2310" y="4405"/>
                      <a:pt x="2260" y="4514"/>
                    </a:cubicBezTo>
                    <a:cubicBezTo>
                      <a:pt x="2221" y="4600"/>
                      <a:pt x="2188" y="4690"/>
                      <a:pt x="2163" y="4782"/>
                    </a:cubicBezTo>
                    <a:cubicBezTo>
                      <a:pt x="2151" y="4826"/>
                      <a:pt x="2146" y="4877"/>
                      <a:pt x="2146" y="4921"/>
                    </a:cubicBezTo>
                    <a:cubicBezTo>
                      <a:pt x="2143" y="4966"/>
                      <a:pt x="2149" y="5016"/>
                      <a:pt x="2163" y="5061"/>
                    </a:cubicBezTo>
                    <a:cubicBezTo>
                      <a:pt x="2165" y="5075"/>
                      <a:pt x="2174" y="5089"/>
                      <a:pt x="2176" y="5103"/>
                    </a:cubicBezTo>
                    <a:cubicBezTo>
                      <a:pt x="2271" y="5351"/>
                      <a:pt x="2556" y="5476"/>
                      <a:pt x="2743" y="5677"/>
                    </a:cubicBezTo>
                    <a:cubicBezTo>
                      <a:pt x="2905" y="5856"/>
                      <a:pt x="3016" y="6118"/>
                      <a:pt x="3251" y="6168"/>
                    </a:cubicBezTo>
                    <a:cubicBezTo>
                      <a:pt x="3278" y="6175"/>
                      <a:pt x="3304" y="6177"/>
                      <a:pt x="3330" y="6177"/>
                    </a:cubicBezTo>
                    <a:cubicBezTo>
                      <a:pt x="3564" y="6177"/>
                      <a:pt x="3764" y="5945"/>
                      <a:pt x="3864" y="5719"/>
                    </a:cubicBezTo>
                    <a:cubicBezTo>
                      <a:pt x="4012" y="5387"/>
                      <a:pt x="4057" y="5022"/>
                      <a:pt x="4015" y="4662"/>
                    </a:cubicBezTo>
                    <a:cubicBezTo>
                      <a:pt x="4015" y="4656"/>
                      <a:pt x="4012" y="4653"/>
                      <a:pt x="4012" y="4645"/>
                    </a:cubicBezTo>
                    <a:cubicBezTo>
                      <a:pt x="4004" y="4592"/>
                      <a:pt x="3993" y="4542"/>
                      <a:pt x="3987" y="4489"/>
                    </a:cubicBezTo>
                    <a:cubicBezTo>
                      <a:pt x="3984" y="4481"/>
                      <a:pt x="3984" y="4478"/>
                      <a:pt x="3984" y="4475"/>
                    </a:cubicBezTo>
                    <a:cubicBezTo>
                      <a:pt x="3965" y="4402"/>
                      <a:pt x="3948" y="4327"/>
                      <a:pt x="3923" y="4263"/>
                    </a:cubicBezTo>
                    <a:lnTo>
                      <a:pt x="3923" y="4263"/>
                    </a:lnTo>
                    <a:cubicBezTo>
                      <a:pt x="3976" y="4310"/>
                      <a:pt x="4032" y="4361"/>
                      <a:pt x="4085" y="4405"/>
                    </a:cubicBezTo>
                    <a:cubicBezTo>
                      <a:pt x="4096" y="4416"/>
                      <a:pt x="4104" y="4425"/>
                      <a:pt x="4115" y="4433"/>
                    </a:cubicBezTo>
                    <a:cubicBezTo>
                      <a:pt x="4249" y="4545"/>
                      <a:pt x="4389" y="4645"/>
                      <a:pt x="4534" y="4743"/>
                    </a:cubicBezTo>
                    <a:cubicBezTo>
                      <a:pt x="4537" y="4746"/>
                      <a:pt x="4542" y="4751"/>
                      <a:pt x="4548" y="4754"/>
                    </a:cubicBezTo>
                    <a:cubicBezTo>
                      <a:pt x="4656" y="4826"/>
                      <a:pt x="4783" y="4893"/>
                      <a:pt x="4906" y="4893"/>
                    </a:cubicBezTo>
                    <a:cubicBezTo>
                      <a:pt x="4944" y="4893"/>
                      <a:pt x="4982" y="4886"/>
                      <a:pt x="5019" y="4871"/>
                    </a:cubicBezTo>
                    <a:cubicBezTo>
                      <a:pt x="5254" y="4782"/>
                      <a:pt x="5287" y="4425"/>
                      <a:pt x="5521" y="4327"/>
                    </a:cubicBezTo>
                    <a:cubicBezTo>
                      <a:pt x="5602" y="4294"/>
                      <a:pt x="5692" y="4299"/>
                      <a:pt x="5778" y="4282"/>
                    </a:cubicBezTo>
                    <a:cubicBezTo>
                      <a:pt x="5901" y="4263"/>
                      <a:pt x="6021" y="4193"/>
                      <a:pt x="6085" y="4087"/>
                    </a:cubicBezTo>
                    <a:cubicBezTo>
                      <a:pt x="6149" y="3978"/>
                      <a:pt x="6152" y="3836"/>
                      <a:pt x="6077" y="3736"/>
                    </a:cubicBezTo>
                    <a:cubicBezTo>
                      <a:pt x="5996" y="3627"/>
                      <a:pt x="5842" y="3593"/>
                      <a:pt x="5750" y="3490"/>
                    </a:cubicBezTo>
                    <a:cubicBezTo>
                      <a:pt x="5653" y="3384"/>
                      <a:pt x="5644" y="3222"/>
                      <a:pt x="5583" y="3091"/>
                    </a:cubicBezTo>
                    <a:cubicBezTo>
                      <a:pt x="5468" y="2848"/>
                      <a:pt x="5201" y="2748"/>
                      <a:pt x="4927" y="2692"/>
                    </a:cubicBezTo>
                    <a:cubicBezTo>
                      <a:pt x="4924" y="2692"/>
                      <a:pt x="4924" y="2692"/>
                      <a:pt x="4922" y="2689"/>
                    </a:cubicBezTo>
                    <a:cubicBezTo>
                      <a:pt x="4885" y="2681"/>
                      <a:pt x="4852" y="2676"/>
                      <a:pt x="4816" y="2673"/>
                    </a:cubicBezTo>
                    <a:cubicBezTo>
                      <a:pt x="4813" y="2673"/>
                      <a:pt x="4810" y="2670"/>
                      <a:pt x="4802" y="2670"/>
                    </a:cubicBezTo>
                    <a:cubicBezTo>
                      <a:pt x="4796" y="2664"/>
                      <a:pt x="4785" y="2664"/>
                      <a:pt x="4779" y="2664"/>
                    </a:cubicBezTo>
                    <a:cubicBezTo>
                      <a:pt x="5030" y="2480"/>
                      <a:pt x="5268" y="2271"/>
                      <a:pt x="5477" y="2042"/>
                    </a:cubicBezTo>
                    <a:cubicBezTo>
                      <a:pt x="5650" y="1850"/>
                      <a:pt x="5814" y="1629"/>
                      <a:pt x="5842" y="1373"/>
                    </a:cubicBezTo>
                    <a:cubicBezTo>
                      <a:pt x="5884" y="1122"/>
                      <a:pt x="5728" y="829"/>
                      <a:pt x="5471" y="790"/>
                    </a:cubicBezTo>
                    <a:cubicBezTo>
                      <a:pt x="5449" y="786"/>
                      <a:pt x="5428" y="785"/>
                      <a:pt x="5406" y="785"/>
                    </a:cubicBezTo>
                    <a:cubicBezTo>
                      <a:pt x="5313" y="785"/>
                      <a:pt x="5221" y="810"/>
                      <a:pt x="5131" y="823"/>
                    </a:cubicBezTo>
                    <a:cubicBezTo>
                      <a:pt x="4757" y="887"/>
                      <a:pt x="4355" y="801"/>
                      <a:pt x="4007" y="943"/>
                    </a:cubicBezTo>
                    <a:cubicBezTo>
                      <a:pt x="3700" y="1069"/>
                      <a:pt x="3490" y="1364"/>
                      <a:pt x="3390" y="1685"/>
                    </a:cubicBezTo>
                    <a:cubicBezTo>
                      <a:pt x="3384" y="1610"/>
                      <a:pt x="3376" y="1540"/>
                      <a:pt x="3373" y="1484"/>
                    </a:cubicBezTo>
                    <a:cubicBezTo>
                      <a:pt x="3365" y="1364"/>
                      <a:pt x="3359" y="1242"/>
                      <a:pt x="3334" y="1127"/>
                    </a:cubicBezTo>
                    <a:cubicBezTo>
                      <a:pt x="3329" y="1102"/>
                      <a:pt x="3323" y="1080"/>
                      <a:pt x="3317" y="1057"/>
                    </a:cubicBezTo>
                    <a:cubicBezTo>
                      <a:pt x="3304" y="1013"/>
                      <a:pt x="3290" y="968"/>
                      <a:pt x="3267" y="921"/>
                    </a:cubicBezTo>
                    <a:cubicBezTo>
                      <a:pt x="3253" y="893"/>
                      <a:pt x="3245" y="871"/>
                      <a:pt x="3231" y="845"/>
                    </a:cubicBezTo>
                    <a:cubicBezTo>
                      <a:pt x="3223" y="831"/>
                      <a:pt x="3211" y="818"/>
                      <a:pt x="3206" y="806"/>
                    </a:cubicBezTo>
                    <a:lnTo>
                      <a:pt x="3184" y="776"/>
                    </a:lnTo>
                    <a:cubicBezTo>
                      <a:pt x="3170" y="759"/>
                      <a:pt x="3161" y="739"/>
                      <a:pt x="3147" y="723"/>
                    </a:cubicBezTo>
                    <a:cubicBezTo>
                      <a:pt x="3142" y="720"/>
                      <a:pt x="3139" y="712"/>
                      <a:pt x="3136" y="709"/>
                    </a:cubicBezTo>
                    <a:cubicBezTo>
                      <a:pt x="3030" y="572"/>
                      <a:pt x="2896" y="458"/>
                      <a:pt x="2762" y="346"/>
                    </a:cubicBezTo>
                    <a:cubicBezTo>
                      <a:pt x="2609" y="212"/>
                      <a:pt x="2444" y="81"/>
                      <a:pt x="2249" y="25"/>
                    </a:cubicBezTo>
                    <a:cubicBezTo>
                      <a:pt x="2190" y="8"/>
                      <a:pt x="2129" y="0"/>
                      <a:pt x="20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3" name="Google Shape;7643;p59"/>
              <p:cNvSpPr/>
              <p:nvPr/>
            </p:nvSpPr>
            <p:spPr>
              <a:xfrm>
                <a:off x="1610625" y="1798700"/>
                <a:ext cx="51075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2640" extrusionOk="0">
                    <a:moveTo>
                      <a:pt x="778" y="0"/>
                    </a:moveTo>
                    <a:cubicBezTo>
                      <a:pt x="548" y="0"/>
                      <a:pt x="315" y="131"/>
                      <a:pt x="184" y="326"/>
                    </a:cubicBezTo>
                    <a:cubicBezTo>
                      <a:pt x="25" y="563"/>
                      <a:pt x="0" y="870"/>
                      <a:pt x="70" y="1149"/>
                    </a:cubicBezTo>
                    <a:cubicBezTo>
                      <a:pt x="112" y="1317"/>
                      <a:pt x="184" y="1492"/>
                      <a:pt x="131" y="1657"/>
                    </a:cubicBezTo>
                    <a:cubicBezTo>
                      <a:pt x="98" y="1771"/>
                      <a:pt x="0" y="1869"/>
                      <a:pt x="0" y="1986"/>
                    </a:cubicBezTo>
                    <a:cubicBezTo>
                      <a:pt x="0" y="2134"/>
                      <a:pt x="140" y="2234"/>
                      <a:pt x="271" y="2301"/>
                    </a:cubicBezTo>
                    <a:cubicBezTo>
                      <a:pt x="534" y="2433"/>
                      <a:pt x="1020" y="2640"/>
                      <a:pt x="1395" y="2640"/>
                    </a:cubicBezTo>
                    <a:cubicBezTo>
                      <a:pt x="1488" y="2640"/>
                      <a:pt x="1575" y="2627"/>
                      <a:pt x="1649" y="2597"/>
                    </a:cubicBezTo>
                    <a:cubicBezTo>
                      <a:pt x="2042" y="2432"/>
                      <a:pt x="1897" y="1590"/>
                      <a:pt x="1878" y="1258"/>
                    </a:cubicBezTo>
                    <a:cubicBezTo>
                      <a:pt x="1869" y="1099"/>
                      <a:pt x="1856" y="932"/>
                      <a:pt x="1789" y="784"/>
                    </a:cubicBezTo>
                    <a:cubicBezTo>
                      <a:pt x="1699" y="583"/>
                      <a:pt x="1526" y="435"/>
                      <a:pt x="1359" y="293"/>
                    </a:cubicBezTo>
                    <a:cubicBezTo>
                      <a:pt x="1231" y="181"/>
                      <a:pt x="1091" y="67"/>
                      <a:pt x="927" y="19"/>
                    </a:cubicBezTo>
                    <a:cubicBezTo>
                      <a:pt x="878" y="6"/>
                      <a:pt x="828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4" name="Google Shape;7644;p59"/>
              <p:cNvSpPr/>
              <p:nvPr/>
            </p:nvSpPr>
            <p:spPr>
              <a:xfrm>
                <a:off x="1625000" y="1834775"/>
                <a:ext cx="268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03" extrusionOk="0">
                    <a:moveTo>
                      <a:pt x="58" y="0"/>
                    </a:moveTo>
                    <a:cubicBezTo>
                      <a:pt x="49" y="0"/>
                      <a:pt x="40" y="3"/>
                      <a:pt x="31" y="7"/>
                    </a:cubicBezTo>
                    <a:cubicBezTo>
                      <a:pt x="6" y="21"/>
                      <a:pt x="0" y="49"/>
                      <a:pt x="14" y="74"/>
                    </a:cubicBezTo>
                    <a:cubicBezTo>
                      <a:pt x="240" y="468"/>
                      <a:pt x="589" y="794"/>
                      <a:pt x="999" y="998"/>
                    </a:cubicBezTo>
                    <a:cubicBezTo>
                      <a:pt x="1004" y="1001"/>
                      <a:pt x="1010" y="1002"/>
                      <a:pt x="1016" y="1002"/>
                    </a:cubicBezTo>
                    <a:cubicBezTo>
                      <a:pt x="1020" y="1002"/>
                      <a:pt x="1025" y="1002"/>
                      <a:pt x="1029" y="1001"/>
                    </a:cubicBezTo>
                    <a:cubicBezTo>
                      <a:pt x="1043" y="998"/>
                      <a:pt x="1055" y="989"/>
                      <a:pt x="1060" y="973"/>
                    </a:cubicBezTo>
                    <a:cubicBezTo>
                      <a:pt x="1074" y="945"/>
                      <a:pt x="1063" y="920"/>
                      <a:pt x="1041" y="906"/>
                    </a:cubicBezTo>
                    <a:cubicBezTo>
                      <a:pt x="650" y="716"/>
                      <a:pt x="315" y="401"/>
                      <a:pt x="98" y="24"/>
                    </a:cubicBezTo>
                    <a:cubicBezTo>
                      <a:pt x="89" y="8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59"/>
              <p:cNvSpPr/>
              <p:nvPr/>
            </p:nvSpPr>
            <p:spPr>
              <a:xfrm>
                <a:off x="1640675" y="1832875"/>
                <a:ext cx="8750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052" extrusionOk="0">
                    <a:moveTo>
                      <a:pt x="57" y="1"/>
                    </a:moveTo>
                    <a:cubicBezTo>
                      <a:pt x="50" y="1"/>
                      <a:pt x="43" y="2"/>
                      <a:pt x="37" y="5"/>
                    </a:cubicBezTo>
                    <a:cubicBezTo>
                      <a:pt x="12" y="19"/>
                      <a:pt x="1" y="47"/>
                      <a:pt x="15" y="72"/>
                    </a:cubicBezTo>
                    <a:cubicBezTo>
                      <a:pt x="163" y="362"/>
                      <a:pt x="246" y="683"/>
                      <a:pt x="252" y="1004"/>
                    </a:cubicBezTo>
                    <a:cubicBezTo>
                      <a:pt x="252" y="1032"/>
                      <a:pt x="274" y="1052"/>
                      <a:pt x="302" y="1052"/>
                    </a:cubicBezTo>
                    <a:cubicBezTo>
                      <a:pt x="305" y="1052"/>
                      <a:pt x="308" y="1049"/>
                      <a:pt x="310" y="1049"/>
                    </a:cubicBezTo>
                    <a:cubicBezTo>
                      <a:pt x="333" y="1043"/>
                      <a:pt x="349" y="1024"/>
                      <a:pt x="349" y="999"/>
                    </a:cubicBezTo>
                    <a:cubicBezTo>
                      <a:pt x="344" y="661"/>
                      <a:pt x="255" y="326"/>
                      <a:pt x="101" y="28"/>
                    </a:cubicBezTo>
                    <a:cubicBezTo>
                      <a:pt x="91" y="10"/>
                      <a:pt x="74" y="1"/>
                      <a:pt x="57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59"/>
              <p:cNvSpPr/>
              <p:nvPr/>
            </p:nvSpPr>
            <p:spPr>
              <a:xfrm>
                <a:off x="1621225" y="1815750"/>
                <a:ext cx="3447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78" extrusionOk="0">
                    <a:moveTo>
                      <a:pt x="523" y="1"/>
                    </a:moveTo>
                    <a:cubicBezTo>
                      <a:pt x="369" y="1"/>
                      <a:pt x="215" y="92"/>
                      <a:pt x="126" y="222"/>
                    </a:cubicBezTo>
                    <a:cubicBezTo>
                      <a:pt x="17" y="378"/>
                      <a:pt x="0" y="587"/>
                      <a:pt x="51" y="774"/>
                    </a:cubicBezTo>
                    <a:cubicBezTo>
                      <a:pt x="78" y="886"/>
                      <a:pt x="126" y="1003"/>
                      <a:pt x="92" y="1114"/>
                    </a:cubicBezTo>
                    <a:cubicBezTo>
                      <a:pt x="67" y="1190"/>
                      <a:pt x="0" y="1257"/>
                      <a:pt x="0" y="1338"/>
                    </a:cubicBezTo>
                    <a:cubicBezTo>
                      <a:pt x="0" y="1438"/>
                      <a:pt x="98" y="1505"/>
                      <a:pt x="187" y="1550"/>
                    </a:cubicBezTo>
                    <a:cubicBezTo>
                      <a:pt x="362" y="1639"/>
                      <a:pt x="692" y="1778"/>
                      <a:pt x="946" y="1778"/>
                    </a:cubicBezTo>
                    <a:cubicBezTo>
                      <a:pt x="1007" y="1778"/>
                      <a:pt x="1064" y="1770"/>
                      <a:pt x="1113" y="1750"/>
                    </a:cubicBezTo>
                    <a:cubicBezTo>
                      <a:pt x="1379" y="1639"/>
                      <a:pt x="1278" y="1073"/>
                      <a:pt x="1267" y="849"/>
                    </a:cubicBezTo>
                    <a:cubicBezTo>
                      <a:pt x="1264" y="735"/>
                      <a:pt x="1250" y="629"/>
                      <a:pt x="1208" y="526"/>
                    </a:cubicBezTo>
                    <a:cubicBezTo>
                      <a:pt x="1150" y="392"/>
                      <a:pt x="1030" y="291"/>
                      <a:pt x="918" y="197"/>
                    </a:cubicBezTo>
                    <a:cubicBezTo>
                      <a:pt x="826" y="121"/>
                      <a:pt x="737" y="46"/>
                      <a:pt x="625" y="15"/>
                    </a:cubicBezTo>
                    <a:cubicBezTo>
                      <a:pt x="592" y="6"/>
                      <a:pt x="557" y="1"/>
                      <a:pt x="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59"/>
              <p:cNvSpPr/>
              <p:nvPr/>
            </p:nvSpPr>
            <p:spPr>
              <a:xfrm>
                <a:off x="1586200" y="1857375"/>
                <a:ext cx="671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840" extrusionOk="0">
                    <a:moveTo>
                      <a:pt x="1372" y="1"/>
                    </a:moveTo>
                    <a:cubicBezTo>
                      <a:pt x="1109" y="1"/>
                      <a:pt x="849" y="47"/>
                      <a:pt x="612" y="161"/>
                    </a:cubicBezTo>
                    <a:cubicBezTo>
                      <a:pt x="285" y="314"/>
                      <a:pt x="1" y="638"/>
                      <a:pt x="54" y="992"/>
                    </a:cubicBezTo>
                    <a:cubicBezTo>
                      <a:pt x="76" y="1160"/>
                      <a:pt x="171" y="1310"/>
                      <a:pt x="285" y="1439"/>
                    </a:cubicBezTo>
                    <a:cubicBezTo>
                      <a:pt x="475" y="1659"/>
                      <a:pt x="749" y="1840"/>
                      <a:pt x="1024" y="1840"/>
                    </a:cubicBezTo>
                    <a:cubicBezTo>
                      <a:pt x="1090" y="1840"/>
                      <a:pt x="1155" y="1829"/>
                      <a:pt x="1220" y="1807"/>
                    </a:cubicBezTo>
                    <a:cubicBezTo>
                      <a:pt x="1365" y="1754"/>
                      <a:pt x="1479" y="1648"/>
                      <a:pt x="1594" y="1547"/>
                    </a:cubicBezTo>
                    <a:cubicBezTo>
                      <a:pt x="1747" y="1408"/>
                      <a:pt x="1901" y="1268"/>
                      <a:pt x="2051" y="1129"/>
                    </a:cubicBezTo>
                    <a:cubicBezTo>
                      <a:pt x="2174" y="1017"/>
                      <a:pt x="2297" y="903"/>
                      <a:pt x="2420" y="791"/>
                    </a:cubicBezTo>
                    <a:cubicBezTo>
                      <a:pt x="2523" y="699"/>
                      <a:pt x="2626" y="599"/>
                      <a:pt x="2643" y="462"/>
                    </a:cubicBezTo>
                    <a:cubicBezTo>
                      <a:pt x="2685" y="150"/>
                      <a:pt x="2007" y="72"/>
                      <a:pt x="1800" y="38"/>
                    </a:cubicBezTo>
                    <a:cubicBezTo>
                      <a:pt x="1659" y="15"/>
                      <a:pt x="1515" y="1"/>
                      <a:pt x="13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59"/>
              <p:cNvSpPr/>
              <p:nvPr/>
            </p:nvSpPr>
            <p:spPr>
              <a:xfrm>
                <a:off x="1612150" y="1863000"/>
                <a:ext cx="3575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28" extrusionOk="0">
                    <a:moveTo>
                      <a:pt x="1000" y="0"/>
                    </a:moveTo>
                    <a:cubicBezTo>
                      <a:pt x="665" y="0"/>
                      <a:pt x="332" y="80"/>
                      <a:pt x="37" y="234"/>
                    </a:cubicBezTo>
                    <a:cubicBezTo>
                      <a:pt x="12" y="248"/>
                      <a:pt x="1" y="276"/>
                      <a:pt x="15" y="301"/>
                    </a:cubicBezTo>
                    <a:cubicBezTo>
                      <a:pt x="24" y="318"/>
                      <a:pt x="40" y="328"/>
                      <a:pt x="57" y="328"/>
                    </a:cubicBezTo>
                    <a:cubicBezTo>
                      <a:pt x="65" y="328"/>
                      <a:pt x="73" y="325"/>
                      <a:pt x="82" y="321"/>
                    </a:cubicBezTo>
                    <a:cubicBezTo>
                      <a:pt x="364" y="174"/>
                      <a:pt x="680" y="99"/>
                      <a:pt x="997" y="99"/>
                    </a:cubicBezTo>
                    <a:cubicBezTo>
                      <a:pt x="1121" y="99"/>
                      <a:pt x="1245" y="110"/>
                      <a:pt x="1368" y="134"/>
                    </a:cubicBezTo>
                    <a:cubicBezTo>
                      <a:pt x="1372" y="135"/>
                      <a:pt x="1375" y="136"/>
                      <a:pt x="1379" y="136"/>
                    </a:cubicBezTo>
                    <a:cubicBezTo>
                      <a:pt x="1382" y="136"/>
                      <a:pt x="1386" y="135"/>
                      <a:pt x="1390" y="134"/>
                    </a:cubicBezTo>
                    <a:cubicBezTo>
                      <a:pt x="1410" y="131"/>
                      <a:pt x="1423" y="112"/>
                      <a:pt x="1423" y="92"/>
                    </a:cubicBezTo>
                    <a:cubicBezTo>
                      <a:pt x="1429" y="67"/>
                      <a:pt x="1410" y="42"/>
                      <a:pt x="1387" y="36"/>
                    </a:cubicBezTo>
                    <a:cubicBezTo>
                      <a:pt x="1259" y="12"/>
                      <a:pt x="1129" y="0"/>
                      <a:pt x="1000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9" name="Google Shape;7649;p59"/>
              <p:cNvSpPr/>
              <p:nvPr/>
            </p:nvSpPr>
            <p:spPr>
              <a:xfrm>
                <a:off x="1620800" y="1868975"/>
                <a:ext cx="258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754" extrusionOk="0">
                    <a:moveTo>
                      <a:pt x="979" y="0"/>
                    </a:moveTo>
                    <a:cubicBezTo>
                      <a:pt x="966" y="0"/>
                      <a:pt x="953" y="6"/>
                      <a:pt x="944" y="18"/>
                    </a:cubicBezTo>
                    <a:cubicBezTo>
                      <a:pt x="692" y="288"/>
                      <a:pt x="374" y="511"/>
                      <a:pt x="37" y="662"/>
                    </a:cubicBezTo>
                    <a:cubicBezTo>
                      <a:pt x="12" y="673"/>
                      <a:pt x="1" y="701"/>
                      <a:pt x="12" y="723"/>
                    </a:cubicBezTo>
                    <a:cubicBezTo>
                      <a:pt x="21" y="741"/>
                      <a:pt x="37" y="754"/>
                      <a:pt x="54" y="754"/>
                    </a:cubicBezTo>
                    <a:cubicBezTo>
                      <a:pt x="59" y="754"/>
                      <a:pt x="63" y="753"/>
                      <a:pt x="68" y="751"/>
                    </a:cubicBezTo>
                    <a:cubicBezTo>
                      <a:pt x="69" y="751"/>
                      <a:pt x="71" y="750"/>
                      <a:pt x="74" y="750"/>
                    </a:cubicBezTo>
                    <a:cubicBezTo>
                      <a:pt x="75" y="750"/>
                      <a:pt x="77" y="750"/>
                      <a:pt x="79" y="751"/>
                    </a:cubicBezTo>
                    <a:cubicBezTo>
                      <a:pt x="430" y="595"/>
                      <a:pt x="754" y="366"/>
                      <a:pt x="1016" y="82"/>
                    </a:cubicBezTo>
                    <a:cubicBezTo>
                      <a:pt x="1033" y="62"/>
                      <a:pt x="1033" y="32"/>
                      <a:pt x="1013" y="12"/>
                    </a:cubicBezTo>
                    <a:cubicBezTo>
                      <a:pt x="1003" y="4"/>
                      <a:pt x="991" y="0"/>
                      <a:pt x="979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0" name="Google Shape;7650;p59"/>
              <p:cNvSpPr/>
              <p:nvPr/>
            </p:nvSpPr>
            <p:spPr>
              <a:xfrm>
                <a:off x="1603025" y="1860325"/>
                <a:ext cx="442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213" extrusionOk="0">
                    <a:moveTo>
                      <a:pt x="923" y="0"/>
                    </a:moveTo>
                    <a:cubicBezTo>
                      <a:pt x="746" y="0"/>
                      <a:pt x="569" y="30"/>
                      <a:pt x="405" y="107"/>
                    </a:cubicBezTo>
                    <a:cubicBezTo>
                      <a:pt x="193" y="210"/>
                      <a:pt x="0" y="425"/>
                      <a:pt x="36" y="657"/>
                    </a:cubicBezTo>
                    <a:cubicBezTo>
                      <a:pt x="53" y="768"/>
                      <a:pt x="115" y="866"/>
                      <a:pt x="190" y="949"/>
                    </a:cubicBezTo>
                    <a:cubicBezTo>
                      <a:pt x="313" y="1091"/>
                      <a:pt x="495" y="1212"/>
                      <a:pt x="675" y="1212"/>
                    </a:cubicBezTo>
                    <a:cubicBezTo>
                      <a:pt x="719" y="1212"/>
                      <a:pt x="763" y="1205"/>
                      <a:pt x="806" y="1189"/>
                    </a:cubicBezTo>
                    <a:cubicBezTo>
                      <a:pt x="901" y="1153"/>
                      <a:pt x="977" y="1083"/>
                      <a:pt x="1049" y="1019"/>
                    </a:cubicBezTo>
                    <a:cubicBezTo>
                      <a:pt x="1152" y="927"/>
                      <a:pt x="1253" y="832"/>
                      <a:pt x="1350" y="743"/>
                    </a:cubicBezTo>
                    <a:cubicBezTo>
                      <a:pt x="1431" y="671"/>
                      <a:pt x="1515" y="592"/>
                      <a:pt x="1593" y="520"/>
                    </a:cubicBezTo>
                    <a:cubicBezTo>
                      <a:pt x="1660" y="461"/>
                      <a:pt x="1730" y="394"/>
                      <a:pt x="1741" y="302"/>
                    </a:cubicBezTo>
                    <a:cubicBezTo>
                      <a:pt x="1769" y="96"/>
                      <a:pt x="1320" y="46"/>
                      <a:pt x="1186" y="20"/>
                    </a:cubicBezTo>
                    <a:cubicBezTo>
                      <a:pt x="1099" y="8"/>
                      <a:pt x="1011" y="0"/>
                      <a:pt x="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59"/>
              <p:cNvSpPr/>
              <p:nvPr/>
            </p:nvSpPr>
            <p:spPr>
              <a:xfrm>
                <a:off x="1654550" y="1814975"/>
                <a:ext cx="5617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1990" extrusionOk="0">
                    <a:moveTo>
                      <a:pt x="1844" y="1"/>
                    </a:moveTo>
                    <a:cubicBezTo>
                      <a:pt x="1766" y="1"/>
                      <a:pt x="1687" y="22"/>
                      <a:pt x="1608" y="35"/>
                    </a:cubicBezTo>
                    <a:cubicBezTo>
                      <a:pt x="1295" y="88"/>
                      <a:pt x="952" y="16"/>
                      <a:pt x="656" y="136"/>
                    </a:cubicBezTo>
                    <a:cubicBezTo>
                      <a:pt x="347" y="267"/>
                      <a:pt x="157" y="593"/>
                      <a:pt x="99" y="925"/>
                    </a:cubicBezTo>
                    <a:cubicBezTo>
                      <a:pt x="54" y="1173"/>
                      <a:pt x="1" y="1790"/>
                      <a:pt x="224" y="1932"/>
                    </a:cubicBezTo>
                    <a:cubicBezTo>
                      <a:pt x="286" y="1972"/>
                      <a:pt x="359" y="1989"/>
                      <a:pt x="438" y="1989"/>
                    </a:cubicBezTo>
                    <a:cubicBezTo>
                      <a:pt x="680" y="1989"/>
                      <a:pt x="973" y="1832"/>
                      <a:pt x="1131" y="1731"/>
                    </a:cubicBezTo>
                    <a:cubicBezTo>
                      <a:pt x="1415" y="1544"/>
                      <a:pt x="1680" y="1321"/>
                      <a:pt x="1912" y="1070"/>
                    </a:cubicBezTo>
                    <a:cubicBezTo>
                      <a:pt x="2057" y="905"/>
                      <a:pt x="2196" y="719"/>
                      <a:pt x="2222" y="504"/>
                    </a:cubicBezTo>
                    <a:cubicBezTo>
                      <a:pt x="2247" y="286"/>
                      <a:pt x="2113" y="35"/>
                      <a:pt x="1898" y="4"/>
                    </a:cubicBezTo>
                    <a:cubicBezTo>
                      <a:pt x="1880" y="2"/>
                      <a:pt x="1862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59"/>
              <p:cNvSpPr/>
              <p:nvPr/>
            </p:nvSpPr>
            <p:spPr>
              <a:xfrm>
                <a:off x="1653650" y="1832950"/>
                <a:ext cx="19350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941" extrusionOk="0">
                    <a:moveTo>
                      <a:pt x="721" y="0"/>
                    </a:moveTo>
                    <a:cubicBezTo>
                      <a:pt x="711" y="0"/>
                      <a:pt x="701" y="4"/>
                      <a:pt x="692" y="11"/>
                    </a:cubicBezTo>
                    <a:cubicBezTo>
                      <a:pt x="394" y="237"/>
                      <a:pt x="162" y="532"/>
                      <a:pt x="12" y="873"/>
                    </a:cubicBezTo>
                    <a:cubicBezTo>
                      <a:pt x="1" y="895"/>
                      <a:pt x="12" y="923"/>
                      <a:pt x="37" y="934"/>
                    </a:cubicBezTo>
                    <a:cubicBezTo>
                      <a:pt x="43" y="939"/>
                      <a:pt x="48" y="941"/>
                      <a:pt x="54" y="941"/>
                    </a:cubicBezTo>
                    <a:cubicBezTo>
                      <a:pt x="58" y="941"/>
                      <a:pt x="63" y="939"/>
                      <a:pt x="68" y="937"/>
                    </a:cubicBezTo>
                    <a:cubicBezTo>
                      <a:pt x="79" y="934"/>
                      <a:pt x="93" y="923"/>
                      <a:pt x="98" y="909"/>
                    </a:cubicBezTo>
                    <a:cubicBezTo>
                      <a:pt x="243" y="585"/>
                      <a:pt x="467" y="301"/>
                      <a:pt x="748" y="86"/>
                    </a:cubicBezTo>
                    <a:cubicBezTo>
                      <a:pt x="773" y="72"/>
                      <a:pt x="773" y="44"/>
                      <a:pt x="759" y="22"/>
                    </a:cubicBezTo>
                    <a:cubicBezTo>
                      <a:pt x="750" y="7"/>
                      <a:pt x="735" y="0"/>
                      <a:pt x="721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59"/>
              <p:cNvSpPr/>
              <p:nvPr/>
            </p:nvSpPr>
            <p:spPr>
              <a:xfrm>
                <a:off x="1657275" y="1843850"/>
                <a:ext cx="2247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606" extrusionOk="0">
                    <a:moveTo>
                      <a:pt x="845" y="1"/>
                    </a:moveTo>
                    <a:cubicBezTo>
                      <a:pt x="832" y="1"/>
                      <a:pt x="819" y="6"/>
                      <a:pt x="810" y="18"/>
                    </a:cubicBezTo>
                    <a:cubicBezTo>
                      <a:pt x="600" y="239"/>
                      <a:pt x="335" y="412"/>
                      <a:pt x="43" y="509"/>
                    </a:cubicBezTo>
                    <a:cubicBezTo>
                      <a:pt x="17" y="518"/>
                      <a:pt x="1" y="546"/>
                      <a:pt x="9" y="571"/>
                    </a:cubicBezTo>
                    <a:cubicBezTo>
                      <a:pt x="16" y="592"/>
                      <a:pt x="35" y="605"/>
                      <a:pt x="55" y="605"/>
                    </a:cubicBezTo>
                    <a:cubicBezTo>
                      <a:pt x="58" y="605"/>
                      <a:pt x="62" y="605"/>
                      <a:pt x="65" y="604"/>
                    </a:cubicBezTo>
                    <a:cubicBezTo>
                      <a:pt x="65" y="599"/>
                      <a:pt x="70" y="599"/>
                      <a:pt x="73" y="599"/>
                    </a:cubicBezTo>
                    <a:cubicBezTo>
                      <a:pt x="383" y="498"/>
                      <a:pt x="659" y="320"/>
                      <a:pt x="882" y="82"/>
                    </a:cubicBezTo>
                    <a:cubicBezTo>
                      <a:pt x="899" y="63"/>
                      <a:pt x="899" y="32"/>
                      <a:pt x="879" y="13"/>
                    </a:cubicBezTo>
                    <a:cubicBezTo>
                      <a:pt x="869" y="5"/>
                      <a:pt x="857" y="1"/>
                      <a:pt x="845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59"/>
              <p:cNvSpPr/>
              <p:nvPr/>
            </p:nvSpPr>
            <p:spPr>
              <a:xfrm>
                <a:off x="1655600" y="1826300"/>
                <a:ext cx="409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560" extrusionOk="0">
                    <a:moveTo>
                      <a:pt x="1333" y="0"/>
                    </a:moveTo>
                    <a:cubicBezTo>
                      <a:pt x="1276" y="0"/>
                      <a:pt x="1218" y="17"/>
                      <a:pt x="1161" y="26"/>
                    </a:cubicBezTo>
                    <a:cubicBezTo>
                      <a:pt x="1093" y="37"/>
                      <a:pt x="1023" y="39"/>
                      <a:pt x="953" y="39"/>
                    </a:cubicBezTo>
                    <a:cubicBezTo>
                      <a:pt x="903" y="39"/>
                      <a:pt x="853" y="38"/>
                      <a:pt x="804" y="38"/>
                    </a:cubicBezTo>
                    <a:cubicBezTo>
                      <a:pt x="685" y="38"/>
                      <a:pt x="568" y="45"/>
                      <a:pt x="461" y="93"/>
                    </a:cubicBezTo>
                    <a:cubicBezTo>
                      <a:pt x="235" y="193"/>
                      <a:pt x="98" y="447"/>
                      <a:pt x="59" y="709"/>
                    </a:cubicBezTo>
                    <a:cubicBezTo>
                      <a:pt x="31" y="902"/>
                      <a:pt x="1" y="1393"/>
                      <a:pt x="168" y="1510"/>
                    </a:cubicBezTo>
                    <a:cubicBezTo>
                      <a:pt x="216" y="1545"/>
                      <a:pt x="274" y="1559"/>
                      <a:pt x="335" y="1559"/>
                    </a:cubicBezTo>
                    <a:cubicBezTo>
                      <a:pt x="511" y="1559"/>
                      <a:pt x="718" y="1441"/>
                      <a:pt x="832" y="1365"/>
                    </a:cubicBezTo>
                    <a:cubicBezTo>
                      <a:pt x="1041" y="1220"/>
                      <a:pt x="1234" y="1050"/>
                      <a:pt x="1398" y="851"/>
                    </a:cubicBezTo>
                    <a:cubicBezTo>
                      <a:pt x="1502" y="726"/>
                      <a:pt x="1605" y="575"/>
                      <a:pt x="1619" y="405"/>
                    </a:cubicBezTo>
                    <a:cubicBezTo>
                      <a:pt x="1636" y="232"/>
                      <a:pt x="1535" y="31"/>
                      <a:pt x="1373" y="3"/>
                    </a:cubicBezTo>
                    <a:cubicBezTo>
                      <a:pt x="1360" y="1"/>
                      <a:pt x="1347" y="0"/>
                      <a:pt x="1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5" name="Google Shape;7655;p59"/>
              <p:cNvSpPr/>
              <p:nvPr/>
            </p:nvSpPr>
            <p:spPr>
              <a:xfrm>
                <a:off x="1631125" y="1867750"/>
                <a:ext cx="43825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2466" extrusionOk="0">
                    <a:moveTo>
                      <a:pt x="806" y="1"/>
                    </a:moveTo>
                    <a:cubicBezTo>
                      <a:pt x="715" y="1"/>
                      <a:pt x="627" y="49"/>
                      <a:pt x="550" y="167"/>
                    </a:cubicBezTo>
                    <a:cubicBezTo>
                      <a:pt x="372" y="443"/>
                      <a:pt x="252" y="770"/>
                      <a:pt x="126" y="1063"/>
                    </a:cubicBezTo>
                    <a:cubicBezTo>
                      <a:pt x="62" y="1210"/>
                      <a:pt x="1" y="1369"/>
                      <a:pt x="42" y="1523"/>
                    </a:cubicBezTo>
                    <a:cubicBezTo>
                      <a:pt x="104" y="1757"/>
                      <a:pt x="369" y="1866"/>
                      <a:pt x="533" y="2042"/>
                    </a:cubicBezTo>
                    <a:cubicBezTo>
                      <a:pt x="673" y="2192"/>
                      <a:pt x="768" y="2413"/>
                      <a:pt x="966" y="2457"/>
                    </a:cubicBezTo>
                    <a:cubicBezTo>
                      <a:pt x="989" y="2463"/>
                      <a:pt x="1012" y="2465"/>
                      <a:pt x="1034" y="2465"/>
                    </a:cubicBezTo>
                    <a:cubicBezTo>
                      <a:pt x="1231" y="2465"/>
                      <a:pt x="1400" y="2268"/>
                      <a:pt x="1485" y="2078"/>
                    </a:cubicBezTo>
                    <a:cubicBezTo>
                      <a:pt x="1753" y="1475"/>
                      <a:pt x="1633" y="717"/>
                      <a:pt x="1186" y="228"/>
                    </a:cubicBezTo>
                    <a:cubicBezTo>
                      <a:pt x="1066" y="95"/>
                      <a:pt x="932" y="1"/>
                      <a:pt x="8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6" name="Google Shape;7656;p59"/>
              <p:cNvSpPr/>
              <p:nvPr/>
            </p:nvSpPr>
            <p:spPr>
              <a:xfrm>
                <a:off x="1653100" y="1868525"/>
                <a:ext cx="123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1654" extrusionOk="0">
                    <a:moveTo>
                      <a:pt x="56" y="1"/>
                    </a:moveTo>
                    <a:cubicBezTo>
                      <a:pt x="48" y="1"/>
                      <a:pt x="39" y="3"/>
                      <a:pt x="31" y="8"/>
                    </a:cubicBezTo>
                    <a:cubicBezTo>
                      <a:pt x="9" y="22"/>
                      <a:pt x="0" y="50"/>
                      <a:pt x="14" y="72"/>
                    </a:cubicBezTo>
                    <a:cubicBezTo>
                      <a:pt x="260" y="515"/>
                      <a:pt x="385" y="1015"/>
                      <a:pt x="383" y="1520"/>
                    </a:cubicBezTo>
                    <a:cubicBezTo>
                      <a:pt x="377" y="1531"/>
                      <a:pt x="369" y="1545"/>
                      <a:pt x="371" y="1559"/>
                    </a:cubicBezTo>
                    <a:lnTo>
                      <a:pt x="383" y="1615"/>
                    </a:lnTo>
                    <a:cubicBezTo>
                      <a:pt x="385" y="1633"/>
                      <a:pt x="408" y="1654"/>
                      <a:pt x="431" y="1654"/>
                    </a:cubicBezTo>
                    <a:cubicBezTo>
                      <a:pt x="433" y="1654"/>
                      <a:pt x="434" y="1654"/>
                      <a:pt x="436" y="1654"/>
                    </a:cubicBezTo>
                    <a:cubicBezTo>
                      <a:pt x="436" y="1654"/>
                      <a:pt x="438" y="1648"/>
                      <a:pt x="441" y="1648"/>
                    </a:cubicBezTo>
                    <a:cubicBezTo>
                      <a:pt x="463" y="1645"/>
                      <a:pt x="477" y="1629"/>
                      <a:pt x="475" y="1606"/>
                    </a:cubicBezTo>
                    <a:cubicBezTo>
                      <a:pt x="494" y="1054"/>
                      <a:pt x="366" y="510"/>
                      <a:pt x="98" y="24"/>
                    </a:cubicBezTo>
                    <a:cubicBezTo>
                      <a:pt x="89" y="10"/>
                      <a:pt x="73" y="1"/>
                      <a:pt x="56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59"/>
              <p:cNvSpPr/>
              <p:nvPr/>
            </p:nvSpPr>
            <p:spPr>
              <a:xfrm>
                <a:off x="1645850" y="1870625"/>
                <a:ext cx="56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299" extrusionOk="0">
                    <a:moveTo>
                      <a:pt x="173" y="1"/>
                    </a:moveTo>
                    <a:cubicBezTo>
                      <a:pt x="151" y="1"/>
                      <a:pt x="130" y="14"/>
                      <a:pt x="126" y="35"/>
                    </a:cubicBezTo>
                    <a:cubicBezTo>
                      <a:pt x="11" y="434"/>
                      <a:pt x="0" y="858"/>
                      <a:pt x="98" y="1263"/>
                    </a:cubicBezTo>
                    <a:cubicBezTo>
                      <a:pt x="102" y="1282"/>
                      <a:pt x="123" y="1298"/>
                      <a:pt x="144" y="1298"/>
                    </a:cubicBezTo>
                    <a:cubicBezTo>
                      <a:pt x="148" y="1298"/>
                      <a:pt x="152" y="1298"/>
                      <a:pt x="156" y="1296"/>
                    </a:cubicBezTo>
                    <a:cubicBezTo>
                      <a:pt x="181" y="1285"/>
                      <a:pt x="198" y="1263"/>
                      <a:pt x="187" y="1238"/>
                    </a:cubicBezTo>
                    <a:cubicBezTo>
                      <a:pt x="98" y="850"/>
                      <a:pt x="103" y="443"/>
                      <a:pt x="215" y="63"/>
                    </a:cubicBezTo>
                    <a:cubicBezTo>
                      <a:pt x="223" y="38"/>
                      <a:pt x="209" y="10"/>
                      <a:pt x="184" y="2"/>
                    </a:cubicBezTo>
                    <a:cubicBezTo>
                      <a:pt x="181" y="1"/>
                      <a:pt x="177" y="1"/>
                      <a:pt x="173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59"/>
              <p:cNvSpPr/>
              <p:nvPr/>
            </p:nvSpPr>
            <p:spPr>
              <a:xfrm>
                <a:off x="1637050" y="1870450"/>
                <a:ext cx="298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682" extrusionOk="0">
                    <a:moveTo>
                      <a:pt x="545" y="0"/>
                    </a:moveTo>
                    <a:cubicBezTo>
                      <a:pt x="483" y="0"/>
                      <a:pt x="424" y="33"/>
                      <a:pt x="372" y="115"/>
                    </a:cubicBezTo>
                    <a:cubicBezTo>
                      <a:pt x="255" y="293"/>
                      <a:pt x="171" y="519"/>
                      <a:pt x="84" y="717"/>
                    </a:cubicBezTo>
                    <a:cubicBezTo>
                      <a:pt x="42" y="818"/>
                      <a:pt x="1" y="927"/>
                      <a:pt x="23" y="1035"/>
                    </a:cubicBezTo>
                    <a:cubicBezTo>
                      <a:pt x="65" y="1195"/>
                      <a:pt x="246" y="1270"/>
                      <a:pt x="358" y="1390"/>
                    </a:cubicBezTo>
                    <a:cubicBezTo>
                      <a:pt x="453" y="1493"/>
                      <a:pt x="520" y="1646"/>
                      <a:pt x="656" y="1677"/>
                    </a:cubicBezTo>
                    <a:cubicBezTo>
                      <a:pt x="671" y="1680"/>
                      <a:pt x="686" y="1682"/>
                      <a:pt x="701" y="1682"/>
                    </a:cubicBezTo>
                    <a:cubicBezTo>
                      <a:pt x="837" y="1682"/>
                      <a:pt x="950" y="1549"/>
                      <a:pt x="1011" y="1418"/>
                    </a:cubicBezTo>
                    <a:cubicBezTo>
                      <a:pt x="1195" y="1008"/>
                      <a:pt x="1108" y="489"/>
                      <a:pt x="804" y="157"/>
                    </a:cubicBezTo>
                    <a:cubicBezTo>
                      <a:pt x="721" y="66"/>
                      <a:pt x="631" y="0"/>
                      <a:pt x="5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59"/>
              <p:cNvSpPr/>
              <p:nvPr/>
            </p:nvSpPr>
            <p:spPr>
              <a:xfrm>
                <a:off x="1653975" y="1854225"/>
                <a:ext cx="6275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1922" extrusionOk="0">
                    <a:moveTo>
                      <a:pt x="907" y="1"/>
                    </a:moveTo>
                    <a:cubicBezTo>
                      <a:pt x="476" y="1"/>
                      <a:pt x="1" y="121"/>
                      <a:pt x="105" y="652"/>
                    </a:cubicBezTo>
                    <a:cubicBezTo>
                      <a:pt x="147" y="875"/>
                      <a:pt x="294" y="1060"/>
                      <a:pt x="454" y="1224"/>
                    </a:cubicBezTo>
                    <a:cubicBezTo>
                      <a:pt x="663" y="1445"/>
                      <a:pt x="894" y="1634"/>
                      <a:pt x="1151" y="1802"/>
                    </a:cubicBezTo>
                    <a:cubicBezTo>
                      <a:pt x="1242" y="1862"/>
                      <a:pt x="1353" y="1921"/>
                      <a:pt x="1459" y="1921"/>
                    </a:cubicBezTo>
                    <a:cubicBezTo>
                      <a:pt x="1490" y="1921"/>
                      <a:pt x="1520" y="1916"/>
                      <a:pt x="1550" y="1905"/>
                    </a:cubicBezTo>
                    <a:cubicBezTo>
                      <a:pt x="1751" y="1827"/>
                      <a:pt x="1781" y="1528"/>
                      <a:pt x="1977" y="1445"/>
                    </a:cubicBezTo>
                    <a:cubicBezTo>
                      <a:pt x="2046" y="1417"/>
                      <a:pt x="2122" y="1419"/>
                      <a:pt x="2197" y="1406"/>
                    </a:cubicBezTo>
                    <a:cubicBezTo>
                      <a:pt x="2300" y="1389"/>
                      <a:pt x="2398" y="1327"/>
                      <a:pt x="2454" y="1238"/>
                    </a:cubicBezTo>
                    <a:cubicBezTo>
                      <a:pt x="2510" y="1146"/>
                      <a:pt x="2510" y="1026"/>
                      <a:pt x="2448" y="942"/>
                    </a:cubicBezTo>
                    <a:cubicBezTo>
                      <a:pt x="2378" y="848"/>
                      <a:pt x="2247" y="822"/>
                      <a:pt x="2172" y="736"/>
                    </a:cubicBezTo>
                    <a:cubicBezTo>
                      <a:pt x="2088" y="644"/>
                      <a:pt x="2080" y="510"/>
                      <a:pt x="2030" y="398"/>
                    </a:cubicBezTo>
                    <a:cubicBezTo>
                      <a:pt x="1904" y="136"/>
                      <a:pt x="1569" y="66"/>
                      <a:pt x="1279" y="27"/>
                    </a:cubicBezTo>
                    <a:cubicBezTo>
                      <a:pt x="1172" y="13"/>
                      <a:pt x="1042" y="1"/>
                      <a:pt x="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59"/>
              <p:cNvSpPr/>
              <p:nvPr/>
            </p:nvSpPr>
            <p:spPr>
              <a:xfrm>
                <a:off x="1655050" y="1860750"/>
                <a:ext cx="247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851" extrusionOk="0">
                    <a:moveTo>
                      <a:pt x="58" y="0"/>
                    </a:moveTo>
                    <a:cubicBezTo>
                      <a:pt x="52" y="0"/>
                      <a:pt x="47" y="1"/>
                      <a:pt x="42" y="3"/>
                    </a:cubicBezTo>
                    <a:cubicBezTo>
                      <a:pt x="20" y="15"/>
                      <a:pt x="0" y="43"/>
                      <a:pt x="12" y="68"/>
                    </a:cubicBezTo>
                    <a:cubicBezTo>
                      <a:pt x="148" y="467"/>
                      <a:pt x="514" y="782"/>
                      <a:pt x="929" y="849"/>
                    </a:cubicBezTo>
                    <a:cubicBezTo>
                      <a:pt x="931" y="850"/>
                      <a:pt x="934" y="851"/>
                      <a:pt x="937" y="851"/>
                    </a:cubicBezTo>
                    <a:cubicBezTo>
                      <a:pt x="940" y="851"/>
                      <a:pt x="943" y="850"/>
                      <a:pt x="946" y="849"/>
                    </a:cubicBezTo>
                    <a:cubicBezTo>
                      <a:pt x="963" y="843"/>
                      <a:pt x="977" y="829"/>
                      <a:pt x="985" y="807"/>
                    </a:cubicBezTo>
                    <a:cubicBezTo>
                      <a:pt x="988" y="779"/>
                      <a:pt x="974" y="754"/>
                      <a:pt x="946" y="751"/>
                    </a:cubicBezTo>
                    <a:cubicBezTo>
                      <a:pt x="564" y="690"/>
                      <a:pt x="229" y="402"/>
                      <a:pt x="106" y="34"/>
                    </a:cubicBezTo>
                    <a:cubicBezTo>
                      <a:pt x="97" y="16"/>
                      <a:pt x="78" y="0"/>
                      <a:pt x="58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1" name="Google Shape;7661;p59"/>
              <p:cNvSpPr/>
              <p:nvPr/>
            </p:nvSpPr>
            <p:spPr>
              <a:xfrm>
                <a:off x="1659025" y="1861050"/>
                <a:ext cx="235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396" extrusionOk="0">
                    <a:moveTo>
                      <a:pt x="52" y="1"/>
                    </a:moveTo>
                    <a:cubicBezTo>
                      <a:pt x="30" y="1"/>
                      <a:pt x="13" y="17"/>
                      <a:pt x="6" y="36"/>
                    </a:cubicBezTo>
                    <a:cubicBezTo>
                      <a:pt x="0" y="64"/>
                      <a:pt x="17" y="89"/>
                      <a:pt x="42" y="98"/>
                    </a:cubicBezTo>
                    <a:cubicBezTo>
                      <a:pt x="324" y="156"/>
                      <a:pt x="603" y="254"/>
                      <a:pt x="860" y="390"/>
                    </a:cubicBezTo>
                    <a:cubicBezTo>
                      <a:pt x="866" y="394"/>
                      <a:pt x="873" y="395"/>
                      <a:pt x="879" y="395"/>
                    </a:cubicBezTo>
                    <a:cubicBezTo>
                      <a:pt x="884" y="395"/>
                      <a:pt x="889" y="394"/>
                      <a:pt x="893" y="393"/>
                    </a:cubicBezTo>
                    <a:cubicBezTo>
                      <a:pt x="907" y="390"/>
                      <a:pt x="921" y="382"/>
                      <a:pt x="929" y="371"/>
                    </a:cubicBezTo>
                    <a:cubicBezTo>
                      <a:pt x="941" y="349"/>
                      <a:pt x="935" y="321"/>
                      <a:pt x="910" y="307"/>
                    </a:cubicBezTo>
                    <a:cubicBezTo>
                      <a:pt x="642" y="167"/>
                      <a:pt x="358" y="64"/>
                      <a:pt x="65" y="3"/>
                    </a:cubicBezTo>
                    <a:cubicBezTo>
                      <a:pt x="60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2" name="Google Shape;7662;p59"/>
              <p:cNvSpPr/>
              <p:nvPr/>
            </p:nvSpPr>
            <p:spPr>
              <a:xfrm>
                <a:off x="1653875" y="1855325"/>
                <a:ext cx="461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413" extrusionOk="0">
                    <a:moveTo>
                      <a:pt x="659" y="1"/>
                    </a:moveTo>
                    <a:cubicBezTo>
                      <a:pt x="344" y="1"/>
                      <a:pt x="1" y="92"/>
                      <a:pt x="81" y="480"/>
                    </a:cubicBezTo>
                    <a:cubicBezTo>
                      <a:pt x="112" y="642"/>
                      <a:pt x="223" y="778"/>
                      <a:pt x="335" y="901"/>
                    </a:cubicBezTo>
                    <a:cubicBezTo>
                      <a:pt x="488" y="1060"/>
                      <a:pt x="658" y="1205"/>
                      <a:pt x="848" y="1325"/>
                    </a:cubicBezTo>
                    <a:cubicBezTo>
                      <a:pt x="917" y="1372"/>
                      <a:pt x="995" y="1413"/>
                      <a:pt x="1072" y="1413"/>
                    </a:cubicBezTo>
                    <a:cubicBezTo>
                      <a:pt x="1095" y="1413"/>
                      <a:pt x="1118" y="1409"/>
                      <a:pt x="1141" y="1401"/>
                    </a:cubicBezTo>
                    <a:cubicBezTo>
                      <a:pt x="1286" y="1345"/>
                      <a:pt x="1308" y="1122"/>
                      <a:pt x="1453" y="1060"/>
                    </a:cubicBezTo>
                    <a:cubicBezTo>
                      <a:pt x="1506" y="1041"/>
                      <a:pt x="1562" y="1043"/>
                      <a:pt x="1615" y="1032"/>
                    </a:cubicBezTo>
                    <a:cubicBezTo>
                      <a:pt x="1691" y="1018"/>
                      <a:pt x="1763" y="977"/>
                      <a:pt x="1805" y="912"/>
                    </a:cubicBezTo>
                    <a:cubicBezTo>
                      <a:pt x="1844" y="845"/>
                      <a:pt x="1847" y="753"/>
                      <a:pt x="1799" y="692"/>
                    </a:cubicBezTo>
                    <a:cubicBezTo>
                      <a:pt x="1746" y="625"/>
                      <a:pt x="1652" y="600"/>
                      <a:pt x="1596" y="541"/>
                    </a:cubicBezTo>
                    <a:cubicBezTo>
                      <a:pt x="1537" y="474"/>
                      <a:pt x="1532" y="374"/>
                      <a:pt x="1493" y="293"/>
                    </a:cubicBezTo>
                    <a:cubicBezTo>
                      <a:pt x="1398" y="103"/>
                      <a:pt x="1155" y="50"/>
                      <a:pt x="940" y="22"/>
                    </a:cubicBezTo>
                    <a:cubicBezTo>
                      <a:pt x="860" y="10"/>
                      <a:pt x="761" y="1"/>
                      <a:pt x="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3" name="Google Shape;7663;p59"/>
              <p:cNvSpPr/>
              <p:nvPr/>
            </p:nvSpPr>
            <p:spPr>
              <a:xfrm>
                <a:off x="1610475" y="1812275"/>
                <a:ext cx="5115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2089" extrusionOk="0">
                    <a:moveTo>
                      <a:pt x="1638" y="1"/>
                    </a:moveTo>
                    <a:cubicBezTo>
                      <a:pt x="1680" y="408"/>
                      <a:pt x="1613" y="829"/>
                      <a:pt x="1432" y="1200"/>
                    </a:cubicBezTo>
                    <a:cubicBezTo>
                      <a:pt x="1407" y="1248"/>
                      <a:pt x="1382" y="1298"/>
                      <a:pt x="1337" y="1326"/>
                    </a:cubicBezTo>
                    <a:cubicBezTo>
                      <a:pt x="1295" y="1357"/>
                      <a:pt x="1237" y="1362"/>
                      <a:pt x="1184" y="1371"/>
                    </a:cubicBezTo>
                    <a:cubicBezTo>
                      <a:pt x="1118" y="1378"/>
                      <a:pt x="1052" y="1381"/>
                      <a:pt x="986" y="1381"/>
                    </a:cubicBezTo>
                    <a:cubicBezTo>
                      <a:pt x="683" y="1381"/>
                      <a:pt x="380" y="1308"/>
                      <a:pt x="107" y="1175"/>
                    </a:cubicBezTo>
                    <a:cubicBezTo>
                      <a:pt x="65" y="1262"/>
                      <a:pt x="1" y="1343"/>
                      <a:pt x="1" y="1440"/>
                    </a:cubicBezTo>
                    <a:cubicBezTo>
                      <a:pt x="1" y="1588"/>
                      <a:pt x="146" y="1689"/>
                      <a:pt x="274" y="1756"/>
                    </a:cubicBezTo>
                    <a:cubicBezTo>
                      <a:pt x="534" y="1884"/>
                      <a:pt x="1017" y="2089"/>
                      <a:pt x="1391" y="2089"/>
                    </a:cubicBezTo>
                    <a:cubicBezTo>
                      <a:pt x="1487" y="2089"/>
                      <a:pt x="1576" y="2075"/>
                      <a:pt x="1652" y="2043"/>
                    </a:cubicBezTo>
                    <a:cubicBezTo>
                      <a:pt x="2046" y="1878"/>
                      <a:pt x="1895" y="1036"/>
                      <a:pt x="1881" y="704"/>
                    </a:cubicBezTo>
                    <a:cubicBezTo>
                      <a:pt x="1875" y="545"/>
                      <a:pt x="1862" y="380"/>
                      <a:pt x="1795" y="235"/>
                    </a:cubicBezTo>
                    <a:cubicBezTo>
                      <a:pt x="1756" y="146"/>
                      <a:pt x="1700" y="71"/>
                      <a:pt x="1638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4" name="Google Shape;7664;p59"/>
              <p:cNvSpPr/>
              <p:nvPr/>
            </p:nvSpPr>
            <p:spPr>
              <a:xfrm>
                <a:off x="1630975" y="1867900"/>
                <a:ext cx="4070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643" extrusionOk="0">
                    <a:moveTo>
                      <a:pt x="807" y="1"/>
                    </a:moveTo>
                    <a:cubicBezTo>
                      <a:pt x="717" y="1"/>
                      <a:pt x="630" y="49"/>
                      <a:pt x="553" y="167"/>
                    </a:cubicBezTo>
                    <a:cubicBezTo>
                      <a:pt x="375" y="437"/>
                      <a:pt x="255" y="764"/>
                      <a:pt x="126" y="1057"/>
                    </a:cubicBezTo>
                    <a:cubicBezTo>
                      <a:pt x="65" y="1204"/>
                      <a:pt x="1" y="1363"/>
                      <a:pt x="43" y="1517"/>
                    </a:cubicBezTo>
                    <a:cubicBezTo>
                      <a:pt x="57" y="1567"/>
                      <a:pt x="79" y="1606"/>
                      <a:pt x="107" y="1642"/>
                    </a:cubicBezTo>
                    <a:cubicBezTo>
                      <a:pt x="177" y="1430"/>
                      <a:pt x="255" y="1221"/>
                      <a:pt x="350" y="1015"/>
                    </a:cubicBezTo>
                    <a:cubicBezTo>
                      <a:pt x="414" y="886"/>
                      <a:pt x="495" y="747"/>
                      <a:pt x="626" y="683"/>
                    </a:cubicBezTo>
                    <a:cubicBezTo>
                      <a:pt x="675" y="659"/>
                      <a:pt x="728" y="649"/>
                      <a:pt x="781" y="649"/>
                    </a:cubicBezTo>
                    <a:cubicBezTo>
                      <a:pt x="853" y="649"/>
                      <a:pt x="926" y="667"/>
                      <a:pt x="991" y="694"/>
                    </a:cubicBezTo>
                    <a:cubicBezTo>
                      <a:pt x="1108" y="747"/>
                      <a:pt x="1203" y="831"/>
                      <a:pt x="1293" y="920"/>
                    </a:cubicBezTo>
                    <a:cubicBezTo>
                      <a:pt x="1413" y="1043"/>
                      <a:pt x="1527" y="1179"/>
                      <a:pt x="1627" y="1324"/>
                    </a:cubicBezTo>
                    <a:cubicBezTo>
                      <a:pt x="1608" y="925"/>
                      <a:pt x="1460" y="527"/>
                      <a:pt x="1187" y="231"/>
                    </a:cubicBezTo>
                    <a:cubicBezTo>
                      <a:pt x="1066" y="96"/>
                      <a:pt x="933" y="1"/>
                      <a:pt x="807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5" name="Google Shape;7665;p59"/>
              <p:cNvSpPr/>
              <p:nvPr/>
            </p:nvSpPr>
            <p:spPr>
              <a:xfrm>
                <a:off x="1654000" y="1854175"/>
                <a:ext cx="491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04" extrusionOk="0">
                    <a:moveTo>
                      <a:pt x="911" y="1"/>
                    </a:moveTo>
                    <a:cubicBezTo>
                      <a:pt x="478" y="1"/>
                      <a:pt x="0" y="121"/>
                      <a:pt x="107" y="654"/>
                    </a:cubicBezTo>
                    <a:cubicBezTo>
                      <a:pt x="148" y="877"/>
                      <a:pt x="299" y="1062"/>
                      <a:pt x="455" y="1226"/>
                    </a:cubicBezTo>
                    <a:cubicBezTo>
                      <a:pt x="665" y="1447"/>
                      <a:pt x="899" y="1636"/>
                      <a:pt x="1150" y="1804"/>
                    </a:cubicBezTo>
                    <a:cubicBezTo>
                      <a:pt x="1047" y="1664"/>
                      <a:pt x="963" y="1516"/>
                      <a:pt x="902" y="1355"/>
                    </a:cubicBezTo>
                    <a:cubicBezTo>
                      <a:pt x="807" y="1112"/>
                      <a:pt x="765" y="811"/>
                      <a:pt x="932" y="615"/>
                    </a:cubicBezTo>
                    <a:cubicBezTo>
                      <a:pt x="1055" y="470"/>
                      <a:pt x="1253" y="420"/>
                      <a:pt x="1437" y="381"/>
                    </a:cubicBezTo>
                    <a:cubicBezTo>
                      <a:pt x="1613" y="347"/>
                      <a:pt x="1786" y="319"/>
                      <a:pt x="1965" y="297"/>
                    </a:cubicBezTo>
                    <a:cubicBezTo>
                      <a:pt x="1811" y="113"/>
                      <a:pt x="1529" y="57"/>
                      <a:pt x="1281" y="27"/>
                    </a:cubicBezTo>
                    <a:cubicBezTo>
                      <a:pt x="1174" y="12"/>
                      <a:pt x="1045" y="1"/>
                      <a:pt x="911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6" name="Google Shape;7666;p59"/>
              <p:cNvSpPr/>
              <p:nvPr/>
            </p:nvSpPr>
            <p:spPr>
              <a:xfrm>
                <a:off x="1654500" y="1820800"/>
                <a:ext cx="4082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760" extrusionOk="0">
                    <a:moveTo>
                      <a:pt x="494" y="0"/>
                    </a:moveTo>
                    <a:cubicBezTo>
                      <a:pt x="282" y="162"/>
                      <a:pt x="142" y="424"/>
                      <a:pt x="98" y="692"/>
                    </a:cubicBezTo>
                    <a:cubicBezTo>
                      <a:pt x="53" y="935"/>
                      <a:pt x="0" y="1554"/>
                      <a:pt x="220" y="1702"/>
                    </a:cubicBezTo>
                    <a:cubicBezTo>
                      <a:pt x="282" y="1743"/>
                      <a:pt x="356" y="1759"/>
                      <a:pt x="436" y="1759"/>
                    </a:cubicBezTo>
                    <a:cubicBezTo>
                      <a:pt x="677" y="1759"/>
                      <a:pt x="970" y="1604"/>
                      <a:pt x="1127" y="1501"/>
                    </a:cubicBezTo>
                    <a:cubicBezTo>
                      <a:pt x="1306" y="1389"/>
                      <a:pt x="1473" y="1256"/>
                      <a:pt x="1632" y="1116"/>
                    </a:cubicBezTo>
                    <a:lnTo>
                      <a:pt x="1632" y="1116"/>
                    </a:lnTo>
                    <a:cubicBezTo>
                      <a:pt x="1594" y="1118"/>
                      <a:pt x="1557" y="1119"/>
                      <a:pt x="1519" y="1119"/>
                    </a:cubicBezTo>
                    <a:cubicBezTo>
                      <a:pt x="1392" y="1119"/>
                      <a:pt x="1265" y="1109"/>
                      <a:pt x="1138" y="1094"/>
                    </a:cubicBezTo>
                    <a:cubicBezTo>
                      <a:pt x="929" y="1060"/>
                      <a:pt x="698" y="996"/>
                      <a:pt x="578" y="815"/>
                    </a:cubicBezTo>
                    <a:cubicBezTo>
                      <a:pt x="474" y="656"/>
                      <a:pt x="477" y="458"/>
                      <a:pt x="483" y="271"/>
                    </a:cubicBezTo>
                    <a:cubicBezTo>
                      <a:pt x="488" y="179"/>
                      <a:pt x="491" y="92"/>
                      <a:pt x="494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7" name="Google Shape;7667;p59"/>
              <p:cNvSpPr/>
              <p:nvPr/>
            </p:nvSpPr>
            <p:spPr>
              <a:xfrm>
                <a:off x="1598350" y="1857400"/>
                <a:ext cx="5485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550" extrusionOk="0">
                    <a:moveTo>
                      <a:pt x="882" y="1"/>
                    </a:moveTo>
                    <a:cubicBezTo>
                      <a:pt x="621" y="1"/>
                      <a:pt x="363" y="48"/>
                      <a:pt x="126" y="163"/>
                    </a:cubicBezTo>
                    <a:cubicBezTo>
                      <a:pt x="84" y="182"/>
                      <a:pt x="42" y="204"/>
                      <a:pt x="0" y="232"/>
                    </a:cubicBezTo>
                    <a:cubicBezTo>
                      <a:pt x="62" y="238"/>
                      <a:pt x="126" y="244"/>
                      <a:pt x="187" y="249"/>
                    </a:cubicBezTo>
                    <a:cubicBezTo>
                      <a:pt x="419" y="271"/>
                      <a:pt x="650" y="291"/>
                      <a:pt x="865" y="389"/>
                    </a:cubicBezTo>
                    <a:cubicBezTo>
                      <a:pt x="1074" y="486"/>
                      <a:pt x="1256" y="679"/>
                      <a:pt x="1272" y="907"/>
                    </a:cubicBezTo>
                    <a:cubicBezTo>
                      <a:pt x="1284" y="1047"/>
                      <a:pt x="1236" y="1184"/>
                      <a:pt x="1192" y="1312"/>
                    </a:cubicBezTo>
                    <a:cubicBezTo>
                      <a:pt x="1164" y="1393"/>
                      <a:pt x="1136" y="1471"/>
                      <a:pt x="1108" y="1549"/>
                    </a:cubicBezTo>
                    <a:cubicBezTo>
                      <a:pt x="1261" y="1410"/>
                      <a:pt x="1412" y="1270"/>
                      <a:pt x="1565" y="1136"/>
                    </a:cubicBezTo>
                    <a:cubicBezTo>
                      <a:pt x="1688" y="1022"/>
                      <a:pt x="1814" y="907"/>
                      <a:pt x="1934" y="796"/>
                    </a:cubicBezTo>
                    <a:cubicBezTo>
                      <a:pt x="2037" y="707"/>
                      <a:pt x="2140" y="603"/>
                      <a:pt x="2157" y="469"/>
                    </a:cubicBezTo>
                    <a:cubicBezTo>
                      <a:pt x="2193" y="151"/>
                      <a:pt x="1515" y="76"/>
                      <a:pt x="1312" y="40"/>
                    </a:cubicBezTo>
                    <a:cubicBezTo>
                      <a:pt x="1170" y="15"/>
                      <a:pt x="1025" y="1"/>
                      <a:pt x="882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8" name="Google Shape;7668;p59"/>
              <p:cNvSpPr/>
              <p:nvPr/>
            </p:nvSpPr>
            <p:spPr>
              <a:xfrm>
                <a:off x="1637550" y="1851350"/>
                <a:ext cx="2707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983" extrusionOk="0">
                    <a:moveTo>
                      <a:pt x="545" y="0"/>
                    </a:moveTo>
                    <a:cubicBezTo>
                      <a:pt x="507" y="0"/>
                      <a:pt x="469" y="5"/>
                      <a:pt x="430" y="14"/>
                    </a:cubicBezTo>
                    <a:cubicBezTo>
                      <a:pt x="165" y="75"/>
                      <a:pt x="0" y="338"/>
                      <a:pt x="64" y="603"/>
                    </a:cubicBezTo>
                    <a:cubicBezTo>
                      <a:pt x="117" y="829"/>
                      <a:pt x="316" y="982"/>
                      <a:pt x="538" y="982"/>
                    </a:cubicBezTo>
                    <a:cubicBezTo>
                      <a:pt x="576" y="982"/>
                      <a:pt x="614" y="978"/>
                      <a:pt x="653" y="968"/>
                    </a:cubicBezTo>
                    <a:cubicBezTo>
                      <a:pt x="918" y="907"/>
                      <a:pt x="1083" y="645"/>
                      <a:pt x="1018" y="379"/>
                    </a:cubicBezTo>
                    <a:cubicBezTo>
                      <a:pt x="966" y="153"/>
                      <a:pt x="767" y="0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9" name="Google Shape;7669;p59"/>
              <p:cNvSpPr/>
              <p:nvPr/>
            </p:nvSpPr>
            <p:spPr>
              <a:xfrm>
                <a:off x="1643675" y="1856850"/>
                <a:ext cx="148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41" extrusionOk="0">
                    <a:moveTo>
                      <a:pt x="294" y="0"/>
                    </a:moveTo>
                    <a:cubicBezTo>
                      <a:pt x="276" y="0"/>
                      <a:pt x="257" y="2"/>
                      <a:pt x="238" y="6"/>
                    </a:cubicBezTo>
                    <a:cubicBezTo>
                      <a:pt x="90" y="42"/>
                      <a:pt x="1" y="185"/>
                      <a:pt x="34" y="330"/>
                    </a:cubicBezTo>
                    <a:cubicBezTo>
                      <a:pt x="65" y="457"/>
                      <a:pt x="175" y="540"/>
                      <a:pt x="297" y="540"/>
                    </a:cubicBezTo>
                    <a:cubicBezTo>
                      <a:pt x="317" y="540"/>
                      <a:pt x="337" y="538"/>
                      <a:pt x="358" y="533"/>
                    </a:cubicBezTo>
                    <a:cubicBezTo>
                      <a:pt x="506" y="497"/>
                      <a:pt x="595" y="355"/>
                      <a:pt x="561" y="210"/>
                    </a:cubicBezTo>
                    <a:cubicBezTo>
                      <a:pt x="530" y="84"/>
                      <a:pt x="417" y="0"/>
                      <a:pt x="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0" name="Google Shape;7670;p59"/>
              <p:cNvSpPr/>
              <p:nvPr/>
            </p:nvSpPr>
            <p:spPr>
              <a:xfrm>
                <a:off x="1567375" y="2190025"/>
                <a:ext cx="215675" cy="205700"/>
              </a:xfrm>
              <a:custGeom>
                <a:avLst/>
                <a:gdLst/>
                <a:ahLst/>
                <a:cxnLst/>
                <a:rect l="l" t="t" r="r" b="b"/>
                <a:pathLst>
                  <a:path w="8627" h="8228" extrusionOk="0">
                    <a:moveTo>
                      <a:pt x="4291" y="1"/>
                    </a:moveTo>
                    <a:cubicBezTo>
                      <a:pt x="4087" y="1"/>
                      <a:pt x="3880" y="54"/>
                      <a:pt x="3703" y="157"/>
                    </a:cubicBezTo>
                    <a:cubicBezTo>
                      <a:pt x="3320" y="380"/>
                      <a:pt x="3072" y="795"/>
                      <a:pt x="2977" y="1231"/>
                    </a:cubicBezTo>
                    <a:cubicBezTo>
                      <a:pt x="2922" y="1496"/>
                      <a:pt x="2908" y="1789"/>
                      <a:pt x="2723" y="1984"/>
                    </a:cubicBezTo>
                    <a:cubicBezTo>
                      <a:pt x="2696" y="2012"/>
                      <a:pt x="2668" y="2037"/>
                      <a:pt x="2637" y="2062"/>
                    </a:cubicBezTo>
                    <a:cubicBezTo>
                      <a:pt x="2573" y="2109"/>
                      <a:pt x="2503" y="2151"/>
                      <a:pt x="2445" y="2204"/>
                    </a:cubicBezTo>
                    <a:lnTo>
                      <a:pt x="2442" y="2207"/>
                    </a:lnTo>
                    <a:cubicBezTo>
                      <a:pt x="2428" y="2221"/>
                      <a:pt x="2414" y="2232"/>
                      <a:pt x="2400" y="2246"/>
                    </a:cubicBezTo>
                    <a:lnTo>
                      <a:pt x="2386" y="2260"/>
                    </a:lnTo>
                    <a:cubicBezTo>
                      <a:pt x="2375" y="2271"/>
                      <a:pt x="2364" y="2285"/>
                      <a:pt x="2355" y="2293"/>
                    </a:cubicBezTo>
                    <a:cubicBezTo>
                      <a:pt x="2350" y="2302"/>
                      <a:pt x="2347" y="2305"/>
                      <a:pt x="2344" y="2307"/>
                    </a:cubicBezTo>
                    <a:cubicBezTo>
                      <a:pt x="2330" y="2327"/>
                      <a:pt x="2319" y="2344"/>
                      <a:pt x="2313" y="2363"/>
                    </a:cubicBezTo>
                    <a:cubicBezTo>
                      <a:pt x="2216" y="2570"/>
                      <a:pt x="2341" y="2810"/>
                      <a:pt x="2475" y="2991"/>
                    </a:cubicBezTo>
                    <a:cubicBezTo>
                      <a:pt x="2509" y="3033"/>
                      <a:pt x="2545" y="3083"/>
                      <a:pt x="2584" y="3130"/>
                    </a:cubicBezTo>
                    <a:cubicBezTo>
                      <a:pt x="2224" y="2960"/>
                      <a:pt x="1839" y="2849"/>
                      <a:pt x="1437" y="2846"/>
                    </a:cubicBezTo>
                    <a:cubicBezTo>
                      <a:pt x="1401" y="2846"/>
                      <a:pt x="1365" y="2846"/>
                      <a:pt x="1326" y="2849"/>
                    </a:cubicBezTo>
                    <a:lnTo>
                      <a:pt x="1323" y="2849"/>
                    </a:lnTo>
                    <a:cubicBezTo>
                      <a:pt x="1287" y="2851"/>
                      <a:pt x="1248" y="2857"/>
                      <a:pt x="1211" y="2860"/>
                    </a:cubicBezTo>
                    <a:cubicBezTo>
                      <a:pt x="718" y="2916"/>
                      <a:pt x="229" y="3169"/>
                      <a:pt x="79" y="3630"/>
                    </a:cubicBezTo>
                    <a:cubicBezTo>
                      <a:pt x="1" y="3881"/>
                      <a:pt x="31" y="4160"/>
                      <a:pt x="98" y="4414"/>
                    </a:cubicBezTo>
                    <a:cubicBezTo>
                      <a:pt x="238" y="4952"/>
                      <a:pt x="603" y="5502"/>
                      <a:pt x="1158" y="5566"/>
                    </a:cubicBezTo>
                    <a:cubicBezTo>
                      <a:pt x="1196" y="5570"/>
                      <a:pt x="1233" y="5572"/>
                      <a:pt x="1270" y="5572"/>
                    </a:cubicBezTo>
                    <a:cubicBezTo>
                      <a:pt x="1466" y="5572"/>
                      <a:pt x="1661" y="5516"/>
                      <a:pt x="1853" y="5457"/>
                    </a:cubicBezTo>
                    <a:lnTo>
                      <a:pt x="1856" y="5457"/>
                    </a:lnTo>
                    <a:cubicBezTo>
                      <a:pt x="1981" y="5424"/>
                      <a:pt x="2110" y="5385"/>
                      <a:pt x="2235" y="5345"/>
                    </a:cubicBezTo>
                    <a:cubicBezTo>
                      <a:pt x="2417" y="5292"/>
                      <a:pt x="2598" y="5242"/>
                      <a:pt x="2776" y="5186"/>
                    </a:cubicBezTo>
                    <a:cubicBezTo>
                      <a:pt x="2804" y="5178"/>
                      <a:pt x="2832" y="5167"/>
                      <a:pt x="2857" y="5161"/>
                    </a:cubicBezTo>
                    <a:lnTo>
                      <a:pt x="2857" y="5161"/>
                    </a:lnTo>
                    <a:cubicBezTo>
                      <a:pt x="2818" y="5195"/>
                      <a:pt x="2776" y="5228"/>
                      <a:pt x="2737" y="5262"/>
                    </a:cubicBezTo>
                    <a:cubicBezTo>
                      <a:pt x="2612" y="5371"/>
                      <a:pt x="2486" y="5479"/>
                      <a:pt x="2364" y="5588"/>
                    </a:cubicBezTo>
                    <a:cubicBezTo>
                      <a:pt x="2269" y="5666"/>
                      <a:pt x="2171" y="5756"/>
                      <a:pt x="2096" y="5850"/>
                    </a:cubicBezTo>
                    <a:cubicBezTo>
                      <a:pt x="2057" y="5901"/>
                      <a:pt x="2023" y="5954"/>
                      <a:pt x="1995" y="6007"/>
                    </a:cubicBezTo>
                    <a:cubicBezTo>
                      <a:pt x="1967" y="6060"/>
                      <a:pt x="1945" y="6115"/>
                      <a:pt x="1931" y="6177"/>
                    </a:cubicBezTo>
                    <a:cubicBezTo>
                      <a:pt x="1928" y="6196"/>
                      <a:pt x="1926" y="6216"/>
                      <a:pt x="1926" y="6235"/>
                    </a:cubicBezTo>
                    <a:cubicBezTo>
                      <a:pt x="1889" y="6584"/>
                      <a:pt x="2163" y="6902"/>
                      <a:pt x="2263" y="7243"/>
                    </a:cubicBezTo>
                    <a:cubicBezTo>
                      <a:pt x="2358" y="7549"/>
                      <a:pt x="2336" y="7920"/>
                      <a:pt x="2584" y="8121"/>
                    </a:cubicBezTo>
                    <a:cubicBezTo>
                      <a:pt x="2677" y="8196"/>
                      <a:pt x="2787" y="8228"/>
                      <a:pt x="2902" y="8228"/>
                    </a:cubicBezTo>
                    <a:cubicBezTo>
                      <a:pt x="3133" y="8228"/>
                      <a:pt x="3387" y="8100"/>
                      <a:pt x="3572" y="7943"/>
                    </a:cubicBezTo>
                    <a:cubicBezTo>
                      <a:pt x="3937" y="7636"/>
                      <a:pt x="4202" y="7226"/>
                      <a:pt x="4358" y="6779"/>
                    </a:cubicBezTo>
                    <a:cubicBezTo>
                      <a:pt x="4361" y="6774"/>
                      <a:pt x="4367" y="6765"/>
                      <a:pt x="4367" y="6757"/>
                    </a:cubicBezTo>
                    <a:cubicBezTo>
                      <a:pt x="4386" y="6693"/>
                      <a:pt x="4409" y="6626"/>
                      <a:pt x="4425" y="6556"/>
                    </a:cubicBezTo>
                    <a:cubicBezTo>
                      <a:pt x="4428" y="6548"/>
                      <a:pt x="4428" y="6542"/>
                      <a:pt x="4431" y="6534"/>
                    </a:cubicBezTo>
                    <a:cubicBezTo>
                      <a:pt x="4456" y="6442"/>
                      <a:pt x="4473" y="6344"/>
                      <a:pt x="4487" y="6247"/>
                    </a:cubicBezTo>
                    <a:cubicBezTo>
                      <a:pt x="4523" y="6336"/>
                      <a:pt x="4556" y="6422"/>
                      <a:pt x="4595" y="6512"/>
                    </a:cubicBezTo>
                    <a:lnTo>
                      <a:pt x="4618" y="6562"/>
                    </a:lnTo>
                    <a:cubicBezTo>
                      <a:pt x="4710" y="6771"/>
                      <a:pt x="4816" y="6975"/>
                      <a:pt x="4933" y="7170"/>
                    </a:cubicBezTo>
                    <a:cubicBezTo>
                      <a:pt x="4939" y="7176"/>
                      <a:pt x="4941" y="7181"/>
                      <a:pt x="4944" y="7187"/>
                    </a:cubicBezTo>
                    <a:lnTo>
                      <a:pt x="4944" y="7190"/>
                    </a:lnTo>
                    <a:cubicBezTo>
                      <a:pt x="5059" y="7382"/>
                      <a:pt x="5212" y="7588"/>
                      <a:pt x="5435" y="7605"/>
                    </a:cubicBezTo>
                    <a:cubicBezTo>
                      <a:pt x="5446" y="7606"/>
                      <a:pt x="5457" y="7607"/>
                      <a:pt x="5468" y="7607"/>
                    </a:cubicBezTo>
                    <a:cubicBezTo>
                      <a:pt x="5776" y="7607"/>
                      <a:pt x="6015" y="7250"/>
                      <a:pt x="6324" y="7250"/>
                    </a:cubicBezTo>
                    <a:cubicBezTo>
                      <a:pt x="6332" y="7250"/>
                      <a:pt x="6340" y="7250"/>
                      <a:pt x="6347" y="7251"/>
                    </a:cubicBezTo>
                    <a:cubicBezTo>
                      <a:pt x="6462" y="7257"/>
                      <a:pt x="6571" y="7315"/>
                      <a:pt x="6682" y="7349"/>
                    </a:cubicBezTo>
                    <a:cubicBezTo>
                      <a:pt x="6739" y="7365"/>
                      <a:pt x="6800" y="7373"/>
                      <a:pt x="6860" y="7373"/>
                    </a:cubicBezTo>
                    <a:cubicBezTo>
                      <a:pt x="6965" y="7373"/>
                      <a:pt x="7070" y="7348"/>
                      <a:pt x="7156" y="7293"/>
                    </a:cubicBezTo>
                    <a:cubicBezTo>
                      <a:pt x="7296" y="7201"/>
                      <a:pt x="7382" y="7031"/>
                      <a:pt x="7352" y="6872"/>
                    </a:cubicBezTo>
                    <a:cubicBezTo>
                      <a:pt x="7315" y="6693"/>
                      <a:pt x="7156" y="6565"/>
                      <a:pt x="7106" y="6392"/>
                    </a:cubicBezTo>
                    <a:cubicBezTo>
                      <a:pt x="7053" y="6208"/>
                      <a:pt x="7134" y="6012"/>
                      <a:pt x="7137" y="5820"/>
                    </a:cubicBezTo>
                    <a:cubicBezTo>
                      <a:pt x="7143" y="5465"/>
                      <a:pt x="6883" y="5189"/>
                      <a:pt x="6590" y="4966"/>
                    </a:cubicBezTo>
                    <a:lnTo>
                      <a:pt x="6585" y="4961"/>
                    </a:lnTo>
                    <a:lnTo>
                      <a:pt x="6467" y="4877"/>
                    </a:lnTo>
                    <a:cubicBezTo>
                      <a:pt x="6465" y="4871"/>
                      <a:pt x="6459" y="4868"/>
                      <a:pt x="6453" y="4866"/>
                    </a:cubicBezTo>
                    <a:cubicBezTo>
                      <a:pt x="6445" y="4857"/>
                      <a:pt x="6437" y="4852"/>
                      <a:pt x="6426" y="4849"/>
                    </a:cubicBezTo>
                    <a:cubicBezTo>
                      <a:pt x="6836" y="4779"/>
                      <a:pt x="7232" y="4662"/>
                      <a:pt x="7617" y="4514"/>
                    </a:cubicBezTo>
                    <a:cubicBezTo>
                      <a:pt x="7932" y="4389"/>
                      <a:pt x="8253" y="4221"/>
                      <a:pt x="8440" y="3931"/>
                    </a:cubicBezTo>
                    <a:cubicBezTo>
                      <a:pt x="8627" y="3641"/>
                      <a:pt x="8613" y="3200"/>
                      <a:pt x="8334" y="3010"/>
                    </a:cubicBezTo>
                    <a:cubicBezTo>
                      <a:pt x="8208" y="2921"/>
                      <a:pt x="8052" y="2899"/>
                      <a:pt x="7907" y="2851"/>
                    </a:cubicBezTo>
                    <a:cubicBezTo>
                      <a:pt x="7424" y="2712"/>
                      <a:pt x="7003" y="2372"/>
                      <a:pt x="6501" y="2344"/>
                    </a:cubicBezTo>
                    <a:cubicBezTo>
                      <a:pt x="6476" y="2342"/>
                      <a:pt x="6452" y="2341"/>
                      <a:pt x="6427" y="2341"/>
                    </a:cubicBezTo>
                    <a:cubicBezTo>
                      <a:pt x="6014" y="2341"/>
                      <a:pt x="5630" y="2560"/>
                      <a:pt x="5340" y="2871"/>
                    </a:cubicBezTo>
                    <a:cubicBezTo>
                      <a:pt x="5374" y="2776"/>
                      <a:pt x="5410" y="2690"/>
                      <a:pt x="5438" y="2623"/>
                    </a:cubicBezTo>
                    <a:cubicBezTo>
                      <a:pt x="5499" y="2478"/>
                      <a:pt x="5558" y="2330"/>
                      <a:pt x="5597" y="2176"/>
                    </a:cubicBezTo>
                    <a:lnTo>
                      <a:pt x="5619" y="2081"/>
                    </a:lnTo>
                    <a:cubicBezTo>
                      <a:pt x="5628" y="2020"/>
                      <a:pt x="5636" y="1961"/>
                      <a:pt x="5639" y="1895"/>
                    </a:cubicBezTo>
                    <a:lnTo>
                      <a:pt x="5639" y="1892"/>
                    </a:lnTo>
                    <a:cubicBezTo>
                      <a:pt x="5642" y="1853"/>
                      <a:pt x="5639" y="1814"/>
                      <a:pt x="5636" y="1775"/>
                    </a:cubicBezTo>
                    <a:cubicBezTo>
                      <a:pt x="5633" y="1755"/>
                      <a:pt x="5633" y="1736"/>
                      <a:pt x="5628" y="1713"/>
                    </a:cubicBezTo>
                    <a:cubicBezTo>
                      <a:pt x="5625" y="1694"/>
                      <a:pt x="5625" y="1677"/>
                      <a:pt x="5622" y="1660"/>
                    </a:cubicBezTo>
                    <a:cubicBezTo>
                      <a:pt x="5619" y="1632"/>
                      <a:pt x="5611" y="1604"/>
                      <a:pt x="5608" y="1577"/>
                    </a:cubicBezTo>
                    <a:cubicBezTo>
                      <a:pt x="5605" y="1568"/>
                      <a:pt x="5605" y="1563"/>
                      <a:pt x="5605" y="1554"/>
                    </a:cubicBezTo>
                    <a:cubicBezTo>
                      <a:pt x="5555" y="1331"/>
                      <a:pt x="5466" y="1119"/>
                      <a:pt x="5374" y="910"/>
                    </a:cubicBezTo>
                    <a:cubicBezTo>
                      <a:pt x="5265" y="667"/>
                      <a:pt x="5151" y="410"/>
                      <a:pt x="4953" y="235"/>
                    </a:cubicBezTo>
                    <a:cubicBezTo>
                      <a:pt x="4771" y="76"/>
                      <a:pt x="4533" y="1"/>
                      <a:pt x="42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59"/>
              <p:cNvSpPr/>
              <p:nvPr/>
            </p:nvSpPr>
            <p:spPr>
              <a:xfrm>
                <a:off x="1630150" y="2206250"/>
                <a:ext cx="73050" cy="91925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3677" extrusionOk="0">
                    <a:moveTo>
                      <a:pt x="1766" y="1"/>
                    </a:moveTo>
                    <a:cubicBezTo>
                      <a:pt x="1592" y="1"/>
                      <a:pt x="1416" y="46"/>
                      <a:pt x="1264" y="132"/>
                    </a:cubicBezTo>
                    <a:cubicBezTo>
                      <a:pt x="938" y="319"/>
                      <a:pt x="729" y="674"/>
                      <a:pt x="653" y="1042"/>
                    </a:cubicBezTo>
                    <a:cubicBezTo>
                      <a:pt x="606" y="1265"/>
                      <a:pt x="592" y="1516"/>
                      <a:pt x="436" y="1681"/>
                    </a:cubicBezTo>
                    <a:cubicBezTo>
                      <a:pt x="324" y="1795"/>
                      <a:pt x="154" y="1854"/>
                      <a:pt x="84" y="1999"/>
                    </a:cubicBezTo>
                    <a:cubicBezTo>
                      <a:pt x="0" y="2172"/>
                      <a:pt x="109" y="2378"/>
                      <a:pt x="224" y="2532"/>
                    </a:cubicBezTo>
                    <a:cubicBezTo>
                      <a:pt x="514" y="2919"/>
                      <a:pt x="1155" y="3645"/>
                      <a:pt x="1691" y="3675"/>
                    </a:cubicBezTo>
                    <a:cubicBezTo>
                      <a:pt x="1700" y="3676"/>
                      <a:pt x="1709" y="3676"/>
                      <a:pt x="1718" y="3676"/>
                    </a:cubicBezTo>
                    <a:cubicBezTo>
                      <a:pt x="2262" y="3676"/>
                      <a:pt x="2573" y="2614"/>
                      <a:pt x="2740" y="2219"/>
                    </a:cubicBezTo>
                    <a:cubicBezTo>
                      <a:pt x="2827" y="2024"/>
                      <a:pt x="2905" y="1817"/>
                      <a:pt x="2910" y="1605"/>
                    </a:cubicBezTo>
                    <a:cubicBezTo>
                      <a:pt x="2921" y="1315"/>
                      <a:pt x="2799" y="1039"/>
                      <a:pt x="2684" y="774"/>
                    </a:cubicBezTo>
                    <a:cubicBezTo>
                      <a:pt x="2595" y="565"/>
                      <a:pt x="2497" y="347"/>
                      <a:pt x="2327" y="199"/>
                    </a:cubicBezTo>
                    <a:cubicBezTo>
                      <a:pt x="2172" y="64"/>
                      <a:pt x="1970" y="1"/>
                      <a:pt x="17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2" name="Google Shape;7672;p59"/>
              <p:cNvSpPr/>
              <p:nvPr/>
            </p:nvSpPr>
            <p:spPr>
              <a:xfrm>
                <a:off x="1656225" y="2249100"/>
                <a:ext cx="190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765" extrusionOk="0">
                    <a:moveTo>
                      <a:pt x="67" y="0"/>
                    </a:moveTo>
                    <a:cubicBezTo>
                      <a:pt x="66" y="0"/>
                      <a:pt x="64" y="0"/>
                      <a:pt x="62" y="0"/>
                    </a:cubicBezTo>
                    <a:cubicBezTo>
                      <a:pt x="29" y="6"/>
                      <a:pt x="1" y="36"/>
                      <a:pt x="4" y="70"/>
                    </a:cubicBezTo>
                    <a:cubicBezTo>
                      <a:pt x="45" y="673"/>
                      <a:pt x="271" y="1264"/>
                      <a:pt x="637" y="1738"/>
                    </a:cubicBezTo>
                    <a:cubicBezTo>
                      <a:pt x="645" y="1752"/>
                      <a:pt x="659" y="1761"/>
                      <a:pt x="673" y="1763"/>
                    </a:cubicBezTo>
                    <a:cubicBezTo>
                      <a:pt x="677" y="1764"/>
                      <a:pt x="681" y="1764"/>
                      <a:pt x="685" y="1764"/>
                    </a:cubicBezTo>
                    <a:cubicBezTo>
                      <a:pt x="701" y="1764"/>
                      <a:pt x="716" y="1759"/>
                      <a:pt x="729" y="1744"/>
                    </a:cubicBezTo>
                    <a:cubicBezTo>
                      <a:pt x="757" y="1722"/>
                      <a:pt x="760" y="1682"/>
                      <a:pt x="740" y="1655"/>
                    </a:cubicBezTo>
                    <a:cubicBezTo>
                      <a:pt x="386" y="1200"/>
                      <a:pt x="171" y="636"/>
                      <a:pt x="132" y="62"/>
                    </a:cubicBezTo>
                    <a:cubicBezTo>
                      <a:pt x="129" y="27"/>
                      <a:pt x="101" y="0"/>
                      <a:pt x="67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3" name="Google Shape;7673;p59"/>
              <p:cNvSpPr/>
              <p:nvPr/>
            </p:nvSpPr>
            <p:spPr>
              <a:xfrm>
                <a:off x="1669275" y="2256075"/>
                <a:ext cx="1035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1398" extrusionOk="0">
                    <a:moveTo>
                      <a:pt x="335" y="0"/>
                    </a:moveTo>
                    <a:cubicBezTo>
                      <a:pt x="299" y="6"/>
                      <a:pt x="274" y="34"/>
                      <a:pt x="274" y="67"/>
                    </a:cubicBezTo>
                    <a:cubicBezTo>
                      <a:pt x="282" y="494"/>
                      <a:pt x="193" y="924"/>
                      <a:pt x="14" y="1309"/>
                    </a:cubicBezTo>
                    <a:cubicBezTo>
                      <a:pt x="1" y="1342"/>
                      <a:pt x="14" y="1378"/>
                      <a:pt x="45" y="1392"/>
                    </a:cubicBezTo>
                    <a:cubicBezTo>
                      <a:pt x="51" y="1392"/>
                      <a:pt x="56" y="1392"/>
                      <a:pt x="59" y="1395"/>
                    </a:cubicBezTo>
                    <a:cubicBezTo>
                      <a:pt x="65" y="1397"/>
                      <a:pt x="70" y="1398"/>
                      <a:pt x="76" y="1398"/>
                    </a:cubicBezTo>
                    <a:cubicBezTo>
                      <a:pt x="99" y="1398"/>
                      <a:pt x="122" y="1384"/>
                      <a:pt x="129" y="1362"/>
                    </a:cubicBezTo>
                    <a:cubicBezTo>
                      <a:pt x="319" y="957"/>
                      <a:pt x="413" y="511"/>
                      <a:pt x="402" y="64"/>
                    </a:cubicBezTo>
                    <a:cubicBezTo>
                      <a:pt x="402" y="31"/>
                      <a:pt x="369" y="0"/>
                      <a:pt x="335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4" name="Google Shape;7674;p59"/>
              <p:cNvSpPr/>
              <p:nvPr/>
            </p:nvSpPr>
            <p:spPr>
              <a:xfrm>
                <a:off x="1642975" y="2229750"/>
                <a:ext cx="4900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472" extrusionOk="0">
                    <a:moveTo>
                      <a:pt x="1182" y="1"/>
                    </a:moveTo>
                    <a:cubicBezTo>
                      <a:pt x="1067" y="1"/>
                      <a:pt x="951" y="31"/>
                      <a:pt x="852" y="88"/>
                    </a:cubicBezTo>
                    <a:cubicBezTo>
                      <a:pt x="631" y="213"/>
                      <a:pt x="492" y="456"/>
                      <a:pt x="439" y="702"/>
                    </a:cubicBezTo>
                    <a:cubicBezTo>
                      <a:pt x="408" y="852"/>
                      <a:pt x="397" y="1020"/>
                      <a:pt x="294" y="1131"/>
                    </a:cubicBezTo>
                    <a:cubicBezTo>
                      <a:pt x="216" y="1209"/>
                      <a:pt x="104" y="1246"/>
                      <a:pt x="57" y="1343"/>
                    </a:cubicBezTo>
                    <a:cubicBezTo>
                      <a:pt x="1" y="1463"/>
                      <a:pt x="73" y="1600"/>
                      <a:pt x="149" y="1703"/>
                    </a:cubicBezTo>
                    <a:cubicBezTo>
                      <a:pt x="350" y="1965"/>
                      <a:pt x="782" y="2454"/>
                      <a:pt x="1131" y="2470"/>
                    </a:cubicBezTo>
                    <a:cubicBezTo>
                      <a:pt x="1137" y="2471"/>
                      <a:pt x="1143" y="2471"/>
                      <a:pt x="1150" y="2471"/>
                    </a:cubicBezTo>
                    <a:cubicBezTo>
                      <a:pt x="1517" y="2471"/>
                      <a:pt x="1724" y="1757"/>
                      <a:pt x="1836" y="1491"/>
                    </a:cubicBezTo>
                    <a:cubicBezTo>
                      <a:pt x="1892" y="1357"/>
                      <a:pt x="1945" y="1218"/>
                      <a:pt x="1954" y="1076"/>
                    </a:cubicBezTo>
                    <a:cubicBezTo>
                      <a:pt x="1959" y="883"/>
                      <a:pt x="1878" y="696"/>
                      <a:pt x="1803" y="518"/>
                    </a:cubicBezTo>
                    <a:cubicBezTo>
                      <a:pt x="1744" y="378"/>
                      <a:pt x="1677" y="236"/>
                      <a:pt x="1563" y="135"/>
                    </a:cubicBezTo>
                    <a:cubicBezTo>
                      <a:pt x="1458" y="44"/>
                      <a:pt x="1321" y="1"/>
                      <a:pt x="1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5" name="Google Shape;7675;p59"/>
              <p:cNvSpPr/>
              <p:nvPr/>
            </p:nvSpPr>
            <p:spPr>
              <a:xfrm>
                <a:off x="1583200" y="2266450"/>
                <a:ext cx="919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2311" extrusionOk="0">
                    <a:moveTo>
                      <a:pt x="1202" y="1"/>
                    </a:moveTo>
                    <a:cubicBezTo>
                      <a:pt x="735" y="1"/>
                      <a:pt x="217" y="219"/>
                      <a:pt x="71" y="665"/>
                    </a:cubicBezTo>
                    <a:cubicBezTo>
                      <a:pt x="1" y="877"/>
                      <a:pt x="29" y="1111"/>
                      <a:pt x="90" y="1329"/>
                    </a:cubicBezTo>
                    <a:cubicBezTo>
                      <a:pt x="207" y="1784"/>
                      <a:pt x="517" y="2255"/>
                      <a:pt x="986" y="2305"/>
                    </a:cubicBezTo>
                    <a:cubicBezTo>
                      <a:pt x="1016" y="2309"/>
                      <a:pt x="1047" y="2310"/>
                      <a:pt x="1078" y="2310"/>
                    </a:cubicBezTo>
                    <a:cubicBezTo>
                      <a:pt x="1245" y="2310"/>
                      <a:pt x="1412" y="2263"/>
                      <a:pt x="1574" y="2216"/>
                    </a:cubicBezTo>
                    <a:cubicBezTo>
                      <a:pt x="1837" y="2141"/>
                      <a:pt x="2099" y="2063"/>
                      <a:pt x="2356" y="1987"/>
                    </a:cubicBezTo>
                    <a:cubicBezTo>
                      <a:pt x="2565" y="1923"/>
                      <a:pt x="2777" y="1864"/>
                      <a:pt x="2992" y="1800"/>
                    </a:cubicBezTo>
                    <a:cubicBezTo>
                      <a:pt x="3162" y="1747"/>
                      <a:pt x="3346" y="1689"/>
                      <a:pt x="3444" y="1544"/>
                    </a:cubicBezTo>
                    <a:cubicBezTo>
                      <a:pt x="3678" y="1195"/>
                      <a:pt x="2913" y="709"/>
                      <a:pt x="2690" y="548"/>
                    </a:cubicBezTo>
                    <a:cubicBezTo>
                      <a:pt x="2266" y="232"/>
                      <a:pt x="1758" y="9"/>
                      <a:pt x="1220" y="1"/>
                    </a:cubicBezTo>
                    <a:cubicBezTo>
                      <a:pt x="1214" y="1"/>
                      <a:pt x="1208" y="1"/>
                      <a:pt x="1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6" name="Google Shape;7676;p59"/>
              <p:cNvSpPr/>
              <p:nvPr/>
            </p:nvSpPr>
            <p:spPr>
              <a:xfrm>
                <a:off x="1621650" y="2282125"/>
                <a:ext cx="453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667" extrusionOk="0">
                    <a:moveTo>
                      <a:pt x="138" y="1"/>
                    </a:moveTo>
                    <a:cubicBezTo>
                      <a:pt x="113" y="1"/>
                      <a:pt x="89" y="1"/>
                      <a:pt x="64" y="2"/>
                    </a:cubicBezTo>
                    <a:cubicBezTo>
                      <a:pt x="28" y="2"/>
                      <a:pt x="0" y="32"/>
                      <a:pt x="0" y="69"/>
                    </a:cubicBezTo>
                    <a:cubicBezTo>
                      <a:pt x="0" y="102"/>
                      <a:pt x="34" y="130"/>
                      <a:pt x="67" y="130"/>
                    </a:cubicBezTo>
                    <a:cubicBezTo>
                      <a:pt x="91" y="129"/>
                      <a:pt x="115" y="129"/>
                      <a:pt x="139" y="129"/>
                    </a:cubicBezTo>
                    <a:cubicBezTo>
                      <a:pt x="700" y="129"/>
                      <a:pt x="1255" y="317"/>
                      <a:pt x="1705" y="654"/>
                    </a:cubicBezTo>
                    <a:cubicBezTo>
                      <a:pt x="1710" y="657"/>
                      <a:pt x="1719" y="663"/>
                      <a:pt x="1727" y="666"/>
                    </a:cubicBezTo>
                    <a:cubicBezTo>
                      <a:pt x="1731" y="666"/>
                      <a:pt x="1735" y="666"/>
                      <a:pt x="1739" y="666"/>
                    </a:cubicBezTo>
                    <a:cubicBezTo>
                      <a:pt x="1760" y="666"/>
                      <a:pt x="1780" y="659"/>
                      <a:pt x="1794" y="640"/>
                    </a:cubicBezTo>
                    <a:cubicBezTo>
                      <a:pt x="1813" y="613"/>
                      <a:pt x="1808" y="571"/>
                      <a:pt x="1780" y="548"/>
                    </a:cubicBezTo>
                    <a:cubicBezTo>
                      <a:pt x="1311" y="195"/>
                      <a:pt x="729" y="1"/>
                      <a:pt x="138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7" name="Google Shape;7677;p59"/>
              <p:cNvSpPr/>
              <p:nvPr/>
            </p:nvSpPr>
            <p:spPr>
              <a:xfrm>
                <a:off x="1622125" y="2300500"/>
                <a:ext cx="4040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79" extrusionOk="0">
                    <a:moveTo>
                      <a:pt x="1544" y="1"/>
                    </a:moveTo>
                    <a:cubicBezTo>
                      <a:pt x="1536" y="1"/>
                      <a:pt x="1528" y="3"/>
                      <a:pt x="1521" y="6"/>
                    </a:cubicBezTo>
                    <a:cubicBezTo>
                      <a:pt x="1105" y="165"/>
                      <a:pt x="656" y="249"/>
                      <a:pt x="211" y="249"/>
                    </a:cubicBezTo>
                    <a:cubicBezTo>
                      <a:pt x="164" y="249"/>
                      <a:pt x="117" y="248"/>
                      <a:pt x="70" y="246"/>
                    </a:cubicBezTo>
                    <a:cubicBezTo>
                      <a:pt x="34" y="246"/>
                      <a:pt x="6" y="276"/>
                      <a:pt x="3" y="310"/>
                    </a:cubicBezTo>
                    <a:cubicBezTo>
                      <a:pt x="1" y="346"/>
                      <a:pt x="26" y="369"/>
                      <a:pt x="54" y="377"/>
                    </a:cubicBezTo>
                    <a:cubicBezTo>
                      <a:pt x="55" y="378"/>
                      <a:pt x="56" y="379"/>
                      <a:pt x="57" y="379"/>
                    </a:cubicBezTo>
                    <a:cubicBezTo>
                      <a:pt x="58" y="379"/>
                      <a:pt x="60" y="377"/>
                      <a:pt x="62" y="371"/>
                    </a:cubicBezTo>
                    <a:cubicBezTo>
                      <a:pt x="110" y="373"/>
                      <a:pt x="159" y="374"/>
                      <a:pt x="207" y="374"/>
                    </a:cubicBezTo>
                    <a:cubicBezTo>
                      <a:pt x="670" y="374"/>
                      <a:pt x="1136" y="290"/>
                      <a:pt x="1566" y="123"/>
                    </a:cubicBezTo>
                    <a:cubicBezTo>
                      <a:pt x="1596" y="112"/>
                      <a:pt x="1616" y="73"/>
                      <a:pt x="1602" y="42"/>
                    </a:cubicBezTo>
                    <a:cubicBezTo>
                      <a:pt x="1593" y="17"/>
                      <a:pt x="1569" y="1"/>
                      <a:pt x="1544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8" name="Google Shape;7678;p59"/>
              <p:cNvSpPr/>
              <p:nvPr/>
            </p:nvSpPr>
            <p:spPr>
              <a:xfrm>
                <a:off x="1606575" y="2275175"/>
                <a:ext cx="60700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25" extrusionOk="0">
                    <a:moveTo>
                      <a:pt x="795" y="1"/>
                    </a:moveTo>
                    <a:cubicBezTo>
                      <a:pt x="482" y="1"/>
                      <a:pt x="139" y="143"/>
                      <a:pt x="48" y="441"/>
                    </a:cubicBezTo>
                    <a:cubicBezTo>
                      <a:pt x="1" y="584"/>
                      <a:pt x="20" y="737"/>
                      <a:pt x="56" y="879"/>
                    </a:cubicBezTo>
                    <a:cubicBezTo>
                      <a:pt x="134" y="1181"/>
                      <a:pt x="341" y="1488"/>
                      <a:pt x="651" y="1521"/>
                    </a:cubicBezTo>
                    <a:cubicBezTo>
                      <a:pt x="670" y="1523"/>
                      <a:pt x="690" y="1524"/>
                      <a:pt x="710" y="1524"/>
                    </a:cubicBezTo>
                    <a:cubicBezTo>
                      <a:pt x="822" y="1524"/>
                      <a:pt x="934" y="1493"/>
                      <a:pt x="1041" y="1462"/>
                    </a:cubicBezTo>
                    <a:cubicBezTo>
                      <a:pt x="1211" y="1409"/>
                      <a:pt x="1387" y="1362"/>
                      <a:pt x="1557" y="1309"/>
                    </a:cubicBezTo>
                    <a:cubicBezTo>
                      <a:pt x="1697" y="1267"/>
                      <a:pt x="1836" y="1228"/>
                      <a:pt x="1976" y="1186"/>
                    </a:cubicBezTo>
                    <a:cubicBezTo>
                      <a:pt x="2087" y="1156"/>
                      <a:pt x="2210" y="1114"/>
                      <a:pt x="2274" y="1016"/>
                    </a:cubicBezTo>
                    <a:cubicBezTo>
                      <a:pt x="2428" y="787"/>
                      <a:pt x="1925" y="469"/>
                      <a:pt x="1778" y="360"/>
                    </a:cubicBezTo>
                    <a:cubicBezTo>
                      <a:pt x="1493" y="154"/>
                      <a:pt x="1158" y="3"/>
                      <a:pt x="804" y="1"/>
                    </a:cubicBezTo>
                    <a:cubicBezTo>
                      <a:pt x="801" y="1"/>
                      <a:pt x="798" y="1"/>
                      <a:pt x="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9" name="Google Shape;7679;p59"/>
              <p:cNvSpPr/>
              <p:nvPr/>
            </p:nvSpPr>
            <p:spPr>
              <a:xfrm>
                <a:off x="1677725" y="2255800"/>
                <a:ext cx="8852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2191" extrusionOk="0">
                    <a:moveTo>
                      <a:pt x="1673" y="1"/>
                    </a:moveTo>
                    <a:cubicBezTo>
                      <a:pt x="1253" y="1"/>
                      <a:pt x="861" y="268"/>
                      <a:pt x="614" y="608"/>
                    </a:cubicBezTo>
                    <a:cubicBezTo>
                      <a:pt x="419" y="873"/>
                      <a:pt x="0" y="1576"/>
                      <a:pt x="181" y="1886"/>
                    </a:cubicBezTo>
                    <a:cubicBezTo>
                      <a:pt x="330" y="2131"/>
                      <a:pt x="714" y="2191"/>
                      <a:pt x="1040" y="2191"/>
                    </a:cubicBezTo>
                    <a:cubicBezTo>
                      <a:pt x="1168" y="2191"/>
                      <a:pt x="1286" y="2181"/>
                      <a:pt x="1378" y="2170"/>
                    </a:cubicBezTo>
                    <a:cubicBezTo>
                      <a:pt x="1827" y="2123"/>
                      <a:pt x="2271" y="2011"/>
                      <a:pt x="2689" y="1844"/>
                    </a:cubicBezTo>
                    <a:cubicBezTo>
                      <a:pt x="2957" y="1735"/>
                      <a:pt x="3231" y="1593"/>
                      <a:pt x="3387" y="1348"/>
                    </a:cubicBezTo>
                    <a:cubicBezTo>
                      <a:pt x="3540" y="1105"/>
                      <a:pt x="3526" y="731"/>
                      <a:pt x="3289" y="566"/>
                    </a:cubicBezTo>
                    <a:cubicBezTo>
                      <a:pt x="3180" y="494"/>
                      <a:pt x="3049" y="469"/>
                      <a:pt x="2927" y="435"/>
                    </a:cubicBezTo>
                    <a:cubicBezTo>
                      <a:pt x="2516" y="315"/>
                      <a:pt x="2157" y="28"/>
                      <a:pt x="1735" y="3"/>
                    </a:cubicBezTo>
                    <a:cubicBezTo>
                      <a:pt x="1715" y="2"/>
                      <a:pt x="1694" y="1"/>
                      <a:pt x="1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0" name="Google Shape;7680;p59"/>
              <p:cNvSpPr/>
              <p:nvPr/>
            </p:nvSpPr>
            <p:spPr>
              <a:xfrm>
                <a:off x="1679050" y="2273250"/>
                <a:ext cx="35450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43" extrusionOk="0">
                    <a:moveTo>
                      <a:pt x="1349" y="1"/>
                    </a:moveTo>
                    <a:cubicBezTo>
                      <a:pt x="1345" y="1"/>
                      <a:pt x="1341" y="1"/>
                      <a:pt x="1336" y="2"/>
                    </a:cubicBezTo>
                    <a:cubicBezTo>
                      <a:pt x="854" y="97"/>
                      <a:pt x="405" y="312"/>
                      <a:pt x="31" y="630"/>
                    </a:cubicBezTo>
                    <a:cubicBezTo>
                      <a:pt x="3" y="655"/>
                      <a:pt x="0" y="691"/>
                      <a:pt x="25" y="719"/>
                    </a:cubicBezTo>
                    <a:cubicBezTo>
                      <a:pt x="36" y="730"/>
                      <a:pt x="45" y="739"/>
                      <a:pt x="59" y="742"/>
                    </a:cubicBezTo>
                    <a:cubicBezTo>
                      <a:pt x="63" y="742"/>
                      <a:pt x="67" y="743"/>
                      <a:pt x="72" y="743"/>
                    </a:cubicBezTo>
                    <a:cubicBezTo>
                      <a:pt x="87" y="743"/>
                      <a:pt x="101" y="738"/>
                      <a:pt x="112" y="728"/>
                    </a:cubicBezTo>
                    <a:cubicBezTo>
                      <a:pt x="469" y="424"/>
                      <a:pt x="901" y="217"/>
                      <a:pt x="1356" y="128"/>
                    </a:cubicBezTo>
                    <a:cubicBezTo>
                      <a:pt x="1392" y="119"/>
                      <a:pt x="1417" y="89"/>
                      <a:pt x="1409" y="55"/>
                    </a:cubicBezTo>
                    <a:cubicBezTo>
                      <a:pt x="1404" y="24"/>
                      <a:pt x="1378" y="1"/>
                      <a:pt x="1349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1" name="Google Shape;7681;p59"/>
              <p:cNvSpPr/>
              <p:nvPr/>
            </p:nvSpPr>
            <p:spPr>
              <a:xfrm>
                <a:off x="1682100" y="2290050"/>
                <a:ext cx="342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91" extrusionOk="0">
                    <a:moveTo>
                      <a:pt x="1295" y="1"/>
                    </a:moveTo>
                    <a:cubicBezTo>
                      <a:pt x="1287" y="1"/>
                      <a:pt x="1280" y="2"/>
                      <a:pt x="1273" y="5"/>
                    </a:cubicBezTo>
                    <a:cubicBezTo>
                      <a:pt x="997" y="113"/>
                      <a:pt x="702" y="168"/>
                      <a:pt x="406" y="168"/>
                    </a:cubicBezTo>
                    <a:cubicBezTo>
                      <a:pt x="296" y="168"/>
                      <a:pt x="186" y="160"/>
                      <a:pt x="76" y="145"/>
                    </a:cubicBezTo>
                    <a:cubicBezTo>
                      <a:pt x="74" y="145"/>
                      <a:pt x="73" y="145"/>
                      <a:pt x="71" y="145"/>
                    </a:cubicBezTo>
                    <a:cubicBezTo>
                      <a:pt x="37" y="145"/>
                      <a:pt x="12" y="169"/>
                      <a:pt x="4" y="201"/>
                    </a:cubicBezTo>
                    <a:cubicBezTo>
                      <a:pt x="1" y="234"/>
                      <a:pt x="20" y="265"/>
                      <a:pt x="54" y="270"/>
                    </a:cubicBezTo>
                    <a:cubicBezTo>
                      <a:pt x="54" y="270"/>
                      <a:pt x="57" y="270"/>
                      <a:pt x="59" y="268"/>
                    </a:cubicBezTo>
                    <a:cubicBezTo>
                      <a:pt x="174" y="283"/>
                      <a:pt x="288" y="290"/>
                      <a:pt x="403" y="290"/>
                    </a:cubicBezTo>
                    <a:cubicBezTo>
                      <a:pt x="714" y="290"/>
                      <a:pt x="1024" y="235"/>
                      <a:pt x="1318" y="123"/>
                    </a:cubicBezTo>
                    <a:cubicBezTo>
                      <a:pt x="1348" y="111"/>
                      <a:pt x="1368" y="72"/>
                      <a:pt x="1354" y="42"/>
                    </a:cubicBezTo>
                    <a:cubicBezTo>
                      <a:pt x="1345" y="18"/>
                      <a:pt x="1320" y="1"/>
                      <a:pt x="1295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2" name="Google Shape;7682;p59"/>
              <p:cNvSpPr/>
              <p:nvPr/>
            </p:nvSpPr>
            <p:spPr>
              <a:xfrm>
                <a:off x="1678200" y="2265600"/>
                <a:ext cx="6525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749" extrusionOk="0">
                    <a:moveTo>
                      <a:pt x="1269" y="1"/>
                    </a:moveTo>
                    <a:cubicBezTo>
                      <a:pt x="950" y="1"/>
                      <a:pt x="653" y="219"/>
                      <a:pt x="464" y="501"/>
                    </a:cubicBezTo>
                    <a:cubicBezTo>
                      <a:pt x="316" y="713"/>
                      <a:pt x="1" y="1276"/>
                      <a:pt x="126" y="1513"/>
                    </a:cubicBezTo>
                    <a:cubicBezTo>
                      <a:pt x="226" y="1702"/>
                      <a:pt x="487" y="1748"/>
                      <a:pt x="719" y="1748"/>
                    </a:cubicBezTo>
                    <a:cubicBezTo>
                      <a:pt x="824" y="1748"/>
                      <a:pt x="924" y="1739"/>
                      <a:pt x="999" y="1728"/>
                    </a:cubicBezTo>
                    <a:cubicBezTo>
                      <a:pt x="1331" y="1681"/>
                      <a:pt x="1661" y="1589"/>
                      <a:pt x="1970" y="1449"/>
                    </a:cubicBezTo>
                    <a:cubicBezTo>
                      <a:pt x="2168" y="1360"/>
                      <a:pt x="2372" y="1243"/>
                      <a:pt x="2489" y="1048"/>
                    </a:cubicBezTo>
                    <a:cubicBezTo>
                      <a:pt x="2609" y="852"/>
                      <a:pt x="2601" y="557"/>
                      <a:pt x="2431" y="431"/>
                    </a:cubicBezTo>
                    <a:cubicBezTo>
                      <a:pt x="2352" y="370"/>
                      <a:pt x="2255" y="356"/>
                      <a:pt x="2166" y="328"/>
                    </a:cubicBezTo>
                    <a:cubicBezTo>
                      <a:pt x="1870" y="239"/>
                      <a:pt x="1608" y="15"/>
                      <a:pt x="1298" y="1"/>
                    </a:cubicBezTo>
                    <a:cubicBezTo>
                      <a:pt x="1288" y="1"/>
                      <a:pt x="1278" y="1"/>
                      <a:pt x="1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3" name="Google Shape;7683;p59"/>
              <p:cNvSpPr/>
              <p:nvPr/>
            </p:nvSpPr>
            <p:spPr>
              <a:xfrm>
                <a:off x="1622825" y="2302275"/>
                <a:ext cx="603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3131" extrusionOk="0">
                    <a:moveTo>
                      <a:pt x="1708" y="1"/>
                    </a:moveTo>
                    <a:cubicBezTo>
                      <a:pt x="1632" y="1"/>
                      <a:pt x="1547" y="26"/>
                      <a:pt x="1451" y="83"/>
                    </a:cubicBezTo>
                    <a:cubicBezTo>
                      <a:pt x="1086" y="298"/>
                      <a:pt x="745" y="616"/>
                      <a:pt x="430" y="892"/>
                    </a:cubicBezTo>
                    <a:cubicBezTo>
                      <a:pt x="268" y="1028"/>
                      <a:pt x="101" y="1185"/>
                      <a:pt x="62" y="1391"/>
                    </a:cubicBezTo>
                    <a:cubicBezTo>
                      <a:pt x="1" y="1704"/>
                      <a:pt x="252" y="1985"/>
                      <a:pt x="344" y="2292"/>
                    </a:cubicBezTo>
                    <a:cubicBezTo>
                      <a:pt x="422" y="2552"/>
                      <a:pt x="408" y="2870"/>
                      <a:pt x="617" y="3040"/>
                    </a:cubicBezTo>
                    <a:cubicBezTo>
                      <a:pt x="697" y="3104"/>
                      <a:pt x="789" y="3130"/>
                      <a:pt x="886" y="3130"/>
                    </a:cubicBezTo>
                    <a:cubicBezTo>
                      <a:pt x="1082" y="3130"/>
                      <a:pt x="1295" y="3022"/>
                      <a:pt x="1454" y="2889"/>
                    </a:cubicBezTo>
                    <a:cubicBezTo>
                      <a:pt x="2121" y="2329"/>
                      <a:pt x="2414" y="1358"/>
                      <a:pt x="2168" y="524"/>
                    </a:cubicBezTo>
                    <a:cubicBezTo>
                      <a:pt x="2082" y="228"/>
                      <a:pt x="1937" y="1"/>
                      <a:pt x="1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4" name="Google Shape;7684;p59"/>
              <p:cNvSpPr/>
              <p:nvPr/>
            </p:nvSpPr>
            <p:spPr>
              <a:xfrm>
                <a:off x="1658675" y="2305525"/>
                <a:ext cx="15775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190" extrusionOk="0">
                    <a:moveTo>
                      <a:pt x="531" y="0"/>
                    </a:moveTo>
                    <a:cubicBezTo>
                      <a:pt x="494" y="0"/>
                      <a:pt x="466" y="34"/>
                      <a:pt x="469" y="67"/>
                    </a:cubicBezTo>
                    <a:cubicBezTo>
                      <a:pt x="503" y="734"/>
                      <a:pt x="363" y="1403"/>
                      <a:pt x="65" y="2000"/>
                    </a:cubicBezTo>
                    <a:cubicBezTo>
                      <a:pt x="48" y="2006"/>
                      <a:pt x="37" y="2020"/>
                      <a:pt x="31" y="2037"/>
                    </a:cubicBezTo>
                    <a:lnTo>
                      <a:pt x="9" y="2106"/>
                    </a:lnTo>
                    <a:cubicBezTo>
                      <a:pt x="0" y="2137"/>
                      <a:pt x="14" y="2171"/>
                      <a:pt x="45" y="2185"/>
                    </a:cubicBezTo>
                    <a:cubicBezTo>
                      <a:pt x="48" y="2185"/>
                      <a:pt x="51" y="2187"/>
                      <a:pt x="56" y="2187"/>
                    </a:cubicBezTo>
                    <a:cubicBezTo>
                      <a:pt x="62" y="2189"/>
                      <a:pt x="67" y="2190"/>
                      <a:pt x="73" y="2190"/>
                    </a:cubicBezTo>
                    <a:cubicBezTo>
                      <a:pt x="95" y="2190"/>
                      <a:pt x="115" y="2177"/>
                      <a:pt x="129" y="2157"/>
                    </a:cubicBezTo>
                    <a:cubicBezTo>
                      <a:pt x="469" y="1515"/>
                      <a:pt x="631" y="790"/>
                      <a:pt x="595" y="62"/>
                    </a:cubicBezTo>
                    <a:cubicBezTo>
                      <a:pt x="595" y="25"/>
                      <a:pt x="564" y="0"/>
                      <a:pt x="531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5" name="Google Shape;7685;p59"/>
              <p:cNvSpPr/>
              <p:nvPr/>
            </p:nvSpPr>
            <p:spPr>
              <a:xfrm>
                <a:off x="1645500" y="2305475"/>
                <a:ext cx="2177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536" extrusionOk="0">
                    <a:moveTo>
                      <a:pt x="801" y="1"/>
                    </a:moveTo>
                    <a:cubicBezTo>
                      <a:pt x="784" y="1"/>
                      <a:pt x="767" y="8"/>
                      <a:pt x="753" y="22"/>
                    </a:cubicBezTo>
                    <a:cubicBezTo>
                      <a:pt x="382" y="426"/>
                      <a:pt x="126" y="923"/>
                      <a:pt x="6" y="1458"/>
                    </a:cubicBezTo>
                    <a:cubicBezTo>
                      <a:pt x="0" y="1492"/>
                      <a:pt x="20" y="1528"/>
                      <a:pt x="56" y="1534"/>
                    </a:cubicBezTo>
                    <a:cubicBezTo>
                      <a:pt x="61" y="1535"/>
                      <a:pt x="66" y="1536"/>
                      <a:pt x="70" y="1536"/>
                    </a:cubicBezTo>
                    <a:cubicBezTo>
                      <a:pt x="99" y="1536"/>
                      <a:pt x="127" y="1515"/>
                      <a:pt x="131" y="1486"/>
                    </a:cubicBezTo>
                    <a:cubicBezTo>
                      <a:pt x="249" y="973"/>
                      <a:pt x="491" y="496"/>
                      <a:pt x="848" y="108"/>
                    </a:cubicBezTo>
                    <a:cubicBezTo>
                      <a:pt x="871" y="80"/>
                      <a:pt x="868" y="41"/>
                      <a:pt x="843" y="16"/>
                    </a:cubicBezTo>
                    <a:cubicBezTo>
                      <a:pt x="830" y="6"/>
                      <a:pt x="816" y="1"/>
                      <a:pt x="801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6" name="Google Shape;7686;p59"/>
              <p:cNvSpPr/>
              <p:nvPr/>
            </p:nvSpPr>
            <p:spPr>
              <a:xfrm>
                <a:off x="1635525" y="2305075"/>
                <a:ext cx="411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2143" extrusionOk="0">
                    <a:moveTo>
                      <a:pt x="1168" y="0"/>
                    </a:moveTo>
                    <a:cubicBezTo>
                      <a:pt x="1116" y="0"/>
                      <a:pt x="1057" y="18"/>
                      <a:pt x="991" y="57"/>
                    </a:cubicBezTo>
                    <a:cubicBezTo>
                      <a:pt x="740" y="208"/>
                      <a:pt x="514" y="423"/>
                      <a:pt x="293" y="612"/>
                    </a:cubicBezTo>
                    <a:cubicBezTo>
                      <a:pt x="187" y="707"/>
                      <a:pt x="70" y="810"/>
                      <a:pt x="42" y="953"/>
                    </a:cubicBezTo>
                    <a:cubicBezTo>
                      <a:pt x="0" y="1170"/>
                      <a:pt x="173" y="1363"/>
                      <a:pt x="235" y="1572"/>
                    </a:cubicBezTo>
                    <a:cubicBezTo>
                      <a:pt x="288" y="1748"/>
                      <a:pt x="276" y="1965"/>
                      <a:pt x="419" y="2080"/>
                    </a:cubicBezTo>
                    <a:cubicBezTo>
                      <a:pt x="473" y="2124"/>
                      <a:pt x="536" y="2142"/>
                      <a:pt x="603" y="2142"/>
                    </a:cubicBezTo>
                    <a:cubicBezTo>
                      <a:pt x="737" y="2142"/>
                      <a:pt x="884" y="2066"/>
                      <a:pt x="991" y="1977"/>
                    </a:cubicBezTo>
                    <a:cubicBezTo>
                      <a:pt x="1448" y="1592"/>
                      <a:pt x="1646" y="930"/>
                      <a:pt x="1484" y="359"/>
                    </a:cubicBezTo>
                    <a:cubicBezTo>
                      <a:pt x="1426" y="156"/>
                      <a:pt x="1325" y="0"/>
                      <a:pt x="1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7" name="Google Shape;7687;p59"/>
              <p:cNvSpPr/>
              <p:nvPr/>
            </p:nvSpPr>
            <p:spPr>
              <a:xfrm>
                <a:off x="1671925" y="2296500"/>
                <a:ext cx="679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837" extrusionOk="0">
                    <a:moveTo>
                      <a:pt x="688" y="1"/>
                    </a:moveTo>
                    <a:cubicBezTo>
                      <a:pt x="411" y="1"/>
                      <a:pt x="176" y="132"/>
                      <a:pt x="76" y="509"/>
                    </a:cubicBezTo>
                    <a:cubicBezTo>
                      <a:pt x="1" y="799"/>
                      <a:pt x="65" y="1103"/>
                      <a:pt x="160" y="1391"/>
                    </a:cubicBezTo>
                    <a:cubicBezTo>
                      <a:pt x="282" y="1770"/>
                      <a:pt x="447" y="2138"/>
                      <a:pt x="651" y="2481"/>
                    </a:cubicBezTo>
                    <a:cubicBezTo>
                      <a:pt x="748" y="2646"/>
                      <a:pt x="882" y="2816"/>
                      <a:pt x="1069" y="2836"/>
                    </a:cubicBezTo>
                    <a:cubicBezTo>
                      <a:pt x="1078" y="2836"/>
                      <a:pt x="1087" y="2837"/>
                      <a:pt x="1095" y="2837"/>
                    </a:cubicBezTo>
                    <a:cubicBezTo>
                      <a:pt x="1355" y="2837"/>
                      <a:pt x="1561" y="2534"/>
                      <a:pt x="1822" y="2534"/>
                    </a:cubicBezTo>
                    <a:cubicBezTo>
                      <a:pt x="1828" y="2534"/>
                      <a:pt x="1835" y="2534"/>
                      <a:pt x="1842" y="2534"/>
                    </a:cubicBezTo>
                    <a:cubicBezTo>
                      <a:pt x="1937" y="2543"/>
                      <a:pt x="2029" y="2590"/>
                      <a:pt x="2124" y="2618"/>
                    </a:cubicBezTo>
                    <a:cubicBezTo>
                      <a:pt x="2174" y="2633"/>
                      <a:pt x="2226" y="2640"/>
                      <a:pt x="2278" y="2640"/>
                    </a:cubicBezTo>
                    <a:cubicBezTo>
                      <a:pt x="2366" y="2640"/>
                      <a:pt x="2453" y="2618"/>
                      <a:pt x="2528" y="2571"/>
                    </a:cubicBezTo>
                    <a:cubicBezTo>
                      <a:pt x="2642" y="2493"/>
                      <a:pt x="2718" y="2347"/>
                      <a:pt x="2690" y="2211"/>
                    </a:cubicBezTo>
                    <a:cubicBezTo>
                      <a:pt x="2662" y="2060"/>
                      <a:pt x="2528" y="1951"/>
                      <a:pt x="2486" y="1806"/>
                    </a:cubicBezTo>
                    <a:cubicBezTo>
                      <a:pt x="2439" y="1650"/>
                      <a:pt x="2509" y="1485"/>
                      <a:pt x="2509" y="1321"/>
                    </a:cubicBezTo>
                    <a:cubicBezTo>
                      <a:pt x="2514" y="939"/>
                      <a:pt x="2154" y="662"/>
                      <a:pt x="1833" y="450"/>
                    </a:cubicBezTo>
                    <a:cubicBezTo>
                      <a:pt x="1541" y="255"/>
                      <a:pt x="1074" y="1"/>
                      <a:pt x="6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8" name="Google Shape;7688;p59"/>
              <p:cNvSpPr/>
              <p:nvPr/>
            </p:nvSpPr>
            <p:spPr>
              <a:xfrm>
                <a:off x="1675125" y="2297550"/>
                <a:ext cx="204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529" extrusionOk="0">
                    <a:moveTo>
                      <a:pt x="146" y="1"/>
                    </a:moveTo>
                    <a:cubicBezTo>
                      <a:pt x="110" y="1"/>
                      <a:pt x="84" y="25"/>
                      <a:pt x="76" y="57"/>
                    </a:cubicBezTo>
                    <a:cubicBezTo>
                      <a:pt x="1" y="609"/>
                      <a:pt x="255" y="1195"/>
                      <a:pt x="709" y="1516"/>
                    </a:cubicBezTo>
                    <a:cubicBezTo>
                      <a:pt x="715" y="1519"/>
                      <a:pt x="726" y="1524"/>
                      <a:pt x="732" y="1527"/>
                    </a:cubicBezTo>
                    <a:cubicBezTo>
                      <a:pt x="737" y="1528"/>
                      <a:pt x="742" y="1529"/>
                      <a:pt x="747" y="1529"/>
                    </a:cubicBezTo>
                    <a:cubicBezTo>
                      <a:pt x="768" y="1529"/>
                      <a:pt x="788" y="1520"/>
                      <a:pt x="799" y="1502"/>
                    </a:cubicBezTo>
                    <a:cubicBezTo>
                      <a:pt x="818" y="1471"/>
                      <a:pt x="813" y="1432"/>
                      <a:pt x="785" y="1410"/>
                    </a:cubicBezTo>
                    <a:cubicBezTo>
                      <a:pt x="369" y="1114"/>
                      <a:pt x="135" y="581"/>
                      <a:pt x="205" y="76"/>
                    </a:cubicBezTo>
                    <a:cubicBezTo>
                      <a:pt x="210" y="37"/>
                      <a:pt x="185" y="1"/>
                      <a:pt x="152" y="1"/>
                    </a:cubicBezTo>
                    <a:cubicBezTo>
                      <a:pt x="150" y="1"/>
                      <a:pt x="148" y="1"/>
                      <a:pt x="146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9" name="Google Shape;7689;p59"/>
              <p:cNvSpPr/>
              <p:nvPr/>
            </p:nvSpPr>
            <p:spPr>
              <a:xfrm>
                <a:off x="1681350" y="2299975"/>
                <a:ext cx="238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63" extrusionOk="0">
                    <a:moveTo>
                      <a:pt x="71" y="0"/>
                    </a:moveTo>
                    <a:cubicBezTo>
                      <a:pt x="52" y="0"/>
                      <a:pt x="33" y="8"/>
                      <a:pt x="20" y="24"/>
                    </a:cubicBezTo>
                    <a:cubicBezTo>
                      <a:pt x="0" y="52"/>
                      <a:pt x="3" y="94"/>
                      <a:pt x="31" y="116"/>
                    </a:cubicBezTo>
                    <a:cubicBezTo>
                      <a:pt x="335" y="353"/>
                      <a:pt x="603" y="627"/>
                      <a:pt x="832" y="939"/>
                    </a:cubicBezTo>
                    <a:cubicBezTo>
                      <a:pt x="840" y="950"/>
                      <a:pt x="854" y="959"/>
                      <a:pt x="868" y="961"/>
                    </a:cubicBezTo>
                    <a:cubicBezTo>
                      <a:pt x="872" y="962"/>
                      <a:pt x="876" y="962"/>
                      <a:pt x="880" y="962"/>
                    </a:cubicBezTo>
                    <a:cubicBezTo>
                      <a:pt x="893" y="962"/>
                      <a:pt x="905" y="959"/>
                      <a:pt x="918" y="953"/>
                    </a:cubicBezTo>
                    <a:cubicBezTo>
                      <a:pt x="949" y="931"/>
                      <a:pt x="954" y="889"/>
                      <a:pt x="932" y="861"/>
                    </a:cubicBezTo>
                    <a:cubicBezTo>
                      <a:pt x="700" y="543"/>
                      <a:pt x="421" y="258"/>
                      <a:pt x="112" y="13"/>
                    </a:cubicBezTo>
                    <a:cubicBezTo>
                      <a:pt x="100" y="5"/>
                      <a:pt x="85" y="0"/>
                      <a:pt x="71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0" name="Google Shape;7690;p59"/>
              <p:cNvSpPr/>
              <p:nvPr/>
            </p:nvSpPr>
            <p:spPr>
              <a:xfrm>
                <a:off x="1673450" y="2295600"/>
                <a:ext cx="499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2083" extrusionOk="0">
                    <a:moveTo>
                      <a:pt x="503" y="0"/>
                    </a:moveTo>
                    <a:cubicBezTo>
                      <a:pt x="301" y="0"/>
                      <a:pt x="130" y="96"/>
                      <a:pt x="57" y="372"/>
                    </a:cubicBezTo>
                    <a:cubicBezTo>
                      <a:pt x="1" y="587"/>
                      <a:pt x="51" y="813"/>
                      <a:pt x="115" y="1022"/>
                    </a:cubicBezTo>
                    <a:cubicBezTo>
                      <a:pt x="207" y="1301"/>
                      <a:pt x="325" y="1569"/>
                      <a:pt x="478" y="1823"/>
                    </a:cubicBezTo>
                    <a:cubicBezTo>
                      <a:pt x="548" y="1943"/>
                      <a:pt x="645" y="2071"/>
                      <a:pt x="785" y="2082"/>
                    </a:cubicBezTo>
                    <a:cubicBezTo>
                      <a:pt x="792" y="2083"/>
                      <a:pt x="798" y="2083"/>
                      <a:pt x="805" y="2083"/>
                    </a:cubicBezTo>
                    <a:cubicBezTo>
                      <a:pt x="997" y="2083"/>
                      <a:pt x="1145" y="1859"/>
                      <a:pt x="1338" y="1859"/>
                    </a:cubicBezTo>
                    <a:cubicBezTo>
                      <a:pt x="1342" y="1859"/>
                      <a:pt x="1347" y="1859"/>
                      <a:pt x="1351" y="1859"/>
                    </a:cubicBezTo>
                    <a:cubicBezTo>
                      <a:pt x="1424" y="1862"/>
                      <a:pt x="1491" y="1901"/>
                      <a:pt x="1560" y="1923"/>
                    </a:cubicBezTo>
                    <a:cubicBezTo>
                      <a:pt x="1596" y="1933"/>
                      <a:pt x="1633" y="1939"/>
                      <a:pt x="1671" y="1939"/>
                    </a:cubicBezTo>
                    <a:cubicBezTo>
                      <a:pt x="1736" y="1939"/>
                      <a:pt x="1801" y="1922"/>
                      <a:pt x="1856" y="1887"/>
                    </a:cubicBezTo>
                    <a:cubicBezTo>
                      <a:pt x="1940" y="1831"/>
                      <a:pt x="1996" y="1722"/>
                      <a:pt x="1976" y="1622"/>
                    </a:cubicBezTo>
                    <a:cubicBezTo>
                      <a:pt x="1954" y="1513"/>
                      <a:pt x="1853" y="1435"/>
                      <a:pt x="1823" y="1326"/>
                    </a:cubicBezTo>
                    <a:cubicBezTo>
                      <a:pt x="1789" y="1209"/>
                      <a:pt x="1839" y="1089"/>
                      <a:pt x="1842" y="969"/>
                    </a:cubicBezTo>
                    <a:cubicBezTo>
                      <a:pt x="1845" y="687"/>
                      <a:pt x="1586" y="486"/>
                      <a:pt x="1348" y="333"/>
                    </a:cubicBezTo>
                    <a:cubicBezTo>
                      <a:pt x="1132" y="190"/>
                      <a:pt x="787" y="0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1" name="Google Shape;7691;p59"/>
              <p:cNvSpPr/>
              <p:nvPr/>
            </p:nvSpPr>
            <p:spPr>
              <a:xfrm>
                <a:off x="1630225" y="2237175"/>
                <a:ext cx="72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2448" extrusionOk="0">
                    <a:moveTo>
                      <a:pt x="2857" y="0"/>
                    </a:moveTo>
                    <a:cubicBezTo>
                      <a:pt x="2673" y="511"/>
                      <a:pt x="2344" y="971"/>
                      <a:pt x="1917" y="1306"/>
                    </a:cubicBezTo>
                    <a:cubicBezTo>
                      <a:pt x="1861" y="1348"/>
                      <a:pt x="1802" y="1389"/>
                      <a:pt x="1733" y="1403"/>
                    </a:cubicBezTo>
                    <a:cubicBezTo>
                      <a:pt x="1720" y="1405"/>
                      <a:pt x="1707" y="1406"/>
                      <a:pt x="1694" y="1406"/>
                    </a:cubicBezTo>
                    <a:cubicBezTo>
                      <a:pt x="1637" y="1406"/>
                      <a:pt x="1578" y="1388"/>
                      <a:pt x="1523" y="1367"/>
                    </a:cubicBezTo>
                    <a:cubicBezTo>
                      <a:pt x="1069" y="1200"/>
                      <a:pt x="661" y="898"/>
                      <a:pt x="360" y="513"/>
                    </a:cubicBezTo>
                    <a:cubicBezTo>
                      <a:pt x="257" y="592"/>
                      <a:pt x="137" y="653"/>
                      <a:pt x="84" y="767"/>
                    </a:cubicBezTo>
                    <a:cubicBezTo>
                      <a:pt x="0" y="943"/>
                      <a:pt x="109" y="1144"/>
                      <a:pt x="223" y="1303"/>
                    </a:cubicBezTo>
                    <a:cubicBezTo>
                      <a:pt x="514" y="1688"/>
                      <a:pt x="1158" y="2413"/>
                      <a:pt x="1688" y="2447"/>
                    </a:cubicBezTo>
                    <a:cubicBezTo>
                      <a:pt x="1696" y="2447"/>
                      <a:pt x="1704" y="2447"/>
                      <a:pt x="1711" y="2447"/>
                    </a:cubicBezTo>
                    <a:cubicBezTo>
                      <a:pt x="2258" y="2447"/>
                      <a:pt x="2569" y="1387"/>
                      <a:pt x="2737" y="988"/>
                    </a:cubicBezTo>
                    <a:cubicBezTo>
                      <a:pt x="2818" y="787"/>
                      <a:pt x="2896" y="580"/>
                      <a:pt x="2904" y="368"/>
                    </a:cubicBezTo>
                    <a:cubicBezTo>
                      <a:pt x="2913" y="243"/>
                      <a:pt x="2888" y="120"/>
                      <a:pt x="2857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2" name="Google Shape;7692;p59"/>
              <p:cNvSpPr/>
              <p:nvPr/>
            </p:nvSpPr>
            <p:spPr>
              <a:xfrm>
                <a:off x="1624000" y="2302275"/>
                <a:ext cx="5680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078" extrusionOk="0">
                    <a:moveTo>
                      <a:pt x="1661" y="1"/>
                    </a:moveTo>
                    <a:cubicBezTo>
                      <a:pt x="1585" y="1"/>
                      <a:pt x="1500" y="26"/>
                      <a:pt x="1404" y="83"/>
                    </a:cubicBezTo>
                    <a:cubicBezTo>
                      <a:pt x="1042" y="298"/>
                      <a:pt x="704" y="616"/>
                      <a:pt x="383" y="892"/>
                    </a:cubicBezTo>
                    <a:cubicBezTo>
                      <a:pt x="221" y="1028"/>
                      <a:pt x="54" y="1185"/>
                      <a:pt x="15" y="1391"/>
                    </a:cubicBezTo>
                    <a:cubicBezTo>
                      <a:pt x="1" y="1453"/>
                      <a:pt x="7" y="1517"/>
                      <a:pt x="15" y="1578"/>
                    </a:cubicBezTo>
                    <a:cubicBezTo>
                      <a:pt x="221" y="1366"/>
                      <a:pt x="439" y="1162"/>
                      <a:pt x="671" y="975"/>
                    </a:cubicBezTo>
                    <a:cubicBezTo>
                      <a:pt x="817" y="854"/>
                      <a:pt x="985" y="733"/>
                      <a:pt x="1180" y="733"/>
                    </a:cubicBezTo>
                    <a:cubicBezTo>
                      <a:pt x="1182" y="733"/>
                      <a:pt x="1184" y="733"/>
                      <a:pt x="1187" y="733"/>
                    </a:cubicBezTo>
                    <a:cubicBezTo>
                      <a:pt x="1354" y="738"/>
                      <a:pt x="1507" y="833"/>
                      <a:pt x="1616" y="962"/>
                    </a:cubicBezTo>
                    <a:cubicBezTo>
                      <a:pt x="1725" y="1087"/>
                      <a:pt x="1786" y="1246"/>
                      <a:pt x="1842" y="1402"/>
                    </a:cubicBezTo>
                    <a:cubicBezTo>
                      <a:pt x="1918" y="1623"/>
                      <a:pt x="1968" y="1849"/>
                      <a:pt x="2007" y="2077"/>
                    </a:cubicBezTo>
                    <a:cubicBezTo>
                      <a:pt x="2219" y="1592"/>
                      <a:pt x="2272" y="1034"/>
                      <a:pt x="2121" y="524"/>
                    </a:cubicBezTo>
                    <a:cubicBezTo>
                      <a:pt x="2035" y="228"/>
                      <a:pt x="1890" y="1"/>
                      <a:pt x="1661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3" name="Google Shape;7693;p59"/>
              <p:cNvSpPr/>
              <p:nvPr/>
            </p:nvSpPr>
            <p:spPr>
              <a:xfrm>
                <a:off x="1672000" y="2296475"/>
                <a:ext cx="622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480" extrusionOk="0">
                    <a:moveTo>
                      <a:pt x="690" y="0"/>
                    </a:moveTo>
                    <a:cubicBezTo>
                      <a:pt x="413" y="0"/>
                      <a:pt x="177" y="131"/>
                      <a:pt x="76" y="510"/>
                    </a:cubicBezTo>
                    <a:cubicBezTo>
                      <a:pt x="0" y="800"/>
                      <a:pt x="67" y="1107"/>
                      <a:pt x="159" y="1392"/>
                    </a:cubicBezTo>
                    <a:cubicBezTo>
                      <a:pt x="282" y="1771"/>
                      <a:pt x="447" y="2139"/>
                      <a:pt x="653" y="2480"/>
                    </a:cubicBezTo>
                    <a:cubicBezTo>
                      <a:pt x="614" y="2256"/>
                      <a:pt x="600" y="2028"/>
                      <a:pt x="620" y="1804"/>
                    </a:cubicBezTo>
                    <a:cubicBezTo>
                      <a:pt x="642" y="1461"/>
                      <a:pt x="770" y="1085"/>
                      <a:pt x="1080" y="945"/>
                    </a:cubicBezTo>
                    <a:cubicBezTo>
                      <a:pt x="1174" y="904"/>
                      <a:pt x="1274" y="888"/>
                      <a:pt x="1375" y="888"/>
                    </a:cubicBezTo>
                    <a:cubicBezTo>
                      <a:pt x="1523" y="888"/>
                      <a:pt x="1674" y="922"/>
                      <a:pt x="1816" y="962"/>
                    </a:cubicBezTo>
                    <a:cubicBezTo>
                      <a:pt x="2042" y="1021"/>
                      <a:pt x="2266" y="1090"/>
                      <a:pt x="2489" y="1166"/>
                    </a:cubicBezTo>
                    <a:cubicBezTo>
                      <a:pt x="2414" y="862"/>
                      <a:pt x="2109" y="627"/>
                      <a:pt x="1833" y="446"/>
                    </a:cubicBezTo>
                    <a:cubicBezTo>
                      <a:pt x="1541" y="254"/>
                      <a:pt x="1076" y="0"/>
                      <a:pt x="690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4" name="Google Shape;7694;p59"/>
              <p:cNvSpPr/>
              <p:nvPr/>
            </p:nvSpPr>
            <p:spPr>
              <a:xfrm>
                <a:off x="1677725" y="2256275"/>
                <a:ext cx="54900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169" extrusionOk="0">
                    <a:moveTo>
                      <a:pt x="1487" y="1"/>
                    </a:moveTo>
                    <a:lnTo>
                      <a:pt x="1487" y="1"/>
                    </a:lnTo>
                    <a:cubicBezTo>
                      <a:pt x="1141" y="68"/>
                      <a:pt x="829" y="302"/>
                      <a:pt x="614" y="589"/>
                    </a:cubicBezTo>
                    <a:cubicBezTo>
                      <a:pt x="424" y="854"/>
                      <a:pt x="0" y="1560"/>
                      <a:pt x="181" y="1864"/>
                    </a:cubicBezTo>
                    <a:cubicBezTo>
                      <a:pt x="328" y="2109"/>
                      <a:pt x="710" y="2169"/>
                      <a:pt x="1037" y="2169"/>
                    </a:cubicBezTo>
                    <a:cubicBezTo>
                      <a:pt x="1165" y="2169"/>
                      <a:pt x="1285" y="2160"/>
                      <a:pt x="1378" y="2149"/>
                    </a:cubicBezTo>
                    <a:cubicBezTo>
                      <a:pt x="1654" y="2118"/>
                      <a:pt x="1925" y="2059"/>
                      <a:pt x="2196" y="1984"/>
                    </a:cubicBezTo>
                    <a:cubicBezTo>
                      <a:pt x="1995" y="1895"/>
                      <a:pt x="1808" y="1794"/>
                      <a:pt x="1627" y="1672"/>
                    </a:cubicBezTo>
                    <a:cubicBezTo>
                      <a:pt x="1387" y="1510"/>
                      <a:pt x="1152" y="1295"/>
                      <a:pt x="1113" y="1008"/>
                    </a:cubicBezTo>
                    <a:cubicBezTo>
                      <a:pt x="1083" y="765"/>
                      <a:pt x="1200" y="528"/>
                      <a:pt x="1320" y="310"/>
                    </a:cubicBezTo>
                    <a:cubicBezTo>
                      <a:pt x="1375" y="207"/>
                      <a:pt x="1431" y="107"/>
                      <a:pt x="1487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5" name="Google Shape;7695;p59"/>
              <p:cNvSpPr/>
              <p:nvPr/>
            </p:nvSpPr>
            <p:spPr>
              <a:xfrm>
                <a:off x="1609025" y="2266450"/>
                <a:ext cx="66200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214" extrusionOk="0">
                    <a:moveTo>
                      <a:pt x="190" y="1"/>
                    </a:moveTo>
                    <a:cubicBezTo>
                      <a:pt x="126" y="1"/>
                      <a:pt x="64" y="4"/>
                      <a:pt x="0" y="12"/>
                    </a:cubicBezTo>
                    <a:cubicBezTo>
                      <a:pt x="70" y="54"/>
                      <a:pt x="145" y="96"/>
                      <a:pt x="215" y="138"/>
                    </a:cubicBezTo>
                    <a:cubicBezTo>
                      <a:pt x="474" y="294"/>
                      <a:pt x="745" y="456"/>
                      <a:pt x="935" y="693"/>
                    </a:cubicBezTo>
                    <a:cubicBezTo>
                      <a:pt x="1127" y="930"/>
                      <a:pt x="1233" y="1265"/>
                      <a:pt x="1122" y="1546"/>
                    </a:cubicBezTo>
                    <a:cubicBezTo>
                      <a:pt x="1055" y="1717"/>
                      <a:pt x="918" y="1851"/>
                      <a:pt x="790" y="1979"/>
                    </a:cubicBezTo>
                    <a:cubicBezTo>
                      <a:pt x="709" y="2057"/>
                      <a:pt x="633" y="2135"/>
                      <a:pt x="553" y="2213"/>
                    </a:cubicBezTo>
                    <a:cubicBezTo>
                      <a:pt x="815" y="2135"/>
                      <a:pt x="1071" y="2060"/>
                      <a:pt x="1334" y="1982"/>
                    </a:cubicBezTo>
                    <a:cubicBezTo>
                      <a:pt x="1543" y="1920"/>
                      <a:pt x="1755" y="1862"/>
                      <a:pt x="1967" y="1797"/>
                    </a:cubicBezTo>
                    <a:cubicBezTo>
                      <a:pt x="2140" y="1744"/>
                      <a:pt x="2324" y="1686"/>
                      <a:pt x="2422" y="1538"/>
                    </a:cubicBezTo>
                    <a:cubicBezTo>
                      <a:pt x="2648" y="1189"/>
                      <a:pt x="1889" y="707"/>
                      <a:pt x="1666" y="545"/>
                    </a:cubicBezTo>
                    <a:cubicBezTo>
                      <a:pt x="1236" y="232"/>
                      <a:pt x="725" y="9"/>
                      <a:pt x="190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6" name="Google Shape;7696;p59"/>
              <p:cNvSpPr/>
              <p:nvPr/>
            </p:nvSpPr>
            <p:spPr>
              <a:xfrm>
                <a:off x="1653575" y="2281700"/>
                <a:ext cx="355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294" extrusionOk="0">
                    <a:moveTo>
                      <a:pt x="712" y="1"/>
                    </a:moveTo>
                    <a:cubicBezTo>
                      <a:pt x="415" y="1"/>
                      <a:pt x="147" y="202"/>
                      <a:pt x="79" y="504"/>
                    </a:cubicBezTo>
                    <a:cubicBezTo>
                      <a:pt x="1" y="853"/>
                      <a:pt x="218" y="1199"/>
                      <a:pt x="567" y="1277"/>
                    </a:cubicBezTo>
                    <a:cubicBezTo>
                      <a:pt x="616" y="1288"/>
                      <a:pt x="665" y="1294"/>
                      <a:pt x="712" y="1294"/>
                    </a:cubicBezTo>
                    <a:cubicBezTo>
                      <a:pt x="1007" y="1294"/>
                      <a:pt x="1270" y="1089"/>
                      <a:pt x="1340" y="789"/>
                    </a:cubicBezTo>
                    <a:cubicBezTo>
                      <a:pt x="1421" y="445"/>
                      <a:pt x="1203" y="97"/>
                      <a:pt x="852" y="16"/>
                    </a:cubicBezTo>
                    <a:cubicBezTo>
                      <a:pt x="805" y="6"/>
                      <a:pt x="758" y="1"/>
                      <a:pt x="7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7" name="Google Shape;7697;p59"/>
              <p:cNvSpPr/>
              <p:nvPr/>
            </p:nvSpPr>
            <p:spPr>
              <a:xfrm>
                <a:off x="1661600" y="2289000"/>
                <a:ext cx="195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714" extrusionOk="0">
                    <a:moveTo>
                      <a:pt x="389" y="1"/>
                    </a:moveTo>
                    <a:cubicBezTo>
                      <a:pt x="229" y="1"/>
                      <a:pt x="81" y="114"/>
                      <a:pt x="45" y="279"/>
                    </a:cubicBezTo>
                    <a:cubicBezTo>
                      <a:pt x="1" y="466"/>
                      <a:pt x="123" y="661"/>
                      <a:pt x="316" y="703"/>
                    </a:cubicBezTo>
                    <a:cubicBezTo>
                      <a:pt x="343" y="710"/>
                      <a:pt x="371" y="713"/>
                      <a:pt x="398" y="713"/>
                    </a:cubicBezTo>
                    <a:cubicBezTo>
                      <a:pt x="556" y="713"/>
                      <a:pt x="704" y="600"/>
                      <a:pt x="740" y="435"/>
                    </a:cubicBezTo>
                    <a:cubicBezTo>
                      <a:pt x="782" y="243"/>
                      <a:pt x="665" y="53"/>
                      <a:pt x="472" y="11"/>
                    </a:cubicBezTo>
                    <a:cubicBezTo>
                      <a:pt x="445" y="4"/>
                      <a:pt x="417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8" name="Google Shape;7698;p59"/>
              <p:cNvSpPr/>
              <p:nvPr/>
            </p:nvSpPr>
            <p:spPr>
              <a:xfrm>
                <a:off x="1621575" y="2009950"/>
                <a:ext cx="168800" cy="16025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410" extrusionOk="0">
                    <a:moveTo>
                      <a:pt x="4225" y="0"/>
                    </a:moveTo>
                    <a:cubicBezTo>
                      <a:pt x="4192" y="0"/>
                      <a:pt x="4159" y="2"/>
                      <a:pt x="4126" y="6"/>
                    </a:cubicBezTo>
                    <a:cubicBezTo>
                      <a:pt x="3767" y="45"/>
                      <a:pt x="3451" y="271"/>
                      <a:pt x="3236" y="561"/>
                    </a:cubicBezTo>
                    <a:cubicBezTo>
                      <a:pt x="3111" y="739"/>
                      <a:pt x="2999" y="949"/>
                      <a:pt x="2801" y="1032"/>
                    </a:cubicBezTo>
                    <a:cubicBezTo>
                      <a:pt x="2773" y="1041"/>
                      <a:pt x="2743" y="1052"/>
                      <a:pt x="2712" y="1060"/>
                    </a:cubicBezTo>
                    <a:cubicBezTo>
                      <a:pt x="2648" y="1074"/>
                      <a:pt x="2586" y="1082"/>
                      <a:pt x="2522" y="1096"/>
                    </a:cubicBezTo>
                    <a:cubicBezTo>
                      <a:pt x="2519" y="1096"/>
                      <a:pt x="2519" y="1102"/>
                      <a:pt x="2519" y="1102"/>
                    </a:cubicBezTo>
                    <a:cubicBezTo>
                      <a:pt x="2506" y="1105"/>
                      <a:pt x="2492" y="1110"/>
                      <a:pt x="2478" y="1116"/>
                    </a:cubicBezTo>
                    <a:cubicBezTo>
                      <a:pt x="2469" y="1119"/>
                      <a:pt x="2466" y="1119"/>
                      <a:pt x="2464" y="1122"/>
                    </a:cubicBezTo>
                    <a:cubicBezTo>
                      <a:pt x="2453" y="1130"/>
                      <a:pt x="2439" y="1133"/>
                      <a:pt x="2427" y="1138"/>
                    </a:cubicBezTo>
                    <a:cubicBezTo>
                      <a:pt x="2425" y="1144"/>
                      <a:pt x="2419" y="1144"/>
                      <a:pt x="2413" y="1147"/>
                    </a:cubicBezTo>
                    <a:cubicBezTo>
                      <a:pt x="2400" y="1158"/>
                      <a:pt x="2386" y="1163"/>
                      <a:pt x="2372" y="1175"/>
                    </a:cubicBezTo>
                    <a:cubicBezTo>
                      <a:pt x="2232" y="1292"/>
                      <a:pt x="2246" y="1512"/>
                      <a:pt x="2288" y="1691"/>
                    </a:cubicBezTo>
                    <a:cubicBezTo>
                      <a:pt x="2299" y="1733"/>
                      <a:pt x="2310" y="1780"/>
                      <a:pt x="2324" y="1830"/>
                    </a:cubicBezTo>
                    <a:cubicBezTo>
                      <a:pt x="2115" y="1585"/>
                      <a:pt x="1867" y="1375"/>
                      <a:pt x="1571" y="1242"/>
                    </a:cubicBezTo>
                    <a:cubicBezTo>
                      <a:pt x="1543" y="1228"/>
                      <a:pt x="1515" y="1216"/>
                      <a:pt x="1490" y="1205"/>
                    </a:cubicBezTo>
                    <a:lnTo>
                      <a:pt x="1487" y="1205"/>
                    </a:lnTo>
                    <a:cubicBezTo>
                      <a:pt x="1459" y="1194"/>
                      <a:pt x="1431" y="1186"/>
                      <a:pt x="1404" y="1177"/>
                    </a:cubicBezTo>
                    <a:cubicBezTo>
                      <a:pt x="1266" y="1133"/>
                      <a:pt x="1121" y="1109"/>
                      <a:pt x="980" y="1109"/>
                    </a:cubicBezTo>
                    <a:cubicBezTo>
                      <a:pt x="728" y="1109"/>
                      <a:pt x="486" y="1187"/>
                      <a:pt x="318" y="1373"/>
                    </a:cubicBezTo>
                    <a:cubicBezTo>
                      <a:pt x="176" y="1534"/>
                      <a:pt x="109" y="1746"/>
                      <a:pt x="76" y="1958"/>
                    </a:cubicBezTo>
                    <a:cubicBezTo>
                      <a:pt x="0" y="2402"/>
                      <a:pt x="92" y="2929"/>
                      <a:pt x="475" y="3155"/>
                    </a:cubicBezTo>
                    <a:cubicBezTo>
                      <a:pt x="639" y="3253"/>
                      <a:pt x="834" y="3278"/>
                      <a:pt x="1024" y="3306"/>
                    </a:cubicBezTo>
                    <a:lnTo>
                      <a:pt x="1027" y="3306"/>
                    </a:lnTo>
                    <a:cubicBezTo>
                      <a:pt x="1130" y="3320"/>
                      <a:pt x="1239" y="3334"/>
                      <a:pt x="1345" y="3348"/>
                    </a:cubicBezTo>
                    <a:cubicBezTo>
                      <a:pt x="1493" y="3367"/>
                      <a:pt x="1644" y="3384"/>
                      <a:pt x="1797" y="3409"/>
                    </a:cubicBezTo>
                    <a:cubicBezTo>
                      <a:pt x="1816" y="3412"/>
                      <a:pt x="1842" y="3418"/>
                      <a:pt x="1864" y="3420"/>
                    </a:cubicBezTo>
                    <a:cubicBezTo>
                      <a:pt x="1825" y="3434"/>
                      <a:pt x="1783" y="3445"/>
                      <a:pt x="1741" y="3454"/>
                    </a:cubicBezTo>
                    <a:cubicBezTo>
                      <a:pt x="1613" y="3493"/>
                      <a:pt x="1487" y="3535"/>
                      <a:pt x="1362" y="3568"/>
                    </a:cubicBezTo>
                    <a:cubicBezTo>
                      <a:pt x="1264" y="3596"/>
                      <a:pt x="1166" y="3630"/>
                      <a:pt x="1074" y="3674"/>
                    </a:cubicBezTo>
                    <a:cubicBezTo>
                      <a:pt x="1030" y="3694"/>
                      <a:pt x="988" y="3724"/>
                      <a:pt x="949" y="3755"/>
                    </a:cubicBezTo>
                    <a:cubicBezTo>
                      <a:pt x="913" y="3786"/>
                      <a:pt x="876" y="3822"/>
                      <a:pt x="848" y="3861"/>
                    </a:cubicBezTo>
                    <a:cubicBezTo>
                      <a:pt x="837" y="3875"/>
                      <a:pt x="832" y="3886"/>
                      <a:pt x="823" y="3900"/>
                    </a:cubicBezTo>
                    <a:cubicBezTo>
                      <a:pt x="684" y="4146"/>
                      <a:pt x="779" y="4469"/>
                      <a:pt x="742" y="4754"/>
                    </a:cubicBezTo>
                    <a:cubicBezTo>
                      <a:pt x="712" y="5011"/>
                      <a:pt x="578" y="5281"/>
                      <a:pt x="692" y="5507"/>
                    </a:cubicBezTo>
                    <a:cubicBezTo>
                      <a:pt x="783" y="5681"/>
                      <a:pt x="976" y="5746"/>
                      <a:pt x="1178" y="5746"/>
                    </a:cubicBezTo>
                    <a:cubicBezTo>
                      <a:pt x="1280" y="5746"/>
                      <a:pt x="1384" y="5730"/>
                      <a:pt x="1479" y="5702"/>
                    </a:cubicBezTo>
                    <a:cubicBezTo>
                      <a:pt x="1850" y="5596"/>
                      <a:pt x="2185" y="5382"/>
                      <a:pt x="2444" y="5103"/>
                    </a:cubicBezTo>
                    <a:cubicBezTo>
                      <a:pt x="2450" y="5100"/>
                      <a:pt x="2453" y="5094"/>
                      <a:pt x="2461" y="5089"/>
                    </a:cubicBezTo>
                    <a:cubicBezTo>
                      <a:pt x="2497" y="5047"/>
                      <a:pt x="2533" y="5005"/>
                      <a:pt x="2573" y="4960"/>
                    </a:cubicBezTo>
                    <a:cubicBezTo>
                      <a:pt x="2575" y="4957"/>
                      <a:pt x="2578" y="4949"/>
                      <a:pt x="2581" y="4946"/>
                    </a:cubicBezTo>
                    <a:cubicBezTo>
                      <a:pt x="2631" y="4885"/>
                      <a:pt x="2676" y="4821"/>
                      <a:pt x="2718" y="4751"/>
                    </a:cubicBezTo>
                    <a:lnTo>
                      <a:pt x="2718" y="4751"/>
                    </a:lnTo>
                    <a:cubicBezTo>
                      <a:pt x="2715" y="4829"/>
                      <a:pt x="2712" y="4904"/>
                      <a:pt x="2712" y="4983"/>
                    </a:cubicBezTo>
                    <a:cubicBezTo>
                      <a:pt x="2712" y="4999"/>
                      <a:pt x="2706" y="5013"/>
                      <a:pt x="2706" y="5030"/>
                    </a:cubicBezTo>
                    <a:cubicBezTo>
                      <a:pt x="2706" y="5214"/>
                      <a:pt x="2720" y="5401"/>
                      <a:pt x="2740" y="5582"/>
                    </a:cubicBezTo>
                    <a:cubicBezTo>
                      <a:pt x="2740" y="5588"/>
                      <a:pt x="2740" y="5591"/>
                      <a:pt x="2743" y="5599"/>
                    </a:cubicBezTo>
                    <a:lnTo>
                      <a:pt x="2743" y="5602"/>
                    </a:lnTo>
                    <a:cubicBezTo>
                      <a:pt x="2762" y="5783"/>
                      <a:pt x="2812" y="5981"/>
                      <a:pt x="2969" y="6071"/>
                    </a:cubicBezTo>
                    <a:cubicBezTo>
                      <a:pt x="3027" y="6103"/>
                      <a:pt x="3091" y="6114"/>
                      <a:pt x="3158" y="6114"/>
                    </a:cubicBezTo>
                    <a:cubicBezTo>
                      <a:pt x="3294" y="6114"/>
                      <a:pt x="3441" y="6069"/>
                      <a:pt x="3577" y="6069"/>
                    </a:cubicBezTo>
                    <a:cubicBezTo>
                      <a:pt x="3641" y="6069"/>
                      <a:pt x="3702" y="6078"/>
                      <a:pt x="3758" y="6107"/>
                    </a:cubicBezTo>
                    <a:cubicBezTo>
                      <a:pt x="3842" y="6149"/>
                      <a:pt x="3900" y="6230"/>
                      <a:pt x="3970" y="6288"/>
                    </a:cubicBezTo>
                    <a:cubicBezTo>
                      <a:pt x="4057" y="6360"/>
                      <a:pt x="4170" y="6409"/>
                      <a:pt x="4283" y="6409"/>
                    </a:cubicBezTo>
                    <a:cubicBezTo>
                      <a:pt x="4302" y="6409"/>
                      <a:pt x="4320" y="6408"/>
                      <a:pt x="4338" y="6405"/>
                    </a:cubicBezTo>
                    <a:cubicBezTo>
                      <a:pt x="4472" y="6383"/>
                      <a:pt x="4590" y="6285"/>
                      <a:pt x="4620" y="6157"/>
                    </a:cubicBezTo>
                    <a:cubicBezTo>
                      <a:pt x="4654" y="6015"/>
                      <a:pt x="4578" y="5867"/>
                      <a:pt x="4598" y="5725"/>
                    </a:cubicBezTo>
                    <a:cubicBezTo>
                      <a:pt x="4617" y="5571"/>
                      <a:pt x="4743" y="5451"/>
                      <a:pt x="4807" y="5312"/>
                    </a:cubicBezTo>
                    <a:cubicBezTo>
                      <a:pt x="4924" y="5055"/>
                      <a:pt x="4827" y="4765"/>
                      <a:pt x="4684" y="4503"/>
                    </a:cubicBezTo>
                    <a:cubicBezTo>
                      <a:pt x="4682" y="4500"/>
                      <a:pt x="4682" y="4500"/>
                      <a:pt x="4682" y="4497"/>
                    </a:cubicBezTo>
                    <a:cubicBezTo>
                      <a:pt x="4662" y="4461"/>
                      <a:pt x="4643" y="4430"/>
                      <a:pt x="4620" y="4397"/>
                    </a:cubicBezTo>
                    <a:cubicBezTo>
                      <a:pt x="4617" y="4391"/>
                      <a:pt x="4617" y="4388"/>
                      <a:pt x="4615" y="4386"/>
                    </a:cubicBezTo>
                    <a:cubicBezTo>
                      <a:pt x="4606" y="4377"/>
                      <a:pt x="4603" y="4372"/>
                      <a:pt x="4601" y="4363"/>
                    </a:cubicBezTo>
                    <a:lnTo>
                      <a:pt x="4601" y="4363"/>
                    </a:lnTo>
                    <a:cubicBezTo>
                      <a:pt x="4924" y="4444"/>
                      <a:pt x="5256" y="4494"/>
                      <a:pt x="5588" y="4508"/>
                    </a:cubicBezTo>
                    <a:cubicBezTo>
                      <a:pt x="5624" y="4509"/>
                      <a:pt x="5660" y="4510"/>
                      <a:pt x="5696" y="4510"/>
                    </a:cubicBezTo>
                    <a:cubicBezTo>
                      <a:pt x="5937" y="4510"/>
                      <a:pt x="6185" y="4480"/>
                      <a:pt x="6386" y="4349"/>
                    </a:cubicBezTo>
                    <a:cubicBezTo>
                      <a:pt x="6618" y="4190"/>
                      <a:pt x="6752" y="3864"/>
                      <a:pt x="6607" y="3630"/>
                    </a:cubicBezTo>
                    <a:cubicBezTo>
                      <a:pt x="6542" y="3524"/>
                      <a:pt x="6436" y="3451"/>
                      <a:pt x="6342" y="3376"/>
                    </a:cubicBezTo>
                    <a:cubicBezTo>
                      <a:pt x="6032" y="3113"/>
                      <a:pt x="5831" y="2723"/>
                      <a:pt x="5474" y="2533"/>
                    </a:cubicBezTo>
                    <a:cubicBezTo>
                      <a:pt x="5326" y="2457"/>
                      <a:pt x="5162" y="2423"/>
                      <a:pt x="4997" y="2423"/>
                    </a:cubicBezTo>
                    <a:cubicBezTo>
                      <a:pt x="4810" y="2423"/>
                      <a:pt x="4620" y="2466"/>
                      <a:pt x="4444" y="2542"/>
                    </a:cubicBezTo>
                    <a:cubicBezTo>
                      <a:pt x="4503" y="2483"/>
                      <a:pt x="4556" y="2430"/>
                      <a:pt x="4598" y="2391"/>
                    </a:cubicBezTo>
                    <a:cubicBezTo>
                      <a:pt x="4693" y="2304"/>
                      <a:pt x="4782" y="2212"/>
                      <a:pt x="4863" y="2115"/>
                    </a:cubicBezTo>
                    <a:cubicBezTo>
                      <a:pt x="4880" y="2095"/>
                      <a:pt x="4894" y="2078"/>
                      <a:pt x="4908" y="2053"/>
                    </a:cubicBezTo>
                    <a:cubicBezTo>
                      <a:pt x="4935" y="2011"/>
                      <a:pt x="4963" y="1970"/>
                      <a:pt x="4986" y="1919"/>
                    </a:cubicBezTo>
                    <a:cubicBezTo>
                      <a:pt x="5000" y="1892"/>
                      <a:pt x="5008" y="1864"/>
                      <a:pt x="5019" y="1833"/>
                    </a:cubicBezTo>
                    <a:cubicBezTo>
                      <a:pt x="5028" y="1816"/>
                      <a:pt x="5030" y="1802"/>
                      <a:pt x="5036" y="1786"/>
                    </a:cubicBezTo>
                    <a:cubicBezTo>
                      <a:pt x="5041" y="1772"/>
                      <a:pt x="5047" y="1760"/>
                      <a:pt x="5050" y="1746"/>
                    </a:cubicBezTo>
                    <a:cubicBezTo>
                      <a:pt x="5058" y="1724"/>
                      <a:pt x="5061" y="1705"/>
                      <a:pt x="5069" y="1680"/>
                    </a:cubicBezTo>
                    <a:cubicBezTo>
                      <a:pt x="5072" y="1674"/>
                      <a:pt x="5072" y="1668"/>
                      <a:pt x="5072" y="1663"/>
                    </a:cubicBezTo>
                    <a:cubicBezTo>
                      <a:pt x="5111" y="1481"/>
                      <a:pt x="5111" y="1297"/>
                      <a:pt x="5114" y="1110"/>
                    </a:cubicBezTo>
                    <a:cubicBezTo>
                      <a:pt x="5117" y="896"/>
                      <a:pt x="5114" y="670"/>
                      <a:pt x="5022" y="474"/>
                    </a:cubicBezTo>
                    <a:cubicBezTo>
                      <a:pt x="4888" y="175"/>
                      <a:pt x="4555" y="0"/>
                      <a:pt x="42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9" name="Google Shape;7699;p59"/>
              <p:cNvSpPr/>
              <p:nvPr/>
            </p:nvSpPr>
            <p:spPr>
              <a:xfrm>
                <a:off x="1680850" y="2022025"/>
                <a:ext cx="6105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795" extrusionOk="0">
                    <a:moveTo>
                      <a:pt x="1689" y="1"/>
                    </a:moveTo>
                    <a:cubicBezTo>
                      <a:pt x="1661" y="1"/>
                      <a:pt x="1633" y="2"/>
                      <a:pt x="1605" y="5"/>
                    </a:cubicBezTo>
                    <a:cubicBezTo>
                      <a:pt x="1303" y="36"/>
                      <a:pt x="1033" y="228"/>
                      <a:pt x="852" y="474"/>
                    </a:cubicBezTo>
                    <a:cubicBezTo>
                      <a:pt x="746" y="625"/>
                      <a:pt x="653" y="803"/>
                      <a:pt x="483" y="873"/>
                    </a:cubicBezTo>
                    <a:cubicBezTo>
                      <a:pt x="363" y="920"/>
                      <a:pt x="218" y="906"/>
                      <a:pt x="121" y="990"/>
                    </a:cubicBezTo>
                    <a:cubicBezTo>
                      <a:pt x="1" y="1093"/>
                      <a:pt x="15" y="1277"/>
                      <a:pt x="51" y="1431"/>
                    </a:cubicBezTo>
                    <a:cubicBezTo>
                      <a:pt x="137" y="1810"/>
                      <a:pt x="372" y="2558"/>
                      <a:pt x="754" y="2756"/>
                    </a:cubicBezTo>
                    <a:cubicBezTo>
                      <a:pt x="806" y="2783"/>
                      <a:pt x="860" y="2795"/>
                      <a:pt x="917" y="2795"/>
                    </a:cubicBezTo>
                    <a:cubicBezTo>
                      <a:pt x="1303" y="2795"/>
                      <a:pt x="1780" y="2237"/>
                      <a:pt x="2006" y="2028"/>
                    </a:cubicBezTo>
                    <a:cubicBezTo>
                      <a:pt x="2132" y="1908"/>
                      <a:pt x="2258" y="1782"/>
                      <a:pt x="2336" y="1629"/>
                    </a:cubicBezTo>
                    <a:cubicBezTo>
                      <a:pt x="2436" y="1420"/>
                      <a:pt x="2439" y="1177"/>
                      <a:pt x="2442" y="943"/>
                    </a:cubicBezTo>
                    <a:cubicBezTo>
                      <a:pt x="2442" y="761"/>
                      <a:pt x="2442" y="569"/>
                      <a:pt x="2366" y="401"/>
                    </a:cubicBezTo>
                    <a:cubicBezTo>
                      <a:pt x="2247" y="148"/>
                      <a:pt x="1967" y="1"/>
                      <a:pt x="16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0" name="Google Shape;7700;p59"/>
              <p:cNvSpPr/>
              <p:nvPr/>
            </p:nvSpPr>
            <p:spPr>
              <a:xfrm>
                <a:off x="1698500" y="2050050"/>
                <a:ext cx="747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510" extrusionOk="0">
                    <a:moveTo>
                      <a:pt x="245" y="0"/>
                    </a:moveTo>
                    <a:cubicBezTo>
                      <a:pt x="223" y="0"/>
                      <a:pt x="204" y="12"/>
                      <a:pt x="196" y="34"/>
                    </a:cubicBezTo>
                    <a:cubicBezTo>
                      <a:pt x="31" y="491"/>
                      <a:pt x="0" y="999"/>
                      <a:pt x="115" y="1470"/>
                    </a:cubicBezTo>
                    <a:cubicBezTo>
                      <a:pt x="118" y="1482"/>
                      <a:pt x="126" y="1493"/>
                      <a:pt x="137" y="1498"/>
                    </a:cubicBezTo>
                    <a:cubicBezTo>
                      <a:pt x="146" y="1507"/>
                      <a:pt x="165" y="1509"/>
                      <a:pt x="179" y="1509"/>
                    </a:cubicBezTo>
                    <a:cubicBezTo>
                      <a:pt x="207" y="1501"/>
                      <a:pt x="224" y="1473"/>
                      <a:pt x="215" y="1445"/>
                    </a:cubicBezTo>
                    <a:cubicBezTo>
                      <a:pt x="104" y="993"/>
                      <a:pt x="132" y="505"/>
                      <a:pt x="293" y="70"/>
                    </a:cubicBezTo>
                    <a:cubicBezTo>
                      <a:pt x="299" y="39"/>
                      <a:pt x="291" y="11"/>
                      <a:pt x="263" y="3"/>
                    </a:cubicBezTo>
                    <a:cubicBezTo>
                      <a:pt x="257" y="1"/>
                      <a:pt x="251" y="0"/>
                      <a:pt x="245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1" name="Google Shape;7701;p59"/>
              <p:cNvSpPr/>
              <p:nvPr/>
            </p:nvSpPr>
            <p:spPr>
              <a:xfrm>
                <a:off x="1700300" y="2061600"/>
                <a:ext cx="182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952" extrusionOk="0">
                    <a:moveTo>
                      <a:pt x="674" y="0"/>
                    </a:moveTo>
                    <a:cubicBezTo>
                      <a:pt x="654" y="0"/>
                      <a:pt x="634" y="13"/>
                      <a:pt x="626" y="32"/>
                    </a:cubicBezTo>
                    <a:cubicBezTo>
                      <a:pt x="489" y="350"/>
                      <a:pt x="283" y="635"/>
                      <a:pt x="26" y="863"/>
                    </a:cubicBezTo>
                    <a:cubicBezTo>
                      <a:pt x="1" y="880"/>
                      <a:pt x="1" y="914"/>
                      <a:pt x="18" y="936"/>
                    </a:cubicBezTo>
                    <a:lnTo>
                      <a:pt x="26" y="941"/>
                    </a:lnTo>
                    <a:cubicBezTo>
                      <a:pt x="34" y="948"/>
                      <a:pt x="44" y="951"/>
                      <a:pt x="55" y="951"/>
                    </a:cubicBezTo>
                    <a:cubicBezTo>
                      <a:pt x="67" y="951"/>
                      <a:pt x="81" y="946"/>
                      <a:pt x="93" y="936"/>
                    </a:cubicBezTo>
                    <a:cubicBezTo>
                      <a:pt x="364" y="702"/>
                      <a:pt x="581" y="403"/>
                      <a:pt x="721" y="71"/>
                    </a:cubicBezTo>
                    <a:cubicBezTo>
                      <a:pt x="729" y="46"/>
                      <a:pt x="715" y="15"/>
                      <a:pt x="693" y="4"/>
                    </a:cubicBezTo>
                    <a:cubicBezTo>
                      <a:pt x="687" y="1"/>
                      <a:pt x="681" y="0"/>
                      <a:pt x="674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2" name="Google Shape;7702;p59"/>
              <p:cNvSpPr/>
              <p:nvPr/>
            </p:nvSpPr>
            <p:spPr>
              <a:xfrm>
                <a:off x="1688450" y="2039375"/>
                <a:ext cx="4105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882" extrusionOk="0">
                    <a:moveTo>
                      <a:pt x="1128" y="1"/>
                    </a:moveTo>
                    <a:cubicBezTo>
                      <a:pt x="1111" y="1"/>
                      <a:pt x="1094" y="2"/>
                      <a:pt x="1078" y="3"/>
                    </a:cubicBezTo>
                    <a:cubicBezTo>
                      <a:pt x="877" y="25"/>
                      <a:pt x="693" y="157"/>
                      <a:pt x="573" y="321"/>
                    </a:cubicBezTo>
                    <a:cubicBezTo>
                      <a:pt x="503" y="422"/>
                      <a:pt x="442" y="542"/>
                      <a:pt x="324" y="589"/>
                    </a:cubicBezTo>
                    <a:cubicBezTo>
                      <a:pt x="246" y="622"/>
                      <a:pt x="149" y="614"/>
                      <a:pt x="82" y="670"/>
                    </a:cubicBezTo>
                    <a:cubicBezTo>
                      <a:pt x="1" y="737"/>
                      <a:pt x="9" y="862"/>
                      <a:pt x="31" y="963"/>
                    </a:cubicBezTo>
                    <a:cubicBezTo>
                      <a:pt x="96" y="1222"/>
                      <a:pt x="252" y="1724"/>
                      <a:pt x="503" y="1856"/>
                    </a:cubicBezTo>
                    <a:cubicBezTo>
                      <a:pt x="537" y="1873"/>
                      <a:pt x="574" y="1881"/>
                      <a:pt x="611" y="1881"/>
                    </a:cubicBezTo>
                    <a:cubicBezTo>
                      <a:pt x="872" y="1881"/>
                      <a:pt x="1192" y="1503"/>
                      <a:pt x="1348" y="1365"/>
                    </a:cubicBezTo>
                    <a:cubicBezTo>
                      <a:pt x="1432" y="1284"/>
                      <a:pt x="1516" y="1200"/>
                      <a:pt x="1566" y="1097"/>
                    </a:cubicBezTo>
                    <a:cubicBezTo>
                      <a:pt x="1636" y="957"/>
                      <a:pt x="1641" y="793"/>
                      <a:pt x="1641" y="636"/>
                    </a:cubicBezTo>
                    <a:cubicBezTo>
                      <a:pt x="1641" y="514"/>
                      <a:pt x="1641" y="385"/>
                      <a:pt x="1588" y="274"/>
                    </a:cubicBezTo>
                    <a:cubicBezTo>
                      <a:pt x="1511" y="100"/>
                      <a:pt x="1317" y="1"/>
                      <a:pt x="1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3" name="Google Shape;7703;p59"/>
              <p:cNvSpPr/>
              <p:nvPr/>
            </p:nvSpPr>
            <p:spPr>
              <a:xfrm>
                <a:off x="1633575" y="2045450"/>
                <a:ext cx="6892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2038" extrusionOk="0">
                    <a:moveTo>
                      <a:pt x="831" y="1"/>
                    </a:moveTo>
                    <a:cubicBezTo>
                      <a:pt x="616" y="1"/>
                      <a:pt x="409" y="67"/>
                      <a:pt x="268" y="226"/>
                    </a:cubicBezTo>
                    <a:cubicBezTo>
                      <a:pt x="145" y="360"/>
                      <a:pt x="89" y="541"/>
                      <a:pt x="62" y="720"/>
                    </a:cubicBezTo>
                    <a:cubicBezTo>
                      <a:pt x="0" y="1094"/>
                      <a:pt x="75" y="1543"/>
                      <a:pt x="402" y="1735"/>
                    </a:cubicBezTo>
                    <a:cubicBezTo>
                      <a:pt x="541" y="1816"/>
                      <a:pt x="709" y="1839"/>
                      <a:pt x="868" y="1861"/>
                    </a:cubicBezTo>
                    <a:cubicBezTo>
                      <a:pt x="1083" y="1889"/>
                      <a:pt x="1303" y="1919"/>
                      <a:pt x="1523" y="1950"/>
                    </a:cubicBezTo>
                    <a:cubicBezTo>
                      <a:pt x="1699" y="1975"/>
                      <a:pt x="1875" y="2000"/>
                      <a:pt x="2053" y="2020"/>
                    </a:cubicBezTo>
                    <a:cubicBezTo>
                      <a:pt x="2114" y="2029"/>
                      <a:pt x="2177" y="2037"/>
                      <a:pt x="2238" y="2037"/>
                    </a:cubicBezTo>
                    <a:cubicBezTo>
                      <a:pt x="2321" y="2037"/>
                      <a:pt x="2401" y="2023"/>
                      <a:pt x="2472" y="1978"/>
                    </a:cubicBezTo>
                    <a:cubicBezTo>
                      <a:pt x="2756" y="1797"/>
                      <a:pt x="2355" y="1191"/>
                      <a:pt x="2240" y="999"/>
                    </a:cubicBezTo>
                    <a:cubicBezTo>
                      <a:pt x="2028" y="625"/>
                      <a:pt x="1730" y="296"/>
                      <a:pt x="1331" y="114"/>
                    </a:cubicBezTo>
                    <a:cubicBezTo>
                      <a:pt x="1178" y="43"/>
                      <a:pt x="1002" y="1"/>
                      <a:pt x="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4" name="Google Shape;7704;p59"/>
              <p:cNvSpPr/>
              <p:nvPr/>
            </p:nvSpPr>
            <p:spPr>
              <a:xfrm>
                <a:off x="1666825" y="2062850"/>
                <a:ext cx="294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051" extrusionOk="0">
                    <a:moveTo>
                      <a:pt x="59" y="0"/>
                    </a:moveTo>
                    <a:cubicBezTo>
                      <a:pt x="39" y="0"/>
                      <a:pt x="20" y="11"/>
                      <a:pt x="12" y="32"/>
                    </a:cubicBezTo>
                    <a:cubicBezTo>
                      <a:pt x="1" y="55"/>
                      <a:pt x="15" y="88"/>
                      <a:pt x="40" y="96"/>
                    </a:cubicBezTo>
                    <a:cubicBezTo>
                      <a:pt x="478" y="278"/>
                      <a:pt x="846" y="607"/>
                      <a:pt x="1075" y="1023"/>
                    </a:cubicBezTo>
                    <a:cubicBezTo>
                      <a:pt x="1078" y="1028"/>
                      <a:pt x="1083" y="1037"/>
                      <a:pt x="1089" y="1039"/>
                    </a:cubicBezTo>
                    <a:cubicBezTo>
                      <a:pt x="1096" y="1047"/>
                      <a:pt x="1106" y="1050"/>
                      <a:pt x="1116" y="1050"/>
                    </a:cubicBezTo>
                    <a:cubicBezTo>
                      <a:pt x="1125" y="1050"/>
                      <a:pt x="1134" y="1047"/>
                      <a:pt x="1142" y="1042"/>
                    </a:cubicBezTo>
                    <a:cubicBezTo>
                      <a:pt x="1170" y="1028"/>
                      <a:pt x="1175" y="997"/>
                      <a:pt x="1161" y="972"/>
                    </a:cubicBezTo>
                    <a:cubicBezTo>
                      <a:pt x="922" y="537"/>
                      <a:pt x="539" y="194"/>
                      <a:pt x="79" y="4"/>
                    </a:cubicBezTo>
                    <a:cubicBezTo>
                      <a:pt x="73" y="1"/>
                      <a:pt x="66" y="0"/>
                      <a:pt x="59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5" name="Google Shape;7705;p59"/>
              <p:cNvSpPr/>
              <p:nvPr/>
            </p:nvSpPr>
            <p:spPr>
              <a:xfrm>
                <a:off x="1659100" y="2081200"/>
                <a:ext cx="321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410" extrusionOk="0">
                    <a:moveTo>
                      <a:pt x="63" y="1"/>
                    </a:moveTo>
                    <a:cubicBezTo>
                      <a:pt x="43" y="1"/>
                      <a:pt x="25" y="10"/>
                      <a:pt x="14" y="29"/>
                    </a:cubicBezTo>
                    <a:cubicBezTo>
                      <a:pt x="0" y="51"/>
                      <a:pt x="6" y="79"/>
                      <a:pt x="28" y="93"/>
                    </a:cubicBezTo>
                    <a:cubicBezTo>
                      <a:pt x="28" y="96"/>
                      <a:pt x="31" y="96"/>
                      <a:pt x="39" y="99"/>
                    </a:cubicBezTo>
                    <a:cubicBezTo>
                      <a:pt x="408" y="283"/>
                      <a:pt x="815" y="389"/>
                      <a:pt x="1228" y="409"/>
                    </a:cubicBezTo>
                    <a:cubicBezTo>
                      <a:pt x="1231" y="409"/>
                      <a:pt x="1234" y="409"/>
                      <a:pt x="1237" y="409"/>
                    </a:cubicBezTo>
                    <a:cubicBezTo>
                      <a:pt x="1263" y="409"/>
                      <a:pt x="1281" y="389"/>
                      <a:pt x="1284" y="361"/>
                    </a:cubicBezTo>
                    <a:cubicBezTo>
                      <a:pt x="1286" y="330"/>
                      <a:pt x="1261" y="308"/>
                      <a:pt x="1233" y="305"/>
                    </a:cubicBezTo>
                    <a:cubicBezTo>
                      <a:pt x="837" y="283"/>
                      <a:pt x="438" y="183"/>
                      <a:pt x="84" y="4"/>
                    </a:cubicBezTo>
                    <a:cubicBezTo>
                      <a:pt x="77" y="2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6" name="Google Shape;7706;p59"/>
              <p:cNvSpPr/>
              <p:nvPr/>
            </p:nvSpPr>
            <p:spPr>
              <a:xfrm>
                <a:off x="1651550" y="2057075"/>
                <a:ext cx="4557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1348" extrusionOk="0">
                    <a:moveTo>
                      <a:pt x="550" y="1"/>
                    </a:moveTo>
                    <a:cubicBezTo>
                      <a:pt x="408" y="1"/>
                      <a:pt x="273" y="43"/>
                      <a:pt x="179" y="146"/>
                    </a:cubicBezTo>
                    <a:cubicBezTo>
                      <a:pt x="99" y="238"/>
                      <a:pt x="62" y="355"/>
                      <a:pt x="43" y="475"/>
                    </a:cubicBezTo>
                    <a:cubicBezTo>
                      <a:pt x="1" y="723"/>
                      <a:pt x="54" y="1019"/>
                      <a:pt x="272" y="1145"/>
                    </a:cubicBezTo>
                    <a:cubicBezTo>
                      <a:pt x="364" y="1201"/>
                      <a:pt x="472" y="1215"/>
                      <a:pt x="578" y="1228"/>
                    </a:cubicBezTo>
                    <a:cubicBezTo>
                      <a:pt x="721" y="1248"/>
                      <a:pt x="863" y="1268"/>
                      <a:pt x="1005" y="1287"/>
                    </a:cubicBezTo>
                    <a:cubicBezTo>
                      <a:pt x="1122" y="1304"/>
                      <a:pt x="1240" y="1318"/>
                      <a:pt x="1354" y="1337"/>
                    </a:cubicBezTo>
                    <a:cubicBezTo>
                      <a:pt x="1394" y="1343"/>
                      <a:pt x="1435" y="1348"/>
                      <a:pt x="1476" y="1348"/>
                    </a:cubicBezTo>
                    <a:cubicBezTo>
                      <a:pt x="1533" y="1348"/>
                      <a:pt x="1588" y="1339"/>
                      <a:pt x="1633" y="1309"/>
                    </a:cubicBezTo>
                    <a:cubicBezTo>
                      <a:pt x="1823" y="1189"/>
                      <a:pt x="1558" y="788"/>
                      <a:pt x="1485" y="662"/>
                    </a:cubicBezTo>
                    <a:cubicBezTo>
                      <a:pt x="1337" y="417"/>
                      <a:pt x="1142" y="196"/>
                      <a:pt x="880" y="73"/>
                    </a:cubicBezTo>
                    <a:cubicBezTo>
                      <a:pt x="778" y="28"/>
                      <a:pt x="662" y="1"/>
                      <a:pt x="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7" name="Google Shape;7707;p59"/>
              <p:cNvSpPr/>
              <p:nvPr/>
            </p:nvSpPr>
            <p:spPr>
              <a:xfrm>
                <a:off x="1704575" y="2073375"/>
                <a:ext cx="7212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767" extrusionOk="0">
                    <a:moveTo>
                      <a:pt x="1395" y="1"/>
                    </a:moveTo>
                    <a:cubicBezTo>
                      <a:pt x="1182" y="1"/>
                      <a:pt x="962" y="67"/>
                      <a:pt x="776" y="175"/>
                    </a:cubicBezTo>
                    <a:cubicBezTo>
                      <a:pt x="544" y="309"/>
                      <a:pt x="0" y="688"/>
                      <a:pt x="36" y="973"/>
                    </a:cubicBezTo>
                    <a:cubicBezTo>
                      <a:pt x="73" y="1291"/>
                      <a:pt x="569" y="1497"/>
                      <a:pt x="823" y="1578"/>
                    </a:cubicBezTo>
                    <a:cubicBezTo>
                      <a:pt x="1172" y="1690"/>
                      <a:pt x="1532" y="1751"/>
                      <a:pt x="1897" y="1765"/>
                    </a:cubicBezTo>
                    <a:cubicBezTo>
                      <a:pt x="1931" y="1766"/>
                      <a:pt x="1965" y="1767"/>
                      <a:pt x="1999" y="1767"/>
                    </a:cubicBezTo>
                    <a:cubicBezTo>
                      <a:pt x="2202" y="1767"/>
                      <a:pt x="2408" y="1740"/>
                      <a:pt x="2575" y="1628"/>
                    </a:cubicBezTo>
                    <a:cubicBezTo>
                      <a:pt x="2773" y="1500"/>
                      <a:pt x="2885" y="1221"/>
                      <a:pt x="2762" y="1023"/>
                    </a:cubicBezTo>
                    <a:cubicBezTo>
                      <a:pt x="2706" y="931"/>
                      <a:pt x="2617" y="872"/>
                      <a:pt x="2536" y="805"/>
                    </a:cubicBezTo>
                    <a:cubicBezTo>
                      <a:pt x="2274" y="582"/>
                      <a:pt x="2104" y="253"/>
                      <a:pt x="1800" y="94"/>
                    </a:cubicBezTo>
                    <a:cubicBezTo>
                      <a:pt x="1674" y="30"/>
                      <a:pt x="153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8" name="Google Shape;7708;p59"/>
              <p:cNvSpPr/>
              <p:nvPr/>
            </p:nvSpPr>
            <p:spPr>
              <a:xfrm>
                <a:off x="1707225" y="2084350"/>
                <a:ext cx="314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95" extrusionOk="0">
                    <a:moveTo>
                      <a:pt x="694" y="1"/>
                    </a:moveTo>
                    <a:cubicBezTo>
                      <a:pt x="474" y="1"/>
                      <a:pt x="254" y="32"/>
                      <a:pt x="42" y="93"/>
                    </a:cubicBezTo>
                    <a:cubicBezTo>
                      <a:pt x="14" y="98"/>
                      <a:pt x="0" y="126"/>
                      <a:pt x="6" y="154"/>
                    </a:cubicBezTo>
                    <a:cubicBezTo>
                      <a:pt x="11" y="165"/>
                      <a:pt x="14" y="177"/>
                      <a:pt x="25" y="182"/>
                    </a:cubicBezTo>
                    <a:cubicBezTo>
                      <a:pt x="36" y="191"/>
                      <a:pt x="47" y="194"/>
                      <a:pt x="58" y="194"/>
                    </a:cubicBezTo>
                    <a:cubicBezTo>
                      <a:pt x="62" y="194"/>
                      <a:pt x="66" y="194"/>
                      <a:pt x="70" y="193"/>
                    </a:cubicBezTo>
                    <a:cubicBezTo>
                      <a:pt x="270" y="135"/>
                      <a:pt x="476" y="106"/>
                      <a:pt x="683" y="106"/>
                    </a:cubicBezTo>
                    <a:cubicBezTo>
                      <a:pt x="851" y="106"/>
                      <a:pt x="1019" y="125"/>
                      <a:pt x="1186" y="163"/>
                    </a:cubicBezTo>
                    <a:cubicBezTo>
                      <a:pt x="1189" y="163"/>
                      <a:pt x="1193" y="164"/>
                      <a:pt x="1197" y="164"/>
                    </a:cubicBezTo>
                    <a:cubicBezTo>
                      <a:pt x="1221" y="164"/>
                      <a:pt x="1242" y="148"/>
                      <a:pt x="1247" y="124"/>
                    </a:cubicBezTo>
                    <a:cubicBezTo>
                      <a:pt x="1256" y="96"/>
                      <a:pt x="1239" y="68"/>
                      <a:pt x="1211" y="59"/>
                    </a:cubicBezTo>
                    <a:cubicBezTo>
                      <a:pt x="1040" y="20"/>
                      <a:pt x="867" y="1"/>
                      <a:pt x="694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9" name="Google Shape;7709;p59"/>
              <p:cNvSpPr/>
              <p:nvPr/>
            </p:nvSpPr>
            <p:spPr>
              <a:xfrm>
                <a:off x="1707575" y="2091150"/>
                <a:ext cx="266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402" extrusionOk="0">
                    <a:moveTo>
                      <a:pt x="59" y="1"/>
                    </a:moveTo>
                    <a:cubicBezTo>
                      <a:pt x="41" y="1"/>
                      <a:pt x="23" y="10"/>
                      <a:pt x="14" y="24"/>
                    </a:cubicBezTo>
                    <a:cubicBezTo>
                      <a:pt x="0" y="50"/>
                      <a:pt x="6" y="77"/>
                      <a:pt x="28" y="94"/>
                    </a:cubicBezTo>
                    <a:cubicBezTo>
                      <a:pt x="321" y="276"/>
                      <a:pt x="659" y="384"/>
                      <a:pt x="1004" y="401"/>
                    </a:cubicBezTo>
                    <a:cubicBezTo>
                      <a:pt x="1008" y="402"/>
                      <a:pt x="1011" y="402"/>
                      <a:pt x="1014" y="402"/>
                    </a:cubicBezTo>
                    <a:cubicBezTo>
                      <a:pt x="1040" y="402"/>
                      <a:pt x="1058" y="381"/>
                      <a:pt x="1060" y="354"/>
                    </a:cubicBezTo>
                    <a:cubicBezTo>
                      <a:pt x="1063" y="323"/>
                      <a:pt x="1038" y="301"/>
                      <a:pt x="1010" y="298"/>
                    </a:cubicBezTo>
                    <a:cubicBezTo>
                      <a:pt x="684" y="281"/>
                      <a:pt x="363" y="178"/>
                      <a:pt x="84" y="8"/>
                    </a:cubicBezTo>
                    <a:cubicBezTo>
                      <a:pt x="76" y="3"/>
                      <a:pt x="68" y="1"/>
                      <a:pt x="59" y="1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0" name="Google Shape;7710;p59"/>
              <p:cNvSpPr/>
              <p:nvPr/>
            </p:nvSpPr>
            <p:spPr>
              <a:xfrm>
                <a:off x="1704225" y="2077950"/>
                <a:ext cx="5392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348" extrusionOk="0">
                    <a:moveTo>
                      <a:pt x="1104" y="1"/>
                    </a:moveTo>
                    <a:cubicBezTo>
                      <a:pt x="932" y="1"/>
                      <a:pt x="751" y="61"/>
                      <a:pt x="597" y="156"/>
                    </a:cubicBezTo>
                    <a:cubicBezTo>
                      <a:pt x="424" y="268"/>
                      <a:pt x="0" y="575"/>
                      <a:pt x="14" y="792"/>
                    </a:cubicBezTo>
                    <a:cubicBezTo>
                      <a:pt x="34" y="1038"/>
                      <a:pt x="399" y="1180"/>
                      <a:pt x="592" y="1236"/>
                    </a:cubicBezTo>
                    <a:cubicBezTo>
                      <a:pt x="848" y="1308"/>
                      <a:pt x="1122" y="1348"/>
                      <a:pt x="1395" y="1348"/>
                    </a:cubicBezTo>
                    <a:cubicBezTo>
                      <a:pt x="1574" y="1348"/>
                      <a:pt x="1763" y="1328"/>
                      <a:pt x="1911" y="1222"/>
                    </a:cubicBezTo>
                    <a:cubicBezTo>
                      <a:pt x="2065" y="1119"/>
                      <a:pt x="2157" y="898"/>
                      <a:pt x="2073" y="748"/>
                    </a:cubicBezTo>
                    <a:cubicBezTo>
                      <a:pt x="2034" y="684"/>
                      <a:pt x="1967" y="636"/>
                      <a:pt x="1908" y="589"/>
                    </a:cubicBezTo>
                    <a:cubicBezTo>
                      <a:pt x="1716" y="424"/>
                      <a:pt x="1602" y="173"/>
                      <a:pt x="1376" y="61"/>
                    </a:cubicBezTo>
                    <a:cubicBezTo>
                      <a:pt x="1292" y="20"/>
                      <a:pt x="1199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1" name="Google Shape;7711;p59"/>
              <p:cNvSpPr/>
              <p:nvPr/>
            </p:nvSpPr>
            <p:spPr>
              <a:xfrm>
                <a:off x="1645625" y="209095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758" y="0"/>
                    </a:moveTo>
                    <a:cubicBezTo>
                      <a:pt x="1736" y="0"/>
                      <a:pt x="1713" y="2"/>
                      <a:pt x="1689" y="5"/>
                    </a:cubicBezTo>
                    <a:cubicBezTo>
                      <a:pt x="1348" y="44"/>
                      <a:pt x="997" y="169"/>
                      <a:pt x="670" y="267"/>
                    </a:cubicBezTo>
                    <a:cubicBezTo>
                      <a:pt x="509" y="317"/>
                      <a:pt x="333" y="376"/>
                      <a:pt x="235" y="515"/>
                    </a:cubicBezTo>
                    <a:cubicBezTo>
                      <a:pt x="84" y="727"/>
                      <a:pt x="177" y="1017"/>
                      <a:pt x="146" y="1274"/>
                    </a:cubicBezTo>
                    <a:cubicBezTo>
                      <a:pt x="118" y="1492"/>
                      <a:pt x="1" y="1720"/>
                      <a:pt x="104" y="1913"/>
                    </a:cubicBezTo>
                    <a:cubicBezTo>
                      <a:pt x="180" y="2060"/>
                      <a:pt x="342" y="2115"/>
                      <a:pt x="512" y="2115"/>
                    </a:cubicBezTo>
                    <a:cubicBezTo>
                      <a:pt x="599" y="2115"/>
                      <a:pt x="688" y="2101"/>
                      <a:pt x="768" y="2077"/>
                    </a:cubicBezTo>
                    <a:cubicBezTo>
                      <a:pt x="1446" y="1882"/>
                      <a:pt x="1979" y="1266"/>
                      <a:pt x="2074" y="568"/>
                    </a:cubicBezTo>
                    <a:cubicBezTo>
                      <a:pt x="2115" y="261"/>
                      <a:pt x="2057" y="0"/>
                      <a:pt x="1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2" name="Google Shape;7712;p59"/>
              <p:cNvSpPr/>
              <p:nvPr/>
            </p:nvSpPr>
            <p:spPr>
              <a:xfrm>
                <a:off x="1669625" y="2095975"/>
                <a:ext cx="282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78" extrusionOk="0">
                    <a:moveTo>
                      <a:pt x="1067" y="0"/>
                    </a:moveTo>
                    <a:cubicBezTo>
                      <a:pt x="1047" y="0"/>
                      <a:pt x="1030" y="12"/>
                      <a:pt x="1022" y="32"/>
                    </a:cubicBezTo>
                    <a:cubicBezTo>
                      <a:pt x="826" y="537"/>
                      <a:pt x="505" y="984"/>
                      <a:pt x="93" y="1324"/>
                    </a:cubicBezTo>
                    <a:cubicBezTo>
                      <a:pt x="79" y="1324"/>
                      <a:pt x="65" y="1332"/>
                      <a:pt x="53" y="1344"/>
                    </a:cubicBezTo>
                    <a:lnTo>
                      <a:pt x="14" y="1388"/>
                    </a:lnTo>
                    <a:cubicBezTo>
                      <a:pt x="0" y="1408"/>
                      <a:pt x="0" y="1436"/>
                      <a:pt x="17" y="1458"/>
                    </a:cubicBezTo>
                    <a:lnTo>
                      <a:pt x="26" y="1463"/>
                    </a:lnTo>
                    <a:cubicBezTo>
                      <a:pt x="34" y="1473"/>
                      <a:pt x="44" y="1478"/>
                      <a:pt x="54" y="1478"/>
                    </a:cubicBezTo>
                    <a:cubicBezTo>
                      <a:pt x="64" y="1478"/>
                      <a:pt x="74" y="1472"/>
                      <a:pt x="81" y="1461"/>
                    </a:cubicBezTo>
                    <a:cubicBezTo>
                      <a:pt x="544" y="1098"/>
                      <a:pt x="904" y="618"/>
                      <a:pt x="1116" y="69"/>
                    </a:cubicBezTo>
                    <a:cubicBezTo>
                      <a:pt x="1128" y="41"/>
                      <a:pt x="1114" y="13"/>
                      <a:pt x="1088" y="4"/>
                    </a:cubicBezTo>
                    <a:cubicBezTo>
                      <a:pt x="1081" y="2"/>
                      <a:pt x="1074" y="0"/>
                      <a:pt x="1067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3" name="Google Shape;7713;p59"/>
              <p:cNvSpPr/>
              <p:nvPr/>
            </p:nvSpPr>
            <p:spPr>
              <a:xfrm>
                <a:off x="1665150" y="2093875"/>
                <a:ext cx="279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04" extrusionOk="0">
                    <a:moveTo>
                      <a:pt x="1062" y="0"/>
                    </a:moveTo>
                    <a:cubicBezTo>
                      <a:pt x="1055" y="0"/>
                      <a:pt x="1048" y="2"/>
                      <a:pt x="1042" y="5"/>
                    </a:cubicBezTo>
                    <a:cubicBezTo>
                      <a:pt x="637" y="180"/>
                      <a:pt x="285" y="465"/>
                      <a:pt x="20" y="819"/>
                    </a:cubicBezTo>
                    <a:cubicBezTo>
                      <a:pt x="1" y="844"/>
                      <a:pt x="9" y="875"/>
                      <a:pt x="29" y="892"/>
                    </a:cubicBezTo>
                    <a:cubicBezTo>
                      <a:pt x="39" y="900"/>
                      <a:pt x="50" y="903"/>
                      <a:pt x="60" y="903"/>
                    </a:cubicBezTo>
                    <a:cubicBezTo>
                      <a:pt x="76" y="903"/>
                      <a:pt x="90" y="895"/>
                      <a:pt x="99" y="878"/>
                    </a:cubicBezTo>
                    <a:cubicBezTo>
                      <a:pt x="350" y="540"/>
                      <a:pt x="693" y="270"/>
                      <a:pt x="1081" y="97"/>
                    </a:cubicBezTo>
                    <a:cubicBezTo>
                      <a:pt x="1108" y="88"/>
                      <a:pt x="1117" y="55"/>
                      <a:pt x="1108" y="33"/>
                    </a:cubicBezTo>
                    <a:cubicBezTo>
                      <a:pt x="1100" y="12"/>
                      <a:pt x="1081" y="0"/>
                      <a:pt x="1062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4" name="Google Shape;7714;p59"/>
              <p:cNvSpPr/>
              <p:nvPr/>
            </p:nvSpPr>
            <p:spPr>
              <a:xfrm>
                <a:off x="1659175" y="2093000"/>
                <a:ext cx="36150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446" extrusionOk="0">
                    <a:moveTo>
                      <a:pt x="1196" y="1"/>
                    </a:moveTo>
                    <a:cubicBezTo>
                      <a:pt x="1181" y="1"/>
                      <a:pt x="1166" y="2"/>
                      <a:pt x="1149" y="3"/>
                    </a:cubicBezTo>
                    <a:cubicBezTo>
                      <a:pt x="923" y="31"/>
                      <a:pt x="681" y="118"/>
                      <a:pt x="458" y="185"/>
                    </a:cubicBezTo>
                    <a:cubicBezTo>
                      <a:pt x="346" y="215"/>
                      <a:pt x="226" y="257"/>
                      <a:pt x="162" y="352"/>
                    </a:cubicBezTo>
                    <a:cubicBezTo>
                      <a:pt x="59" y="500"/>
                      <a:pt x="123" y="695"/>
                      <a:pt x="98" y="871"/>
                    </a:cubicBezTo>
                    <a:cubicBezTo>
                      <a:pt x="81" y="1019"/>
                      <a:pt x="0" y="1175"/>
                      <a:pt x="67" y="1309"/>
                    </a:cubicBezTo>
                    <a:cubicBezTo>
                      <a:pt x="117" y="1408"/>
                      <a:pt x="231" y="1446"/>
                      <a:pt x="350" y="1446"/>
                    </a:cubicBezTo>
                    <a:cubicBezTo>
                      <a:pt x="408" y="1446"/>
                      <a:pt x="468" y="1436"/>
                      <a:pt x="522" y="1421"/>
                    </a:cubicBezTo>
                    <a:cubicBezTo>
                      <a:pt x="988" y="1287"/>
                      <a:pt x="1353" y="866"/>
                      <a:pt x="1414" y="388"/>
                    </a:cubicBezTo>
                    <a:cubicBezTo>
                      <a:pt x="1446" y="180"/>
                      <a:pt x="1404" y="1"/>
                      <a:pt x="11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5" name="Google Shape;7715;p59"/>
              <p:cNvSpPr/>
              <p:nvPr/>
            </p:nvSpPr>
            <p:spPr>
              <a:xfrm>
                <a:off x="1690550" y="2093950"/>
                <a:ext cx="4807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2550" extrusionOk="0">
                    <a:moveTo>
                      <a:pt x="667" y="0"/>
                    </a:moveTo>
                    <a:cubicBezTo>
                      <a:pt x="531" y="0"/>
                      <a:pt x="394" y="64"/>
                      <a:pt x="265" y="225"/>
                    </a:cubicBezTo>
                    <a:cubicBezTo>
                      <a:pt x="112" y="412"/>
                      <a:pt x="65" y="663"/>
                      <a:pt x="37" y="900"/>
                    </a:cubicBezTo>
                    <a:cubicBezTo>
                      <a:pt x="0" y="1221"/>
                      <a:pt x="3" y="1544"/>
                      <a:pt x="39" y="1865"/>
                    </a:cubicBezTo>
                    <a:cubicBezTo>
                      <a:pt x="56" y="2019"/>
                      <a:pt x="98" y="2192"/>
                      <a:pt x="232" y="2264"/>
                    </a:cubicBezTo>
                    <a:cubicBezTo>
                      <a:pt x="281" y="2291"/>
                      <a:pt x="335" y="2300"/>
                      <a:pt x="391" y="2300"/>
                    </a:cubicBezTo>
                    <a:cubicBezTo>
                      <a:pt x="506" y="2300"/>
                      <a:pt x="630" y="2262"/>
                      <a:pt x="746" y="2262"/>
                    </a:cubicBezTo>
                    <a:cubicBezTo>
                      <a:pt x="800" y="2262"/>
                      <a:pt x="853" y="2270"/>
                      <a:pt x="902" y="2295"/>
                    </a:cubicBezTo>
                    <a:cubicBezTo>
                      <a:pt x="971" y="2331"/>
                      <a:pt x="1019" y="2401"/>
                      <a:pt x="1083" y="2448"/>
                    </a:cubicBezTo>
                    <a:cubicBezTo>
                      <a:pt x="1157" y="2510"/>
                      <a:pt x="1250" y="2550"/>
                      <a:pt x="1346" y="2550"/>
                    </a:cubicBezTo>
                    <a:cubicBezTo>
                      <a:pt x="1362" y="2550"/>
                      <a:pt x="1379" y="2549"/>
                      <a:pt x="1395" y="2546"/>
                    </a:cubicBezTo>
                    <a:cubicBezTo>
                      <a:pt x="1507" y="2529"/>
                      <a:pt x="1607" y="2446"/>
                      <a:pt x="1635" y="2337"/>
                    </a:cubicBezTo>
                    <a:cubicBezTo>
                      <a:pt x="1663" y="2220"/>
                      <a:pt x="1602" y="2094"/>
                      <a:pt x="1616" y="1971"/>
                    </a:cubicBezTo>
                    <a:cubicBezTo>
                      <a:pt x="1632" y="1837"/>
                      <a:pt x="1738" y="1740"/>
                      <a:pt x="1794" y="1623"/>
                    </a:cubicBezTo>
                    <a:cubicBezTo>
                      <a:pt x="1923" y="1341"/>
                      <a:pt x="1752" y="1020"/>
                      <a:pt x="1585" y="758"/>
                    </a:cubicBezTo>
                    <a:cubicBezTo>
                      <a:pt x="1394" y="461"/>
                      <a:pt x="1033" y="0"/>
                      <a:pt x="6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6" name="Google Shape;7716;p59"/>
              <p:cNvSpPr/>
              <p:nvPr/>
            </p:nvSpPr>
            <p:spPr>
              <a:xfrm>
                <a:off x="1696825" y="2092475"/>
                <a:ext cx="8675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333" extrusionOk="0">
                    <a:moveTo>
                      <a:pt x="289" y="0"/>
                    </a:moveTo>
                    <a:cubicBezTo>
                      <a:pt x="272" y="0"/>
                      <a:pt x="255" y="8"/>
                      <a:pt x="246" y="24"/>
                    </a:cubicBezTo>
                    <a:cubicBezTo>
                      <a:pt x="9" y="409"/>
                      <a:pt x="0" y="920"/>
                      <a:pt x="232" y="1308"/>
                    </a:cubicBezTo>
                    <a:cubicBezTo>
                      <a:pt x="235" y="1311"/>
                      <a:pt x="238" y="1319"/>
                      <a:pt x="246" y="1322"/>
                    </a:cubicBezTo>
                    <a:cubicBezTo>
                      <a:pt x="253" y="1329"/>
                      <a:pt x="263" y="1333"/>
                      <a:pt x="274" y="1333"/>
                    </a:cubicBezTo>
                    <a:cubicBezTo>
                      <a:pt x="284" y="1333"/>
                      <a:pt x="294" y="1330"/>
                      <a:pt x="305" y="1325"/>
                    </a:cubicBezTo>
                    <a:cubicBezTo>
                      <a:pt x="330" y="1311"/>
                      <a:pt x="335" y="1280"/>
                      <a:pt x="321" y="1255"/>
                    </a:cubicBezTo>
                    <a:cubicBezTo>
                      <a:pt x="109" y="900"/>
                      <a:pt x="115" y="426"/>
                      <a:pt x="332" y="77"/>
                    </a:cubicBezTo>
                    <a:cubicBezTo>
                      <a:pt x="346" y="55"/>
                      <a:pt x="338" y="22"/>
                      <a:pt x="316" y="8"/>
                    </a:cubicBezTo>
                    <a:cubicBezTo>
                      <a:pt x="308" y="3"/>
                      <a:pt x="298" y="0"/>
                      <a:pt x="289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7" name="Google Shape;7717;p59"/>
              <p:cNvSpPr/>
              <p:nvPr/>
            </p:nvSpPr>
            <p:spPr>
              <a:xfrm>
                <a:off x="1704925" y="2095650"/>
                <a:ext cx="110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87" extrusionOk="0">
                    <a:moveTo>
                      <a:pt x="60" y="0"/>
                    </a:moveTo>
                    <a:cubicBezTo>
                      <a:pt x="52" y="0"/>
                      <a:pt x="44" y="2"/>
                      <a:pt x="36" y="6"/>
                    </a:cubicBezTo>
                    <a:cubicBezTo>
                      <a:pt x="11" y="20"/>
                      <a:pt x="0" y="51"/>
                      <a:pt x="14" y="76"/>
                    </a:cubicBezTo>
                    <a:cubicBezTo>
                      <a:pt x="159" y="352"/>
                      <a:pt x="271" y="645"/>
                      <a:pt x="335" y="946"/>
                    </a:cubicBezTo>
                    <a:cubicBezTo>
                      <a:pt x="340" y="960"/>
                      <a:pt x="346" y="972"/>
                      <a:pt x="357" y="980"/>
                    </a:cubicBezTo>
                    <a:cubicBezTo>
                      <a:pt x="365" y="984"/>
                      <a:pt x="375" y="987"/>
                      <a:pt x="385" y="987"/>
                    </a:cubicBezTo>
                    <a:cubicBezTo>
                      <a:pt x="389" y="987"/>
                      <a:pt x="393" y="986"/>
                      <a:pt x="396" y="985"/>
                    </a:cubicBezTo>
                    <a:cubicBezTo>
                      <a:pt x="424" y="977"/>
                      <a:pt x="441" y="952"/>
                      <a:pt x="433" y="924"/>
                    </a:cubicBezTo>
                    <a:cubicBezTo>
                      <a:pt x="363" y="612"/>
                      <a:pt x="257" y="308"/>
                      <a:pt x="106" y="26"/>
                    </a:cubicBezTo>
                    <a:cubicBezTo>
                      <a:pt x="96" y="10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FAD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8" name="Google Shape;7718;p59"/>
              <p:cNvSpPr/>
              <p:nvPr/>
            </p:nvSpPr>
            <p:spPr>
              <a:xfrm>
                <a:off x="1694450" y="2092650"/>
                <a:ext cx="3552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877" extrusionOk="0">
                    <a:moveTo>
                      <a:pt x="489" y="1"/>
                    </a:moveTo>
                    <a:cubicBezTo>
                      <a:pt x="389" y="1"/>
                      <a:pt x="288" y="48"/>
                      <a:pt x="193" y="165"/>
                    </a:cubicBezTo>
                    <a:cubicBezTo>
                      <a:pt x="82" y="305"/>
                      <a:pt x="42" y="486"/>
                      <a:pt x="26" y="662"/>
                    </a:cubicBezTo>
                    <a:cubicBezTo>
                      <a:pt x="1" y="899"/>
                      <a:pt x="1" y="1136"/>
                      <a:pt x="29" y="1371"/>
                    </a:cubicBezTo>
                    <a:cubicBezTo>
                      <a:pt x="42" y="1482"/>
                      <a:pt x="70" y="1608"/>
                      <a:pt x="174" y="1663"/>
                    </a:cubicBezTo>
                    <a:cubicBezTo>
                      <a:pt x="210" y="1684"/>
                      <a:pt x="250" y="1691"/>
                      <a:pt x="291" y="1691"/>
                    </a:cubicBezTo>
                    <a:cubicBezTo>
                      <a:pt x="374" y="1691"/>
                      <a:pt x="463" y="1663"/>
                      <a:pt x="548" y="1663"/>
                    </a:cubicBezTo>
                    <a:cubicBezTo>
                      <a:pt x="588" y="1663"/>
                      <a:pt x="628" y="1669"/>
                      <a:pt x="665" y="1689"/>
                    </a:cubicBezTo>
                    <a:cubicBezTo>
                      <a:pt x="715" y="1716"/>
                      <a:pt x="754" y="1764"/>
                      <a:pt x="801" y="1803"/>
                    </a:cubicBezTo>
                    <a:cubicBezTo>
                      <a:pt x="853" y="1847"/>
                      <a:pt x="922" y="1876"/>
                      <a:pt x="990" y="1876"/>
                    </a:cubicBezTo>
                    <a:cubicBezTo>
                      <a:pt x="1004" y="1876"/>
                      <a:pt x="1017" y="1875"/>
                      <a:pt x="1030" y="1873"/>
                    </a:cubicBezTo>
                    <a:cubicBezTo>
                      <a:pt x="1111" y="1859"/>
                      <a:pt x="1186" y="1800"/>
                      <a:pt x="1209" y="1719"/>
                    </a:cubicBezTo>
                    <a:cubicBezTo>
                      <a:pt x="1228" y="1630"/>
                      <a:pt x="1181" y="1538"/>
                      <a:pt x="1195" y="1451"/>
                    </a:cubicBezTo>
                    <a:cubicBezTo>
                      <a:pt x="1209" y="1354"/>
                      <a:pt x="1284" y="1284"/>
                      <a:pt x="1326" y="1198"/>
                    </a:cubicBezTo>
                    <a:cubicBezTo>
                      <a:pt x="1421" y="991"/>
                      <a:pt x="1295" y="754"/>
                      <a:pt x="1172" y="561"/>
                    </a:cubicBezTo>
                    <a:cubicBezTo>
                      <a:pt x="1024" y="338"/>
                      <a:pt x="757" y="1"/>
                      <a:pt x="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9" name="Google Shape;7719;p59"/>
              <p:cNvSpPr/>
              <p:nvPr/>
            </p:nvSpPr>
            <p:spPr>
              <a:xfrm>
                <a:off x="1680850" y="2044450"/>
                <a:ext cx="60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1901" extrusionOk="0">
                    <a:moveTo>
                      <a:pt x="405" y="1"/>
                    </a:moveTo>
                    <a:cubicBezTo>
                      <a:pt x="305" y="23"/>
                      <a:pt x="196" y="32"/>
                      <a:pt x="121" y="99"/>
                    </a:cubicBezTo>
                    <a:cubicBezTo>
                      <a:pt x="1" y="199"/>
                      <a:pt x="12" y="383"/>
                      <a:pt x="51" y="537"/>
                    </a:cubicBezTo>
                    <a:cubicBezTo>
                      <a:pt x="137" y="916"/>
                      <a:pt x="374" y="1664"/>
                      <a:pt x="754" y="1862"/>
                    </a:cubicBezTo>
                    <a:cubicBezTo>
                      <a:pt x="806" y="1888"/>
                      <a:pt x="860" y="1900"/>
                      <a:pt x="917" y="1900"/>
                    </a:cubicBezTo>
                    <a:cubicBezTo>
                      <a:pt x="1304" y="1900"/>
                      <a:pt x="1783" y="1343"/>
                      <a:pt x="2006" y="1134"/>
                    </a:cubicBezTo>
                    <a:cubicBezTo>
                      <a:pt x="2132" y="1011"/>
                      <a:pt x="2258" y="885"/>
                      <a:pt x="2336" y="732"/>
                    </a:cubicBezTo>
                    <a:cubicBezTo>
                      <a:pt x="2378" y="643"/>
                      <a:pt x="2405" y="545"/>
                      <a:pt x="2419" y="447"/>
                    </a:cubicBezTo>
                    <a:lnTo>
                      <a:pt x="2419" y="447"/>
                    </a:lnTo>
                    <a:cubicBezTo>
                      <a:pt x="2113" y="763"/>
                      <a:pt x="1722" y="994"/>
                      <a:pt x="1295" y="1097"/>
                    </a:cubicBezTo>
                    <a:cubicBezTo>
                      <a:pt x="1257" y="1107"/>
                      <a:pt x="1220" y="1115"/>
                      <a:pt x="1182" y="1115"/>
                    </a:cubicBezTo>
                    <a:cubicBezTo>
                      <a:pt x="1164" y="1115"/>
                      <a:pt x="1146" y="1113"/>
                      <a:pt x="1128" y="1109"/>
                    </a:cubicBezTo>
                    <a:cubicBezTo>
                      <a:pt x="1072" y="1095"/>
                      <a:pt x="1027" y="1053"/>
                      <a:pt x="985" y="1014"/>
                    </a:cubicBezTo>
                    <a:cubicBezTo>
                      <a:pt x="704" y="740"/>
                      <a:pt x="503" y="383"/>
                      <a:pt x="405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0" name="Google Shape;7720;p59"/>
              <p:cNvSpPr/>
              <p:nvPr/>
            </p:nvSpPr>
            <p:spPr>
              <a:xfrm>
                <a:off x="1649825" y="2090950"/>
                <a:ext cx="4862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676" extrusionOk="0">
                    <a:moveTo>
                      <a:pt x="1587" y="0"/>
                    </a:moveTo>
                    <a:cubicBezTo>
                      <a:pt x="1565" y="0"/>
                      <a:pt x="1542" y="2"/>
                      <a:pt x="1518" y="5"/>
                    </a:cubicBezTo>
                    <a:cubicBezTo>
                      <a:pt x="1180" y="44"/>
                      <a:pt x="826" y="169"/>
                      <a:pt x="500" y="267"/>
                    </a:cubicBezTo>
                    <a:cubicBezTo>
                      <a:pt x="335" y="317"/>
                      <a:pt x="162" y="376"/>
                      <a:pt x="64" y="515"/>
                    </a:cubicBezTo>
                    <a:cubicBezTo>
                      <a:pt x="31" y="557"/>
                      <a:pt x="14" y="604"/>
                      <a:pt x="0" y="655"/>
                    </a:cubicBezTo>
                    <a:cubicBezTo>
                      <a:pt x="223" y="563"/>
                      <a:pt x="449" y="487"/>
                      <a:pt x="681" y="423"/>
                    </a:cubicBezTo>
                    <a:cubicBezTo>
                      <a:pt x="771" y="399"/>
                      <a:pt x="865" y="378"/>
                      <a:pt x="956" y="378"/>
                    </a:cubicBezTo>
                    <a:cubicBezTo>
                      <a:pt x="1021" y="378"/>
                      <a:pt x="1085" y="389"/>
                      <a:pt x="1144" y="417"/>
                    </a:cubicBezTo>
                    <a:cubicBezTo>
                      <a:pt x="1267" y="473"/>
                      <a:pt x="1350" y="596"/>
                      <a:pt x="1387" y="724"/>
                    </a:cubicBezTo>
                    <a:cubicBezTo>
                      <a:pt x="1420" y="853"/>
                      <a:pt x="1417" y="992"/>
                      <a:pt x="1406" y="1126"/>
                    </a:cubicBezTo>
                    <a:cubicBezTo>
                      <a:pt x="1389" y="1310"/>
                      <a:pt x="1353" y="1494"/>
                      <a:pt x="1306" y="1676"/>
                    </a:cubicBezTo>
                    <a:cubicBezTo>
                      <a:pt x="1621" y="1386"/>
                      <a:pt x="1844" y="992"/>
                      <a:pt x="1900" y="568"/>
                    </a:cubicBezTo>
                    <a:cubicBezTo>
                      <a:pt x="1944" y="261"/>
                      <a:pt x="1887" y="0"/>
                      <a:pt x="1587" y="0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1" name="Google Shape;7721;p59"/>
              <p:cNvSpPr/>
              <p:nvPr/>
            </p:nvSpPr>
            <p:spPr>
              <a:xfrm>
                <a:off x="1690475" y="2093925"/>
                <a:ext cx="4682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67" extrusionOk="0">
                    <a:moveTo>
                      <a:pt x="668" y="1"/>
                    </a:moveTo>
                    <a:cubicBezTo>
                      <a:pt x="532" y="1"/>
                      <a:pt x="395" y="65"/>
                      <a:pt x="266" y="226"/>
                    </a:cubicBezTo>
                    <a:cubicBezTo>
                      <a:pt x="112" y="413"/>
                      <a:pt x="62" y="664"/>
                      <a:pt x="34" y="901"/>
                    </a:cubicBezTo>
                    <a:cubicBezTo>
                      <a:pt x="1" y="1222"/>
                      <a:pt x="3" y="1545"/>
                      <a:pt x="40" y="1866"/>
                    </a:cubicBezTo>
                    <a:cubicBezTo>
                      <a:pt x="84" y="1691"/>
                      <a:pt x="151" y="1515"/>
                      <a:pt x="238" y="1359"/>
                    </a:cubicBezTo>
                    <a:cubicBezTo>
                      <a:pt x="374" y="1113"/>
                      <a:pt x="592" y="882"/>
                      <a:pt x="865" y="882"/>
                    </a:cubicBezTo>
                    <a:cubicBezTo>
                      <a:pt x="1066" y="882"/>
                      <a:pt x="1245" y="1010"/>
                      <a:pt x="1401" y="1135"/>
                    </a:cubicBezTo>
                    <a:cubicBezTo>
                      <a:pt x="1549" y="1253"/>
                      <a:pt x="1691" y="1378"/>
                      <a:pt x="1831" y="1504"/>
                    </a:cubicBezTo>
                    <a:cubicBezTo>
                      <a:pt x="1873" y="1253"/>
                      <a:pt x="1728" y="985"/>
                      <a:pt x="1582" y="759"/>
                    </a:cubicBezTo>
                    <a:cubicBezTo>
                      <a:pt x="1394" y="460"/>
                      <a:pt x="1033" y="1"/>
                      <a:pt x="668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2" name="Google Shape;7722;p59"/>
              <p:cNvSpPr/>
              <p:nvPr/>
            </p:nvSpPr>
            <p:spPr>
              <a:xfrm>
                <a:off x="1704575" y="2073525"/>
                <a:ext cx="4025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720" extrusionOk="0">
                    <a:moveTo>
                      <a:pt x="1389" y="1"/>
                    </a:moveTo>
                    <a:cubicBezTo>
                      <a:pt x="1175" y="1"/>
                      <a:pt x="959" y="68"/>
                      <a:pt x="773" y="177"/>
                    </a:cubicBezTo>
                    <a:cubicBezTo>
                      <a:pt x="541" y="308"/>
                      <a:pt x="0" y="688"/>
                      <a:pt x="34" y="972"/>
                    </a:cubicBezTo>
                    <a:cubicBezTo>
                      <a:pt x="70" y="1293"/>
                      <a:pt x="566" y="1497"/>
                      <a:pt x="820" y="1575"/>
                    </a:cubicBezTo>
                    <a:cubicBezTo>
                      <a:pt x="1032" y="1642"/>
                      <a:pt x="1253" y="1689"/>
                      <a:pt x="1479" y="1720"/>
                    </a:cubicBezTo>
                    <a:cubicBezTo>
                      <a:pt x="1364" y="1589"/>
                      <a:pt x="1256" y="1449"/>
                      <a:pt x="1166" y="1301"/>
                    </a:cubicBezTo>
                    <a:cubicBezTo>
                      <a:pt x="1041" y="1101"/>
                      <a:pt x="940" y="863"/>
                      <a:pt x="1002" y="643"/>
                    </a:cubicBezTo>
                    <a:cubicBezTo>
                      <a:pt x="1057" y="450"/>
                      <a:pt x="1225" y="319"/>
                      <a:pt x="1381" y="197"/>
                    </a:cubicBezTo>
                    <a:cubicBezTo>
                      <a:pt x="1456" y="138"/>
                      <a:pt x="1532" y="82"/>
                      <a:pt x="1610" y="26"/>
                    </a:cubicBezTo>
                    <a:cubicBezTo>
                      <a:pt x="1538" y="9"/>
                      <a:pt x="1463" y="1"/>
                      <a:pt x="1389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3" name="Google Shape;7723;p59"/>
              <p:cNvSpPr/>
              <p:nvPr/>
            </p:nvSpPr>
            <p:spPr>
              <a:xfrm>
                <a:off x="1655250" y="2046900"/>
                <a:ext cx="47175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980" extrusionOk="0">
                    <a:moveTo>
                      <a:pt x="322" y="1"/>
                    </a:moveTo>
                    <a:lnTo>
                      <a:pt x="322" y="1"/>
                    </a:lnTo>
                    <a:cubicBezTo>
                      <a:pt x="361" y="56"/>
                      <a:pt x="397" y="107"/>
                      <a:pt x="436" y="162"/>
                    </a:cubicBezTo>
                    <a:cubicBezTo>
                      <a:pt x="578" y="366"/>
                      <a:pt x="723" y="573"/>
                      <a:pt x="785" y="810"/>
                    </a:cubicBezTo>
                    <a:cubicBezTo>
                      <a:pt x="849" y="1047"/>
                      <a:pt x="815" y="1326"/>
                      <a:pt x="640" y="1499"/>
                    </a:cubicBezTo>
                    <a:cubicBezTo>
                      <a:pt x="534" y="1605"/>
                      <a:pt x="391" y="1655"/>
                      <a:pt x="252" y="1708"/>
                    </a:cubicBezTo>
                    <a:lnTo>
                      <a:pt x="1" y="1803"/>
                    </a:lnTo>
                    <a:cubicBezTo>
                      <a:pt x="216" y="1831"/>
                      <a:pt x="436" y="1861"/>
                      <a:pt x="654" y="1892"/>
                    </a:cubicBezTo>
                    <a:cubicBezTo>
                      <a:pt x="829" y="1917"/>
                      <a:pt x="1005" y="1942"/>
                      <a:pt x="1184" y="1962"/>
                    </a:cubicBezTo>
                    <a:cubicBezTo>
                      <a:pt x="1244" y="1971"/>
                      <a:pt x="1307" y="1979"/>
                      <a:pt x="1368" y="1979"/>
                    </a:cubicBezTo>
                    <a:cubicBezTo>
                      <a:pt x="1451" y="1979"/>
                      <a:pt x="1532" y="1965"/>
                      <a:pt x="1602" y="1920"/>
                    </a:cubicBezTo>
                    <a:cubicBezTo>
                      <a:pt x="1887" y="1744"/>
                      <a:pt x="1485" y="1133"/>
                      <a:pt x="1373" y="941"/>
                    </a:cubicBezTo>
                    <a:cubicBezTo>
                      <a:pt x="1159" y="567"/>
                      <a:pt x="863" y="238"/>
                      <a:pt x="464" y="56"/>
                    </a:cubicBezTo>
                    <a:cubicBezTo>
                      <a:pt x="419" y="34"/>
                      <a:pt x="369" y="17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53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4" name="Google Shape;7724;p59"/>
              <p:cNvSpPr/>
              <p:nvPr/>
            </p:nvSpPr>
            <p:spPr>
              <a:xfrm>
                <a:off x="1684275" y="2077375"/>
                <a:ext cx="2960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44" extrusionOk="0">
                    <a:moveTo>
                      <a:pt x="594" y="1"/>
                    </a:moveTo>
                    <a:cubicBezTo>
                      <a:pt x="435" y="1"/>
                      <a:pt x="278" y="74"/>
                      <a:pt x="176" y="210"/>
                    </a:cubicBezTo>
                    <a:cubicBezTo>
                      <a:pt x="0" y="442"/>
                      <a:pt x="51" y="768"/>
                      <a:pt x="279" y="938"/>
                    </a:cubicBezTo>
                    <a:cubicBezTo>
                      <a:pt x="373" y="1010"/>
                      <a:pt x="483" y="1044"/>
                      <a:pt x="592" y="1044"/>
                    </a:cubicBezTo>
                    <a:cubicBezTo>
                      <a:pt x="750" y="1044"/>
                      <a:pt x="906" y="971"/>
                      <a:pt x="1007" y="835"/>
                    </a:cubicBezTo>
                    <a:cubicBezTo>
                      <a:pt x="1183" y="603"/>
                      <a:pt x="1139" y="277"/>
                      <a:pt x="904" y="104"/>
                    </a:cubicBezTo>
                    <a:cubicBezTo>
                      <a:pt x="811" y="34"/>
                      <a:pt x="702" y="1"/>
                      <a:pt x="5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5" name="Google Shape;7725;p59"/>
              <p:cNvSpPr/>
              <p:nvPr/>
            </p:nvSpPr>
            <p:spPr>
              <a:xfrm>
                <a:off x="1690825" y="2083225"/>
                <a:ext cx="16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77" extrusionOk="0">
                    <a:moveTo>
                      <a:pt x="328" y="0"/>
                    </a:moveTo>
                    <a:cubicBezTo>
                      <a:pt x="240" y="0"/>
                      <a:pt x="154" y="41"/>
                      <a:pt x="95" y="115"/>
                    </a:cubicBezTo>
                    <a:cubicBezTo>
                      <a:pt x="1" y="244"/>
                      <a:pt x="28" y="422"/>
                      <a:pt x="154" y="520"/>
                    </a:cubicBezTo>
                    <a:cubicBezTo>
                      <a:pt x="206" y="558"/>
                      <a:pt x="266" y="577"/>
                      <a:pt x="325" y="577"/>
                    </a:cubicBezTo>
                    <a:cubicBezTo>
                      <a:pt x="413" y="577"/>
                      <a:pt x="500" y="536"/>
                      <a:pt x="559" y="461"/>
                    </a:cubicBezTo>
                    <a:cubicBezTo>
                      <a:pt x="656" y="333"/>
                      <a:pt x="628" y="152"/>
                      <a:pt x="500" y="57"/>
                    </a:cubicBezTo>
                    <a:cubicBezTo>
                      <a:pt x="447" y="19"/>
                      <a:pt x="387" y="0"/>
                      <a:pt x="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32" name="Google Shape;7732;p59"/>
            <p:cNvGrpSpPr/>
            <p:nvPr/>
          </p:nvGrpSpPr>
          <p:grpSpPr>
            <a:xfrm flipH="1">
              <a:off x="5021448" y="-78942"/>
              <a:ext cx="2765428" cy="2854354"/>
              <a:chOff x="3745175" y="148350"/>
              <a:chExt cx="3500985" cy="3613563"/>
            </a:xfrm>
          </p:grpSpPr>
          <p:sp>
            <p:nvSpPr>
              <p:cNvPr id="7733" name="Google Shape;7733;p59"/>
              <p:cNvSpPr/>
              <p:nvPr/>
            </p:nvSpPr>
            <p:spPr>
              <a:xfrm rot="2145115">
                <a:off x="4513075" y="656819"/>
                <a:ext cx="2378942" cy="1979560"/>
              </a:xfrm>
              <a:custGeom>
                <a:avLst/>
                <a:gdLst/>
                <a:ahLst/>
                <a:cxnLst/>
                <a:rect l="l" t="t" r="r" b="b"/>
                <a:pathLst>
                  <a:path w="23401" h="19472" extrusionOk="0">
                    <a:moveTo>
                      <a:pt x="11947" y="0"/>
                    </a:moveTo>
                    <a:cubicBezTo>
                      <a:pt x="11726" y="0"/>
                      <a:pt x="11502" y="49"/>
                      <a:pt x="11302" y="141"/>
                    </a:cubicBezTo>
                    <a:cubicBezTo>
                      <a:pt x="10816" y="364"/>
                      <a:pt x="10454" y="791"/>
                      <a:pt x="10172" y="1245"/>
                    </a:cubicBezTo>
                    <a:cubicBezTo>
                      <a:pt x="9332" y="2612"/>
                      <a:pt x="9131" y="4272"/>
                      <a:pt x="9061" y="5877"/>
                    </a:cubicBezTo>
                    <a:cubicBezTo>
                      <a:pt x="9048" y="6183"/>
                      <a:pt x="9025" y="6524"/>
                      <a:pt x="8796" y="6727"/>
                    </a:cubicBezTo>
                    <a:cubicBezTo>
                      <a:pt x="8675" y="6839"/>
                      <a:pt x="8528" y="6885"/>
                      <a:pt x="8372" y="6885"/>
                    </a:cubicBezTo>
                    <a:cubicBezTo>
                      <a:pt x="8072" y="6885"/>
                      <a:pt x="7739" y="6715"/>
                      <a:pt x="7494" y="6515"/>
                    </a:cubicBezTo>
                    <a:cubicBezTo>
                      <a:pt x="6724" y="5890"/>
                      <a:pt x="6171" y="5026"/>
                      <a:pt x="5404" y="4392"/>
                    </a:cubicBezTo>
                    <a:cubicBezTo>
                      <a:pt x="4900" y="3975"/>
                      <a:pt x="4231" y="3675"/>
                      <a:pt x="3597" y="3675"/>
                    </a:cubicBezTo>
                    <a:cubicBezTo>
                      <a:pt x="3265" y="3675"/>
                      <a:pt x="2943" y="3756"/>
                      <a:pt x="2659" y="3946"/>
                    </a:cubicBezTo>
                    <a:cubicBezTo>
                      <a:pt x="1808" y="4518"/>
                      <a:pt x="1733" y="5745"/>
                      <a:pt x="1947" y="6750"/>
                    </a:cubicBezTo>
                    <a:cubicBezTo>
                      <a:pt x="2204" y="7927"/>
                      <a:pt x="2740" y="9026"/>
                      <a:pt x="3340" y="10072"/>
                    </a:cubicBezTo>
                    <a:cubicBezTo>
                      <a:pt x="3487" y="10326"/>
                      <a:pt x="3635" y="10588"/>
                      <a:pt x="3683" y="10879"/>
                    </a:cubicBezTo>
                    <a:cubicBezTo>
                      <a:pt x="3727" y="11169"/>
                      <a:pt x="3633" y="11504"/>
                      <a:pt x="3381" y="11651"/>
                    </a:cubicBezTo>
                    <a:cubicBezTo>
                      <a:pt x="3262" y="11725"/>
                      <a:pt x="3119" y="11748"/>
                      <a:pt x="2975" y="11748"/>
                    </a:cubicBezTo>
                    <a:cubicBezTo>
                      <a:pt x="2935" y="11748"/>
                      <a:pt x="2894" y="11747"/>
                      <a:pt x="2854" y="11743"/>
                    </a:cubicBezTo>
                    <a:cubicBezTo>
                      <a:pt x="2352" y="11702"/>
                      <a:pt x="1886" y="11467"/>
                      <a:pt x="1390" y="11392"/>
                    </a:cubicBezTo>
                    <a:cubicBezTo>
                      <a:pt x="1302" y="11377"/>
                      <a:pt x="1210" y="11370"/>
                      <a:pt x="1118" y="11370"/>
                    </a:cubicBezTo>
                    <a:cubicBezTo>
                      <a:pt x="694" y="11370"/>
                      <a:pt x="257" y="11530"/>
                      <a:pt x="89" y="11908"/>
                    </a:cubicBezTo>
                    <a:cubicBezTo>
                      <a:pt x="0" y="12112"/>
                      <a:pt x="3" y="12346"/>
                      <a:pt x="17" y="12569"/>
                    </a:cubicBezTo>
                    <a:cubicBezTo>
                      <a:pt x="142" y="14823"/>
                      <a:pt x="982" y="17008"/>
                      <a:pt x="2310" y="18818"/>
                    </a:cubicBezTo>
                    <a:cubicBezTo>
                      <a:pt x="2635" y="19261"/>
                      <a:pt x="4127" y="19472"/>
                      <a:pt x="6161" y="19472"/>
                    </a:cubicBezTo>
                    <a:cubicBezTo>
                      <a:pt x="11446" y="19472"/>
                      <a:pt x="20387" y="18047"/>
                      <a:pt x="21973" y="15563"/>
                    </a:cubicBezTo>
                    <a:cubicBezTo>
                      <a:pt x="22768" y="14310"/>
                      <a:pt x="23401" y="12887"/>
                      <a:pt x="23354" y="11406"/>
                    </a:cubicBezTo>
                    <a:cubicBezTo>
                      <a:pt x="23328" y="10683"/>
                      <a:pt x="23061" y="9871"/>
                      <a:pt x="22386" y="9612"/>
                    </a:cubicBezTo>
                    <a:cubicBezTo>
                      <a:pt x="22231" y="9552"/>
                      <a:pt x="22072" y="9527"/>
                      <a:pt x="21910" y="9527"/>
                    </a:cubicBezTo>
                    <a:cubicBezTo>
                      <a:pt x="21496" y="9527"/>
                      <a:pt x="21064" y="9686"/>
                      <a:pt x="20653" y="9805"/>
                    </a:cubicBezTo>
                    <a:cubicBezTo>
                      <a:pt x="20416" y="9874"/>
                      <a:pt x="20153" y="9923"/>
                      <a:pt x="19900" y="9923"/>
                    </a:cubicBezTo>
                    <a:cubicBezTo>
                      <a:pt x="19546" y="9923"/>
                      <a:pt x="19211" y="9827"/>
                      <a:pt x="18993" y="9559"/>
                    </a:cubicBezTo>
                    <a:cubicBezTo>
                      <a:pt x="18714" y="9219"/>
                      <a:pt x="18742" y="8722"/>
                      <a:pt x="18806" y="8284"/>
                    </a:cubicBezTo>
                    <a:cubicBezTo>
                      <a:pt x="18937" y="7363"/>
                      <a:pt x="19169" y="6457"/>
                      <a:pt x="19492" y="5581"/>
                    </a:cubicBezTo>
                    <a:cubicBezTo>
                      <a:pt x="19671" y="5101"/>
                      <a:pt x="19880" y="4621"/>
                      <a:pt x="19917" y="4111"/>
                    </a:cubicBezTo>
                    <a:cubicBezTo>
                      <a:pt x="19958" y="3597"/>
                      <a:pt x="19794" y="3037"/>
                      <a:pt x="19367" y="2749"/>
                    </a:cubicBezTo>
                    <a:cubicBezTo>
                      <a:pt x="19174" y="2619"/>
                      <a:pt x="18956" y="2563"/>
                      <a:pt x="18730" y="2563"/>
                    </a:cubicBezTo>
                    <a:cubicBezTo>
                      <a:pt x="18283" y="2563"/>
                      <a:pt x="17809" y="2782"/>
                      <a:pt x="17453" y="3073"/>
                    </a:cubicBezTo>
                    <a:cubicBezTo>
                      <a:pt x="16912" y="3514"/>
                      <a:pt x="16505" y="4105"/>
                      <a:pt x="15919" y="4479"/>
                    </a:cubicBezTo>
                    <a:cubicBezTo>
                      <a:pt x="15717" y="4610"/>
                      <a:pt x="15486" y="4712"/>
                      <a:pt x="15247" y="4712"/>
                    </a:cubicBezTo>
                    <a:cubicBezTo>
                      <a:pt x="15211" y="4712"/>
                      <a:pt x="15176" y="4709"/>
                      <a:pt x="15140" y="4705"/>
                    </a:cubicBezTo>
                    <a:cubicBezTo>
                      <a:pt x="14580" y="4632"/>
                      <a:pt x="14290" y="4016"/>
                      <a:pt x="14097" y="3483"/>
                    </a:cubicBezTo>
                    <a:cubicBezTo>
                      <a:pt x="13826" y="2718"/>
                      <a:pt x="13553" y="1957"/>
                      <a:pt x="13282" y="1198"/>
                    </a:cubicBezTo>
                    <a:cubicBezTo>
                      <a:pt x="13171" y="880"/>
                      <a:pt x="13048" y="554"/>
                      <a:pt x="12805" y="319"/>
                    </a:cubicBezTo>
                    <a:cubicBezTo>
                      <a:pt x="12575" y="101"/>
                      <a:pt x="12264" y="0"/>
                      <a:pt x="11947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4" name="Google Shape;7734;p59"/>
              <p:cNvSpPr/>
              <p:nvPr/>
            </p:nvSpPr>
            <p:spPr>
              <a:xfrm>
                <a:off x="3864209" y="1875346"/>
                <a:ext cx="2834303" cy="1886567"/>
              </a:xfrm>
              <a:custGeom>
                <a:avLst/>
                <a:gdLst/>
                <a:ahLst/>
                <a:cxnLst/>
                <a:rect l="l" t="t" r="r" b="b"/>
                <a:pathLst>
                  <a:path w="38193" h="25422" extrusionOk="0">
                    <a:moveTo>
                      <a:pt x="13829" y="0"/>
                    </a:moveTo>
                    <a:cubicBezTo>
                      <a:pt x="13484" y="0"/>
                      <a:pt x="13146" y="115"/>
                      <a:pt x="12875" y="337"/>
                    </a:cubicBezTo>
                    <a:lnTo>
                      <a:pt x="815" y="10227"/>
                    </a:lnTo>
                    <a:cubicBezTo>
                      <a:pt x="0" y="10897"/>
                      <a:pt x="143" y="12199"/>
                      <a:pt x="1094" y="12743"/>
                    </a:cubicBezTo>
                    <a:lnTo>
                      <a:pt x="22866" y="25208"/>
                    </a:lnTo>
                    <a:cubicBezTo>
                      <a:pt x="23115" y="25352"/>
                      <a:pt x="23388" y="25422"/>
                      <a:pt x="23658" y="25422"/>
                    </a:cubicBezTo>
                    <a:cubicBezTo>
                      <a:pt x="24007" y="25422"/>
                      <a:pt x="24350" y="25304"/>
                      <a:pt x="24626" y="25074"/>
                    </a:cubicBezTo>
                    <a:lnTo>
                      <a:pt x="37370" y="14362"/>
                    </a:lnTo>
                    <a:cubicBezTo>
                      <a:pt x="38193" y="13667"/>
                      <a:pt x="38011" y="12342"/>
                      <a:pt x="37013" y="11826"/>
                    </a:cubicBezTo>
                    <a:lnTo>
                      <a:pt x="14563" y="181"/>
                    </a:lnTo>
                    <a:cubicBezTo>
                      <a:pt x="14330" y="60"/>
                      <a:pt x="14078" y="0"/>
                      <a:pt x="138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5" name="Google Shape;7735;p59"/>
              <p:cNvSpPr/>
              <p:nvPr/>
            </p:nvSpPr>
            <p:spPr>
              <a:xfrm>
                <a:off x="3864209" y="1822360"/>
                <a:ext cx="2834303" cy="1886567"/>
              </a:xfrm>
              <a:custGeom>
                <a:avLst/>
                <a:gdLst/>
                <a:ahLst/>
                <a:cxnLst/>
                <a:rect l="l" t="t" r="r" b="b"/>
                <a:pathLst>
                  <a:path w="38193" h="25422" extrusionOk="0">
                    <a:moveTo>
                      <a:pt x="13829" y="0"/>
                    </a:moveTo>
                    <a:cubicBezTo>
                      <a:pt x="13484" y="0"/>
                      <a:pt x="13146" y="115"/>
                      <a:pt x="12875" y="337"/>
                    </a:cubicBezTo>
                    <a:lnTo>
                      <a:pt x="815" y="10227"/>
                    </a:lnTo>
                    <a:cubicBezTo>
                      <a:pt x="0" y="10896"/>
                      <a:pt x="143" y="12196"/>
                      <a:pt x="1094" y="12740"/>
                    </a:cubicBezTo>
                    <a:lnTo>
                      <a:pt x="22866" y="25208"/>
                    </a:lnTo>
                    <a:cubicBezTo>
                      <a:pt x="23114" y="25351"/>
                      <a:pt x="23387" y="25422"/>
                      <a:pt x="23657" y="25422"/>
                    </a:cubicBezTo>
                    <a:cubicBezTo>
                      <a:pt x="24007" y="25422"/>
                      <a:pt x="24350" y="25303"/>
                      <a:pt x="24626" y="25071"/>
                    </a:cubicBezTo>
                    <a:lnTo>
                      <a:pt x="37370" y="14359"/>
                    </a:lnTo>
                    <a:cubicBezTo>
                      <a:pt x="38193" y="13669"/>
                      <a:pt x="38011" y="12342"/>
                      <a:pt x="37013" y="11825"/>
                    </a:cubicBezTo>
                    <a:lnTo>
                      <a:pt x="14563" y="181"/>
                    </a:lnTo>
                    <a:cubicBezTo>
                      <a:pt x="14330" y="59"/>
                      <a:pt x="14078" y="0"/>
                      <a:pt x="13829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6" name="Google Shape;7736;p59"/>
              <p:cNvSpPr/>
              <p:nvPr/>
            </p:nvSpPr>
            <p:spPr>
              <a:xfrm>
                <a:off x="3745175" y="1596536"/>
                <a:ext cx="3055003" cy="2053391"/>
              </a:xfrm>
              <a:custGeom>
                <a:avLst/>
                <a:gdLst/>
                <a:ahLst/>
                <a:cxnLst/>
                <a:rect l="l" t="t" r="r" b="b"/>
                <a:pathLst>
                  <a:path w="41167" h="27670" extrusionOk="0">
                    <a:moveTo>
                      <a:pt x="15352" y="1"/>
                    </a:moveTo>
                    <a:cubicBezTo>
                      <a:pt x="14977" y="1"/>
                      <a:pt x="14604" y="127"/>
                      <a:pt x="14301" y="375"/>
                    </a:cubicBezTo>
                    <a:lnTo>
                      <a:pt x="907" y="11228"/>
                    </a:lnTo>
                    <a:cubicBezTo>
                      <a:pt x="0" y="11959"/>
                      <a:pt x="109" y="13376"/>
                      <a:pt x="1116" y="13965"/>
                    </a:cubicBezTo>
                    <a:lnTo>
                      <a:pt x="24188" y="27442"/>
                    </a:lnTo>
                    <a:cubicBezTo>
                      <a:pt x="24450" y="27594"/>
                      <a:pt x="24741" y="27669"/>
                      <a:pt x="25032" y="27669"/>
                    </a:cubicBezTo>
                    <a:cubicBezTo>
                      <a:pt x="25411" y="27669"/>
                      <a:pt x="25789" y="27540"/>
                      <a:pt x="26096" y="27286"/>
                    </a:cubicBezTo>
                    <a:lnTo>
                      <a:pt x="40254" y="15532"/>
                    </a:lnTo>
                    <a:cubicBezTo>
                      <a:pt x="41166" y="14776"/>
                      <a:pt x="41016" y="13326"/>
                      <a:pt x="39967" y="12770"/>
                    </a:cubicBezTo>
                    <a:lnTo>
                      <a:pt x="16131" y="194"/>
                    </a:lnTo>
                    <a:cubicBezTo>
                      <a:pt x="15885" y="64"/>
                      <a:pt x="15618" y="1"/>
                      <a:pt x="15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7" name="Google Shape;7737;p59"/>
              <p:cNvSpPr/>
              <p:nvPr/>
            </p:nvSpPr>
            <p:spPr>
              <a:xfrm>
                <a:off x="3975377" y="1746368"/>
                <a:ext cx="2593936" cy="1743416"/>
              </a:xfrm>
              <a:custGeom>
                <a:avLst/>
                <a:gdLst/>
                <a:ahLst/>
                <a:cxnLst/>
                <a:rect l="l" t="t" r="r" b="b"/>
                <a:pathLst>
                  <a:path w="34954" h="23493" extrusionOk="0">
                    <a:moveTo>
                      <a:pt x="13036" y="1"/>
                    </a:moveTo>
                    <a:cubicBezTo>
                      <a:pt x="12717" y="1"/>
                      <a:pt x="12400" y="108"/>
                      <a:pt x="12142" y="318"/>
                    </a:cubicBezTo>
                    <a:lnTo>
                      <a:pt x="773" y="9532"/>
                    </a:lnTo>
                    <a:cubicBezTo>
                      <a:pt x="0" y="10157"/>
                      <a:pt x="95" y="11360"/>
                      <a:pt x="949" y="11859"/>
                    </a:cubicBezTo>
                    <a:lnTo>
                      <a:pt x="20533" y="23300"/>
                    </a:lnTo>
                    <a:cubicBezTo>
                      <a:pt x="20757" y="23429"/>
                      <a:pt x="21005" y="23493"/>
                      <a:pt x="21252" y="23493"/>
                    </a:cubicBezTo>
                    <a:cubicBezTo>
                      <a:pt x="21576" y="23493"/>
                      <a:pt x="21897" y="23383"/>
                      <a:pt x="22157" y="23166"/>
                    </a:cubicBezTo>
                    <a:lnTo>
                      <a:pt x="34175" y="13190"/>
                    </a:lnTo>
                    <a:cubicBezTo>
                      <a:pt x="34954" y="12545"/>
                      <a:pt x="34825" y="11318"/>
                      <a:pt x="33930" y="10844"/>
                    </a:cubicBezTo>
                    <a:lnTo>
                      <a:pt x="13696" y="164"/>
                    </a:lnTo>
                    <a:cubicBezTo>
                      <a:pt x="13488" y="55"/>
                      <a:pt x="13261" y="1"/>
                      <a:pt x="13036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8" name="Google Shape;7738;p59"/>
              <p:cNvSpPr/>
              <p:nvPr/>
            </p:nvSpPr>
            <p:spPr>
              <a:xfrm>
                <a:off x="4124021" y="1843064"/>
                <a:ext cx="2296874" cy="1543865"/>
              </a:xfrm>
              <a:custGeom>
                <a:avLst/>
                <a:gdLst/>
                <a:ahLst/>
                <a:cxnLst/>
                <a:rect l="l" t="t" r="r" b="b"/>
                <a:pathLst>
                  <a:path w="30951" h="20804" extrusionOk="0">
                    <a:moveTo>
                      <a:pt x="11541" y="1"/>
                    </a:moveTo>
                    <a:cubicBezTo>
                      <a:pt x="11260" y="1"/>
                      <a:pt x="10981" y="95"/>
                      <a:pt x="10752" y="281"/>
                    </a:cubicBezTo>
                    <a:lnTo>
                      <a:pt x="684" y="8439"/>
                    </a:lnTo>
                    <a:cubicBezTo>
                      <a:pt x="1" y="8994"/>
                      <a:pt x="84" y="10057"/>
                      <a:pt x="840" y="10500"/>
                    </a:cubicBezTo>
                    <a:lnTo>
                      <a:pt x="18182" y="20633"/>
                    </a:lnTo>
                    <a:cubicBezTo>
                      <a:pt x="18378" y="20747"/>
                      <a:pt x="18597" y="20804"/>
                      <a:pt x="18814" y="20804"/>
                    </a:cubicBezTo>
                    <a:cubicBezTo>
                      <a:pt x="19100" y="20804"/>
                      <a:pt x="19384" y="20706"/>
                      <a:pt x="19616" y="20513"/>
                    </a:cubicBezTo>
                    <a:lnTo>
                      <a:pt x="30261" y="11680"/>
                    </a:lnTo>
                    <a:cubicBezTo>
                      <a:pt x="30951" y="11108"/>
                      <a:pt x="30839" y="10020"/>
                      <a:pt x="30047" y="9599"/>
                    </a:cubicBezTo>
                    <a:lnTo>
                      <a:pt x="12128" y="145"/>
                    </a:lnTo>
                    <a:cubicBezTo>
                      <a:pt x="11942" y="48"/>
                      <a:pt x="11741" y="1"/>
                      <a:pt x="11541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9" name="Google Shape;7739;p59"/>
              <p:cNvSpPr/>
              <p:nvPr/>
            </p:nvSpPr>
            <p:spPr>
              <a:xfrm>
                <a:off x="4419455" y="1709856"/>
                <a:ext cx="2030831" cy="1255485"/>
              </a:xfrm>
              <a:custGeom>
                <a:avLst/>
                <a:gdLst/>
                <a:ahLst/>
                <a:cxnLst/>
                <a:rect l="l" t="t" r="r" b="b"/>
                <a:pathLst>
                  <a:path w="27366" h="16918" extrusionOk="0">
                    <a:moveTo>
                      <a:pt x="5558" y="0"/>
                    </a:moveTo>
                    <a:cubicBezTo>
                      <a:pt x="3682" y="0"/>
                      <a:pt x="1892" y="1088"/>
                      <a:pt x="1089" y="2916"/>
                    </a:cubicBezTo>
                    <a:cubicBezTo>
                      <a:pt x="1" y="5382"/>
                      <a:pt x="1125" y="8267"/>
                      <a:pt x="3591" y="9352"/>
                    </a:cubicBezTo>
                    <a:lnTo>
                      <a:pt x="19844" y="16502"/>
                    </a:lnTo>
                    <a:cubicBezTo>
                      <a:pt x="20483" y="16787"/>
                      <a:pt x="21147" y="16918"/>
                      <a:pt x="21808" y="16918"/>
                    </a:cubicBezTo>
                    <a:cubicBezTo>
                      <a:pt x="23686" y="16918"/>
                      <a:pt x="25477" y="15830"/>
                      <a:pt x="26278" y="14005"/>
                    </a:cubicBezTo>
                    <a:cubicBezTo>
                      <a:pt x="27366" y="11542"/>
                      <a:pt x="26244" y="8657"/>
                      <a:pt x="23778" y="7572"/>
                    </a:cubicBezTo>
                    <a:lnTo>
                      <a:pt x="7525" y="416"/>
                    </a:lnTo>
                    <a:cubicBezTo>
                      <a:pt x="6884" y="134"/>
                      <a:pt x="6216" y="0"/>
                      <a:pt x="5558" y="0"/>
                    </a:cubicBezTo>
                    <a:close/>
                  </a:path>
                </a:pathLst>
              </a:custGeom>
              <a:solidFill>
                <a:srgbClr val="8E9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0" name="Google Shape;7740;p59"/>
              <p:cNvSpPr/>
              <p:nvPr/>
            </p:nvSpPr>
            <p:spPr>
              <a:xfrm>
                <a:off x="4469547" y="2072821"/>
                <a:ext cx="1980739" cy="892524"/>
              </a:xfrm>
              <a:custGeom>
                <a:avLst/>
                <a:gdLst/>
                <a:ahLst/>
                <a:cxnLst/>
                <a:rect l="l" t="t" r="r" b="b"/>
                <a:pathLst>
                  <a:path w="26691" h="120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" y="1869"/>
                      <a:pt x="1089" y="3655"/>
                      <a:pt x="2910" y="4455"/>
                    </a:cubicBezTo>
                    <a:lnTo>
                      <a:pt x="19167" y="11611"/>
                    </a:lnTo>
                    <a:cubicBezTo>
                      <a:pt x="19803" y="11893"/>
                      <a:pt x="20472" y="12027"/>
                      <a:pt x="21128" y="12027"/>
                    </a:cubicBezTo>
                    <a:cubicBezTo>
                      <a:pt x="23005" y="12027"/>
                      <a:pt x="24794" y="10939"/>
                      <a:pt x="25600" y="9112"/>
                    </a:cubicBezTo>
                    <a:cubicBezTo>
                      <a:pt x="26691" y="6643"/>
                      <a:pt x="25572" y="3764"/>
                      <a:pt x="23103" y="2678"/>
                    </a:cubicBezTo>
                    <a:lnTo>
                      <a:pt x="20815" y="1671"/>
                    </a:lnTo>
                    <a:cubicBezTo>
                      <a:pt x="19733" y="1959"/>
                      <a:pt x="18701" y="2399"/>
                      <a:pt x="17797" y="3055"/>
                    </a:cubicBezTo>
                    <a:cubicBezTo>
                      <a:pt x="16243" y="4188"/>
                      <a:pt x="15205" y="5864"/>
                      <a:pt x="15308" y="7786"/>
                    </a:cubicBezTo>
                    <a:cubicBezTo>
                      <a:pt x="9751" y="6258"/>
                      <a:pt x="4512" y="3588"/>
                      <a:pt x="1" y="0"/>
                    </a:cubicBezTo>
                    <a:close/>
                  </a:path>
                </a:pathLst>
              </a:custGeom>
              <a:solidFill>
                <a:srgbClr val="8E9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1" name="Google Shape;7741;p59"/>
              <p:cNvSpPr/>
              <p:nvPr/>
            </p:nvSpPr>
            <p:spPr>
              <a:xfrm>
                <a:off x="5748200" y="2273636"/>
                <a:ext cx="694902" cy="691711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9321" extrusionOk="0">
                    <a:moveTo>
                      <a:pt x="4810" y="0"/>
                    </a:moveTo>
                    <a:cubicBezTo>
                      <a:pt x="2154" y="0"/>
                      <a:pt x="0" y="2151"/>
                      <a:pt x="0" y="4810"/>
                    </a:cubicBezTo>
                    <a:cubicBezTo>
                      <a:pt x="0" y="6777"/>
                      <a:pt x="1183" y="8459"/>
                      <a:pt x="2871" y="9207"/>
                    </a:cubicBezTo>
                    <a:cubicBezTo>
                      <a:pt x="3214" y="9282"/>
                      <a:pt x="3563" y="9321"/>
                      <a:pt x="3909" y="9321"/>
                    </a:cubicBezTo>
                    <a:cubicBezTo>
                      <a:pt x="5781" y="9321"/>
                      <a:pt x="7572" y="8233"/>
                      <a:pt x="8375" y="6406"/>
                    </a:cubicBezTo>
                    <a:cubicBezTo>
                      <a:pt x="9363" y="4163"/>
                      <a:pt x="8526" y="1588"/>
                      <a:pt x="6515" y="318"/>
                    </a:cubicBezTo>
                    <a:cubicBezTo>
                      <a:pt x="5985" y="115"/>
                      <a:pt x="5410" y="0"/>
                      <a:pt x="48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2" name="Google Shape;7742;p59"/>
              <p:cNvSpPr/>
              <p:nvPr/>
            </p:nvSpPr>
            <p:spPr>
              <a:xfrm>
                <a:off x="5770760" y="2290630"/>
                <a:ext cx="616017" cy="656758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8850" extrusionOk="0">
                    <a:moveTo>
                      <a:pt x="5979" y="0"/>
                    </a:moveTo>
                    <a:cubicBezTo>
                      <a:pt x="5544" y="1225"/>
                      <a:pt x="5128" y="2466"/>
                      <a:pt x="4743" y="3696"/>
                    </a:cubicBezTo>
                    <a:lnTo>
                      <a:pt x="4316" y="4059"/>
                    </a:lnTo>
                    <a:lnTo>
                      <a:pt x="4300" y="4042"/>
                    </a:lnTo>
                    <a:cubicBezTo>
                      <a:pt x="3923" y="2687"/>
                      <a:pt x="3463" y="1336"/>
                      <a:pt x="2933" y="28"/>
                    </a:cubicBezTo>
                    <a:cubicBezTo>
                      <a:pt x="2827" y="64"/>
                      <a:pt x="2723" y="106"/>
                      <a:pt x="2623" y="148"/>
                    </a:cubicBezTo>
                    <a:cubicBezTo>
                      <a:pt x="3069" y="1241"/>
                      <a:pt x="3463" y="2366"/>
                      <a:pt x="3800" y="3498"/>
                    </a:cubicBezTo>
                    <a:cubicBezTo>
                      <a:pt x="3005" y="2634"/>
                      <a:pt x="2218" y="1752"/>
                      <a:pt x="1443" y="870"/>
                    </a:cubicBezTo>
                    <a:cubicBezTo>
                      <a:pt x="1359" y="940"/>
                      <a:pt x="1276" y="1013"/>
                      <a:pt x="1195" y="1088"/>
                    </a:cubicBezTo>
                    <a:cubicBezTo>
                      <a:pt x="1928" y="1925"/>
                      <a:pt x="2679" y="2759"/>
                      <a:pt x="3432" y="3582"/>
                    </a:cubicBezTo>
                    <a:lnTo>
                      <a:pt x="411" y="2056"/>
                    </a:lnTo>
                    <a:cubicBezTo>
                      <a:pt x="352" y="2148"/>
                      <a:pt x="299" y="2243"/>
                      <a:pt x="246" y="2343"/>
                    </a:cubicBezTo>
                    <a:lnTo>
                      <a:pt x="4035" y="4277"/>
                    </a:lnTo>
                    <a:cubicBezTo>
                      <a:pt x="3655" y="4528"/>
                      <a:pt x="3203" y="4712"/>
                      <a:pt x="2768" y="4890"/>
                    </a:cubicBezTo>
                    <a:cubicBezTo>
                      <a:pt x="2545" y="4985"/>
                      <a:pt x="2322" y="5075"/>
                      <a:pt x="2112" y="5172"/>
                    </a:cubicBezTo>
                    <a:cubicBezTo>
                      <a:pt x="1398" y="5504"/>
                      <a:pt x="690" y="5870"/>
                      <a:pt x="1" y="6260"/>
                    </a:cubicBezTo>
                    <a:cubicBezTo>
                      <a:pt x="37" y="6366"/>
                      <a:pt x="79" y="6470"/>
                      <a:pt x="129" y="6570"/>
                    </a:cubicBezTo>
                    <a:cubicBezTo>
                      <a:pt x="826" y="6177"/>
                      <a:pt x="1538" y="5811"/>
                      <a:pt x="2255" y="5474"/>
                    </a:cubicBezTo>
                    <a:cubicBezTo>
                      <a:pt x="2461" y="5376"/>
                      <a:pt x="2679" y="5287"/>
                      <a:pt x="2896" y="5197"/>
                    </a:cubicBezTo>
                    <a:cubicBezTo>
                      <a:pt x="3240" y="5055"/>
                      <a:pt x="3588" y="4916"/>
                      <a:pt x="3915" y="4737"/>
                    </a:cubicBezTo>
                    <a:lnTo>
                      <a:pt x="3915" y="4737"/>
                    </a:lnTo>
                    <a:lnTo>
                      <a:pt x="793" y="7630"/>
                    </a:lnTo>
                    <a:cubicBezTo>
                      <a:pt x="863" y="7714"/>
                      <a:pt x="938" y="7797"/>
                      <a:pt x="1013" y="7878"/>
                    </a:cubicBezTo>
                    <a:lnTo>
                      <a:pt x="3714" y="5376"/>
                    </a:lnTo>
                    <a:lnTo>
                      <a:pt x="3714" y="5376"/>
                    </a:lnTo>
                    <a:cubicBezTo>
                      <a:pt x="3189" y="6500"/>
                      <a:pt x="2620" y="7608"/>
                      <a:pt x="2012" y="8685"/>
                    </a:cubicBezTo>
                    <a:cubicBezTo>
                      <a:pt x="2104" y="8743"/>
                      <a:pt x="2202" y="8796"/>
                      <a:pt x="2299" y="8849"/>
                    </a:cubicBezTo>
                    <a:cubicBezTo>
                      <a:pt x="3047" y="7532"/>
                      <a:pt x="3731" y="6174"/>
                      <a:pt x="4341" y="4796"/>
                    </a:cubicBezTo>
                    <a:lnTo>
                      <a:pt x="4581" y="4572"/>
                    </a:lnTo>
                    <a:cubicBezTo>
                      <a:pt x="4612" y="4612"/>
                      <a:pt x="4643" y="4645"/>
                      <a:pt x="4676" y="4684"/>
                    </a:cubicBezTo>
                    <a:lnTo>
                      <a:pt x="4565" y="4715"/>
                    </a:lnTo>
                    <a:lnTo>
                      <a:pt x="5700" y="8623"/>
                    </a:lnTo>
                    <a:cubicBezTo>
                      <a:pt x="5801" y="8576"/>
                      <a:pt x="5904" y="8523"/>
                      <a:pt x="6001" y="8467"/>
                    </a:cubicBezTo>
                    <a:lnTo>
                      <a:pt x="5025" y="5108"/>
                    </a:lnTo>
                    <a:lnTo>
                      <a:pt x="5025" y="5108"/>
                    </a:lnTo>
                    <a:cubicBezTo>
                      <a:pt x="5711" y="5967"/>
                      <a:pt x="6339" y="6871"/>
                      <a:pt x="6908" y="7809"/>
                    </a:cubicBezTo>
                    <a:cubicBezTo>
                      <a:pt x="6992" y="7733"/>
                      <a:pt x="7070" y="7652"/>
                      <a:pt x="7151" y="7569"/>
                    </a:cubicBezTo>
                    <a:cubicBezTo>
                      <a:pt x="6607" y="6670"/>
                      <a:pt x="6007" y="5811"/>
                      <a:pt x="5354" y="4991"/>
                    </a:cubicBezTo>
                    <a:lnTo>
                      <a:pt x="5354" y="4991"/>
                    </a:lnTo>
                    <a:cubicBezTo>
                      <a:pt x="6205" y="5504"/>
                      <a:pt x="7048" y="6034"/>
                      <a:pt x="7873" y="6581"/>
                    </a:cubicBezTo>
                    <a:cubicBezTo>
                      <a:pt x="7926" y="6483"/>
                      <a:pt x="7977" y="6386"/>
                      <a:pt x="8027" y="6285"/>
                    </a:cubicBezTo>
                    <a:cubicBezTo>
                      <a:pt x="6997" y="5605"/>
                      <a:pt x="5940" y="4949"/>
                      <a:pt x="4877" y="4321"/>
                    </a:cubicBezTo>
                    <a:lnTo>
                      <a:pt x="4863" y="4296"/>
                    </a:lnTo>
                    <a:lnTo>
                      <a:pt x="5192" y="3995"/>
                    </a:lnTo>
                    <a:cubicBezTo>
                      <a:pt x="6227" y="3635"/>
                      <a:pt x="7268" y="3264"/>
                      <a:pt x="8300" y="2882"/>
                    </a:cubicBezTo>
                    <a:cubicBezTo>
                      <a:pt x="8267" y="2773"/>
                      <a:pt x="8236" y="2670"/>
                      <a:pt x="8197" y="2564"/>
                    </a:cubicBezTo>
                    <a:cubicBezTo>
                      <a:pt x="7274" y="2907"/>
                      <a:pt x="6342" y="3242"/>
                      <a:pt x="5416" y="3563"/>
                    </a:cubicBezTo>
                    <a:cubicBezTo>
                      <a:pt x="6040" y="2740"/>
                      <a:pt x="6744" y="1981"/>
                      <a:pt x="7525" y="1303"/>
                    </a:cubicBezTo>
                    <a:cubicBezTo>
                      <a:pt x="7458" y="1214"/>
                      <a:pt x="7388" y="1127"/>
                      <a:pt x="7318" y="1043"/>
                    </a:cubicBezTo>
                    <a:cubicBezTo>
                      <a:pt x="6548" y="1713"/>
                      <a:pt x="5845" y="2461"/>
                      <a:pt x="5223" y="3270"/>
                    </a:cubicBezTo>
                    <a:cubicBezTo>
                      <a:pt x="5558" y="2223"/>
                      <a:pt x="5915" y="1169"/>
                      <a:pt x="6286" y="131"/>
                    </a:cubicBezTo>
                    <a:cubicBezTo>
                      <a:pt x="6264" y="112"/>
                      <a:pt x="6239" y="98"/>
                      <a:pt x="6211" y="81"/>
                    </a:cubicBezTo>
                    <a:cubicBezTo>
                      <a:pt x="6133" y="53"/>
                      <a:pt x="6057" y="25"/>
                      <a:pt x="5979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3" name="Google Shape;7743;p59"/>
              <p:cNvSpPr/>
              <p:nvPr/>
            </p:nvSpPr>
            <p:spPr>
              <a:xfrm>
                <a:off x="4444909" y="1712899"/>
                <a:ext cx="1975396" cy="1273147"/>
              </a:xfrm>
              <a:custGeom>
                <a:avLst/>
                <a:gdLst/>
                <a:ahLst/>
                <a:cxnLst/>
                <a:rect l="l" t="t" r="r" b="b"/>
                <a:pathLst>
                  <a:path w="26619" h="17156" extrusionOk="0">
                    <a:moveTo>
                      <a:pt x="6002" y="1600"/>
                    </a:moveTo>
                    <a:lnTo>
                      <a:pt x="9241" y="2842"/>
                    </a:lnTo>
                    <a:cubicBezTo>
                      <a:pt x="7871" y="3489"/>
                      <a:pt x="6813" y="4694"/>
                      <a:pt x="6375" y="6164"/>
                    </a:cubicBezTo>
                    <a:lnTo>
                      <a:pt x="3067" y="4527"/>
                    </a:lnTo>
                    <a:cubicBezTo>
                      <a:pt x="3549" y="3160"/>
                      <a:pt x="4635" y="2080"/>
                      <a:pt x="6002" y="1600"/>
                    </a:cubicBezTo>
                    <a:close/>
                    <a:moveTo>
                      <a:pt x="10047" y="3151"/>
                    </a:moveTo>
                    <a:lnTo>
                      <a:pt x="13294" y="4395"/>
                    </a:lnTo>
                    <a:cubicBezTo>
                      <a:pt x="11760" y="5057"/>
                      <a:pt x="10594" y="6407"/>
                      <a:pt x="10183" y="8056"/>
                    </a:cubicBezTo>
                    <a:lnTo>
                      <a:pt x="6911" y="6432"/>
                    </a:lnTo>
                    <a:cubicBezTo>
                      <a:pt x="7343" y="4884"/>
                      <a:pt x="8526" y="3648"/>
                      <a:pt x="10047" y="3151"/>
                    </a:cubicBezTo>
                    <a:close/>
                    <a:moveTo>
                      <a:pt x="14156" y="4727"/>
                    </a:moveTo>
                    <a:lnTo>
                      <a:pt x="17722" y="6094"/>
                    </a:lnTo>
                    <a:cubicBezTo>
                      <a:pt x="16042" y="6803"/>
                      <a:pt x="14798" y="8340"/>
                      <a:pt x="14494" y="10193"/>
                    </a:cubicBezTo>
                    <a:lnTo>
                      <a:pt x="10725" y="8326"/>
                    </a:lnTo>
                    <a:cubicBezTo>
                      <a:pt x="11110" y="6580"/>
                      <a:pt x="12443" y="5191"/>
                      <a:pt x="14156" y="4727"/>
                    </a:cubicBezTo>
                    <a:close/>
                    <a:moveTo>
                      <a:pt x="18595" y="6426"/>
                    </a:moveTo>
                    <a:lnTo>
                      <a:pt x="22068" y="7757"/>
                    </a:lnTo>
                    <a:lnTo>
                      <a:pt x="21998" y="11783"/>
                    </a:lnTo>
                    <a:lnTo>
                      <a:pt x="17708" y="11783"/>
                    </a:lnTo>
                    <a:lnTo>
                      <a:pt x="15049" y="10463"/>
                    </a:lnTo>
                    <a:cubicBezTo>
                      <a:pt x="15294" y="8508"/>
                      <a:pt x="16723" y="6917"/>
                      <a:pt x="18595" y="6426"/>
                    </a:cubicBezTo>
                    <a:close/>
                    <a:moveTo>
                      <a:pt x="3430" y="0"/>
                    </a:moveTo>
                    <a:cubicBezTo>
                      <a:pt x="3312" y="0"/>
                      <a:pt x="3202" y="73"/>
                      <a:pt x="3159" y="191"/>
                    </a:cubicBezTo>
                    <a:lnTo>
                      <a:pt x="3159" y="197"/>
                    </a:lnTo>
                    <a:cubicBezTo>
                      <a:pt x="3103" y="347"/>
                      <a:pt x="3181" y="515"/>
                      <a:pt x="3329" y="573"/>
                    </a:cubicBezTo>
                    <a:lnTo>
                      <a:pt x="5212" y="1296"/>
                    </a:lnTo>
                    <a:cubicBezTo>
                      <a:pt x="3982" y="1904"/>
                      <a:pt x="3019" y="2967"/>
                      <a:pt x="2539" y="4264"/>
                    </a:cubicBezTo>
                    <a:lnTo>
                      <a:pt x="469" y="3238"/>
                    </a:lnTo>
                    <a:cubicBezTo>
                      <a:pt x="429" y="3218"/>
                      <a:pt x="386" y="3209"/>
                      <a:pt x="344" y="3209"/>
                    </a:cubicBezTo>
                    <a:cubicBezTo>
                      <a:pt x="245" y="3209"/>
                      <a:pt x="149" y="3259"/>
                      <a:pt x="93" y="3346"/>
                    </a:cubicBezTo>
                    <a:cubicBezTo>
                      <a:pt x="87" y="3358"/>
                      <a:pt x="79" y="3363"/>
                      <a:pt x="73" y="3372"/>
                    </a:cubicBezTo>
                    <a:cubicBezTo>
                      <a:pt x="1" y="3517"/>
                      <a:pt x="59" y="3695"/>
                      <a:pt x="210" y="3768"/>
                    </a:cubicBezTo>
                    <a:lnTo>
                      <a:pt x="2361" y="4836"/>
                    </a:lnTo>
                    <a:cubicBezTo>
                      <a:pt x="2260" y="5249"/>
                      <a:pt x="2196" y="5684"/>
                      <a:pt x="2196" y="6125"/>
                    </a:cubicBezTo>
                    <a:cubicBezTo>
                      <a:pt x="2196" y="8256"/>
                      <a:pt x="3460" y="10193"/>
                      <a:pt x="5413" y="11057"/>
                    </a:cubicBezTo>
                    <a:cubicBezTo>
                      <a:pt x="5430" y="11063"/>
                      <a:pt x="5446" y="11071"/>
                      <a:pt x="5469" y="11074"/>
                    </a:cubicBezTo>
                    <a:cubicBezTo>
                      <a:pt x="5859" y="11158"/>
                      <a:pt x="6250" y="11202"/>
                      <a:pt x="6632" y="11202"/>
                    </a:cubicBezTo>
                    <a:cubicBezTo>
                      <a:pt x="6660" y="11202"/>
                      <a:pt x="6685" y="11191"/>
                      <a:pt x="6710" y="11186"/>
                    </a:cubicBezTo>
                    <a:cubicBezTo>
                      <a:pt x="6836" y="11149"/>
                      <a:pt x="6928" y="11043"/>
                      <a:pt x="6928" y="10907"/>
                    </a:cubicBezTo>
                    <a:cubicBezTo>
                      <a:pt x="6928" y="10742"/>
                      <a:pt x="6797" y="10611"/>
                      <a:pt x="6632" y="10611"/>
                    </a:cubicBezTo>
                    <a:cubicBezTo>
                      <a:pt x="6300" y="10611"/>
                      <a:pt x="5963" y="10575"/>
                      <a:pt x="5625" y="10502"/>
                    </a:cubicBezTo>
                    <a:cubicBezTo>
                      <a:pt x="3901" y="9729"/>
                      <a:pt x="2785" y="8011"/>
                      <a:pt x="2785" y="6125"/>
                    </a:cubicBezTo>
                    <a:cubicBezTo>
                      <a:pt x="2785" y="5774"/>
                      <a:pt x="2824" y="5430"/>
                      <a:pt x="2897" y="5104"/>
                    </a:cubicBezTo>
                    <a:lnTo>
                      <a:pt x="6239" y="6756"/>
                    </a:lnTo>
                    <a:cubicBezTo>
                      <a:pt x="6183" y="7068"/>
                      <a:pt x="6147" y="7383"/>
                      <a:pt x="6147" y="7710"/>
                    </a:cubicBezTo>
                    <a:cubicBezTo>
                      <a:pt x="6147" y="9838"/>
                      <a:pt x="7410" y="11774"/>
                      <a:pt x="9363" y="12639"/>
                    </a:cubicBezTo>
                    <a:cubicBezTo>
                      <a:pt x="9380" y="12648"/>
                      <a:pt x="9397" y="12653"/>
                      <a:pt x="9419" y="12659"/>
                    </a:cubicBezTo>
                    <a:cubicBezTo>
                      <a:pt x="9807" y="12742"/>
                      <a:pt x="10200" y="12787"/>
                      <a:pt x="10582" y="12787"/>
                    </a:cubicBezTo>
                    <a:cubicBezTo>
                      <a:pt x="10747" y="12787"/>
                      <a:pt x="10881" y="12653"/>
                      <a:pt x="10881" y="12489"/>
                    </a:cubicBezTo>
                    <a:cubicBezTo>
                      <a:pt x="10881" y="12327"/>
                      <a:pt x="10747" y="12193"/>
                      <a:pt x="10582" y="12193"/>
                    </a:cubicBezTo>
                    <a:cubicBezTo>
                      <a:pt x="10253" y="12193"/>
                      <a:pt x="9913" y="12159"/>
                      <a:pt x="9575" y="12084"/>
                    </a:cubicBezTo>
                    <a:cubicBezTo>
                      <a:pt x="7854" y="11311"/>
                      <a:pt x="6738" y="9596"/>
                      <a:pt x="6738" y="7710"/>
                    </a:cubicBezTo>
                    <a:cubicBezTo>
                      <a:pt x="6738" y="7478"/>
                      <a:pt x="6758" y="7252"/>
                      <a:pt x="6794" y="7029"/>
                    </a:cubicBezTo>
                    <a:lnTo>
                      <a:pt x="10075" y="8653"/>
                    </a:lnTo>
                    <a:cubicBezTo>
                      <a:pt x="10047" y="8884"/>
                      <a:pt x="10022" y="9113"/>
                      <a:pt x="10022" y="9347"/>
                    </a:cubicBezTo>
                    <a:cubicBezTo>
                      <a:pt x="10022" y="11479"/>
                      <a:pt x="11285" y="13415"/>
                      <a:pt x="13238" y="14280"/>
                    </a:cubicBezTo>
                    <a:cubicBezTo>
                      <a:pt x="13255" y="14285"/>
                      <a:pt x="13272" y="14294"/>
                      <a:pt x="13294" y="14296"/>
                    </a:cubicBezTo>
                    <a:cubicBezTo>
                      <a:pt x="13682" y="14380"/>
                      <a:pt x="14075" y="14425"/>
                      <a:pt x="14457" y="14425"/>
                    </a:cubicBezTo>
                    <a:cubicBezTo>
                      <a:pt x="14622" y="14425"/>
                      <a:pt x="14753" y="14294"/>
                      <a:pt x="14753" y="14129"/>
                    </a:cubicBezTo>
                    <a:cubicBezTo>
                      <a:pt x="14753" y="13964"/>
                      <a:pt x="14622" y="13833"/>
                      <a:pt x="14457" y="13833"/>
                    </a:cubicBezTo>
                    <a:cubicBezTo>
                      <a:pt x="14125" y="13833"/>
                      <a:pt x="13788" y="13797"/>
                      <a:pt x="13450" y="13724"/>
                    </a:cubicBezTo>
                    <a:cubicBezTo>
                      <a:pt x="11729" y="12952"/>
                      <a:pt x="10613" y="11233"/>
                      <a:pt x="10613" y="9347"/>
                    </a:cubicBezTo>
                    <a:cubicBezTo>
                      <a:pt x="10613" y="9208"/>
                      <a:pt x="10621" y="9068"/>
                      <a:pt x="10633" y="8932"/>
                    </a:cubicBezTo>
                    <a:lnTo>
                      <a:pt x="14430" y="10815"/>
                    </a:lnTo>
                    <a:cubicBezTo>
                      <a:pt x="14427" y="10896"/>
                      <a:pt x="14416" y="10977"/>
                      <a:pt x="14416" y="11060"/>
                    </a:cubicBezTo>
                    <a:cubicBezTo>
                      <a:pt x="14416" y="13192"/>
                      <a:pt x="15679" y="15125"/>
                      <a:pt x="17632" y="15990"/>
                    </a:cubicBezTo>
                    <a:cubicBezTo>
                      <a:pt x="17649" y="15998"/>
                      <a:pt x="17666" y="16006"/>
                      <a:pt x="17688" y="16009"/>
                    </a:cubicBezTo>
                    <a:cubicBezTo>
                      <a:pt x="18079" y="16093"/>
                      <a:pt x="18469" y="16138"/>
                      <a:pt x="18851" y="16138"/>
                    </a:cubicBezTo>
                    <a:cubicBezTo>
                      <a:pt x="19016" y="16138"/>
                      <a:pt x="19150" y="16004"/>
                      <a:pt x="19150" y="15842"/>
                    </a:cubicBezTo>
                    <a:cubicBezTo>
                      <a:pt x="19150" y="15677"/>
                      <a:pt x="19016" y="15543"/>
                      <a:pt x="18851" y="15543"/>
                    </a:cubicBezTo>
                    <a:cubicBezTo>
                      <a:pt x="18522" y="15543"/>
                      <a:pt x="18182" y="15510"/>
                      <a:pt x="17844" y="15437"/>
                    </a:cubicBezTo>
                    <a:cubicBezTo>
                      <a:pt x="16131" y="14670"/>
                      <a:pt x="15027" y="12974"/>
                      <a:pt x="15010" y="11102"/>
                    </a:cubicBezTo>
                    <a:lnTo>
                      <a:pt x="15010" y="11102"/>
                    </a:lnTo>
                    <a:lnTo>
                      <a:pt x="17507" y="12341"/>
                    </a:lnTo>
                    <a:cubicBezTo>
                      <a:pt x="17546" y="12360"/>
                      <a:pt x="17590" y="12371"/>
                      <a:pt x="17638" y="12371"/>
                    </a:cubicBezTo>
                    <a:lnTo>
                      <a:pt x="21987" y="12371"/>
                    </a:lnTo>
                    <a:lnTo>
                      <a:pt x="21912" y="16855"/>
                    </a:lnTo>
                    <a:cubicBezTo>
                      <a:pt x="21906" y="17019"/>
                      <a:pt x="22037" y="17153"/>
                      <a:pt x="22199" y="17156"/>
                    </a:cubicBezTo>
                    <a:lnTo>
                      <a:pt x="22207" y="17156"/>
                    </a:lnTo>
                    <a:cubicBezTo>
                      <a:pt x="22224" y="17156"/>
                      <a:pt x="22238" y="17148"/>
                      <a:pt x="22255" y="17145"/>
                    </a:cubicBezTo>
                    <a:cubicBezTo>
                      <a:pt x="22392" y="17120"/>
                      <a:pt x="22500" y="17008"/>
                      <a:pt x="22503" y="16863"/>
                    </a:cubicBezTo>
                    <a:lnTo>
                      <a:pt x="22581" y="12369"/>
                    </a:lnTo>
                    <a:lnTo>
                      <a:pt x="26322" y="12369"/>
                    </a:lnTo>
                    <a:cubicBezTo>
                      <a:pt x="26326" y="12369"/>
                      <a:pt x="26329" y="12369"/>
                      <a:pt x="26333" y="12369"/>
                    </a:cubicBezTo>
                    <a:cubicBezTo>
                      <a:pt x="26492" y="12369"/>
                      <a:pt x="26618" y="12240"/>
                      <a:pt x="26618" y="12078"/>
                    </a:cubicBezTo>
                    <a:cubicBezTo>
                      <a:pt x="26618" y="11914"/>
                      <a:pt x="26487" y="11783"/>
                      <a:pt x="26322" y="11783"/>
                    </a:cubicBezTo>
                    <a:lnTo>
                      <a:pt x="22590" y="11783"/>
                    </a:lnTo>
                    <a:lnTo>
                      <a:pt x="22665" y="7559"/>
                    </a:lnTo>
                    <a:cubicBezTo>
                      <a:pt x="22668" y="7433"/>
                      <a:pt x="22590" y="7322"/>
                      <a:pt x="22473" y="7277"/>
                    </a:cubicBezTo>
                    <a:lnTo>
                      <a:pt x="19828" y="6262"/>
                    </a:lnTo>
                    <a:lnTo>
                      <a:pt x="19828" y="6262"/>
                    </a:lnTo>
                    <a:cubicBezTo>
                      <a:pt x="20400" y="6265"/>
                      <a:pt x="20966" y="6371"/>
                      <a:pt x="21510" y="6580"/>
                    </a:cubicBezTo>
                    <a:cubicBezTo>
                      <a:pt x="21543" y="6593"/>
                      <a:pt x="21577" y="6599"/>
                      <a:pt x="21611" y="6599"/>
                    </a:cubicBezTo>
                    <a:cubicBezTo>
                      <a:pt x="21725" y="6599"/>
                      <a:pt x="21834" y="6530"/>
                      <a:pt x="21884" y="6418"/>
                    </a:cubicBezTo>
                    <a:cubicBezTo>
                      <a:pt x="21887" y="6415"/>
                      <a:pt x="21889" y="6412"/>
                      <a:pt x="21889" y="6404"/>
                    </a:cubicBezTo>
                    <a:cubicBezTo>
                      <a:pt x="21948" y="6251"/>
                      <a:pt x="21873" y="6080"/>
                      <a:pt x="21719" y="6025"/>
                    </a:cubicBezTo>
                    <a:cubicBezTo>
                      <a:pt x="21097" y="5788"/>
                      <a:pt x="20456" y="5670"/>
                      <a:pt x="19808" y="5670"/>
                    </a:cubicBezTo>
                    <a:cubicBezTo>
                      <a:pt x="19404" y="5670"/>
                      <a:pt x="19010" y="5718"/>
                      <a:pt x="18628" y="5801"/>
                    </a:cubicBezTo>
                    <a:lnTo>
                      <a:pt x="15370" y="4554"/>
                    </a:lnTo>
                    <a:cubicBezTo>
                      <a:pt x="15381" y="4554"/>
                      <a:pt x="15398" y="4549"/>
                      <a:pt x="15406" y="4549"/>
                    </a:cubicBezTo>
                    <a:cubicBezTo>
                      <a:pt x="15986" y="4549"/>
                      <a:pt x="16558" y="4658"/>
                      <a:pt x="17108" y="4867"/>
                    </a:cubicBezTo>
                    <a:cubicBezTo>
                      <a:pt x="17142" y="4881"/>
                      <a:pt x="17178" y="4887"/>
                      <a:pt x="17212" y="4887"/>
                    </a:cubicBezTo>
                    <a:cubicBezTo>
                      <a:pt x="17311" y="4887"/>
                      <a:pt x="17403" y="4834"/>
                      <a:pt x="17456" y="4750"/>
                    </a:cubicBezTo>
                    <a:cubicBezTo>
                      <a:pt x="17468" y="4730"/>
                      <a:pt x="17482" y="4716"/>
                      <a:pt x="17490" y="4697"/>
                    </a:cubicBezTo>
                    <a:cubicBezTo>
                      <a:pt x="17549" y="4543"/>
                      <a:pt x="17470" y="4373"/>
                      <a:pt x="17317" y="4317"/>
                    </a:cubicBezTo>
                    <a:cubicBezTo>
                      <a:pt x="16698" y="4080"/>
                      <a:pt x="16056" y="3960"/>
                      <a:pt x="15406" y="3960"/>
                    </a:cubicBezTo>
                    <a:cubicBezTo>
                      <a:pt x="14988" y="3960"/>
                      <a:pt x="14583" y="4013"/>
                      <a:pt x="14192" y="4102"/>
                    </a:cubicBezTo>
                    <a:lnTo>
                      <a:pt x="11132" y="2931"/>
                    </a:lnTo>
                    <a:cubicBezTo>
                      <a:pt x="11263" y="2922"/>
                      <a:pt x="11397" y="2911"/>
                      <a:pt x="11534" y="2911"/>
                    </a:cubicBezTo>
                    <a:cubicBezTo>
                      <a:pt x="12111" y="2911"/>
                      <a:pt x="12683" y="3020"/>
                      <a:pt x="13236" y="3229"/>
                    </a:cubicBezTo>
                    <a:cubicBezTo>
                      <a:pt x="13270" y="3243"/>
                      <a:pt x="13305" y="3249"/>
                      <a:pt x="13339" y="3249"/>
                    </a:cubicBezTo>
                    <a:cubicBezTo>
                      <a:pt x="13458" y="3249"/>
                      <a:pt x="13572" y="3175"/>
                      <a:pt x="13615" y="3056"/>
                    </a:cubicBezTo>
                    <a:cubicBezTo>
                      <a:pt x="13621" y="3042"/>
                      <a:pt x="13618" y="3034"/>
                      <a:pt x="13621" y="3020"/>
                    </a:cubicBezTo>
                    <a:cubicBezTo>
                      <a:pt x="13651" y="2875"/>
                      <a:pt x="13581" y="2730"/>
                      <a:pt x="13442" y="2677"/>
                    </a:cubicBezTo>
                    <a:cubicBezTo>
                      <a:pt x="12823" y="2440"/>
                      <a:pt x="12181" y="2323"/>
                      <a:pt x="11531" y="2323"/>
                    </a:cubicBezTo>
                    <a:cubicBezTo>
                      <a:pt x="11026" y="2323"/>
                      <a:pt x="10538" y="2395"/>
                      <a:pt x="10075" y="2526"/>
                    </a:cubicBezTo>
                    <a:lnTo>
                      <a:pt x="7031" y="1363"/>
                    </a:lnTo>
                    <a:cubicBezTo>
                      <a:pt x="7212" y="1341"/>
                      <a:pt x="7394" y="1327"/>
                      <a:pt x="7581" y="1327"/>
                    </a:cubicBezTo>
                    <a:cubicBezTo>
                      <a:pt x="8155" y="1327"/>
                      <a:pt x="8733" y="1435"/>
                      <a:pt x="9282" y="1645"/>
                    </a:cubicBezTo>
                    <a:cubicBezTo>
                      <a:pt x="9317" y="1658"/>
                      <a:pt x="9353" y="1665"/>
                      <a:pt x="9388" y="1665"/>
                    </a:cubicBezTo>
                    <a:cubicBezTo>
                      <a:pt x="9504" y="1665"/>
                      <a:pt x="9612" y="1594"/>
                      <a:pt x="9659" y="1480"/>
                    </a:cubicBezTo>
                    <a:cubicBezTo>
                      <a:pt x="9662" y="1477"/>
                      <a:pt x="9662" y="1475"/>
                      <a:pt x="9667" y="1472"/>
                    </a:cubicBezTo>
                    <a:cubicBezTo>
                      <a:pt x="9726" y="1318"/>
                      <a:pt x="9648" y="1145"/>
                      <a:pt x="9494" y="1090"/>
                    </a:cubicBezTo>
                    <a:cubicBezTo>
                      <a:pt x="8875" y="852"/>
                      <a:pt x="8233" y="735"/>
                      <a:pt x="7583" y="735"/>
                    </a:cubicBezTo>
                    <a:cubicBezTo>
                      <a:pt x="7037" y="735"/>
                      <a:pt x="6509" y="819"/>
                      <a:pt x="6016" y="970"/>
                    </a:cubicBezTo>
                    <a:lnTo>
                      <a:pt x="3538" y="21"/>
                    </a:lnTo>
                    <a:cubicBezTo>
                      <a:pt x="3503" y="7"/>
                      <a:pt x="3466" y="0"/>
                      <a:pt x="34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4" name="Google Shape;7744;p59"/>
              <p:cNvSpPr/>
              <p:nvPr/>
            </p:nvSpPr>
            <p:spPr>
              <a:xfrm>
                <a:off x="5536996" y="2155789"/>
                <a:ext cx="532160" cy="732750"/>
              </a:xfrm>
              <a:custGeom>
                <a:avLst/>
                <a:gdLst/>
                <a:ahLst/>
                <a:cxnLst/>
                <a:rect l="l" t="t" r="r" b="b"/>
                <a:pathLst>
                  <a:path w="7171" h="9874" extrusionOk="0">
                    <a:moveTo>
                      <a:pt x="5092" y="1"/>
                    </a:moveTo>
                    <a:cubicBezTo>
                      <a:pt x="2277" y="1"/>
                      <a:pt x="1" y="2283"/>
                      <a:pt x="1" y="5092"/>
                    </a:cubicBezTo>
                    <a:cubicBezTo>
                      <a:pt x="1" y="7173"/>
                      <a:pt x="1248" y="8959"/>
                      <a:pt x="3042" y="9751"/>
                    </a:cubicBezTo>
                    <a:cubicBezTo>
                      <a:pt x="3407" y="9832"/>
                      <a:pt x="3778" y="9874"/>
                      <a:pt x="4144" y="9874"/>
                    </a:cubicBezTo>
                    <a:lnTo>
                      <a:pt x="4439" y="9874"/>
                    </a:lnTo>
                    <a:cubicBezTo>
                      <a:pt x="4439" y="9709"/>
                      <a:pt x="4308" y="9578"/>
                      <a:pt x="4144" y="9578"/>
                    </a:cubicBezTo>
                    <a:cubicBezTo>
                      <a:pt x="3812" y="9578"/>
                      <a:pt x="3474" y="9542"/>
                      <a:pt x="3137" y="9469"/>
                    </a:cubicBezTo>
                    <a:cubicBezTo>
                      <a:pt x="1413" y="8694"/>
                      <a:pt x="297" y="6978"/>
                      <a:pt x="297" y="5092"/>
                    </a:cubicBezTo>
                    <a:cubicBezTo>
                      <a:pt x="297" y="2445"/>
                      <a:pt x="2448" y="294"/>
                      <a:pt x="5095" y="294"/>
                    </a:cubicBezTo>
                    <a:cubicBezTo>
                      <a:pt x="5675" y="294"/>
                      <a:pt x="6247" y="403"/>
                      <a:pt x="6797" y="612"/>
                    </a:cubicBezTo>
                    <a:cubicBezTo>
                      <a:pt x="6831" y="625"/>
                      <a:pt x="6865" y="631"/>
                      <a:pt x="6899" y="631"/>
                    </a:cubicBezTo>
                    <a:cubicBezTo>
                      <a:pt x="7014" y="631"/>
                      <a:pt x="7121" y="562"/>
                      <a:pt x="7171" y="450"/>
                    </a:cubicBezTo>
                    <a:lnTo>
                      <a:pt x="6897" y="336"/>
                    </a:lnTo>
                    <a:cubicBezTo>
                      <a:pt x="6337" y="124"/>
                      <a:pt x="5731" y="1"/>
                      <a:pt x="5092" y="1"/>
                    </a:cubicBezTo>
                    <a:close/>
                  </a:path>
                </a:pathLst>
              </a:custGeom>
              <a:solidFill>
                <a:srgbClr val="E7C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5" name="Google Shape;7745;p59"/>
              <p:cNvSpPr/>
              <p:nvPr/>
            </p:nvSpPr>
            <p:spPr>
              <a:xfrm>
                <a:off x="5210765" y="2029111"/>
                <a:ext cx="530230" cy="732527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9871" extrusionOk="0">
                    <a:moveTo>
                      <a:pt x="5092" y="1"/>
                    </a:moveTo>
                    <a:cubicBezTo>
                      <a:pt x="2277" y="1"/>
                      <a:pt x="0" y="2280"/>
                      <a:pt x="0" y="5092"/>
                    </a:cubicBezTo>
                    <a:cubicBezTo>
                      <a:pt x="0" y="7173"/>
                      <a:pt x="1247" y="8959"/>
                      <a:pt x="3041" y="9751"/>
                    </a:cubicBezTo>
                    <a:cubicBezTo>
                      <a:pt x="3407" y="9829"/>
                      <a:pt x="3775" y="9871"/>
                      <a:pt x="4143" y="9871"/>
                    </a:cubicBezTo>
                    <a:lnTo>
                      <a:pt x="4439" y="9871"/>
                    </a:lnTo>
                    <a:cubicBezTo>
                      <a:pt x="4439" y="9709"/>
                      <a:pt x="4305" y="9575"/>
                      <a:pt x="4143" y="9575"/>
                    </a:cubicBezTo>
                    <a:cubicBezTo>
                      <a:pt x="3811" y="9575"/>
                      <a:pt x="3473" y="9542"/>
                      <a:pt x="3133" y="9466"/>
                    </a:cubicBezTo>
                    <a:cubicBezTo>
                      <a:pt x="1412" y="8693"/>
                      <a:pt x="296" y="6978"/>
                      <a:pt x="296" y="5092"/>
                    </a:cubicBezTo>
                    <a:cubicBezTo>
                      <a:pt x="296" y="2447"/>
                      <a:pt x="2447" y="293"/>
                      <a:pt x="5094" y="293"/>
                    </a:cubicBezTo>
                    <a:cubicBezTo>
                      <a:pt x="5672" y="293"/>
                      <a:pt x="6244" y="399"/>
                      <a:pt x="6796" y="609"/>
                    </a:cubicBezTo>
                    <a:cubicBezTo>
                      <a:pt x="6830" y="622"/>
                      <a:pt x="6865" y="629"/>
                      <a:pt x="6899" y="629"/>
                    </a:cubicBezTo>
                    <a:cubicBezTo>
                      <a:pt x="6998" y="629"/>
                      <a:pt x="7091" y="576"/>
                      <a:pt x="7145" y="492"/>
                    </a:cubicBezTo>
                    <a:lnTo>
                      <a:pt x="6897" y="335"/>
                    </a:lnTo>
                    <a:cubicBezTo>
                      <a:pt x="6336" y="120"/>
                      <a:pt x="5728" y="1"/>
                      <a:pt x="5092" y="1"/>
                    </a:cubicBezTo>
                    <a:close/>
                  </a:path>
                </a:pathLst>
              </a:custGeom>
              <a:solidFill>
                <a:srgbClr val="E7C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6" name="Google Shape;7746;p59"/>
              <p:cNvSpPr/>
              <p:nvPr/>
            </p:nvSpPr>
            <p:spPr>
              <a:xfrm>
                <a:off x="4923198" y="1907183"/>
                <a:ext cx="532976" cy="732750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9874" extrusionOk="0">
                    <a:moveTo>
                      <a:pt x="5092" y="0"/>
                    </a:moveTo>
                    <a:cubicBezTo>
                      <a:pt x="2277" y="0"/>
                      <a:pt x="0" y="2280"/>
                      <a:pt x="0" y="5092"/>
                    </a:cubicBezTo>
                    <a:cubicBezTo>
                      <a:pt x="0" y="7173"/>
                      <a:pt x="1247" y="8958"/>
                      <a:pt x="3038" y="9751"/>
                    </a:cubicBezTo>
                    <a:cubicBezTo>
                      <a:pt x="3404" y="9832"/>
                      <a:pt x="3772" y="9873"/>
                      <a:pt x="4140" y="9873"/>
                    </a:cubicBezTo>
                    <a:lnTo>
                      <a:pt x="4436" y="9873"/>
                    </a:lnTo>
                    <a:cubicBezTo>
                      <a:pt x="4436" y="9709"/>
                      <a:pt x="4302" y="9575"/>
                      <a:pt x="4140" y="9575"/>
                    </a:cubicBezTo>
                    <a:cubicBezTo>
                      <a:pt x="3808" y="9575"/>
                      <a:pt x="3471" y="9541"/>
                      <a:pt x="3130" y="9469"/>
                    </a:cubicBezTo>
                    <a:cubicBezTo>
                      <a:pt x="1409" y="8693"/>
                      <a:pt x="293" y="6978"/>
                      <a:pt x="293" y="5092"/>
                    </a:cubicBezTo>
                    <a:cubicBezTo>
                      <a:pt x="293" y="2447"/>
                      <a:pt x="2444" y="293"/>
                      <a:pt x="5092" y="293"/>
                    </a:cubicBezTo>
                    <a:cubicBezTo>
                      <a:pt x="5669" y="293"/>
                      <a:pt x="6241" y="402"/>
                      <a:pt x="6793" y="611"/>
                    </a:cubicBezTo>
                    <a:cubicBezTo>
                      <a:pt x="6828" y="625"/>
                      <a:pt x="6863" y="631"/>
                      <a:pt x="6898" y="631"/>
                    </a:cubicBezTo>
                    <a:cubicBezTo>
                      <a:pt x="7018" y="631"/>
                      <a:pt x="7130" y="557"/>
                      <a:pt x="7173" y="438"/>
                    </a:cubicBezTo>
                    <a:cubicBezTo>
                      <a:pt x="7181" y="424"/>
                      <a:pt x="7176" y="416"/>
                      <a:pt x="7181" y="402"/>
                    </a:cubicBezTo>
                    <a:lnTo>
                      <a:pt x="6897" y="335"/>
                    </a:lnTo>
                    <a:cubicBezTo>
                      <a:pt x="6336" y="123"/>
                      <a:pt x="5730" y="0"/>
                      <a:pt x="5092" y="0"/>
                    </a:cubicBezTo>
                    <a:close/>
                  </a:path>
                </a:pathLst>
              </a:custGeom>
              <a:solidFill>
                <a:srgbClr val="E7C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7" name="Google Shape;7747;p59"/>
              <p:cNvSpPr/>
              <p:nvPr/>
            </p:nvSpPr>
            <p:spPr>
              <a:xfrm>
                <a:off x="4629620" y="1789558"/>
                <a:ext cx="532086" cy="753454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10153" extrusionOk="0">
                    <a:moveTo>
                      <a:pt x="5092" y="1"/>
                    </a:moveTo>
                    <a:cubicBezTo>
                      <a:pt x="2280" y="1"/>
                      <a:pt x="0" y="2283"/>
                      <a:pt x="0" y="5092"/>
                    </a:cubicBezTo>
                    <a:cubicBezTo>
                      <a:pt x="0" y="7176"/>
                      <a:pt x="1250" y="8962"/>
                      <a:pt x="3038" y="9751"/>
                    </a:cubicBezTo>
                    <a:cubicBezTo>
                      <a:pt x="3404" y="9832"/>
                      <a:pt x="3775" y="9874"/>
                      <a:pt x="4140" y="9874"/>
                    </a:cubicBezTo>
                    <a:lnTo>
                      <a:pt x="4218" y="10153"/>
                    </a:lnTo>
                    <a:cubicBezTo>
                      <a:pt x="4344" y="10119"/>
                      <a:pt x="4436" y="10010"/>
                      <a:pt x="4436" y="9874"/>
                    </a:cubicBezTo>
                    <a:cubicBezTo>
                      <a:pt x="4436" y="9709"/>
                      <a:pt x="4305" y="9578"/>
                      <a:pt x="4140" y="9578"/>
                    </a:cubicBezTo>
                    <a:cubicBezTo>
                      <a:pt x="3808" y="9578"/>
                      <a:pt x="3471" y="9542"/>
                      <a:pt x="3133" y="9469"/>
                    </a:cubicBezTo>
                    <a:cubicBezTo>
                      <a:pt x="1409" y="8696"/>
                      <a:pt x="293" y="6981"/>
                      <a:pt x="293" y="5092"/>
                    </a:cubicBezTo>
                    <a:cubicBezTo>
                      <a:pt x="293" y="2447"/>
                      <a:pt x="2447" y="294"/>
                      <a:pt x="5092" y="294"/>
                    </a:cubicBezTo>
                    <a:cubicBezTo>
                      <a:pt x="5669" y="294"/>
                      <a:pt x="6244" y="402"/>
                      <a:pt x="6793" y="612"/>
                    </a:cubicBezTo>
                    <a:cubicBezTo>
                      <a:pt x="6828" y="625"/>
                      <a:pt x="6864" y="632"/>
                      <a:pt x="6899" y="632"/>
                    </a:cubicBezTo>
                    <a:cubicBezTo>
                      <a:pt x="7015" y="632"/>
                      <a:pt x="7123" y="561"/>
                      <a:pt x="7170" y="447"/>
                    </a:cubicBezTo>
                    <a:lnTo>
                      <a:pt x="6899" y="335"/>
                    </a:lnTo>
                    <a:cubicBezTo>
                      <a:pt x="6339" y="123"/>
                      <a:pt x="5730" y="1"/>
                      <a:pt x="5092" y="1"/>
                    </a:cubicBezTo>
                    <a:close/>
                  </a:path>
                </a:pathLst>
              </a:custGeom>
              <a:solidFill>
                <a:srgbClr val="E7C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8" name="Google Shape;7748;p59"/>
              <p:cNvSpPr/>
              <p:nvPr/>
            </p:nvSpPr>
            <p:spPr>
              <a:xfrm>
                <a:off x="4674517" y="1727444"/>
                <a:ext cx="1430249" cy="1258824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6963" extrusionOk="0">
                    <a:moveTo>
                      <a:pt x="56" y="1"/>
                    </a:moveTo>
                    <a:lnTo>
                      <a:pt x="56" y="1"/>
                    </a:lnTo>
                    <a:cubicBezTo>
                      <a:pt x="1" y="151"/>
                      <a:pt x="76" y="319"/>
                      <a:pt x="227" y="377"/>
                    </a:cubicBezTo>
                    <a:lnTo>
                      <a:pt x="18974" y="7561"/>
                    </a:lnTo>
                    <a:lnTo>
                      <a:pt x="18818" y="16664"/>
                    </a:lnTo>
                    <a:cubicBezTo>
                      <a:pt x="18812" y="16829"/>
                      <a:pt x="18943" y="16960"/>
                      <a:pt x="19105" y="16963"/>
                    </a:cubicBezTo>
                    <a:lnTo>
                      <a:pt x="19113" y="16963"/>
                    </a:lnTo>
                    <a:cubicBezTo>
                      <a:pt x="19130" y="16963"/>
                      <a:pt x="19144" y="16957"/>
                      <a:pt x="19161" y="16954"/>
                    </a:cubicBezTo>
                    <a:lnTo>
                      <a:pt x="19113" y="16667"/>
                    </a:lnTo>
                    <a:lnTo>
                      <a:pt x="19273" y="7360"/>
                    </a:lnTo>
                    <a:lnTo>
                      <a:pt x="335" y="104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9" name="Google Shape;7749;p59"/>
              <p:cNvSpPr/>
              <p:nvPr/>
            </p:nvSpPr>
            <p:spPr>
              <a:xfrm>
                <a:off x="4444315" y="1961208"/>
                <a:ext cx="1976138" cy="670042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9029" extrusionOk="0">
                    <a:moveTo>
                      <a:pt x="95" y="0"/>
                    </a:moveTo>
                    <a:cubicBezTo>
                      <a:pt x="90" y="12"/>
                      <a:pt x="81" y="17"/>
                      <a:pt x="73" y="26"/>
                    </a:cubicBezTo>
                    <a:cubicBezTo>
                      <a:pt x="0" y="171"/>
                      <a:pt x="62" y="349"/>
                      <a:pt x="210" y="422"/>
                    </a:cubicBezTo>
                    <a:lnTo>
                      <a:pt x="17517" y="8998"/>
                    </a:lnTo>
                    <a:cubicBezTo>
                      <a:pt x="17557" y="9017"/>
                      <a:pt x="17601" y="9028"/>
                      <a:pt x="17649" y="9028"/>
                    </a:cubicBezTo>
                    <a:lnTo>
                      <a:pt x="26333" y="9028"/>
                    </a:lnTo>
                    <a:cubicBezTo>
                      <a:pt x="26498" y="9028"/>
                      <a:pt x="26629" y="8897"/>
                      <a:pt x="26629" y="8732"/>
                    </a:cubicBezTo>
                    <a:lnTo>
                      <a:pt x="17646" y="8732"/>
                    </a:lnTo>
                    <a:lnTo>
                      <a:pt x="341" y="15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0" name="Google Shape;7750;p59"/>
              <p:cNvSpPr/>
              <p:nvPr/>
            </p:nvSpPr>
            <p:spPr>
              <a:xfrm>
                <a:off x="4419455" y="1709856"/>
                <a:ext cx="2030831" cy="1255485"/>
              </a:xfrm>
              <a:custGeom>
                <a:avLst/>
                <a:gdLst/>
                <a:ahLst/>
                <a:cxnLst/>
                <a:rect l="l" t="t" r="r" b="b"/>
                <a:pathLst>
                  <a:path w="27366" h="16918" extrusionOk="0">
                    <a:moveTo>
                      <a:pt x="5558" y="0"/>
                    </a:moveTo>
                    <a:cubicBezTo>
                      <a:pt x="3682" y="0"/>
                      <a:pt x="1892" y="1088"/>
                      <a:pt x="1089" y="2916"/>
                    </a:cubicBezTo>
                    <a:cubicBezTo>
                      <a:pt x="1" y="5382"/>
                      <a:pt x="1125" y="8267"/>
                      <a:pt x="3591" y="9352"/>
                    </a:cubicBezTo>
                    <a:lnTo>
                      <a:pt x="19844" y="16502"/>
                    </a:lnTo>
                    <a:cubicBezTo>
                      <a:pt x="20483" y="16787"/>
                      <a:pt x="21147" y="16918"/>
                      <a:pt x="21808" y="16918"/>
                    </a:cubicBezTo>
                    <a:cubicBezTo>
                      <a:pt x="23683" y="16918"/>
                      <a:pt x="25471" y="15830"/>
                      <a:pt x="26278" y="14005"/>
                    </a:cubicBezTo>
                    <a:cubicBezTo>
                      <a:pt x="27366" y="11542"/>
                      <a:pt x="26244" y="8657"/>
                      <a:pt x="23778" y="7572"/>
                    </a:cubicBezTo>
                    <a:lnTo>
                      <a:pt x="7525" y="416"/>
                    </a:lnTo>
                    <a:cubicBezTo>
                      <a:pt x="6884" y="134"/>
                      <a:pt x="6216" y="0"/>
                      <a:pt x="5558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1" name="Google Shape;7751;p59"/>
              <p:cNvSpPr/>
              <p:nvPr/>
            </p:nvSpPr>
            <p:spPr>
              <a:xfrm>
                <a:off x="4043280" y="1909632"/>
                <a:ext cx="1955656" cy="1254891"/>
              </a:xfrm>
              <a:custGeom>
                <a:avLst/>
                <a:gdLst/>
                <a:ahLst/>
                <a:cxnLst/>
                <a:rect l="l" t="t" r="r" b="b"/>
                <a:pathLst>
                  <a:path w="26353" h="16910" extrusionOk="0">
                    <a:moveTo>
                      <a:pt x="5230" y="0"/>
                    </a:moveTo>
                    <a:cubicBezTo>
                      <a:pt x="4778" y="0"/>
                      <a:pt x="4330" y="63"/>
                      <a:pt x="3901" y="185"/>
                    </a:cubicBezTo>
                    <a:cubicBezTo>
                      <a:pt x="3753" y="232"/>
                      <a:pt x="3599" y="280"/>
                      <a:pt x="3452" y="338"/>
                    </a:cubicBezTo>
                    <a:cubicBezTo>
                      <a:pt x="3362" y="375"/>
                      <a:pt x="3270" y="414"/>
                      <a:pt x="3181" y="456"/>
                    </a:cubicBezTo>
                    <a:lnTo>
                      <a:pt x="3175" y="456"/>
                    </a:lnTo>
                    <a:cubicBezTo>
                      <a:pt x="2670" y="687"/>
                      <a:pt x="2207" y="1008"/>
                      <a:pt x="1803" y="1407"/>
                    </a:cubicBezTo>
                    <a:cubicBezTo>
                      <a:pt x="1376" y="1825"/>
                      <a:pt x="1022" y="2330"/>
                      <a:pt x="768" y="2913"/>
                    </a:cubicBezTo>
                    <a:cubicBezTo>
                      <a:pt x="706" y="3050"/>
                      <a:pt x="651" y="3184"/>
                      <a:pt x="606" y="3323"/>
                    </a:cubicBezTo>
                    <a:cubicBezTo>
                      <a:pt x="572" y="3421"/>
                      <a:pt x="545" y="3524"/>
                      <a:pt x="517" y="3622"/>
                    </a:cubicBezTo>
                    <a:cubicBezTo>
                      <a:pt x="492" y="3714"/>
                      <a:pt x="469" y="3809"/>
                      <a:pt x="450" y="3906"/>
                    </a:cubicBezTo>
                    <a:cubicBezTo>
                      <a:pt x="447" y="3909"/>
                      <a:pt x="447" y="3915"/>
                      <a:pt x="447" y="3918"/>
                    </a:cubicBezTo>
                    <a:cubicBezTo>
                      <a:pt x="1" y="6113"/>
                      <a:pt x="1122" y="8398"/>
                      <a:pt x="3256" y="9344"/>
                    </a:cubicBezTo>
                    <a:cubicBezTo>
                      <a:pt x="3259" y="9344"/>
                      <a:pt x="3259" y="9347"/>
                      <a:pt x="3265" y="9347"/>
                    </a:cubicBezTo>
                    <a:lnTo>
                      <a:pt x="3839" y="9600"/>
                    </a:lnTo>
                    <a:lnTo>
                      <a:pt x="4682" y="9971"/>
                    </a:lnTo>
                    <a:lnTo>
                      <a:pt x="4721" y="9988"/>
                    </a:lnTo>
                    <a:lnTo>
                      <a:pt x="6127" y="10605"/>
                    </a:lnTo>
                    <a:lnTo>
                      <a:pt x="6158" y="10619"/>
                    </a:lnTo>
                    <a:lnTo>
                      <a:pt x="6936" y="10962"/>
                    </a:lnTo>
                    <a:lnTo>
                      <a:pt x="7396" y="11163"/>
                    </a:lnTo>
                    <a:lnTo>
                      <a:pt x="8063" y="11456"/>
                    </a:lnTo>
                    <a:lnTo>
                      <a:pt x="10485" y="12524"/>
                    </a:lnTo>
                    <a:lnTo>
                      <a:pt x="10839" y="12680"/>
                    </a:lnTo>
                    <a:lnTo>
                      <a:pt x="11361" y="12912"/>
                    </a:lnTo>
                    <a:lnTo>
                      <a:pt x="12080" y="13227"/>
                    </a:lnTo>
                    <a:lnTo>
                      <a:pt x="14195" y="14159"/>
                    </a:lnTo>
                    <a:lnTo>
                      <a:pt x="14672" y="14368"/>
                    </a:lnTo>
                    <a:lnTo>
                      <a:pt x="16140" y="15013"/>
                    </a:lnTo>
                    <a:lnTo>
                      <a:pt x="17328" y="15537"/>
                    </a:lnTo>
                    <a:lnTo>
                      <a:pt x="17875" y="15777"/>
                    </a:lnTo>
                    <a:lnTo>
                      <a:pt x="18731" y="16154"/>
                    </a:lnTo>
                    <a:lnTo>
                      <a:pt x="19512" y="16497"/>
                    </a:lnTo>
                    <a:cubicBezTo>
                      <a:pt x="20148" y="16779"/>
                      <a:pt x="20815" y="16910"/>
                      <a:pt x="21474" y="16910"/>
                    </a:cubicBezTo>
                    <a:cubicBezTo>
                      <a:pt x="21624" y="16910"/>
                      <a:pt x="21772" y="16904"/>
                      <a:pt x="21917" y="16890"/>
                    </a:cubicBezTo>
                    <a:lnTo>
                      <a:pt x="21920" y="16890"/>
                    </a:lnTo>
                    <a:cubicBezTo>
                      <a:pt x="22018" y="16882"/>
                      <a:pt x="22115" y="16868"/>
                      <a:pt x="22213" y="16854"/>
                    </a:cubicBezTo>
                    <a:cubicBezTo>
                      <a:pt x="22316" y="16837"/>
                      <a:pt x="22414" y="16820"/>
                      <a:pt x="22514" y="16798"/>
                    </a:cubicBezTo>
                    <a:cubicBezTo>
                      <a:pt x="22545" y="16793"/>
                      <a:pt x="22573" y="16784"/>
                      <a:pt x="22603" y="16779"/>
                    </a:cubicBezTo>
                    <a:cubicBezTo>
                      <a:pt x="22609" y="16779"/>
                      <a:pt x="22615" y="16776"/>
                      <a:pt x="22617" y="16776"/>
                    </a:cubicBezTo>
                    <a:cubicBezTo>
                      <a:pt x="22637" y="16770"/>
                      <a:pt x="22651" y="16767"/>
                      <a:pt x="22665" y="16765"/>
                    </a:cubicBezTo>
                    <a:cubicBezTo>
                      <a:pt x="22696" y="16753"/>
                      <a:pt x="22723" y="16748"/>
                      <a:pt x="22751" y="16740"/>
                    </a:cubicBezTo>
                    <a:lnTo>
                      <a:pt x="22793" y="16728"/>
                    </a:lnTo>
                    <a:cubicBezTo>
                      <a:pt x="22804" y="16726"/>
                      <a:pt x="22818" y="16723"/>
                      <a:pt x="22827" y="16720"/>
                    </a:cubicBezTo>
                    <a:cubicBezTo>
                      <a:pt x="22846" y="16714"/>
                      <a:pt x="22863" y="16709"/>
                      <a:pt x="22880" y="16706"/>
                    </a:cubicBezTo>
                    <a:cubicBezTo>
                      <a:pt x="22891" y="16700"/>
                      <a:pt x="22896" y="16700"/>
                      <a:pt x="22905" y="16698"/>
                    </a:cubicBezTo>
                    <a:cubicBezTo>
                      <a:pt x="22908" y="16698"/>
                      <a:pt x="22913" y="16698"/>
                      <a:pt x="22919" y="16695"/>
                    </a:cubicBezTo>
                    <a:cubicBezTo>
                      <a:pt x="22933" y="16692"/>
                      <a:pt x="22949" y="16684"/>
                      <a:pt x="22966" y="16681"/>
                    </a:cubicBezTo>
                    <a:cubicBezTo>
                      <a:pt x="22969" y="16681"/>
                      <a:pt x="22969" y="16678"/>
                      <a:pt x="22974" y="16678"/>
                    </a:cubicBezTo>
                    <a:cubicBezTo>
                      <a:pt x="22980" y="16678"/>
                      <a:pt x="22983" y="16673"/>
                      <a:pt x="22988" y="16673"/>
                    </a:cubicBezTo>
                    <a:cubicBezTo>
                      <a:pt x="23005" y="16667"/>
                      <a:pt x="23025" y="16659"/>
                      <a:pt x="23047" y="16653"/>
                    </a:cubicBezTo>
                    <a:cubicBezTo>
                      <a:pt x="23050" y="16653"/>
                      <a:pt x="23053" y="16650"/>
                      <a:pt x="23058" y="16650"/>
                    </a:cubicBezTo>
                    <a:cubicBezTo>
                      <a:pt x="23072" y="16642"/>
                      <a:pt x="23083" y="16639"/>
                      <a:pt x="23094" y="16636"/>
                    </a:cubicBezTo>
                    <a:cubicBezTo>
                      <a:pt x="23111" y="16631"/>
                      <a:pt x="23120" y="16625"/>
                      <a:pt x="23134" y="16622"/>
                    </a:cubicBezTo>
                    <a:cubicBezTo>
                      <a:pt x="23153" y="16617"/>
                      <a:pt x="23170" y="16611"/>
                      <a:pt x="23187" y="16603"/>
                    </a:cubicBezTo>
                    <a:cubicBezTo>
                      <a:pt x="23200" y="16600"/>
                      <a:pt x="23212" y="16594"/>
                      <a:pt x="23223" y="16589"/>
                    </a:cubicBezTo>
                    <a:lnTo>
                      <a:pt x="23326" y="16547"/>
                    </a:lnTo>
                    <a:cubicBezTo>
                      <a:pt x="23340" y="16544"/>
                      <a:pt x="23351" y="16539"/>
                      <a:pt x="23365" y="16533"/>
                    </a:cubicBezTo>
                    <a:cubicBezTo>
                      <a:pt x="23379" y="16527"/>
                      <a:pt x="23393" y="16525"/>
                      <a:pt x="23407" y="16516"/>
                    </a:cubicBezTo>
                    <a:cubicBezTo>
                      <a:pt x="23412" y="16516"/>
                      <a:pt x="23421" y="16514"/>
                      <a:pt x="23426" y="16511"/>
                    </a:cubicBezTo>
                    <a:cubicBezTo>
                      <a:pt x="23435" y="16505"/>
                      <a:pt x="23446" y="16502"/>
                      <a:pt x="23452" y="16500"/>
                    </a:cubicBezTo>
                    <a:cubicBezTo>
                      <a:pt x="23463" y="16491"/>
                      <a:pt x="23468" y="16488"/>
                      <a:pt x="23479" y="16486"/>
                    </a:cubicBezTo>
                    <a:cubicBezTo>
                      <a:pt x="23482" y="16486"/>
                      <a:pt x="23488" y="16483"/>
                      <a:pt x="23488" y="16483"/>
                    </a:cubicBezTo>
                    <a:cubicBezTo>
                      <a:pt x="23493" y="16477"/>
                      <a:pt x="23505" y="16474"/>
                      <a:pt x="23510" y="16472"/>
                    </a:cubicBezTo>
                    <a:lnTo>
                      <a:pt x="23519" y="16472"/>
                    </a:lnTo>
                    <a:cubicBezTo>
                      <a:pt x="23535" y="16463"/>
                      <a:pt x="23552" y="16455"/>
                      <a:pt x="23572" y="16447"/>
                    </a:cubicBezTo>
                    <a:cubicBezTo>
                      <a:pt x="23574" y="16447"/>
                      <a:pt x="23574" y="16444"/>
                      <a:pt x="23577" y="16444"/>
                    </a:cubicBezTo>
                    <a:cubicBezTo>
                      <a:pt x="23580" y="16441"/>
                      <a:pt x="23588" y="16441"/>
                      <a:pt x="23591" y="16435"/>
                    </a:cubicBezTo>
                    <a:cubicBezTo>
                      <a:pt x="23616" y="16427"/>
                      <a:pt x="23641" y="16416"/>
                      <a:pt x="23664" y="16402"/>
                    </a:cubicBezTo>
                    <a:lnTo>
                      <a:pt x="23728" y="16371"/>
                    </a:lnTo>
                    <a:lnTo>
                      <a:pt x="23731" y="16366"/>
                    </a:lnTo>
                    <a:cubicBezTo>
                      <a:pt x="23733" y="16366"/>
                      <a:pt x="23733" y="16363"/>
                      <a:pt x="23739" y="16363"/>
                    </a:cubicBezTo>
                    <a:lnTo>
                      <a:pt x="23758" y="16352"/>
                    </a:lnTo>
                    <a:cubicBezTo>
                      <a:pt x="23817" y="16321"/>
                      <a:pt x="23878" y="16290"/>
                      <a:pt x="23937" y="16254"/>
                    </a:cubicBezTo>
                    <a:cubicBezTo>
                      <a:pt x="23943" y="16251"/>
                      <a:pt x="23948" y="16249"/>
                      <a:pt x="23954" y="16246"/>
                    </a:cubicBezTo>
                    <a:cubicBezTo>
                      <a:pt x="23957" y="16240"/>
                      <a:pt x="23965" y="16237"/>
                      <a:pt x="23970" y="16235"/>
                    </a:cubicBezTo>
                    <a:cubicBezTo>
                      <a:pt x="23979" y="16232"/>
                      <a:pt x="23990" y="16223"/>
                      <a:pt x="23996" y="16221"/>
                    </a:cubicBezTo>
                    <a:cubicBezTo>
                      <a:pt x="24012" y="16212"/>
                      <a:pt x="24026" y="16204"/>
                      <a:pt x="24046" y="16193"/>
                    </a:cubicBezTo>
                    <a:cubicBezTo>
                      <a:pt x="24046" y="16190"/>
                      <a:pt x="24049" y="16190"/>
                      <a:pt x="24049" y="16190"/>
                    </a:cubicBezTo>
                    <a:cubicBezTo>
                      <a:pt x="24054" y="16190"/>
                      <a:pt x="24060" y="16184"/>
                      <a:pt x="24063" y="16182"/>
                    </a:cubicBezTo>
                    <a:cubicBezTo>
                      <a:pt x="24068" y="16176"/>
                      <a:pt x="24076" y="16170"/>
                      <a:pt x="24082" y="16168"/>
                    </a:cubicBezTo>
                    <a:cubicBezTo>
                      <a:pt x="24104" y="16156"/>
                      <a:pt x="24124" y="16142"/>
                      <a:pt x="24146" y="16129"/>
                    </a:cubicBezTo>
                    <a:cubicBezTo>
                      <a:pt x="24152" y="16126"/>
                      <a:pt x="24157" y="16123"/>
                      <a:pt x="24163" y="16120"/>
                    </a:cubicBezTo>
                    <a:cubicBezTo>
                      <a:pt x="24180" y="16109"/>
                      <a:pt x="24199" y="16095"/>
                      <a:pt x="24216" y="16084"/>
                    </a:cubicBezTo>
                    <a:cubicBezTo>
                      <a:pt x="24222" y="16081"/>
                      <a:pt x="24230" y="16073"/>
                      <a:pt x="24235" y="16070"/>
                    </a:cubicBezTo>
                    <a:cubicBezTo>
                      <a:pt x="24235" y="16067"/>
                      <a:pt x="24241" y="16067"/>
                      <a:pt x="24241" y="16067"/>
                    </a:cubicBezTo>
                    <a:cubicBezTo>
                      <a:pt x="24261" y="16053"/>
                      <a:pt x="24277" y="16042"/>
                      <a:pt x="24297" y="16028"/>
                    </a:cubicBezTo>
                    <a:cubicBezTo>
                      <a:pt x="24314" y="16014"/>
                      <a:pt x="24330" y="16000"/>
                      <a:pt x="24347" y="15989"/>
                    </a:cubicBezTo>
                    <a:cubicBezTo>
                      <a:pt x="24369" y="15975"/>
                      <a:pt x="24389" y="15958"/>
                      <a:pt x="24411" y="15944"/>
                    </a:cubicBezTo>
                    <a:cubicBezTo>
                      <a:pt x="24414" y="15942"/>
                      <a:pt x="24422" y="15939"/>
                      <a:pt x="24425" y="15933"/>
                    </a:cubicBezTo>
                    <a:cubicBezTo>
                      <a:pt x="24431" y="15930"/>
                      <a:pt x="24436" y="15928"/>
                      <a:pt x="24439" y="15925"/>
                    </a:cubicBezTo>
                    <a:cubicBezTo>
                      <a:pt x="24450" y="15917"/>
                      <a:pt x="24459" y="15911"/>
                      <a:pt x="24467" y="15903"/>
                    </a:cubicBezTo>
                    <a:cubicBezTo>
                      <a:pt x="24470" y="15900"/>
                      <a:pt x="24478" y="15897"/>
                      <a:pt x="24481" y="15891"/>
                    </a:cubicBezTo>
                    <a:cubicBezTo>
                      <a:pt x="24492" y="15886"/>
                      <a:pt x="24498" y="15877"/>
                      <a:pt x="24509" y="15872"/>
                    </a:cubicBezTo>
                    <a:cubicBezTo>
                      <a:pt x="24514" y="15869"/>
                      <a:pt x="24520" y="15864"/>
                      <a:pt x="24523" y="15861"/>
                    </a:cubicBezTo>
                    <a:lnTo>
                      <a:pt x="24528" y="15855"/>
                    </a:lnTo>
                    <a:cubicBezTo>
                      <a:pt x="24537" y="15850"/>
                      <a:pt x="24540" y="15847"/>
                      <a:pt x="24542" y="15844"/>
                    </a:cubicBezTo>
                    <a:lnTo>
                      <a:pt x="24548" y="15841"/>
                    </a:lnTo>
                    <a:cubicBezTo>
                      <a:pt x="24554" y="15836"/>
                      <a:pt x="24556" y="15833"/>
                      <a:pt x="24562" y="15830"/>
                    </a:cubicBezTo>
                    <a:cubicBezTo>
                      <a:pt x="24567" y="15827"/>
                      <a:pt x="24570" y="15822"/>
                      <a:pt x="24576" y="15819"/>
                    </a:cubicBezTo>
                    <a:cubicBezTo>
                      <a:pt x="24595" y="15799"/>
                      <a:pt x="24620" y="15780"/>
                      <a:pt x="24646" y="15760"/>
                    </a:cubicBezTo>
                    <a:cubicBezTo>
                      <a:pt x="24660" y="15749"/>
                      <a:pt x="24668" y="15738"/>
                      <a:pt x="24682" y="15730"/>
                    </a:cubicBezTo>
                    <a:cubicBezTo>
                      <a:pt x="24701" y="15716"/>
                      <a:pt x="24718" y="15696"/>
                      <a:pt x="24735" y="15682"/>
                    </a:cubicBezTo>
                    <a:cubicBezTo>
                      <a:pt x="24749" y="15668"/>
                      <a:pt x="24766" y="15654"/>
                      <a:pt x="24779" y="15640"/>
                    </a:cubicBezTo>
                    <a:cubicBezTo>
                      <a:pt x="24779" y="15638"/>
                      <a:pt x="24785" y="15638"/>
                      <a:pt x="24788" y="15635"/>
                    </a:cubicBezTo>
                    <a:cubicBezTo>
                      <a:pt x="24793" y="15624"/>
                      <a:pt x="24805" y="15618"/>
                      <a:pt x="24813" y="15610"/>
                    </a:cubicBezTo>
                    <a:lnTo>
                      <a:pt x="24821" y="15598"/>
                    </a:lnTo>
                    <a:lnTo>
                      <a:pt x="24830" y="15593"/>
                    </a:lnTo>
                    <a:cubicBezTo>
                      <a:pt x="24832" y="15593"/>
                      <a:pt x="24832" y="15590"/>
                      <a:pt x="24832" y="15590"/>
                    </a:cubicBezTo>
                    <a:lnTo>
                      <a:pt x="24832" y="15585"/>
                    </a:lnTo>
                    <a:lnTo>
                      <a:pt x="24835" y="15582"/>
                    </a:lnTo>
                    <a:cubicBezTo>
                      <a:pt x="24849" y="15571"/>
                      <a:pt x="24860" y="15557"/>
                      <a:pt x="24874" y="15548"/>
                    </a:cubicBezTo>
                    <a:lnTo>
                      <a:pt x="24899" y="15523"/>
                    </a:lnTo>
                    <a:lnTo>
                      <a:pt x="24919" y="15501"/>
                    </a:lnTo>
                    <a:lnTo>
                      <a:pt x="24952" y="15470"/>
                    </a:lnTo>
                    <a:lnTo>
                      <a:pt x="24983" y="15439"/>
                    </a:lnTo>
                    <a:lnTo>
                      <a:pt x="24997" y="15426"/>
                    </a:lnTo>
                    <a:lnTo>
                      <a:pt x="25000" y="15423"/>
                    </a:lnTo>
                    <a:cubicBezTo>
                      <a:pt x="25003" y="15423"/>
                      <a:pt x="25003" y="15417"/>
                      <a:pt x="25008" y="15414"/>
                    </a:cubicBezTo>
                    <a:lnTo>
                      <a:pt x="25011" y="15412"/>
                    </a:lnTo>
                    <a:lnTo>
                      <a:pt x="25025" y="15398"/>
                    </a:lnTo>
                    <a:cubicBezTo>
                      <a:pt x="25036" y="15386"/>
                      <a:pt x="25045" y="15373"/>
                      <a:pt x="25056" y="15361"/>
                    </a:cubicBezTo>
                    <a:cubicBezTo>
                      <a:pt x="25058" y="15356"/>
                      <a:pt x="25064" y="15353"/>
                      <a:pt x="25067" y="15347"/>
                    </a:cubicBezTo>
                    <a:cubicBezTo>
                      <a:pt x="25084" y="15331"/>
                      <a:pt x="25098" y="15314"/>
                      <a:pt x="25114" y="15297"/>
                    </a:cubicBezTo>
                    <a:lnTo>
                      <a:pt x="25120" y="15292"/>
                    </a:lnTo>
                    <a:lnTo>
                      <a:pt x="25125" y="15286"/>
                    </a:lnTo>
                    <a:cubicBezTo>
                      <a:pt x="25137" y="15272"/>
                      <a:pt x="25148" y="15261"/>
                      <a:pt x="25156" y="15247"/>
                    </a:cubicBezTo>
                    <a:cubicBezTo>
                      <a:pt x="25167" y="15233"/>
                      <a:pt x="25181" y="15219"/>
                      <a:pt x="25192" y="15205"/>
                    </a:cubicBezTo>
                    <a:cubicBezTo>
                      <a:pt x="25206" y="15191"/>
                      <a:pt x="25217" y="15174"/>
                      <a:pt x="25231" y="15160"/>
                    </a:cubicBezTo>
                    <a:cubicBezTo>
                      <a:pt x="25234" y="15149"/>
                      <a:pt x="25240" y="15144"/>
                      <a:pt x="25248" y="15135"/>
                    </a:cubicBezTo>
                    <a:cubicBezTo>
                      <a:pt x="25262" y="15121"/>
                      <a:pt x="25273" y="15105"/>
                      <a:pt x="25287" y="15091"/>
                    </a:cubicBezTo>
                    <a:lnTo>
                      <a:pt x="25290" y="15088"/>
                    </a:lnTo>
                    <a:cubicBezTo>
                      <a:pt x="25293" y="15082"/>
                      <a:pt x="25293" y="15080"/>
                      <a:pt x="25296" y="15077"/>
                    </a:cubicBezTo>
                    <a:cubicBezTo>
                      <a:pt x="25301" y="15068"/>
                      <a:pt x="25304" y="15066"/>
                      <a:pt x="25307" y="15063"/>
                    </a:cubicBezTo>
                    <a:cubicBezTo>
                      <a:pt x="25315" y="15054"/>
                      <a:pt x="25318" y="15052"/>
                      <a:pt x="25321" y="15046"/>
                    </a:cubicBezTo>
                    <a:cubicBezTo>
                      <a:pt x="25323" y="15041"/>
                      <a:pt x="25323" y="15038"/>
                      <a:pt x="25329" y="15035"/>
                    </a:cubicBezTo>
                    <a:cubicBezTo>
                      <a:pt x="25332" y="15032"/>
                      <a:pt x="25335" y="15027"/>
                      <a:pt x="25337" y="15021"/>
                    </a:cubicBezTo>
                    <a:cubicBezTo>
                      <a:pt x="25343" y="15018"/>
                      <a:pt x="25349" y="15010"/>
                      <a:pt x="25351" y="15004"/>
                    </a:cubicBezTo>
                    <a:cubicBezTo>
                      <a:pt x="25360" y="14996"/>
                      <a:pt x="25365" y="14985"/>
                      <a:pt x="25374" y="14979"/>
                    </a:cubicBezTo>
                    <a:cubicBezTo>
                      <a:pt x="25379" y="14968"/>
                      <a:pt x="25385" y="14962"/>
                      <a:pt x="25390" y="14954"/>
                    </a:cubicBezTo>
                    <a:lnTo>
                      <a:pt x="25393" y="14951"/>
                    </a:lnTo>
                    <a:cubicBezTo>
                      <a:pt x="25393" y="14948"/>
                      <a:pt x="25399" y="14948"/>
                      <a:pt x="25399" y="14943"/>
                    </a:cubicBezTo>
                    <a:lnTo>
                      <a:pt x="25430" y="14901"/>
                    </a:lnTo>
                    <a:cubicBezTo>
                      <a:pt x="25435" y="14893"/>
                      <a:pt x="25446" y="14879"/>
                      <a:pt x="25455" y="14868"/>
                    </a:cubicBezTo>
                    <a:cubicBezTo>
                      <a:pt x="25463" y="14851"/>
                      <a:pt x="25477" y="14831"/>
                      <a:pt x="25491" y="14812"/>
                    </a:cubicBezTo>
                    <a:cubicBezTo>
                      <a:pt x="25491" y="14809"/>
                      <a:pt x="25496" y="14809"/>
                      <a:pt x="25496" y="14803"/>
                    </a:cubicBezTo>
                    <a:cubicBezTo>
                      <a:pt x="25502" y="14798"/>
                      <a:pt x="25505" y="14795"/>
                      <a:pt x="25510" y="14787"/>
                    </a:cubicBezTo>
                    <a:cubicBezTo>
                      <a:pt x="25510" y="14781"/>
                      <a:pt x="25513" y="14775"/>
                      <a:pt x="25516" y="14773"/>
                    </a:cubicBezTo>
                    <a:cubicBezTo>
                      <a:pt x="25519" y="14767"/>
                      <a:pt x="25527" y="14759"/>
                      <a:pt x="25530" y="14753"/>
                    </a:cubicBezTo>
                    <a:cubicBezTo>
                      <a:pt x="25544" y="14734"/>
                      <a:pt x="25555" y="14717"/>
                      <a:pt x="25566" y="14700"/>
                    </a:cubicBezTo>
                    <a:cubicBezTo>
                      <a:pt x="25575" y="14686"/>
                      <a:pt x="25586" y="14672"/>
                      <a:pt x="25597" y="14656"/>
                    </a:cubicBezTo>
                    <a:cubicBezTo>
                      <a:pt x="25600" y="14656"/>
                      <a:pt x="25600" y="14650"/>
                      <a:pt x="25600" y="14650"/>
                    </a:cubicBezTo>
                    <a:cubicBezTo>
                      <a:pt x="25602" y="14644"/>
                      <a:pt x="25608" y="14642"/>
                      <a:pt x="25611" y="14633"/>
                    </a:cubicBezTo>
                    <a:cubicBezTo>
                      <a:pt x="25611" y="14630"/>
                      <a:pt x="25614" y="14630"/>
                      <a:pt x="25614" y="14628"/>
                    </a:cubicBezTo>
                    <a:cubicBezTo>
                      <a:pt x="25616" y="14622"/>
                      <a:pt x="25622" y="14616"/>
                      <a:pt x="25625" y="14614"/>
                    </a:cubicBezTo>
                    <a:cubicBezTo>
                      <a:pt x="25628" y="14605"/>
                      <a:pt x="25636" y="14594"/>
                      <a:pt x="25639" y="14589"/>
                    </a:cubicBezTo>
                    <a:cubicBezTo>
                      <a:pt x="25639" y="14586"/>
                      <a:pt x="25642" y="14586"/>
                      <a:pt x="25642" y="14580"/>
                    </a:cubicBezTo>
                    <a:lnTo>
                      <a:pt x="25642" y="14577"/>
                    </a:lnTo>
                    <a:lnTo>
                      <a:pt x="25642" y="14575"/>
                    </a:lnTo>
                    <a:lnTo>
                      <a:pt x="25642" y="14572"/>
                    </a:lnTo>
                    <a:cubicBezTo>
                      <a:pt x="25655" y="14547"/>
                      <a:pt x="25669" y="14524"/>
                      <a:pt x="25683" y="14502"/>
                    </a:cubicBezTo>
                    <a:cubicBezTo>
                      <a:pt x="25686" y="14491"/>
                      <a:pt x="25695" y="14485"/>
                      <a:pt x="25697" y="14477"/>
                    </a:cubicBezTo>
                    <a:lnTo>
                      <a:pt x="25697" y="14474"/>
                    </a:lnTo>
                    <a:cubicBezTo>
                      <a:pt x="25700" y="14471"/>
                      <a:pt x="25700" y="14466"/>
                      <a:pt x="25706" y="14463"/>
                    </a:cubicBezTo>
                    <a:cubicBezTo>
                      <a:pt x="25711" y="14452"/>
                      <a:pt x="25720" y="14444"/>
                      <a:pt x="25722" y="14432"/>
                    </a:cubicBezTo>
                    <a:cubicBezTo>
                      <a:pt x="25725" y="14424"/>
                      <a:pt x="25734" y="14416"/>
                      <a:pt x="25736" y="14407"/>
                    </a:cubicBezTo>
                    <a:cubicBezTo>
                      <a:pt x="25789" y="14312"/>
                      <a:pt x="25837" y="14212"/>
                      <a:pt x="25887" y="14112"/>
                    </a:cubicBezTo>
                    <a:cubicBezTo>
                      <a:pt x="25904" y="14075"/>
                      <a:pt x="25918" y="14042"/>
                      <a:pt x="25934" y="14006"/>
                    </a:cubicBezTo>
                    <a:cubicBezTo>
                      <a:pt x="26166" y="13487"/>
                      <a:pt x="26294" y="12951"/>
                      <a:pt x="26336" y="12415"/>
                    </a:cubicBezTo>
                    <a:lnTo>
                      <a:pt x="26336" y="12399"/>
                    </a:lnTo>
                    <a:cubicBezTo>
                      <a:pt x="26342" y="12304"/>
                      <a:pt x="26350" y="12214"/>
                      <a:pt x="26350" y="12120"/>
                    </a:cubicBezTo>
                    <a:cubicBezTo>
                      <a:pt x="26353" y="12039"/>
                      <a:pt x="26353" y="11955"/>
                      <a:pt x="26353" y="11866"/>
                    </a:cubicBezTo>
                    <a:cubicBezTo>
                      <a:pt x="26353" y="11846"/>
                      <a:pt x="26350" y="11832"/>
                      <a:pt x="26350" y="11816"/>
                    </a:cubicBezTo>
                    <a:cubicBezTo>
                      <a:pt x="26347" y="11802"/>
                      <a:pt x="26347" y="11785"/>
                      <a:pt x="26347" y="11771"/>
                    </a:cubicBezTo>
                    <a:cubicBezTo>
                      <a:pt x="26347" y="11746"/>
                      <a:pt x="26347" y="11721"/>
                      <a:pt x="26342" y="11698"/>
                    </a:cubicBezTo>
                    <a:cubicBezTo>
                      <a:pt x="26342" y="11676"/>
                      <a:pt x="26339" y="11659"/>
                      <a:pt x="26339" y="11637"/>
                    </a:cubicBezTo>
                    <a:cubicBezTo>
                      <a:pt x="26336" y="11631"/>
                      <a:pt x="26336" y="11620"/>
                      <a:pt x="26336" y="11615"/>
                    </a:cubicBezTo>
                    <a:lnTo>
                      <a:pt x="26336" y="11595"/>
                    </a:lnTo>
                    <a:cubicBezTo>
                      <a:pt x="26333" y="11567"/>
                      <a:pt x="26333" y="11545"/>
                      <a:pt x="26328" y="11517"/>
                    </a:cubicBezTo>
                    <a:cubicBezTo>
                      <a:pt x="26325" y="11464"/>
                      <a:pt x="26319" y="11411"/>
                      <a:pt x="26311" y="11358"/>
                    </a:cubicBezTo>
                    <a:cubicBezTo>
                      <a:pt x="26311" y="11355"/>
                      <a:pt x="26308" y="11350"/>
                      <a:pt x="26308" y="11341"/>
                    </a:cubicBezTo>
                    <a:lnTo>
                      <a:pt x="26308" y="11336"/>
                    </a:lnTo>
                    <a:cubicBezTo>
                      <a:pt x="26306" y="11313"/>
                      <a:pt x="26300" y="11297"/>
                      <a:pt x="26297" y="11274"/>
                    </a:cubicBezTo>
                    <a:cubicBezTo>
                      <a:pt x="26297" y="11266"/>
                      <a:pt x="26294" y="11258"/>
                      <a:pt x="26294" y="11246"/>
                    </a:cubicBezTo>
                    <a:cubicBezTo>
                      <a:pt x="26292" y="11238"/>
                      <a:pt x="26292" y="11227"/>
                      <a:pt x="26286" y="11216"/>
                    </a:cubicBezTo>
                    <a:cubicBezTo>
                      <a:pt x="26286" y="11210"/>
                      <a:pt x="26283" y="11202"/>
                      <a:pt x="26283" y="11199"/>
                    </a:cubicBezTo>
                    <a:lnTo>
                      <a:pt x="26283" y="11191"/>
                    </a:lnTo>
                    <a:cubicBezTo>
                      <a:pt x="26283" y="11185"/>
                      <a:pt x="26280" y="11174"/>
                      <a:pt x="26280" y="11168"/>
                    </a:cubicBezTo>
                    <a:cubicBezTo>
                      <a:pt x="26280" y="11160"/>
                      <a:pt x="26278" y="11157"/>
                      <a:pt x="26278" y="11149"/>
                    </a:cubicBezTo>
                    <a:cubicBezTo>
                      <a:pt x="26278" y="11140"/>
                      <a:pt x="26272" y="11129"/>
                      <a:pt x="26272" y="11121"/>
                    </a:cubicBezTo>
                    <a:lnTo>
                      <a:pt x="26272" y="11115"/>
                    </a:lnTo>
                    <a:cubicBezTo>
                      <a:pt x="26269" y="11099"/>
                      <a:pt x="26266" y="11085"/>
                      <a:pt x="26264" y="11065"/>
                    </a:cubicBezTo>
                    <a:cubicBezTo>
                      <a:pt x="26264" y="11060"/>
                      <a:pt x="26258" y="11057"/>
                      <a:pt x="26258" y="11048"/>
                    </a:cubicBezTo>
                    <a:cubicBezTo>
                      <a:pt x="26255" y="11046"/>
                      <a:pt x="26255" y="11043"/>
                      <a:pt x="26255" y="11037"/>
                    </a:cubicBezTo>
                    <a:cubicBezTo>
                      <a:pt x="26252" y="11029"/>
                      <a:pt x="26252" y="11018"/>
                      <a:pt x="26250" y="11006"/>
                    </a:cubicBezTo>
                    <a:cubicBezTo>
                      <a:pt x="26250" y="11001"/>
                      <a:pt x="26244" y="10993"/>
                      <a:pt x="26244" y="10987"/>
                    </a:cubicBezTo>
                    <a:cubicBezTo>
                      <a:pt x="26241" y="10973"/>
                      <a:pt x="26239" y="10953"/>
                      <a:pt x="26236" y="10940"/>
                    </a:cubicBezTo>
                    <a:lnTo>
                      <a:pt x="26236" y="10937"/>
                    </a:lnTo>
                    <a:cubicBezTo>
                      <a:pt x="26230" y="10909"/>
                      <a:pt x="26225" y="10884"/>
                      <a:pt x="26216" y="10856"/>
                    </a:cubicBezTo>
                    <a:cubicBezTo>
                      <a:pt x="26211" y="10828"/>
                      <a:pt x="26202" y="10806"/>
                      <a:pt x="26197" y="10778"/>
                    </a:cubicBezTo>
                    <a:cubicBezTo>
                      <a:pt x="26188" y="10750"/>
                      <a:pt x="26183" y="10725"/>
                      <a:pt x="26174" y="10697"/>
                    </a:cubicBezTo>
                    <a:cubicBezTo>
                      <a:pt x="26169" y="10669"/>
                      <a:pt x="26158" y="10644"/>
                      <a:pt x="26152" y="10616"/>
                    </a:cubicBezTo>
                    <a:cubicBezTo>
                      <a:pt x="26146" y="10613"/>
                      <a:pt x="26146" y="10605"/>
                      <a:pt x="26144" y="10599"/>
                    </a:cubicBezTo>
                    <a:cubicBezTo>
                      <a:pt x="26141" y="10582"/>
                      <a:pt x="26133" y="10560"/>
                      <a:pt x="26127" y="10541"/>
                    </a:cubicBezTo>
                    <a:cubicBezTo>
                      <a:pt x="26127" y="10535"/>
                      <a:pt x="26124" y="10532"/>
                      <a:pt x="26124" y="10529"/>
                    </a:cubicBezTo>
                    <a:cubicBezTo>
                      <a:pt x="26116" y="10504"/>
                      <a:pt x="26105" y="10479"/>
                      <a:pt x="26099" y="10457"/>
                    </a:cubicBezTo>
                    <a:lnTo>
                      <a:pt x="26077" y="10393"/>
                    </a:lnTo>
                    <a:cubicBezTo>
                      <a:pt x="26077" y="10390"/>
                      <a:pt x="26074" y="10387"/>
                      <a:pt x="26074" y="10382"/>
                    </a:cubicBezTo>
                    <a:cubicBezTo>
                      <a:pt x="26071" y="10376"/>
                      <a:pt x="26071" y="10373"/>
                      <a:pt x="26068" y="10365"/>
                    </a:cubicBezTo>
                    <a:cubicBezTo>
                      <a:pt x="26063" y="10362"/>
                      <a:pt x="26063" y="10354"/>
                      <a:pt x="26060" y="10348"/>
                    </a:cubicBezTo>
                    <a:lnTo>
                      <a:pt x="26049" y="10317"/>
                    </a:lnTo>
                    <a:cubicBezTo>
                      <a:pt x="26040" y="10295"/>
                      <a:pt x="26032" y="10270"/>
                      <a:pt x="26021" y="10248"/>
                    </a:cubicBezTo>
                    <a:cubicBezTo>
                      <a:pt x="26015" y="10228"/>
                      <a:pt x="26007" y="10209"/>
                      <a:pt x="26001" y="10192"/>
                    </a:cubicBezTo>
                    <a:cubicBezTo>
                      <a:pt x="25541" y="9056"/>
                      <a:pt x="24654" y="8094"/>
                      <a:pt x="23449" y="7564"/>
                    </a:cubicBezTo>
                    <a:lnTo>
                      <a:pt x="21161" y="6557"/>
                    </a:lnTo>
                    <a:lnTo>
                      <a:pt x="20815" y="6403"/>
                    </a:lnTo>
                    <a:lnTo>
                      <a:pt x="20804" y="6401"/>
                    </a:lnTo>
                    <a:lnTo>
                      <a:pt x="19909" y="6007"/>
                    </a:lnTo>
                    <a:lnTo>
                      <a:pt x="19292" y="5734"/>
                    </a:lnTo>
                    <a:lnTo>
                      <a:pt x="17370" y="4891"/>
                    </a:lnTo>
                    <a:lnTo>
                      <a:pt x="17367" y="4891"/>
                    </a:lnTo>
                    <a:lnTo>
                      <a:pt x="16137" y="4350"/>
                    </a:lnTo>
                    <a:lnTo>
                      <a:pt x="15342" y="3999"/>
                    </a:lnTo>
                    <a:lnTo>
                      <a:pt x="13559" y="3212"/>
                    </a:lnTo>
                    <a:lnTo>
                      <a:pt x="13553" y="3209"/>
                    </a:lnTo>
                    <a:lnTo>
                      <a:pt x="12504" y="2749"/>
                    </a:lnTo>
                    <a:lnTo>
                      <a:pt x="11609" y="2355"/>
                    </a:lnTo>
                    <a:lnTo>
                      <a:pt x="9681" y="1507"/>
                    </a:lnTo>
                    <a:lnTo>
                      <a:pt x="8044" y="785"/>
                    </a:lnTo>
                    <a:lnTo>
                      <a:pt x="7201" y="416"/>
                    </a:lnTo>
                    <a:cubicBezTo>
                      <a:pt x="6558" y="134"/>
                      <a:pt x="5889" y="0"/>
                      <a:pt x="5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2" name="Google Shape;7752;p59"/>
              <p:cNvSpPr/>
              <p:nvPr/>
            </p:nvSpPr>
            <p:spPr>
              <a:xfrm>
                <a:off x="4069551" y="2272151"/>
                <a:ext cx="1930425" cy="892821"/>
              </a:xfrm>
              <a:custGeom>
                <a:avLst/>
                <a:gdLst/>
                <a:ahLst/>
                <a:cxnLst/>
                <a:rect l="l" t="t" r="r" b="b"/>
                <a:pathLst>
                  <a:path w="26013" h="12031" extrusionOk="0">
                    <a:moveTo>
                      <a:pt x="1" y="1"/>
                    </a:moveTo>
                    <a:cubicBezTo>
                      <a:pt x="9" y="1870"/>
                      <a:pt x="1086" y="3650"/>
                      <a:pt x="2902" y="4456"/>
                    </a:cubicBezTo>
                    <a:cubicBezTo>
                      <a:pt x="2911" y="4459"/>
                      <a:pt x="2913" y="4459"/>
                      <a:pt x="2916" y="4462"/>
                    </a:cubicBezTo>
                    <a:lnTo>
                      <a:pt x="3488" y="4713"/>
                    </a:lnTo>
                    <a:lnTo>
                      <a:pt x="4325" y="5084"/>
                    </a:lnTo>
                    <a:lnTo>
                      <a:pt x="4364" y="5100"/>
                    </a:lnTo>
                    <a:lnTo>
                      <a:pt x="5787" y="5728"/>
                    </a:lnTo>
                    <a:lnTo>
                      <a:pt x="5823" y="5742"/>
                    </a:lnTo>
                    <a:lnTo>
                      <a:pt x="6590" y="6080"/>
                    </a:lnTo>
                    <a:lnTo>
                      <a:pt x="7045" y="6283"/>
                    </a:lnTo>
                    <a:lnTo>
                      <a:pt x="7709" y="6576"/>
                    </a:lnTo>
                    <a:lnTo>
                      <a:pt x="10147" y="7650"/>
                    </a:lnTo>
                    <a:lnTo>
                      <a:pt x="10496" y="7804"/>
                    </a:lnTo>
                    <a:lnTo>
                      <a:pt x="11015" y="8030"/>
                    </a:lnTo>
                    <a:lnTo>
                      <a:pt x="11729" y="8342"/>
                    </a:lnTo>
                    <a:lnTo>
                      <a:pt x="13861" y="9282"/>
                    </a:lnTo>
                    <a:lnTo>
                      <a:pt x="14332" y="9486"/>
                    </a:lnTo>
                    <a:lnTo>
                      <a:pt x="15791" y="10128"/>
                    </a:lnTo>
                    <a:lnTo>
                      <a:pt x="16968" y="10644"/>
                    </a:lnTo>
                    <a:lnTo>
                      <a:pt x="17546" y="10900"/>
                    </a:lnTo>
                    <a:lnTo>
                      <a:pt x="18397" y="11271"/>
                    </a:lnTo>
                    <a:lnTo>
                      <a:pt x="19172" y="11615"/>
                    </a:lnTo>
                    <a:cubicBezTo>
                      <a:pt x="19792" y="11885"/>
                      <a:pt x="20433" y="12019"/>
                      <a:pt x="21067" y="12030"/>
                    </a:cubicBezTo>
                    <a:lnTo>
                      <a:pt x="21360" y="12030"/>
                    </a:lnTo>
                    <a:cubicBezTo>
                      <a:pt x="21379" y="12030"/>
                      <a:pt x="21396" y="12025"/>
                      <a:pt x="21413" y="12025"/>
                    </a:cubicBezTo>
                    <a:cubicBezTo>
                      <a:pt x="21440" y="12022"/>
                      <a:pt x="21468" y="12022"/>
                      <a:pt x="21496" y="12019"/>
                    </a:cubicBezTo>
                    <a:cubicBezTo>
                      <a:pt x="21521" y="12016"/>
                      <a:pt x="21546" y="12016"/>
                      <a:pt x="21574" y="12011"/>
                    </a:cubicBezTo>
                    <a:lnTo>
                      <a:pt x="21580" y="12011"/>
                    </a:lnTo>
                    <a:cubicBezTo>
                      <a:pt x="21602" y="12008"/>
                      <a:pt x="21625" y="12008"/>
                      <a:pt x="21647" y="12005"/>
                    </a:cubicBezTo>
                    <a:cubicBezTo>
                      <a:pt x="21652" y="12002"/>
                      <a:pt x="21658" y="12002"/>
                      <a:pt x="21664" y="12002"/>
                    </a:cubicBezTo>
                    <a:lnTo>
                      <a:pt x="21831" y="11980"/>
                    </a:lnTo>
                    <a:cubicBezTo>
                      <a:pt x="21845" y="11977"/>
                      <a:pt x="21859" y="11977"/>
                      <a:pt x="21873" y="11974"/>
                    </a:cubicBezTo>
                    <a:cubicBezTo>
                      <a:pt x="21887" y="11972"/>
                      <a:pt x="21904" y="11972"/>
                      <a:pt x="21917" y="11966"/>
                    </a:cubicBezTo>
                    <a:cubicBezTo>
                      <a:pt x="22001" y="11952"/>
                      <a:pt x="22090" y="11935"/>
                      <a:pt x="22174" y="11919"/>
                    </a:cubicBezTo>
                    <a:cubicBezTo>
                      <a:pt x="22537" y="11838"/>
                      <a:pt x="22891" y="11718"/>
                      <a:pt x="23226" y="11559"/>
                    </a:cubicBezTo>
                    <a:cubicBezTo>
                      <a:pt x="23326" y="11509"/>
                      <a:pt x="23430" y="11458"/>
                      <a:pt x="23527" y="11403"/>
                    </a:cubicBezTo>
                    <a:cubicBezTo>
                      <a:pt x="23711" y="11297"/>
                      <a:pt x="23884" y="11182"/>
                      <a:pt x="24057" y="11057"/>
                    </a:cubicBezTo>
                    <a:lnTo>
                      <a:pt x="24107" y="11015"/>
                    </a:lnTo>
                    <a:cubicBezTo>
                      <a:pt x="24116" y="11006"/>
                      <a:pt x="24121" y="11004"/>
                      <a:pt x="24127" y="11001"/>
                    </a:cubicBezTo>
                    <a:cubicBezTo>
                      <a:pt x="24147" y="10984"/>
                      <a:pt x="24172" y="10965"/>
                      <a:pt x="24191" y="10948"/>
                    </a:cubicBezTo>
                    <a:cubicBezTo>
                      <a:pt x="24202" y="10942"/>
                      <a:pt x="24211" y="10934"/>
                      <a:pt x="24219" y="10928"/>
                    </a:cubicBezTo>
                    <a:cubicBezTo>
                      <a:pt x="24225" y="10928"/>
                      <a:pt x="24227" y="10926"/>
                      <a:pt x="24230" y="10920"/>
                    </a:cubicBezTo>
                    <a:cubicBezTo>
                      <a:pt x="24247" y="10906"/>
                      <a:pt x="24264" y="10898"/>
                      <a:pt x="24275" y="10884"/>
                    </a:cubicBezTo>
                    <a:cubicBezTo>
                      <a:pt x="24283" y="10878"/>
                      <a:pt x="24286" y="10872"/>
                      <a:pt x="24294" y="10870"/>
                    </a:cubicBezTo>
                    <a:cubicBezTo>
                      <a:pt x="24308" y="10859"/>
                      <a:pt x="24319" y="10847"/>
                      <a:pt x="24333" y="10836"/>
                    </a:cubicBezTo>
                    <a:cubicBezTo>
                      <a:pt x="24350" y="10822"/>
                      <a:pt x="24367" y="10806"/>
                      <a:pt x="24384" y="10792"/>
                    </a:cubicBezTo>
                    <a:cubicBezTo>
                      <a:pt x="24403" y="10775"/>
                      <a:pt x="24420" y="10761"/>
                      <a:pt x="24437" y="10741"/>
                    </a:cubicBezTo>
                    <a:cubicBezTo>
                      <a:pt x="24442" y="10733"/>
                      <a:pt x="24453" y="10725"/>
                      <a:pt x="24462" y="10719"/>
                    </a:cubicBezTo>
                    <a:lnTo>
                      <a:pt x="24481" y="10697"/>
                    </a:lnTo>
                    <a:lnTo>
                      <a:pt x="24490" y="10691"/>
                    </a:lnTo>
                    <a:cubicBezTo>
                      <a:pt x="24492" y="10691"/>
                      <a:pt x="24492" y="10688"/>
                      <a:pt x="24495" y="10688"/>
                    </a:cubicBezTo>
                    <a:lnTo>
                      <a:pt x="24504" y="10680"/>
                    </a:lnTo>
                    <a:lnTo>
                      <a:pt x="24509" y="10674"/>
                    </a:lnTo>
                    <a:cubicBezTo>
                      <a:pt x="24512" y="10666"/>
                      <a:pt x="24520" y="10663"/>
                      <a:pt x="24523" y="10660"/>
                    </a:cubicBezTo>
                    <a:lnTo>
                      <a:pt x="24534" y="10649"/>
                    </a:lnTo>
                    <a:lnTo>
                      <a:pt x="24568" y="10613"/>
                    </a:lnTo>
                    <a:lnTo>
                      <a:pt x="24582" y="10599"/>
                    </a:lnTo>
                    <a:lnTo>
                      <a:pt x="24587" y="10596"/>
                    </a:lnTo>
                    <a:cubicBezTo>
                      <a:pt x="24601" y="10580"/>
                      <a:pt x="24618" y="10563"/>
                      <a:pt x="24635" y="10543"/>
                    </a:cubicBezTo>
                    <a:lnTo>
                      <a:pt x="24643" y="10538"/>
                    </a:lnTo>
                    <a:cubicBezTo>
                      <a:pt x="24646" y="10529"/>
                      <a:pt x="24649" y="10527"/>
                      <a:pt x="24651" y="10524"/>
                    </a:cubicBezTo>
                    <a:cubicBezTo>
                      <a:pt x="24657" y="10521"/>
                      <a:pt x="24660" y="10521"/>
                      <a:pt x="24660" y="10515"/>
                    </a:cubicBezTo>
                    <a:lnTo>
                      <a:pt x="24671" y="10507"/>
                    </a:lnTo>
                    <a:cubicBezTo>
                      <a:pt x="24679" y="10496"/>
                      <a:pt x="24691" y="10482"/>
                      <a:pt x="24702" y="10471"/>
                    </a:cubicBezTo>
                    <a:cubicBezTo>
                      <a:pt x="24704" y="10465"/>
                      <a:pt x="24707" y="10460"/>
                      <a:pt x="24713" y="10457"/>
                    </a:cubicBezTo>
                    <a:cubicBezTo>
                      <a:pt x="24730" y="10440"/>
                      <a:pt x="24744" y="10423"/>
                      <a:pt x="24760" y="10404"/>
                    </a:cubicBezTo>
                    <a:cubicBezTo>
                      <a:pt x="24763" y="10404"/>
                      <a:pt x="24763" y="10401"/>
                      <a:pt x="24769" y="10398"/>
                    </a:cubicBezTo>
                    <a:cubicBezTo>
                      <a:pt x="24771" y="10398"/>
                      <a:pt x="24771" y="10395"/>
                      <a:pt x="24771" y="10395"/>
                    </a:cubicBezTo>
                    <a:cubicBezTo>
                      <a:pt x="24774" y="10395"/>
                      <a:pt x="24774" y="10390"/>
                      <a:pt x="24777" y="10387"/>
                    </a:cubicBezTo>
                    <a:cubicBezTo>
                      <a:pt x="24785" y="10381"/>
                      <a:pt x="24797" y="10370"/>
                      <a:pt x="24802" y="10359"/>
                    </a:cubicBezTo>
                    <a:cubicBezTo>
                      <a:pt x="24813" y="10345"/>
                      <a:pt x="24827" y="10331"/>
                      <a:pt x="24838" y="10317"/>
                    </a:cubicBezTo>
                    <a:cubicBezTo>
                      <a:pt x="24852" y="10303"/>
                      <a:pt x="24861" y="10287"/>
                      <a:pt x="24875" y="10273"/>
                    </a:cubicBezTo>
                    <a:cubicBezTo>
                      <a:pt x="24883" y="10262"/>
                      <a:pt x="24894" y="10250"/>
                      <a:pt x="24900" y="10242"/>
                    </a:cubicBezTo>
                    <a:cubicBezTo>
                      <a:pt x="24908" y="10234"/>
                      <a:pt x="24914" y="10222"/>
                      <a:pt x="24922" y="10217"/>
                    </a:cubicBezTo>
                    <a:cubicBezTo>
                      <a:pt x="24928" y="10214"/>
                      <a:pt x="24930" y="10206"/>
                      <a:pt x="24936" y="10203"/>
                    </a:cubicBezTo>
                    <a:cubicBezTo>
                      <a:pt x="24936" y="10200"/>
                      <a:pt x="24939" y="10195"/>
                      <a:pt x="24942" y="10192"/>
                    </a:cubicBezTo>
                    <a:cubicBezTo>
                      <a:pt x="24944" y="10186"/>
                      <a:pt x="24950" y="10181"/>
                      <a:pt x="24953" y="10178"/>
                    </a:cubicBezTo>
                    <a:cubicBezTo>
                      <a:pt x="24956" y="10172"/>
                      <a:pt x="24964" y="10167"/>
                      <a:pt x="24967" y="10161"/>
                    </a:cubicBezTo>
                    <a:cubicBezTo>
                      <a:pt x="24969" y="10158"/>
                      <a:pt x="24969" y="10153"/>
                      <a:pt x="24972" y="10150"/>
                    </a:cubicBezTo>
                    <a:cubicBezTo>
                      <a:pt x="24978" y="10147"/>
                      <a:pt x="24981" y="10144"/>
                      <a:pt x="24983" y="10136"/>
                    </a:cubicBezTo>
                    <a:cubicBezTo>
                      <a:pt x="24986" y="10133"/>
                      <a:pt x="24995" y="10125"/>
                      <a:pt x="24997" y="10119"/>
                    </a:cubicBezTo>
                    <a:cubicBezTo>
                      <a:pt x="25006" y="10111"/>
                      <a:pt x="25011" y="10103"/>
                      <a:pt x="25020" y="10094"/>
                    </a:cubicBezTo>
                    <a:cubicBezTo>
                      <a:pt x="25023" y="10089"/>
                      <a:pt x="25025" y="10083"/>
                      <a:pt x="25028" y="10080"/>
                    </a:cubicBezTo>
                    <a:cubicBezTo>
                      <a:pt x="25034" y="10075"/>
                      <a:pt x="25036" y="10069"/>
                      <a:pt x="25039" y="10066"/>
                    </a:cubicBezTo>
                    <a:cubicBezTo>
                      <a:pt x="25048" y="10061"/>
                      <a:pt x="25050" y="10055"/>
                      <a:pt x="25053" y="10050"/>
                    </a:cubicBezTo>
                    <a:cubicBezTo>
                      <a:pt x="25056" y="10044"/>
                      <a:pt x="25056" y="10041"/>
                      <a:pt x="25062" y="10038"/>
                    </a:cubicBezTo>
                    <a:cubicBezTo>
                      <a:pt x="25076" y="10024"/>
                      <a:pt x="25084" y="10008"/>
                      <a:pt x="25095" y="9994"/>
                    </a:cubicBezTo>
                    <a:cubicBezTo>
                      <a:pt x="25098" y="9988"/>
                      <a:pt x="25098" y="9985"/>
                      <a:pt x="25103" y="9983"/>
                    </a:cubicBezTo>
                    <a:cubicBezTo>
                      <a:pt x="25112" y="9966"/>
                      <a:pt x="25126" y="9946"/>
                      <a:pt x="25140" y="9927"/>
                    </a:cubicBezTo>
                    <a:cubicBezTo>
                      <a:pt x="25140" y="9924"/>
                      <a:pt x="25145" y="9924"/>
                      <a:pt x="25145" y="9918"/>
                    </a:cubicBezTo>
                    <a:cubicBezTo>
                      <a:pt x="25154" y="9899"/>
                      <a:pt x="25168" y="9882"/>
                      <a:pt x="25182" y="9860"/>
                    </a:cubicBezTo>
                    <a:cubicBezTo>
                      <a:pt x="25182" y="9857"/>
                      <a:pt x="25187" y="9857"/>
                      <a:pt x="25187" y="9854"/>
                    </a:cubicBezTo>
                    <a:cubicBezTo>
                      <a:pt x="25190" y="9849"/>
                      <a:pt x="25190" y="9846"/>
                      <a:pt x="25193" y="9843"/>
                    </a:cubicBezTo>
                    <a:cubicBezTo>
                      <a:pt x="25204" y="9826"/>
                      <a:pt x="25218" y="9810"/>
                      <a:pt x="25229" y="9790"/>
                    </a:cubicBezTo>
                    <a:cubicBezTo>
                      <a:pt x="25232" y="9784"/>
                      <a:pt x="25237" y="9776"/>
                      <a:pt x="25243" y="9771"/>
                    </a:cubicBezTo>
                    <a:cubicBezTo>
                      <a:pt x="25251" y="9757"/>
                      <a:pt x="25262" y="9743"/>
                      <a:pt x="25271" y="9729"/>
                    </a:cubicBezTo>
                    <a:cubicBezTo>
                      <a:pt x="25276" y="9718"/>
                      <a:pt x="25285" y="9704"/>
                      <a:pt x="25290" y="9692"/>
                    </a:cubicBezTo>
                    <a:cubicBezTo>
                      <a:pt x="25293" y="9684"/>
                      <a:pt x="25301" y="9673"/>
                      <a:pt x="25307" y="9662"/>
                    </a:cubicBezTo>
                    <a:cubicBezTo>
                      <a:pt x="25321" y="9639"/>
                      <a:pt x="25332" y="9620"/>
                      <a:pt x="25346" y="9600"/>
                    </a:cubicBezTo>
                    <a:cubicBezTo>
                      <a:pt x="25349" y="9592"/>
                      <a:pt x="25354" y="9589"/>
                      <a:pt x="25357" y="9581"/>
                    </a:cubicBezTo>
                    <a:cubicBezTo>
                      <a:pt x="25363" y="9567"/>
                      <a:pt x="25374" y="9550"/>
                      <a:pt x="25382" y="9536"/>
                    </a:cubicBezTo>
                    <a:cubicBezTo>
                      <a:pt x="25385" y="9533"/>
                      <a:pt x="25385" y="9528"/>
                      <a:pt x="25388" y="9525"/>
                    </a:cubicBezTo>
                    <a:cubicBezTo>
                      <a:pt x="25416" y="9472"/>
                      <a:pt x="25441" y="9425"/>
                      <a:pt x="25469" y="9372"/>
                    </a:cubicBezTo>
                    <a:cubicBezTo>
                      <a:pt x="25483" y="9346"/>
                      <a:pt x="25494" y="9327"/>
                      <a:pt x="25502" y="9302"/>
                    </a:cubicBezTo>
                    <a:cubicBezTo>
                      <a:pt x="25514" y="9274"/>
                      <a:pt x="25527" y="9249"/>
                      <a:pt x="25539" y="9227"/>
                    </a:cubicBezTo>
                    <a:cubicBezTo>
                      <a:pt x="25555" y="9190"/>
                      <a:pt x="25569" y="9151"/>
                      <a:pt x="25586" y="9118"/>
                    </a:cubicBezTo>
                    <a:cubicBezTo>
                      <a:pt x="25608" y="9073"/>
                      <a:pt x="25625" y="9023"/>
                      <a:pt x="25647" y="8975"/>
                    </a:cubicBezTo>
                    <a:cubicBezTo>
                      <a:pt x="25650" y="8964"/>
                      <a:pt x="25656" y="8953"/>
                      <a:pt x="25661" y="8939"/>
                    </a:cubicBezTo>
                    <a:cubicBezTo>
                      <a:pt x="25670" y="8920"/>
                      <a:pt x="25678" y="8903"/>
                      <a:pt x="25684" y="8881"/>
                    </a:cubicBezTo>
                    <a:lnTo>
                      <a:pt x="25706" y="8819"/>
                    </a:lnTo>
                    <a:cubicBezTo>
                      <a:pt x="25720" y="8783"/>
                      <a:pt x="25734" y="8749"/>
                      <a:pt x="25745" y="8713"/>
                    </a:cubicBezTo>
                    <a:cubicBezTo>
                      <a:pt x="25745" y="8710"/>
                      <a:pt x="25745" y="8702"/>
                      <a:pt x="25748" y="8699"/>
                    </a:cubicBezTo>
                    <a:lnTo>
                      <a:pt x="25767" y="8635"/>
                    </a:lnTo>
                    <a:cubicBezTo>
                      <a:pt x="25773" y="8618"/>
                      <a:pt x="25779" y="8599"/>
                      <a:pt x="25787" y="8577"/>
                    </a:cubicBezTo>
                    <a:cubicBezTo>
                      <a:pt x="25792" y="8557"/>
                      <a:pt x="25798" y="8540"/>
                      <a:pt x="25804" y="8518"/>
                    </a:cubicBezTo>
                    <a:cubicBezTo>
                      <a:pt x="25818" y="8476"/>
                      <a:pt x="25829" y="8437"/>
                      <a:pt x="25837" y="8395"/>
                    </a:cubicBezTo>
                    <a:cubicBezTo>
                      <a:pt x="25898" y="8169"/>
                      <a:pt x="25940" y="7943"/>
                      <a:pt x="25968" y="7717"/>
                    </a:cubicBezTo>
                    <a:cubicBezTo>
                      <a:pt x="25974" y="7675"/>
                      <a:pt x="25977" y="7634"/>
                      <a:pt x="25982" y="7592"/>
                    </a:cubicBezTo>
                    <a:cubicBezTo>
                      <a:pt x="25982" y="7572"/>
                      <a:pt x="25985" y="7555"/>
                      <a:pt x="25985" y="7536"/>
                    </a:cubicBezTo>
                    <a:lnTo>
                      <a:pt x="25985" y="7530"/>
                    </a:lnTo>
                    <a:lnTo>
                      <a:pt x="25985" y="7516"/>
                    </a:lnTo>
                    <a:cubicBezTo>
                      <a:pt x="25985" y="7502"/>
                      <a:pt x="25988" y="7486"/>
                      <a:pt x="25988" y="7472"/>
                    </a:cubicBezTo>
                    <a:cubicBezTo>
                      <a:pt x="25996" y="7391"/>
                      <a:pt x="25999" y="7316"/>
                      <a:pt x="25999" y="7237"/>
                    </a:cubicBezTo>
                    <a:lnTo>
                      <a:pt x="25999" y="7084"/>
                    </a:lnTo>
                    <a:cubicBezTo>
                      <a:pt x="25999" y="7056"/>
                      <a:pt x="25996" y="7034"/>
                      <a:pt x="26013" y="7009"/>
                    </a:cubicBezTo>
                    <a:lnTo>
                      <a:pt x="26013" y="7003"/>
                    </a:lnTo>
                    <a:cubicBezTo>
                      <a:pt x="26013" y="6981"/>
                      <a:pt x="26010" y="6958"/>
                      <a:pt x="26010" y="6939"/>
                    </a:cubicBezTo>
                    <a:lnTo>
                      <a:pt x="26010" y="6928"/>
                    </a:lnTo>
                    <a:cubicBezTo>
                      <a:pt x="26010" y="6903"/>
                      <a:pt x="26010" y="6875"/>
                      <a:pt x="26007" y="6850"/>
                    </a:cubicBezTo>
                    <a:cubicBezTo>
                      <a:pt x="25971" y="6320"/>
                      <a:pt x="25854" y="5801"/>
                      <a:pt x="25653" y="5312"/>
                    </a:cubicBezTo>
                    <a:cubicBezTo>
                      <a:pt x="25193" y="4180"/>
                      <a:pt x="24308" y="3217"/>
                      <a:pt x="23100" y="2684"/>
                    </a:cubicBezTo>
                    <a:lnTo>
                      <a:pt x="20813" y="1680"/>
                    </a:lnTo>
                    <a:lnTo>
                      <a:pt x="20810" y="1680"/>
                    </a:lnTo>
                    <a:cubicBezTo>
                      <a:pt x="20687" y="1711"/>
                      <a:pt x="20567" y="1744"/>
                      <a:pt x="20444" y="1783"/>
                    </a:cubicBezTo>
                    <a:cubicBezTo>
                      <a:pt x="20294" y="1828"/>
                      <a:pt x="20143" y="1878"/>
                      <a:pt x="19998" y="1931"/>
                    </a:cubicBezTo>
                    <a:cubicBezTo>
                      <a:pt x="19859" y="1979"/>
                      <a:pt x="19719" y="2032"/>
                      <a:pt x="19582" y="2087"/>
                    </a:cubicBezTo>
                    <a:lnTo>
                      <a:pt x="19580" y="2087"/>
                    </a:lnTo>
                    <a:cubicBezTo>
                      <a:pt x="18952" y="2339"/>
                      <a:pt x="18352" y="2659"/>
                      <a:pt x="17800" y="3061"/>
                    </a:cubicBezTo>
                    <a:cubicBezTo>
                      <a:pt x="17225" y="3480"/>
                      <a:pt x="16720" y="3971"/>
                      <a:pt x="16318" y="4520"/>
                    </a:cubicBezTo>
                    <a:cubicBezTo>
                      <a:pt x="15981" y="4986"/>
                      <a:pt x="15716" y="5491"/>
                      <a:pt x="15540" y="6027"/>
                    </a:cubicBezTo>
                    <a:cubicBezTo>
                      <a:pt x="15509" y="6121"/>
                      <a:pt x="15481" y="6216"/>
                      <a:pt x="15456" y="6314"/>
                    </a:cubicBezTo>
                    <a:cubicBezTo>
                      <a:pt x="15434" y="6403"/>
                      <a:pt x="15412" y="6498"/>
                      <a:pt x="15395" y="6593"/>
                    </a:cubicBezTo>
                    <a:cubicBezTo>
                      <a:pt x="15395" y="6599"/>
                      <a:pt x="15392" y="6604"/>
                      <a:pt x="15392" y="6610"/>
                    </a:cubicBezTo>
                    <a:cubicBezTo>
                      <a:pt x="15317" y="6989"/>
                      <a:pt x="15289" y="7385"/>
                      <a:pt x="15311" y="7790"/>
                    </a:cubicBezTo>
                    <a:cubicBezTo>
                      <a:pt x="15177" y="7751"/>
                      <a:pt x="15046" y="7714"/>
                      <a:pt x="14912" y="7678"/>
                    </a:cubicBezTo>
                    <a:cubicBezTo>
                      <a:pt x="14910" y="7678"/>
                      <a:pt x="14907" y="7673"/>
                      <a:pt x="14904" y="7673"/>
                    </a:cubicBezTo>
                    <a:cubicBezTo>
                      <a:pt x="14787" y="7642"/>
                      <a:pt x="14672" y="7611"/>
                      <a:pt x="14561" y="7575"/>
                    </a:cubicBezTo>
                    <a:cubicBezTo>
                      <a:pt x="14452" y="7544"/>
                      <a:pt x="14346" y="7511"/>
                      <a:pt x="14237" y="7477"/>
                    </a:cubicBezTo>
                    <a:cubicBezTo>
                      <a:pt x="13001" y="7106"/>
                      <a:pt x="11785" y="6674"/>
                      <a:pt x="10588" y="6188"/>
                    </a:cubicBezTo>
                    <a:cubicBezTo>
                      <a:pt x="10588" y="6188"/>
                      <a:pt x="10585" y="6186"/>
                      <a:pt x="10583" y="6186"/>
                    </a:cubicBezTo>
                    <a:cubicBezTo>
                      <a:pt x="10460" y="6135"/>
                      <a:pt x="10337" y="6088"/>
                      <a:pt x="10217" y="6035"/>
                    </a:cubicBezTo>
                    <a:cubicBezTo>
                      <a:pt x="10105" y="5985"/>
                      <a:pt x="9988" y="5937"/>
                      <a:pt x="9874" y="5887"/>
                    </a:cubicBezTo>
                    <a:cubicBezTo>
                      <a:pt x="8775" y="5421"/>
                      <a:pt x="7698" y="4905"/>
                      <a:pt x="6646" y="4347"/>
                    </a:cubicBezTo>
                    <a:cubicBezTo>
                      <a:pt x="6641" y="4347"/>
                      <a:pt x="6638" y="4347"/>
                      <a:pt x="6635" y="4344"/>
                    </a:cubicBezTo>
                    <a:cubicBezTo>
                      <a:pt x="6512" y="4280"/>
                      <a:pt x="6389" y="4213"/>
                      <a:pt x="6270" y="4149"/>
                    </a:cubicBezTo>
                    <a:cubicBezTo>
                      <a:pt x="6152" y="4085"/>
                      <a:pt x="6041" y="4024"/>
                      <a:pt x="5926" y="3959"/>
                    </a:cubicBezTo>
                    <a:cubicBezTo>
                      <a:pt x="4744" y="3304"/>
                      <a:pt x="3597" y="2595"/>
                      <a:pt x="2481" y="1834"/>
                    </a:cubicBezTo>
                    <a:cubicBezTo>
                      <a:pt x="2481" y="1828"/>
                      <a:pt x="2478" y="1828"/>
                      <a:pt x="2478" y="1828"/>
                    </a:cubicBezTo>
                    <a:cubicBezTo>
                      <a:pt x="2372" y="1758"/>
                      <a:pt x="2269" y="1686"/>
                      <a:pt x="2163" y="1613"/>
                    </a:cubicBezTo>
                    <a:cubicBezTo>
                      <a:pt x="2060" y="1541"/>
                      <a:pt x="1959" y="1471"/>
                      <a:pt x="1856" y="1396"/>
                    </a:cubicBezTo>
                    <a:cubicBezTo>
                      <a:pt x="1226" y="949"/>
                      <a:pt x="609" y="483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3" name="Google Shape;7753;p59"/>
              <p:cNvSpPr/>
              <p:nvPr/>
            </p:nvSpPr>
            <p:spPr>
              <a:xfrm>
                <a:off x="5346571" y="2473411"/>
                <a:ext cx="694828" cy="691786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9322" extrusionOk="0">
                    <a:moveTo>
                      <a:pt x="4810" y="0"/>
                    </a:moveTo>
                    <a:cubicBezTo>
                      <a:pt x="2154" y="0"/>
                      <a:pt x="0" y="2151"/>
                      <a:pt x="0" y="4810"/>
                    </a:cubicBezTo>
                    <a:cubicBezTo>
                      <a:pt x="0" y="6777"/>
                      <a:pt x="1183" y="8459"/>
                      <a:pt x="2871" y="9207"/>
                    </a:cubicBezTo>
                    <a:cubicBezTo>
                      <a:pt x="3214" y="9282"/>
                      <a:pt x="3563" y="9321"/>
                      <a:pt x="3909" y="9321"/>
                    </a:cubicBezTo>
                    <a:cubicBezTo>
                      <a:pt x="3911" y="9321"/>
                      <a:pt x="3914" y="9321"/>
                      <a:pt x="3916" y="9321"/>
                    </a:cubicBezTo>
                    <a:cubicBezTo>
                      <a:pt x="5785" y="9321"/>
                      <a:pt x="7573" y="8231"/>
                      <a:pt x="8375" y="6406"/>
                    </a:cubicBezTo>
                    <a:cubicBezTo>
                      <a:pt x="9363" y="4163"/>
                      <a:pt x="8526" y="1588"/>
                      <a:pt x="6514" y="318"/>
                    </a:cubicBezTo>
                    <a:cubicBezTo>
                      <a:pt x="5984" y="115"/>
                      <a:pt x="5410" y="0"/>
                      <a:pt x="48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4" name="Google Shape;7754;p59"/>
              <p:cNvSpPr/>
              <p:nvPr/>
            </p:nvSpPr>
            <p:spPr>
              <a:xfrm>
                <a:off x="5369724" y="2490554"/>
                <a:ext cx="615572" cy="655942"/>
              </a:xfrm>
              <a:custGeom>
                <a:avLst/>
                <a:gdLst/>
                <a:ahLst/>
                <a:cxnLst/>
                <a:rect l="l" t="t" r="r" b="b"/>
                <a:pathLst>
                  <a:path w="8295" h="8839" extrusionOk="0">
                    <a:moveTo>
                      <a:pt x="5976" y="1"/>
                    </a:moveTo>
                    <a:cubicBezTo>
                      <a:pt x="5538" y="1226"/>
                      <a:pt x="5126" y="2467"/>
                      <a:pt x="4738" y="3697"/>
                    </a:cubicBezTo>
                    <a:lnTo>
                      <a:pt x="4311" y="4063"/>
                    </a:lnTo>
                    <a:lnTo>
                      <a:pt x="4294" y="4043"/>
                    </a:lnTo>
                    <a:cubicBezTo>
                      <a:pt x="3918" y="2687"/>
                      <a:pt x="3457" y="1337"/>
                      <a:pt x="2927" y="32"/>
                    </a:cubicBezTo>
                    <a:cubicBezTo>
                      <a:pt x="2824" y="65"/>
                      <a:pt x="2718" y="107"/>
                      <a:pt x="2618" y="149"/>
                    </a:cubicBezTo>
                    <a:cubicBezTo>
                      <a:pt x="3064" y="1245"/>
                      <a:pt x="3457" y="2367"/>
                      <a:pt x="3795" y="3499"/>
                    </a:cubicBezTo>
                    <a:cubicBezTo>
                      <a:pt x="3000" y="2634"/>
                      <a:pt x="2213" y="1753"/>
                      <a:pt x="1437" y="871"/>
                    </a:cubicBezTo>
                    <a:cubicBezTo>
                      <a:pt x="1354" y="941"/>
                      <a:pt x="1270" y="1014"/>
                      <a:pt x="1192" y="1092"/>
                    </a:cubicBezTo>
                    <a:cubicBezTo>
                      <a:pt x="1923" y="1929"/>
                      <a:pt x="2673" y="2760"/>
                      <a:pt x="3427" y="3583"/>
                    </a:cubicBezTo>
                    <a:lnTo>
                      <a:pt x="414" y="2046"/>
                    </a:lnTo>
                    <a:cubicBezTo>
                      <a:pt x="355" y="2141"/>
                      <a:pt x="302" y="2236"/>
                      <a:pt x="249" y="2336"/>
                    </a:cubicBezTo>
                    <a:lnTo>
                      <a:pt x="4038" y="4267"/>
                    </a:lnTo>
                    <a:cubicBezTo>
                      <a:pt x="3655" y="4518"/>
                      <a:pt x="3206" y="4705"/>
                      <a:pt x="2771" y="4880"/>
                    </a:cubicBezTo>
                    <a:cubicBezTo>
                      <a:pt x="2548" y="4975"/>
                      <a:pt x="2325" y="5067"/>
                      <a:pt x="2115" y="5165"/>
                    </a:cubicBezTo>
                    <a:cubicBezTo>
                      <a:pt x="1401" y="5494"/>
                      <a:pt x="693" y="5862"/>
                      <a:pt x="1" y="6253"/>
                    </a:cubicBezTo>
                    <a:cubicBezTo>
                      <a:pt x="40" y="6356"/>
                      <a:pt x="82" y="6462"/>
                      <a:pt x="132" y="6563"/>
                    </a:cubicBezTo>
                    <a:cubicBezTo>
                      <a:pt x="829" y="6169"/>
                      <a:pt x="1541" y="5801"/>
                      <a:pt x="2258" y="5463"/>
                    </a:cubicBezTo>
                    <a:cubicBezTo>
                      <a:pt x="2464" y="5366"/>
                      <a:pt x="2679" y="5279"/>
                      <a:pt x="2899" y="5187"/>
                    </a:cubicBezTo>
                    <a:cubicBezTo>
                      <a:pt x="3242" y="5045"/>
                      <a:pt x="3591" y="4905"/>
                      <a:pt x="3918" y="4727"/>
                    </a:cubicBezTo>
                    <a:lnTo>
                      <a:pt x="3918" y="4727"/>
                    </a:lnTo>
                    <a:lnTo>
                      <a:pt x="796" y="7623"/>
                    </a:lnTo>
                    <a:cubicBezTo>
                      <a:pt x="866" y="7706"/>
                      <a:pt x="941" y="7790"/>
                      <a:pt x="1016" y="7871"/>
                    </a:cubicBezTo>
                    <a:lnTo>
                      <a:pt x="3717" y="5366"/>
                    </a:lnTo>
                    <a:lnTo>
                      <a:pt x="3717" y="5366"/>
                    </a:lnTo>
                    <a:cubicBezTo>
                      <a:pt x="3192" y="6493"/>
                      <a:pt x="2623" y="7598"/>
                      <a:pt x="2015" y="8674"/>
                    </a:cubicBezTo>
                    <a:cubicBezTo>
                      <a:pt x="2107" y="8736"/>
                      <a:pt x="2205" y="8786"/>
                      <a:pt x="2302" y="8839"/>
                    </a:cubicBezTo>
                    <a:cubicBezTo>
                      <a:pt x="3050" y="7525"/>
                      <a:pt x="3733" y="6164"/>
                      <a:pt x="4344" y="4788"/>
                    </a:cubicBezTo>
                    <a:lnTo>
                      <a:pt x="4584" y="4565"/>
                    </a:lnTo>
                    <a:cubicBezTo>
                      <a:pt x="4615" y="4601"/>
                      <a:pt x="4646" y="4638"/>
                      <a:pt x="4679" y="4674"/>
                    </a:cubicBezTo>
                    <a:lnTo>
                      <a:pt x="4568" y="4707"/>
                    </a:lnTo>
                    <a:lnTo>
                      <a:pt x="5703" y="8616"/>
                    </a:lnTo>
                    <a:cubicBezTo>
                      <a:pt x="5804" y="8566"/>
                      <a:pt x="5907" y="8515"/>
                      <a:pt x="6004" y="8460"/>
                    </a:cubicBezTo>
                    <a:lnTo>
                      <a:pt x="5028" y="5101"/>
                    </a:lnTo>
                    <a:lnTo>
                      <a:pt x="5028" y="5101"/>
                    </a:lnTo>
                    <a:cubicBezTo>
                      <a:pt x="5714" y="5957"/>
                      <a:pt x="6342" y="6861"/>
                      <a:pt x="6911" y="7798"/>
                    </a:cubicBezTo>
                    <a:cubicBezTo>
                      <a:pt x="6995" y="7723"/>
                      <a:pt x="7073" y="7642"/>
                      <a:pt x="7154" y="7558"/>
                    </a:cubicBezTo>
                    <a:cubicBezTo>
                      <a:pt x="6610" y="6663"/>
                      <a:pt x="6010" y="5801"/>
                      <a:pt x="5357" y="4981"/>
                    </a:cubicBezTo>
                    <a:lnTo>
                      <a:pt x="5357" y="4981"/>
                    </a:lnTo>
                    <a:cubicBezTo>
                      <a:pt x="6208" y="5494"/>
                      <a:pt x="7051" y="6024"/>
                      <a:pt x="7876" y="6571"/>
                    </a:cubicBezTo>
                    <a:cubicBezTo>
                      <a:pt x="7929" y="6473"/>
                      <a:pt x="7980" y="6376"/>
                      <a:pt x="8030" y="6275"/>
                    </a:cubicBezTo>
                    <a:cubicBezTo>
                      <a:pt x="7000" y="5594"/>
                      <a:pt x="5943" y="4939"/>
                      <a:pt x="4880" y="4311"/>
                    </a:cubicBezTo>
                    <a:lnTo>
                      <a:pt x="4861" y="4300"/>
                    </a:lnTo>
                    <a:lnTo>
                      <a:pt x="5187" y="3996"/>
                    </a:lnTo>
                    <a:cubicBezTo>
                      <a:pt x="6222" y="3636"/>
                      <a:pt x="7263" y="3268"/>
                      <a:pt x="8295" y="2883"/>
                    </a:cubicBezTo>
                    <a:cubicBezTo>
                      <a:pt x="8264" y="2774"/>
                      <a:pt x="8231" y="2671"/>
                      <a:pt x="8194" y="2565"/>
                    </a:cubicBezTo>
                    <a:cubicBezTo>
                      <a:pt x="7268" y="2908"/>
                      <a:pt x="6339" y="3243"/>
                      <a:pt x="5410" y="3563"/>
                    </a:cubicBezTo>
                    <a:cubicBezTo>
                      <a:pt x="6035" y="2741"/>
                      <a:pt x="6738" y="1984"/>
                      <a:pt x="7519" y="1304"/>
                    </a:cubicBezTo>
                    <a:cubicBezTo>
                      <a:pt x="7455" y="1217"/>
                      <a:pt x="7385" y="1128"/>
                      <a:pt x="7316" y="1044"/>
                    </a:cubicBezTo>
                    <a:cubicBezTo>
                      <a:pt x="6543" y="1714"/>
                      <a:pt x="5840" y="2462"/>
                      <a:pt x="5218" y="3271"/>
                    </a:cubicBezTo>
                    <a:cubicBezTo>
                      <a:pt x="5552" y="2224"/>
                      <a:pt x="5910" y="1170"/>
                      <a:pt x="6283" y="132"/>
                    </a:cubicBezTo>
                    <a:cubicBezTo>
                      <a:pt x="6258" y="115"/>
                      <a:pt x="6233" y="101"/>
                      <a:pt x="6205" y="82"/>
                    </a:cubicBezTo>
                    <a:cubicBezTo>
                      <a:pt x="6130" y="54"/>
                      <a:pt x="6052" y="26"/>
                      <a:pt x="5976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5" name="Google Shape;7755;p59"/>
              <p:cNvSpPr/>
              <p:nvPr/>
            </p:nvSpPr>
            <p:spPr>
              <a:xfrm>
                <a:off x="4045952" y="1912674"/>
                <a:ext cx="1972650" cy="1271959"/>
              </a:xfrm>
              <a:custGeom>
                <a:avLst/>
                <a:gdLst/>
                <a:ahLst/>
                <a:cxnLst/>
                <a:rect l="l" t="t" r="r" b="b"/>
                <a:pathLst>
                  <a:path w="26582" h="17140" extrusionOk="0">
                    <a:moveTo>
                      <a:pt x="5965" y="1603"/>
                    </a:moveTo>
                    <a:lnTo>
                      <a:pt x="9204" y="2844"/>
                    </a:lnTo>
                    <a:cubicBezTo>
                      <a:pt x="8303" y="3271"/>
                      <a:pt x="7539" y="3941"/>
                      <a:pt x="6995" y="4767"/>
                    </a:cubicBezTo>
                    <a:cubicBezTo>
                      <a:pt x="6713" y="5196"/>
                      <a:pt x="6490" y="5665"/>
                      <a:pt x="6339" y="6167"/>
                    </a:cubicBezTo>
                    <a:lnTo>
                      <a:pt x="3025" y="4529"/>
                    </a:lnTo>
                    <a:cubicBezTo>
                      <a:pt x="3245" y="3913"/>
                      <a:pt x="3588" y="3355"/>
                      <a:pt x="4021" y="2886"/>
                    </a:cubicBezTo>
                    <a:cubicBezTo>
                      <a:pt x="4545" y="2314"/>
                      <a:pt x="5212" y="1868"/>
                      <a:pt x="5965" y="1603"/>
                    </a:cubicBezTo>
                    <a:close/>
                    <a:moveTo>
                      <a:pt x="10013" y="3154"/>
                    </a:moveTo>
                    <a:lnTo>
                      <a:pt x="13261" y="4401"/>
                    </a:lnTo>
                    <a:cubicBezTo>
                      <a:pt x="12131" y="4884"/>
                      <a:pt x="11205" y="5743"/>
                      <a:pt x="10627" y="6820"/>
                    </a:cubicBezTo>
                    <a:cubicBezTo>
                      <a:pt x="10423" y="7208"/>
                      <a:pt x="10259" y="7623"/>
                      <a:pt x="10150" y="8059"/>
                    </a:cubicBezTo>
                    <a:lnTo>
                      <a:pt x="6880" y="6438"/>
                    </a:lnTo>
                    <a:cubicBezTo>
                      <a:pt x="7014" y="5944"/>
                      <a:pt x="7229" y="5489"/>
                      <a:pt x="7503" y="5073"/>
                    </a:cubicBezTo>
                    <a:cubicBezTo>
                      <a:pt x="8097" y="4181"/>
                      <a:pt x="8976" y="3494"/>
                      <a:pt x="10013" y="3154"/>
                    </a:cubicBezTo>
                    <a:close/>
                    <a:moveTo>
                      <a:pt x="14123" y="4730"/>
                    </a:moveTo>
                    <a:lnTo>
                      <a:pt x="17691" y="6097"/>
                    </a:lnTo>
                    <a:cubicBezTo>
                      <a:pt x="16466" y="6613"/>
                      <a:pt x="15473" y="7570"/>
                      <a:pt x="14907" y="8767"/>
                    </a:cubicBezTo>
                    <a:cubicBezTo>
                      <a:pt x="14695" y="9214"/>
                      <a:pt x="14544" y="9693"/>
                      <a:pt x="14460" y="10196"/>
                    </a:cubicBezTo>
                    <a:lnTo>
                      <a:pt x="10691" y="8326"/>
                    </a:lnTo>
                    <a:cubicBezTo>
                      <a:pt x="10789" y="7888"/>
                      <a:pt x="10945" y="7473"/>
                      <a:pt x="11152" y="7088"/>
                    </a:cubicBezTo>
                    <a:cubicBezTo>
                      <a:pt x="11768" y="5941"/>
                      <a:pt x="12839" y="5076"/>
                      <a:pt x="14123" y="4730"/>
                    </a:cubicBezTo>
                    <a:close/>
                    <a:moveTo>
                      <a:pt x="18561" y="6429"/>
                    </a:moveTo>
                    <a:lnTo>
                      <a:pt x="19881" y="6934"/>
                    </a:lnTo>
                    <a:lnTo>
                      <a:pt x="21633" y="7609"/>
                    </a:lnTo>
                    <a:lnTo>
                      <a:pt x="22032" y="7763"/>
                    </a:lnTo>
                    <a:lnTo>
                      <a:pt x="21982" y="10555"/>
                    </a:lnTo>
                    <a:lnTo>
                      <a:pt x="21968" y="11295"/>
                    </a:lnTo>
                    <a:lnTo>
                      <a:pt x="21962" y="11786"/>
                    </a:lnTo>
                    <a:lnTo>
                      <a:pt x="17671" y="11786"/>
                    </a:lnTo>
                    <a:lnTo>
                      <a:pt x="17568" y="11733"/>
                    </a:lnTo>
                    <a:lnTo>
                      <a:pt x="15841" y="10879"/>
                    </a:lnTo>
                    <a:lnTo>
                      <a:pt x="15015" y="10469"/>
                    </a:lnTo>
                    <a:cubicBezTo>
                      <a:pt x="15082" y="9939"/>
                      <a:pt x="15236" y="9431"/>
                      <a:pt x="15462" y="8971"/>
                    </a:cubicBezTo>
                    <a:cubicBezTo>
                      <a:pt x="16067" y="7729"/>
                      <a:pt x="17197" y="6789"/>
                      <a:pt x="18561" y="6429"/>
                    </a:cubicBezTo>
                    <a:close/>
                    <a:moveTo>
                      <a:pt x="3403" y="0"/>
                    </a:moveTo>
                    <a:cubicBezTo>
                      <a:pt x="3348" y="0"/>
                      <a:pt x="3296" y="16"/>
                      <a:pt x="3248" y="43"/>
                    </a:cubicBezTo>
                    <a:cubicBezTo>
                      <a:pt x="3195" y="77"/>
                      <a:pt x="3153" y="127"/>
                      <a:pt x="3131" y="191"/>
                    </a:cubicBezTo>
                    <a:lnTo>
                      <a:pt x="3131" y="194"/>
                    </a:lnTo>
                    <a:cubicBezTo>
                      <a:pt x="3117" y="230"/>
                      <a:pt x="3111" y="264"/>
                      <a:pt x="3111" y="303"/>
                    </a:cubicBezTo>
                    <a:lnTo>
                      <a:pt x="3111" y="314"/>
                    </a:lnTo>
                    <a:cubicBezTo>
                      <a:pt x="3117" y="350"/>
                      <a:pt x="3123" y="389"/>
                      <a:pt x="3139" y="420"/>
                    </a:cubicBezTo>
                    <a:cubicBezTo>
                      <a:pt x="3173" y="487"/>
                      <a:pt x="3229" y="543"/>
                      <a:pt x="3301" y="571"/>
                    </a:cubicBezTo>
                    <a:lnTo>
                      <a:pt x="5184" y="1293"/>
                    </a:lnTo>
                    <a:cubicBezTo>
                      <a:pt x="5181" y="1296"/>
                      <a:pt x="5176" y="1296"/>
                      <a:pt x="5173" y="1299"/>
                    </a:cubicBezTo>
                    <a:cubicBezTo>
                      <a:pt x="4545" y="1611"/>
                      <a:pt x="3987" y="2044"/>
                      <a:pt x="3530" y="2560"/>
                    </a:cubicBezTo>
                    <a:cubicBezTo>
                      <a:pt x="3092" y="3054"/>
                      <a:pt x="2746" y="3628"/>
                      <a:pt x="2512" y="4262"/>
                    </a:cubicBezTo>
                    <a:lnTo>
                      <a:pt x="570" y="3299"/>
                    </a:lnTo>
                    <a:lnTo>
                      <a:pt x="447" y="3235"/>
                    </a:lnTo>
                    <a:cubicBezTo>
                      <a:pt x="407" y="3215"/>
                      <a:pt x="364" y="3205"/>
                      <a:pt x="321" y="3205"/>
                    </a:cubicBezTo>
                    <a:cubicBezTo>
                      <a:pt x="223" y="3205"/>
                      <a:pt x="127" y="3256"/>
                      <a:pt x="71" y="3344"/>
                    </a:cubicBezTo>
                    <a:cubicBezTo>
                      <a:pt x="65" y="3355"/>
                      <a:pt x="57" y="3361"/>
                      <a:pt x="51" y="3369"/>
                    </a:cubicBezTo>
                    <a:cubicBezTo>
                      <a:pt x="40" y="3391"/>
                      <a:pt x="29" y="3414"/>
                      <a:pt x="26" y="3439"/>
                    </a:cubicBezTo>
                    <a:cubicBezTo>
                      <a:pt x="26" y="3441"/>
                      <a:pt x="26" y="3444"/>
                      <a:pt x="23" y="3447"/>
                    </a:cubicBezTo>
                    <a:cubicBezTo>
                      <a:pt x="1" y="3573"/>
                      <a:pt x="65" y="3704"/>
                      <a:pt x="182" y="3762"/>
                    </a:cubicBezTo>
                    <a:lnTo>
                      <a:pt x="411" y="3874"/>
                    </a:lnTo>
                    <a:lnTo>
                      <a:pt x="2336" y="4825"/>
                    </a:lnTo>
                    <a:cubicBezTo>
                      <a:pt x="2336" y="4828"/>
                      <a:pt x="2336" y="4834"/>
                      <a:pt x="2330" y="4836"/>
                    </a:cubicBezTo>
                    <a:cubicBezTo>
                      <a:pt x="2230" y="5246"/>
                      <a:pt x="2171" y="5676"/>
                      <a:pt x="2171" y="6120"/>
                    </a:cubicBezTo>
                    <a:cubicBezTo>
                      <a:pt x="2171" y="6164"/>
                      <a:pt x="2171" y="6206"/>
                      <a:pt x="2174" y="6251"/>
                    </a:cubicBezTo>
                    <a:cubicBezTo>
                      <a:pt x="2202" y="7375"/>
                      <a:pt x="2579" y="8435"/>
                      <a:pt x="3220" y="9306"/>
                    </a:cubicBezTo>
                    <a:lnTo>
                      <a:pt x="3223" y="9311"/>
                    </a:lnTo>
                    <a:cubicBezTo>
                      <a:pt x="3773" y="10053"/>
                      <a:pt x="4512" y="10659"/>
                      <a:pt x="5391" y="11046"/>
                    </a:cubicBezTo>
                    <a:cubicBezTo>
                      <a:pt x="5407" y="11055"/>
                      <a:pt x="5424" y="11060"/>
                      <a:pt x="5446" y="11063"/>
                    </a:cubicBezTo>
                    <a:cubicBezTo>
                      <a:pt x="5837" y="11147"/>
                      <a:pt x="6228" y="11194"/>
                      <a:pt x="6610" y="11194"/>
                    </a:cubicBezTo>
                    <a:cubicBezTo>
                      <a:pt x="6635" y="11194"/>
                      <a:pt x="6660" y="11186"/>
                      <a:pt x="6682" y="11180"/>
                    </a:cubicBezTo>
                    <a:lnTo>
                      <a:pt x="6688" y="11180"/>
                    </a:lnTo>
                    <a:cubicBezTo>
                      <a:pt x="6797" y="11147"/>
                      <a:pt x="6878" y="11069"/>
                      <a:pt x="6900" y="10957"/>
                    </a:cubicBezTo>
                    <a:lnTo>
                      <a:pt x="6900" y="10952"/>
                    </a:lnTo>
                    <a:cubicBezTo>
                      <a:pt x="6900" y="10946"/>
                      <a:pt x="6903" y="10938"/>
                      <a:pt x="6903" y="10932"/>
                    </a:cubicBezTo>
                    <a:lnTo>
                      <a:pt x="6903" y="10929"/>
                    </a:lnTo>
                    <a:lnTo>
                      <a:pt x="6903" y="10901"/>
                    </a:lnTo>
                    <a:cubicBezTo>
                      <a:pt x="6903" y="10737"/>
                      <a:pt x="6772" y="10603"/>
                      <a:pt x="6607" y="10603"/>
                    </a:cubicBezTo>
                    <a:cubicBezTo>
                      <a:pt x="6440" y="10603"/>
                      <a:pt x="6269" y="10594"/>
                      <a:pt x="6099" y="10575"/>
                    </a:cubicBezTo>
                    <a:lnTo>
                      <a:pt x="6088" y="10575"/>
                    </a:lnTo>
                    <a:cubicBezTo>
                      <a:pt x="5924" y="10558"/>
                      <a:pt x="5759" y="10530"/>
                      <a:pt x="5594" y="10497"/>
                    </a:cubicBezTo>
                    <a:cubicBezTo>
                      <a:pt x="5268" y="10349"/>
                      <a:pt x="4961" y="10168"/>
                      <a:pt x="4682" y="9958"/>
                    </a:cubicBezTo>
                    <a:cubicBezTo>
                      <a:pt x="4679" y="9956"/>
                      <a:pt x="4674" y="9956"/>
                      <a:pt x="4671" y="9953"/>
                    </a:cubicBezTo>
                    <a:cubicBezTo>
                      <a:pt x="3633" y="9172"/>
                      <a:pt x="2944" y="7992"/>
                      <a:pt x="2791" y="6689"/>
                    </a:cubicBezTo>
                    <a:cubicBezTo>
                      <a:pt x="2771" y="6499"/>
                      <a:pt x="2757" y="6312"/>
                      <a:pt x="2757" y="6120"/>
                    </a:cubicBezTo>
                    <a:cubicBezTo>
                      <a:pt x="2757" y="5774"/>
                      <a:pt x="2796" y="5433"/>
                      <a:pt x="2869" y="5107"/>
                    </a:cubicBezTo>
                    <a:cubicBezTo>
                      <a:pt x="2869" y="5104"/>
                      <a:pt x="2869" y="5101"/>
                      <a:pt x="2872" y="5099"/>
                    </a:cubicBezTo>
                    <a:lnTo>
                      <a:pt x="6214" y="6750"/>
                    </a:lnTo>
                    <a:cubicBezTo>
                      <a:pt x="6214" y="6753"/>
                      <a:pt x="6214" y="6759"/>
                      <a:pt x="6208" y="6761"/>
                    </a:cubicBezTo>
                    <a:cubicBezTo>
                      <a:pt x="6152" y="7068"/>
                      <a:pt x="6122" y="7381"/>
                      <a:pt x="6122" y="7701"/>
                    </a:cubicBezTo>
                    <a:cubicBezTo>
                      <a:pt x="6122" y="8078"/>
                      <a:pt x="6161" y="8452"/>
                      <a:pt x="6239" y="8812"/>
                    </a:cubicBezTo>
                    <a:cubicBezTo>
                      <a:pt x="6417" y="9668"/>
                      <a:pt x="6805" y="10463"/>
                      <a:pt x="7355" y="11130"/>
                    </a:cubicBezTo>
                    <a:lnTo>
                      <a:pt x="7357" y="11133"/>
                    </a:lnTo>
                    <a:cubicBezTo>
                      <a:pt x="7879" y="11769"/>
                      <a:pt x="8554" y="12285"/>
                      <a:pt x="9338" y="12631"/>
                    </a:cubicBezTo>
                    <a:cubicBezTo>
                      <a:pt x="9355" y="12637"/>
                      <a:pt x="9372" y="12645"/>
                      <a:pt x="9394" y="12648"/>
                    </a:cubicBezTo>
                    <a:cubicBezTo>
                      <a:pt x="9782" y="12731"/>
                      <a:pt x="10175" y="12776"/>
                      <a:pt x="10557" y="12776"/>
                    </a:cubicBezTo>
                    <a:cubicBezTo>
                      <a:pt x="10661" y="12776"/>
                      <a:pt x="10750" y="12723"/>
                      <a:pt x="10803" y="12648"/>
                    </a:cubicBezTo>
                    <a:lnTo>
                      <a:pt x="10803" y="12645"/>
                    </a:lnTo>
                    <a:cubicBezTo>
                      <a:pt x="10834" y="12595"/>
                      <a:pt x="10850" y="12539"/>
                      <a:pt x="10850" y="12480"/>
                    </a:cubicBezTo>
                    <a:cubicBezTo>
                      <a:pt x="10850" y="12399"/>
                      <a:pt x="10820" y="12324"/>
                      <a:pt x="10764" y="12271"/>
                    </a:cubicBezTo>
                    <a:cubicBezTo>
                      <a:pt x="10711" y="12218"/>
                      <a:pt x="10636" y="12185"/>
                      <a:pt x="10555" y="12185"/>
                    </a:cubicBezTo>
                    <a:cubicBezTo>
                      <a:pt x="10223" y="12185"/>
                      <a:pt x="9885" y="12148"/>
                      <a:pt x="9547" y="12076"/>
                    </a:cubicBezTo>
                    <a:cubicBezTo>
                      <a:pt x="8295" y="11515"/>
                      <a:pt x="7369" y="10458"/>
                      <a:pt x="6953" y="9200"/>
                    </a:cubicBezTo>
                    <a:cubicBezTo>
                      <a:pt x="6797" y="8725"/>
                      <a:pt x="6713" y="8218"/>
                      <a:pt x="6713" y="7699"/>
                    </a:cubicBezTo>
                    <a:cubicBezTo>
                      <a:pt x="6713" y="7473"/>
                      <a:pt x="6733" y="7252"/>
                      <a:pt x="6763" y="7032"/>
                    </a:cubicBezTo>
                    <a:cubicBezTo>
                      <a:pt x="6763" y="7029"/>
                      <a:pt x="6763" y="7024"/>
                      <a:pt x="6769" y="7018"/>
                    </a:cubicBezTo>
                    <a:lnTo>
                      <a:pt x="10050" y="8644"/>
                    </a:lnTo>
                    <a:cubicBezTo>
                      <a:pt x="10050" y="8647"/>
                      <a:pt x="10050" y="8656"/>
                      <a:pt x="10047" y="8658"/>
                    </a:cubicBezTo>
                    <a:cubicBezTo>
                      <a:pt x="10019" y="8882"/>
                      <a:pt x="9997" y="9108"/>
                      <a:pt x="9997" y="9339"/>
                    </a:cubicBezTo>
                    <a:cubicBezTo>
                      <a:pt x="9997" y="9819"/>
                      <a:pt x="10061" y="10290"/>
                      <a:pt x="10181" y="10740"/>
                    </a:cubicBezTo>
                    <a:cubicBezTo>
                      <a:pt x="10396" y="11532"/>
                      <a:pt x="10786" y="12260"/>
                      <a:pt x="11322" y="12874"/>
                    </a:cubicBezTo>
                    <a:lnTo>
                      <a:pt x="11325" y="12876"/>
                    </a:lnTo>
                    <a:cubicBezTo>
                      <a:pt x="11835" y="13462"/>
                      <a:pt x="12477" y="13942"/>
                      <a:pt x="13213" y="14266"/>
                    </a:cubicBezTo>
                    <a:cubicBezTo>
                      <a:pt x="13230" y="14271"/>
                      <a:pt x="13250" y="14280"/>
                      <a:pt x="13269" y="14283"/>
                    </a:cubicBezTo>
                    <a:cubicBezTo>
                      <a:pt x="13654" y="14366"/>
                      <a:pt x="14050" y="14411"/>
                      <a:pt x="14432" y="14411"/>
                    </a:cubicBezTo>
                    <a:cubicBezTo>
                      <a:pt x="14511" y="14411"/>
                      <a:pt x="14583" y="14380"/>
                      <a:pt x="14636" y="14333"/>
                    </a:cubicBezTo>
                    <a:lnTo>
                      <a:pt x="14639" y="14327"/>
                    </a:lnTo>
                    <a:cubicBezTo>
                      <a:pt x="14695" y="14271"/>
                      <a:pt x="14728" y="14199"/>
                      <a:pt x="14728" y="14112"/>
                    </a:cubicBezTo>
                    <a:cubicBezTo>
                      <a:pt x="14728" y="14031"/>
                      <a:pt x="14695" y="13956"/>
                      <a:pt x="14642" y="13903"/>
                    </a:cubicBezTo>
                    <a:cubicBezTo>
                      <a:pt x="14589" y="13850"/>
                      <a:pt x="14516" y="13817"/>
                      <a:pt x="14432" y="13817"/>
                    </a:cubicBezTo>
                    <a:cubicBezTo>
                      <a:pt x="14100" y="13817"/>
                      <a:pt x="13763" y="13780"/>
                      <a:pt x="13425" y="13708"/>
                    </a:cubicBezTo>
                    <a:cubicBezTo>
                      <a:pt x="12242" y="13178"/>
                      <a:pt x="11347" y="12201"/>
                      <a:pt x="10901" y="11032"/>
                    </a:cubicBezTo>
                    <a:cubicBezTo>
                      <a:pt x="10697" y="10500"/>
                      <a:pt x="10585" y="9925"/>
                      <a:pt x="10585" y="9331"/>
                    </a:cubicBezTo>
                    <a:cubicBezTo>
                      <a:pt x="10585" y="9194"/>
                      <a:pt x="10594" y="9066"/>
                      <a:pt x="10608" y="8935"/>
                    </a:cubicBezTo>
                    <a:lnTo>
                      <a:pt x="10608" y="8915"/>
                    </a:lnTo>
                    <a:lnTo>
                      <a:pt x="14405" y="10798"/>
                    </a:lnTo>
                    <a:lnTo>
                      <a:pt x="14405" y="10818"/>
                    </a:lnTo>
                    <a:cubicBezTo>
                      <a:pt x="14402" y="10893"/>
                      <a:pt x="14393" y="10965"/>
                      <a:pt x="14393" y="11044"/>
                    </a:cubicBezTo>
                    <a:cubicBezTo>
                      <a:pt x="14393" y="11482"/>
                      <a:pt x="14446" y="11911"/>
                      <a:pt x="14547" y="12327"/>
                    </a:cubicBezTo>
                    <a:cubicBezTo>
                      <a:pt x="14798" y="13342"/>
                      <a:pt x="15339" y="14263"/>
                      <a:pt x="16095" y="14974"/>
                    </a:cubicBezTo>
                    <a:cubicBezTo>
                      <a:pt x="16095" y="14977"/>
                      <a:pt x="16101" y="14977"/>
                      <a:pt x="16101" y="14977"/>
                    </a:cubicBezTo>
                    <a:cubicBezTo>
                      <a:pt x="16536" y="15385"/>
                      <a:pt x="17041" y="15722"/>
                      <a:pt x="17607" y="15973"/>
                    </a:cubicBezTo>
                    <a:cubicBezTo>
                      <a:pt x="17624" y="15982"/>
                      <a:pt x="17641" y="15987"/>
                      <a:pt x="17663" y="15993"/>
                    </a:cubicBezTo>
                    <a:cubicBezTo>
                      <a:pt x="18006" y="16068"/>
                      <a:pt x="18352" y="16110"/>
                      <a:pt x="18690" y="16121"/>
                    </a:cubicBezTo>
                    <a:lnTo>
                      <a:pt x="18826" y="16121"/>
                    </a:lnTo>
                    <a:cubicBezTo>
                      <a:pt x="18955" y="16121"/>
                      <a:pt x="19066" y="16037"/>
                      <a:pt x="19108" y="15917"/>
                    </a:cubicBezTo>
                    <a:cubicBezTo>
                      <a:pt x="19119" y="15887"/>
                      <a:pt x="19122" y="15856"/>
                      <a:pt x="19122" y="15825"/>
                    </a:cubicBezTo>
                    <a:cubicBezTo>
                      <a:pt x="19122" y="15744"/>
                      <a:pt x="19089" y="15666"/>
                      <a:pt x="19036" y="15616"/>
                    </a:cubicBezTo>
                    <a:cubicBezTo>
                      <a:pt x="19010" y="15591"/>
                      <a:pt x="18988" y="15574"/>
                      <a:pt x="18955" y="15560"/>
                    </a:cubicBezTo>
                    <a:cubicBezTo>
                      <a:pt x="18918" y="15541"/>
                      <a:pt x="18871" y="15532"/>
                      <a:pt x="18826" y="15532"/>
                    </a:cubicBezTo>
                    <a:lnTo>
                      <a:pt x="18723" y="15532"/>
                    </a:lnTo>
                    <a:cubicBezTo>
                      <a:pt x="18425" y="15524"/>
                      <a:pt x="18123" y="15491"/>
                      <a:pt x="17819" y="15424"/>
                    </a:cubicBezTo>
                    <a:cubicBezTo>
                      <a:pt x="16564" y="14857"/>
                      <a:pt x="15632" y="13794"/>
                      <a:pt x="15222" y="12528"/>
                    </a:cubicBezTo>
                    <a:cubicBezTo>
                      <a:pt x="15074" y="12076"/>
                      <a:pt x="14990" y="11599"/>
                      <a:pt x="14985" y="11111"/>
                    </a:cubicBezTo>
                    <a:lnTo>
                      <a:pt x="14985" y="11088"/>
                    </a:lnTo>
                    <a:lnTo>
                      <a:pt x="15699" y="11440"/>
                    </a:lnTo>
                    <a:lnTo>
                      <a:pt x="17482" y="12324"/>
                    </a:lnTo>
                    <a:cubicBezTo>
                      <a:pt x="17498" y="12330"/>
                      <a:pt x="17512" y="12338"/>
                      <a:pt x="17529" y="12344"/>
                    </a:cubicBezTo>
                    <a:cubicBezTo>
                      <a:pt x="17557" y="12352"/>
                      <a:pt x="17582" y="12355"/>
                      <a:pt x="17610" y="12355"/>
                    </a:cubicBezTo>
                    <a:lnTo>
                      <a:pt x="21959" y="12355"/>
                    </a:lnTo>
                    <a:lnTo>
                      <a:pt x="21959" y="12372"/>
                    </a:lnTo>
                    <a:lnTo>
                      <a:pt x="21945" y="13066"/>
                    </a:lnTo>
                    <a:lnTo>
                      <a:pt x="21878" y="16835"/>
                    </a:lnTo>
                    <a:lnTo>
                      <a:pt x="21878" y="16852"/>
                    </a:lnTo>
                    <a:cubicBezTo>
                      <a:pt x="21884" y="17011"/>
                      <a:pt x="22009" y="17136"/>
                      <a:pt x="22169" y="17139"/>
                    </a:cubicBezTo>
                    <a:lnTo>
                      <a:pt x="22174" y="17139"/>
                    </a:lnTo>
                    <a:cubicBezTo>
                      <a:pt x="22188" y="17139"/>
                      <a:pt x="22202" y="17131"/>
                      <a:pt x="22216" y="17131"/>
                    </a:cubicBezTo>
                    <a:lnTo>
                      <a:pt x="22224" y="17131"/>
                    </a:lnTo>
                    <a:cubicBezTo>
                      <a:pt x="22358" y="17109"/>
                      <a:pt x="22467" y="16997"/>
                      <a:pt x="22470" y="16849"/>
                    </a:cubicBezTo>
                    <a:lnTo>
                      <a:pt x="22470" y="16765"/>
                    </a:lnTo>
                    <a:lnTo>
                      <a:pt x="22537" y="13002"/>
                    </a:lnTo>
                    <a:lnTo>
                      <a:pt x="22548" y="12374"/>
                    </a:lnTo>
                    <a:lnTo>
                      <a:pt x="22548" y="12358"/>
                    </a:lnTo>
                    <a:lnTo>
                      <a:pt x="26303" y="12358"/>
                    </a:lnTo>
                    <a:cubicBezTo>
                      <a:pt x="26311" y="12358"/>
                      <a:pt x="26319" y="12359"/>
                      <a:pt x="26327" y="12359"/>
                    </a:cubicBezTo>
                    <a:cubicBezTo>
                      <a:pt x="26400" y="12359"/>
                      <a:pt x="26464" y="12324"/>
                      <a:pt x="26512" y="12271"/>
                    </a:cubicBezTo>
                    <a:cubicBezTo>
                      <a:pt x="26521" y="12263"/>
                      <a:pt x="26523" y="12257"/>
                      <a:pt x="26529" y="12249"/>
                    </a:cubicBezTo>
                    <a:cubicBezTo>
                      <a:pt x="26535" y="12243"/>
                      <a:pt x="26537" y="12240"/>
                      <a:pt x="26540" y="12232"/>
                    </a:cubicBezTo>
                    <a:cubicBezTo>
                      <a:pt x="26548" y="12221"/>
                      <a:pt x="26554" y="12213"/>
                      <a:pt x="26557" y="12199"/>
                    </a:cubicBezTo>
                    <a:cubicBezTo>
                      <a:pt x="26562" y="12190"/>
                      <a:pt x="26562" y="12187"/>
                      <a:pt x="26565" y="12179"/>
                    </a:cubicBezTo>
                    <a:lnTo>
                      <a:pt x="26565" y="12176"/>
                    </a:lnTo>
                    <a:cubicBezTo>
                      <a:pt x="26568" y="12173"/>
                      <a:pt x="26568" y="12165"/>
                      <a:pt x="26568" y="12162"/>
                    </a:cubicBezTo>
                    <a:cubicBezTo>
                      <a:pt x="26568" y="12157"/>
                      <a:pt x="26571" y="12151"/>
                      <a:pt x="26571" y="12146"/>
                    </a:cubicBezTo>
                    <a:cubicBezTo>
                      <a:pt x="26571" y="12137"/>
                      <a:pt x="26576" y="12132"/>
                      <a:pt x="26576" y="12129"/>
                    </a:cubicBezTo>
                    <a:lnTo>
                      <a:pt x="26576" y="12123"/>
                    </a:lnTo>
                    <a:cubicBezTo>
                      <a:pt x="26576" y="12120"/>
                      <a:pt x="26576" y="12115"/>
                      <a:pt x="26579" y="12109"/>
                    </a:cubicBezTo>
                    <a:lnTo>
                      <a:pt x="26579" y="12081"/>
                    </a:lnTo>
                    <a:cubicBezTo>
                      <a:pt x="26582" y="11925"/>
                      <a:pt x="26465" y="11797"/>
                      <a:pt x="26311" y="11786"/>
                    </a:cubicBezTo>
                    <a:lnTo>
                      <a:pt x="22554" y="11786"/>
                    </a:lnTo>
                    <a:lnTo>
                      <a:pt x="22559" y="11501"/>
                    </a:lnTo>
                    <a:lnTo>
                      <a:pt x="22576" y="10589"/>
                    </a:lnTo>
                    <a:lnTo>
                      <a:pt x="22629" y="7570"/>
                    </a:lnTo>
                    <a:lnTo>
                      <a:pt x="22629" y="7562"/>
                    </a:lnTo>
                    <a:cubicBezTo>
                      <a:pt x="22632" y="7436"/>
                      <a:pt x="22554" y="7325"/>
                      <a:pt x="22436" y="7280"/>
                    </a:cubicBezTo>
                    <a:lnTo>
                      <a:pt x="20746" y="6633"/>
                    </a:lnTo>
                    <a:lnTo>
                      <a:pt x="19797" y="6270"/>
                    </a:lnTo>
                    <a:lnTo>
                      <a:pt x="19797" y="6270"/>
                    </a:lnTo>
                    <a:cubicBezTo>
                      <a:pt x="20124" y="6273"/>
                      <a:pt x="20447" y="6307"/>
                      <a:pt x="20768" y="6376"/>
                    </a:cubicBezTo>
                    <a:cubicBezTo>
                      <a:pt x="21011" y="6429"/>
                      <a:pt x="21242" y="6499"/>
                      <a:pt x="21477" y="6586"/>
                    </a:cubicBezTo>
                    <a:cubicBezTo>
                      <a:pt x="21512" y="6599"/>
                      <a:pt x="21547" y="6606"/>
                      <a:pt x="21581" y="6606"/>
                    </a:cubicBezTo>
                    <a:cubicBezTo>
                      <a:pt x="21637" y="6606"/>
                      <a:pt x="21691" y="6589"/>
                      <a:pt x="21739" y="6558"/>
                    </a:cubicBezTo>
                    <a:cubicBezTo>
                      <a:pt x="21756" y="6549"/>
                      <a:pt x="21772" y="6535"/>
                      <a:pt x="21792" y="6516"/>
                    </a:cubicBezTo>
                    <a:cubicBezTo>
                      <a:pt x="21797" y="6510"/>
                      <a:pt x="21806" y="6502"/>
                      <a:pt x="21811" y="6493"/>
                    </a:cubicBezTo>
                    <a:cubicBezTo>
                      <a:pt x="21828" y="6471"/>
                      <a:pt x="21842" y="6452"/>
                      <a:pt x="21853" y="6427"/>
                    </a:cubicBezTo>
                    <a:lnTo>
                      <a:pt x="21853" y="6424"/>
                    </a:lnTo>
                    <a:cubicBezTo>
                      <a:pt x="21853" y="6418"/>
                      <a:pt x="21856" y="6415"/>
                      <a:pt x="21862" y="6413"/>
                    </a:cubicBezTo>
                    <a:cubicBezTo>
                      <a:pt x="21867" y="6399"/>
                      <a:pt x="21870" y="6382"/>
                      <a:pt x="21876" y="6368"/>
                    </a:cubicBezTo>
                    <a:cubicBezTo>
                      <a:pt x="21903" y="6228"/>
                      <a:pt x="21828" y="6083"/>
                      <a:pt x="21689" y="6033"/>
                    </a:cubicBezTo>
                    <a:cubicBezTo>
                      <a:pt x="21069" y="5796"/>
                      <a:pt x="20428" y="5676"/>
                      <a:pt x="19778" y="5676"/>
                    </a:cubicBezTo>
                    <a:cubicBezTo>
                      <a:pt x="19596" y="5676"/>
                      <a:pt x="19421" y="5687"/>
                      <a:pt x="19245" y="5704"/>
                    </a:cubicBezTo>
                    <a:cubicBezTo>
                      <a:pt x="19030" y="5729"/>
                      <a:pt x="18812" y="5763"/>
                      <a:pt x="18603" y="5810"/>
                    </a:cubicBezTo>
                    <a:lnTo>
                      <a:pt x="15342" y="4560"/>
                    </a:lnTo>
                    <a:cubicBezTo>
                      <a:pt x="15356" y="4560"/>
                      <a:pt x="15370" y="4557"/>
                      <a:pt x="15381" y="4557"/>
                    </a:cubicBezTo>
                    <a:cubicBezTo>
                      <a:pt x="15961" y="4557"/>
                      <a:pt x="16533" y="4666"/>
                      <a:pt x="17083" y="4875"/>
                    </a:cubicBezTo>
                    <a:cubicBezTo>
                      <a:pt x="17117" y="4888"/>
                      <a:pt x="17150" y="4894"/>
                      <a:pt x="17183" y="4894"/>
                    </a:cubicBezTo>
                    <a:cubicBezTo>
                      <a:pt x="17232" y="4894"/>
                      <a:pt x="17278" y="4881"/>
                      <a:pt x="17320" y="4856"/>
                    </a:cubicBezTo>
                    <a:cubicBezTo>
                      <a:pt x="17362" y="4834"/>
                      <a:pt x="17404" y="4797"/>
                      <a:pt x="17431" y="4753"/>
                    </a:cubicBezTo>
                    <a:cubicBezTo>
                      <a:pt x="17443" y="4736"/>
                      <a:pt x="17457" y="4722"/>
                      <a:pt x="17462" y="4700"/>
                    </a:cubicBezTo>
                    <a:cubicBezTo>
                      <a:pt x="17468" y="4694"/>
                      <a:pt x="17471" y="4683"/>
                      <a:pt x="17471" y="4675"/>
                    </a:cubicBezTo>
                    <a:cubicBezTo>
                      <a:pt x="17473" y="4666"/>
                      <a:pt x="17473" y="4658"/>
                      <a:pt x="17476" y="4647"/>
                    </a:cubicBezTo>
                    <a:cubicBezTo>
                      <a:pt x="17501" y="4513"/>
                      <a:pt x="17429" y="4373"/>
                      <a:pt x="17292" y="4320"/>
                    </a:cubicBezTo>
                    <a:cubicBezTo>
                      <a:pt x="16670" y="4083"/>
                      <a:pt x="16031" y="3963"/>
                      <a:pt x="15381" y="3963"/>
                    </a:cubicBezTo>
                    <a:lnTo>
                      <a:pt x="15294" y="3963"/>
                    </a:lnTo>
                    <a:cubicBezTo>
                      <a:pt x="14907" y="3972"/>
                      <a:pt x="14530" y="4025"/>
                      <a:pt x="14167" y="4108"/>
                    </a:cubicBezTo>
                    <a:lnTo>
                      <a:pt x="11113" y="2936"/>
                    </a:lnTo>
                    <a:lnTo>
                      <a:pt x="11110" y="2931"/>
                    </a:lnTo>
                    <a:cubicBezTo>
                      <a:pt x="11241" y="2923"/>
                      <a:pt x="11375" y="2911"/>
                      <a:pt x="11509" y="2911"/>
                    </a:cubicBezTo>
                    <a:cubicBezTo>
                      <a:pt x="12089" y="2911"/>
                      <a:pt x="12661" y="3020"/>
                      <a:pt x="13210" y="3229"/>
                    </a:cubicBezTo>
                    <a:cubicBezTo>
                      <a:pt x="13246" y="3241"/>
                      <a:pt x="13281" y="3247"/>
                      <a:pt x="13317" y="3247"/>
                    </a:cubicBezTo>
                    <a:cubicBezTo>
                      <a:pt x="13388" y="3247"/>
                      <a:pt x="13458" y="3223"/>
                      <a:pt x="13512" y="3176"/>
                    </a:cubicBezTo>
                    <a:cubicBezTo>
                      <a:pt x="13545" y="3146"/>
                      <a:pt x="13579" y="3107"/>
                      <a:pt x="13595" y="3056"/>
                    </a:cubicBezTo>
                    <a:cubicBezTo>
                      <a:pt x="13598" y="3048"/>
                      <a:pt x="13598" y="3037"/>
                      <a:pt x="13601" y="3023"/>
                    </a:cubicBezTo>
                    <a:lnTo>
                      <a:pt x="13601" y="3020"/>
                    </a:lnTo>
                    <a:cubicBezTo>
                      <a:pt x="13635" y="2875"/>
                      <a:pt x="13565" y="2730"/>
                      <a:pt x="13425" y="2677"/>
                    </a:cubicBezTo>
                    <a:cubicBezTo>
                      <a:pt x="12825" y="2448"/>
                      <a:pt x="12198" y="2328"/>
                      <a:pt x="11570" y="2323"/>
                    </a:cubicBezTo>
                    <a:lnTo>
                      <a:pt x="11514" y="2323"/>
                    </a:lnTo>
                    <a:cubicBezTo>
                      <a:pt x="11007" y="2323"/>
                      <a:pt x="10518" y="2395"/>
                      <a:pt x="10055" y="2526"/>
                    </a:cubicBezTo>
                    <a:lnTo>
                      <a:pt x="7012" y="1363"/>
                    </a:lnTo>
                    <a:cubicBezTo>
                      <a:pt x="7193" y="1341"/>
                      <a:pt x="7374" y="1327"/>
                      <a:pt x="7561" y="1327"/>
                    </a:cubicBezTo>
                    <a:cubicBezTo>
                      <a:pt x="8139" y="1327"/>
                      <a:pt x="8713" y="1436"/>
                      <a:pt x="9263" y="1645"/>
                    </a:cubicBezTo>
                    <a:cubicBezTo>
                      <a:pt x="9298" y="1659"/>
                      <a:pt x="9335" y="1665"/>
                      <a:pt x="9370" y="1665"/>
                    </a:cubicBezTo>
                    <a:cubicBezTo>
                      <a:pt x="9485" y="1665"/>
                      <a:pt x="9593" y="1597"/>
                      <a:pt x="9640" y="1486"/>
                    </a:cubicBezTo>
                    <a:lnTo>
                      <a:pt x="9640" y="1480"/>
                    </a:lnTo>
                    <a:cubicBezTo>
                      <a:pt x="9640" y="1477"/>
                      <a:pt x="9645" y="1477"/>
                      <a:pt x="9645" y="1475"/>
                    </a:cubicBezTo>
                    <a:cubicBezTo>
                      <a:pt x="9704" y="1321"/>
                      <a:pt x="9626" y="1151"/>
                      <a:pt x="9472" y="1095"/>
                    </a:cubicBezTo>
                    <a:cubicBezTo>
                      <a:pt x="8995" y="914"/>
                      <a:pt x="8504" y="802"/>
                      <a:pt x="8005" y="755"/>
                    </a:cubicBezTo>
                    <a:cubicBezTo>
                      <a:pt x="7860" y="741"/>
                      <a:pt x="7709" y="738"/>
                      <a:pt x="7558" y="738"/>
                    </a:cubicBezTo>
                    <a:cubicBezTo>
                      <a:pt x="7012" y="738"/>
                      <a:pt x="6484" y="822"/>
                      <a:pt x="5991" y="972"/>
                    </a:cubicBezTo>
                    <a:lnTo>
                      <a:pt x="3862" y="155"/>
                    </a:lnTo>
                    <a:lnTo>
                      <a:pt x="3510" y="21"/>
                    </a:lnTo>
                    <a:cubicBezTo>
                      <a:pt x="3474" y="7"/>
                      <a:pt x="3438" y="0"/>
                      <a:pt x="3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6" name="Google Shape;7756;p59"/>
              <p:cNvSpPr/>
              <p:nvPr/>
            </p:nvSpPr>
            <p:spPr>
              <a:xfrm>
                <a:off x="5135589" y="2355787"/>
                <a:ext cx="532160" cy="732750"/>
              </a:xfrm>
              <a:custGeom>
                <a:avLst/>
                <a:gdLst/>
                <a:ahLst/>
                <a:cxnLst/>
                <a:rect l="l" t="t" r="r" b="b"/>
                <a:pathLst>
                  <a:path w="7171" h="9874" extrusionOk="0">
                    <a:moveTo>
                      <a:pt x="5092" y="1"/>
                    </a:moveTo>
                    <a:cubicBezTo>
                      <a:pt x="2277" y="1"/>
                      <a:pt x="0" y="2283"/>
                      <a:pt x="0" y="5092"/>
                    </a:cubicBezTo>
                    <a:cubicBezTo>
                      <a:pt x="0" y="7176"/>
                      <a:pt x="1250" y="8962"/>
                      <a:pt x="3041" y="9751"/>
                    </a:cubicBezTo>
                    <a:cubicBezTo>
                      <a:pt x="3407" y="9832"/>
                      <a:pt x="3778" y="9874"/>
                      <a:pt x="4143" y="9874"/>
                    </a:cubicBezTo>
                    <a:lnTo>
                      <a:pt x="4439" y="9874"/>
                    </a:lnTo>
                    <a:cubicBezTo>
                      <a:pt x="4439" y="9709"/>
                      <a:pt x="4308" y="9578"/>
                      <a:pt x="4143" y="9578"/>
                    </a:cubicBezTo>
                    <a:cubicBezTo>
                      <a:pt x="3811" y="9578"/>
                      <a:pt x="3474" y="9542"/>
                      <a:pt x="3136" y="9469"/>
                    </a:cubicBezTo>
                    <a:cubicBezTo>
                      <a:pt x="1412" y="8697"/>
                      <a:pt x="296" y="6981"/>
                      <a:pt x="296" y="5092"/>
                    </a:cubicBezTo>
                    <a:cubicBezTo>
                      <a:pt x="296" y="2447"/>
                      <a:pt x="2450" y="294"/>
                      <a:pt x="5095" y="294"/>
                    </a:cubicBezTo>
                    <a:cubicBezTo>
                      <a:pt x="5675" y="294"/>
                      <a:pt x="6247" y="403"/>
                      <a:pt x="6796" y="612"/>
                    </a:cubicBezTo>
                    <a:cubicBezTo>
                      <a:pt x="6830" y="625"/>
                      <a:pt x="6865" y="631"/>
                      <a:pt x="6899" y="631"/>
                    </a:cubicBezTo>
                    <a:cubicBezTo>
                      <a:pt x="7014" y="631"/>
                      <a:pt x="7123" y="562"/>
                      <a:pt x="7170" y="453"/>
                    </a:cubicBezTo>
                    <a:lnTo>
                      <a:pt x="6900" y="336"/>
                    </a:lnTo>
                    <a:cubicBezTo>
                      <a:pt x="6336" y="124"/>
                      <a:pt x="5731" y="1"/>
                      <a:pt x="5092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7" name="Google Shape;7757;p59"/>
              <p:cNvSpPr/>
              <p:nvPr/>
            </p:nvSpPr>
            <p:spPr>
              <a:xfrm>
                <a:off x="4809507" y="2228293"/>
                <a:ext cx="529859" cy="73312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879" extrusionOk="0">
                    <a:moveTo>
                      <a:pt x="5092" y="0"/>
                    </a:moveTo>
                    <a:cubicBezTo>
                      <a:pt x="4662" y="0"/>
                      <a:pt x="4244" y="53"/>
                      <a:pt x="3848" y="154"/>
                    </a:cubicBezTo>
                    <a:cubicBezTo>
                      <a:pt x="3689" y="193"/>
                      <a:pt x="3535" y="240"/>
                      <a:pt x="3387" y="293"/>
                    </a:cubicBezTo>
                    <a:cubicBezTo>
                      <a:pt x="2188" y="723"/>
                      <a:pt x="1192" y="1582"/>
                      <a:pt x="600" y="2692"/>
                    </a:cubicBezTo>
                    <a:cubicBezTo>
                      <a:pt x="349" y="3167"/>
                      <a:pt x="168" y="3683"/>
                      <a:pt x="73" y="4230"/>
                    </a:cubicBezTo>
                    <a:cubicBezTo>
                      <a:pt x="56" y="4336"/>
                      <a:pt x="42" y="4436"/>
                      <a:pt x="31" y="4542"/>
                    </a:cubicBezTo>
                    <a:cubicBezTo>
                      <a:pt x="12" y="4726"/>
                      <a:pt x="1" y="4910"/>
                      <a:pt x="1" y="5100"/>
                    </a:cubicBezTo>
                    <a:cubicBezTo>
                      <a:pt x="1" y="5633"/>
                      <a:pt x="81" y="6146"/>
                      <a:pt x="235" y="6629"/>
                    </a:cubicBezTo>
                    <a:cubicBezTo>
                      <a:pt x="517" y="7533"/>
                      <a:pt x="1047" y="8328"/>
                      <a:pt x="1744" y="8936"/>
                    </a:cubicBezTo>
                    <a:lnTo>
                      <a:pt x="1750" y="8942"/>
                    </a:lnTo>
                    <a:cubicBezTo>
                      <a:pt x="2135" y="9274"/>
                      <a:pt x="2567" y="9550"/>
                      <a:pt x="3039" y="9759"/>
                    </a:cubicBezTo>
                    <a:cubicBezTo>
                      <a:pt x="3312" y="9818"/>
                      <a:pt x="3591" y="9859"/>
                      <a:pt x="3867" y="9873"/>
                    </a:cubicBezTo>
                    <a:lnTo>
                      <a:pt x="3876" y="9873"/>
                    </a:lnTo>
                    <a:cubicBezTo>
                      <a:pt x="3965" y="9876"/>
                      <a:pt x="4051" y="9879"/>
                      <a:pt x="4141" y="9879"/>
                    </a:cubicBezTo>
                    <a:lnTo>
                      <a:pt x="4436" y="9879"/>
                    </a:lnTo>
                    <a:cubicBezTo>
                      <a:pt x="4436" y="9717"/>
                      <a:pt x="4302" y="9583"/>
                      <a:pt x="4141" y="9583"/>
                    </a:cubicBezTo>
                    <a:cubicBezTo>
                      <a:pt x="3809" y="9583"/>
                      <a:pt x="3471" y="9550"/>
                      <a:pt x="3134" y="9474"/>
                    </a:cubicBezTo>
                    <a:cubicBezTo>
                      <a:pt x="1942" y="8942"/>
                      <a:pt x="1044" y="7962"/>
                      <a:pt x="600" y="6782"/>
                    </a:cubicBezTo>
                    <a:cubicBezTo>
                      <a:pt x="402" y="6252"/>
                      <a:pt x="294" y="5686"/>
                      <a:pt x="294" y="5100"/>
                    </a:cubicBezTo>
                    <a:cubicBezTo>
                      <a:pt x="294" y="4961"/>
                      <a:pt x="299" y="4821"/>
                      <a:pt x="310" y="4684"/>
                    </a:cubicBezTo>
                    <a:cubicBezTo>
                      <a:pt x="321" y="4578"/>
                      <a:pt x="333" y="4475"/>
                      <a:pt x="349" y="4372"/>
                    </a:cubicBezTo>
                    <a:cubicBezTo>
                      <a:pt x="433" y="3822"/>
                      <a:pt x="612" y="3303"/>
                      <a:pt x="865" y="2832"/>
                    </a:cubicBezTo>
                    <a:cubicBezTo>
                      <a:pt x="1482" y="1688"/>
                      <a:pt x="2550" y="820"/>
                      <a:pt x="3831" y="472"/>
                    </a:cubicBezTo>
                    <a:cubicBezTo>
                      <a:pt x="4001" y="427"/>
                      <a:pt x="4180" y="388"/>
                      <a:pt x="4358" y="360"/>
                    </a:cubicBezTo>
                    <a:cubicBezTo>
                      <a:pt x="4587" y="324"/>
                      <a:pt x="4816" y="307"/>
                      <a:pt x="5050" y="304"/>
                    </a:cubicBezTo>
                    <a:lnTo>
                      <a:pt x="5092" y="304"/>
                    </a:lnTo>
                    <a:cubicBezTo>
                      <a:pt x="5672" y="304"/>
                      <a:pt x="6241" y="413"/>
                      <a:pt x="6794" y="622"/>
                    </a:cubicBezTo>
                    <a:cubicBezTo>
                      <a:pt x="6825" y="634"/>
                      <a:pt x="6858" y="640"/>
                      <a:pt x="6890" y="640"/>
                    </a:cubicBezTo>
                    <a:cubicBezTo>
                      <a:pt x="6940" y="640"/>
                      <a:pt x="6988" y="627"/>
                      <a:pt x="7031" y="603"/>
                    </a:cubicBezTo>
                    <a:cubicBezTo>
                      <a:pt x="7073" y="581"/>
                      <a:pt x="7112" y="544"/>
                      <a:pt x="7140" y="500"/>
                    </a:cubicBezTo>
                    <a:lnTo>
                      <a:pt x="6897" y="335"/>
                    </a:lnTo>
                    <a:cubicBezTo>
                      <a:pt x="6545" y="204"/>
                      <a:pt x="6177" y="103"/>
                      <a:pt x="5795" y="48"/>
                    </a:cubicBezTo>
                    <a:cubicBezTo>
                      <a:pt x="5566" y="17"/>
                      <a:pt x="5332" y="0"/>
                      <a:pt x="5092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8" name="Google Shape;7758;p59"/>
              <p:cNvSpPr/>
              <p:nvPr/>
            </p:nvSpPr>
            <p:spPr>
              <a:xfrm>
                <a:off x="4520901" y="2107403"/>
                <a:ext cx="533570" cy="732527"/>
              </a:xfrm>
              <a:custGeom>
                <a:avLst/>
                <a:gdLst/>
                <a:ahLst/>
                <a:cxnLst/>
                <a:rect l="l" t="t" r="r" b="b"/>
                <a:pathLst>
                  <a:path w="7190" h="9871" extrusionOk="0">
                    <a:moveTo>
                      <a:pt x="5092" y="0"/>
                    </a:moveTo>
                    <a:cubicBezTo>
                      <a:pt x="4581" y="0"/>
                      <a:pt x="4082" y="78"/>
                      <a:pt x="3613" y="220"/>
                    </a:cubicBezTo>
                    <a:cubicBezTo>
                      <a:pt x="3468" y="265"/>
                      <a:pt x="3326" y="318"/>
                      <a:pt x="3187" y="374"/>
                    </a:cubicBezTo>
                    <a:cubicBezTo>
                      <a:pt x="2218" y="762"/>
                      <a:pt x="1404" y="1442"/>
                      <a:pt x="838" y="2299"/>
                    </a:cubicBezTo>
                    <a:cubicBezTo>
                      <a:pt x="506" y="2801"/>
                      <a:pt x="263" y="3367"/>
                      <a:pt x="126" y="3973"/>
                    </a:cubicBezTo>
                    <a:cubicBezTo>
                      <a:pt x="104" y="4070"/>
                      <a:pt x="84" y="4171"/>
                      <a:pt x="68" y="4274"/>
                    </a:cubicBezTo>
                    <a:cubicBezTo>
                      <a:pt x="23" y="4536"/>
                      <a:pt x="1" y="4812"/>
                      <a:pt x="1" y="5091"/>
                    </a:cubicBezTo>
                    <a:cubicBezTo>
                      <a:pt x="1" y="5535"/>
                      <a:pt x="56" y="5965"/>
                      <a:pt x="165" y="6375"/>
                    </a:cubicBezTo>
                    <a:cubicBezTo>
                      <a:pt x="411" y="7318"/>
                      <a:pt x="918" y="8152"/>
                      <a:pt x="1605" y="8799"/>
                    </a:cubicBezTo>
                    <a:lnTo>
                      <a:pt x="1613" y="8802"/>
                    </a:lnTo>
                    <a:cubicBezTo>
                      <a:pt x="2032" y="9195"/>
                      <a:pt x="2511" y="9519"/>
                      <a:pt x="3041" y="9750"/>
                    </a:cubicBezTo>
                    <a:cubicBezTo>
                      <a:pt x="3373" y="9820"/>
                      <a:pt x="3705" y="9862"/>
                      <a:pt x="4037" y="9870"/>
                    </a:cubicBezTo>
                    <a:lnTo>
                      <a:pt x="4436" y="9870"/>
                    </a:lnTo>
                    <a:cubicBezTo>
                      <a:pt x="4436" y="9706"/>
                      <a:pt x="4305" y="9575"/>
                      <a:pt x="4141" y="9575"/>
                    </a:cubicBezTo>
                    <a:cubicBezTo>
                      <a:pt x="3809" y="9575"/>
                      <a:pt x="3471" y="9538"/>
                      <a:pt x="3134" y="9466"/>
                    </a:cubicBezTo>
                    <a:cubicBezTo>
                      <a:pt x="1878" y="8905"/>
                      <a:pt x="944" y="7837"/>
                      <a:pt x="531" y="6570"/>
                    </a:cubicBezTo>
                    <a:cubicBezTo>
                      <a:pt x="377" y="6101"/>
                      <a:pt x="299" y="5602"/>
                      <a:pt x="299" y="5089"/>
                    </a:cubicBezTo>
                    <a:cubicBezTo>
                      <a:pt x="299" y="4860"/>
                      <a:pt x="316" y="4631"/>
                      <a:pt x="347" y="4408"/>
                    </a:cubicBezTo>
                    <a:cubicBezTo>
                      <a:pt x="360" y="4307"/>
                      <a:pt x="377" y="4207"/>
                      <a:pt x="400" y="4107"/>
                    </a:cubicBezTo>
                    <a:cubicBezTo>
                      <a:pt x="525" y="3507"/>
                      <a:pt x="765" y="2943"/>
                      <a:pt x="1094" y="2449"/>
                    </a:cubicBezTo>
                    <a:cubicBezTo>
                      <a:pt x="1686" y="1557"/>
                      <a:pt x="2567" y="870"/>
                      <a:pt x="3608" y="530"/>
                    </a:cubicBezTo>
                    <a:cubicBezTo>
                      <a:pt x="3764" y="480"/>
                      <a:pt x="3929" y="432"/>
                      <a:pt x="4093" y="399"/>
                    </a:cubicBezTo>
                    <a:cubicBezTo>
                      <a:pt x="4291" y="354"/>
                      <a:pt x="4498" y="326"/>
                      <a:pt x="4701" y="307"/>
                    </a:cubicBezTo>
                    <a:cubicBezTo>
                      <a:pt x="4835" y="299"/>
                      <a:pt x="4966" y="290"/>
                      <a:pt x="5100" y="290"/>
                    </a:cubicBezTo>
                    <a:cubicBezTo>
                      <a:pt x="5678" y="290"/>
                      <a:pt x="6250" y="399"/>
                      <a:pt x="6802" y="608"/>
                    </a:cubicBezTo>
                    <a:cubicBezTo>
                      <a:pt x="6835" y="622"/>
                      <a:pt x="6870" y="628"/>
                      <a:pt x="6904" y="628"/>
                    </a:cubicBezTo>
                    <a:cubicBezTo>
                      <a:pt x="6976" y="628"/>
                      <a:pt x="7048" y="600"/>
                      <a:pt x="7101" y="552"/>
                    </a:cubicBezTo>
                    <a:cubicBezTo>
                      <a:pt x="7137" y="522"/>
                      <a:pt x="7165" y="483"/>
                      <a:pt x="7182" y="438"/>
                    </a:cubicBezTo>
                    <a:cubicBezTo>
                      <a:pt x="7184" y="421"/>
                      <a:pt x="7184" y="413"/>
                      <a:pt x="7190" y="399"/>
                    </a:cubicBezTo>
                    <a:lnTo>
                      <a:pt x="6900" y="335"/>
                    </a:lnTo>
                    <a:cubicBezTo>
                      <a:pt x="6624" y="232"/>
                      <a:pt x="6336" y="148"/>
                      <a:pt x="6041" y="92"/>
                    </a:cubicBezTo>
                    <a:cubicBezTo>
                      <a:pt x="5734" y="34"/>
                      <a:pt x="5418" y="0"/>
                      <a:pt x="5092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9" name="Google Shape;7759;p59"/>
              <p:cNvSpPr/>
              <p:nvPr/>
            </p:nvSpPr>
            <p:spPr>
              <a:xfrm>
                <a:off x="4227991" y="1989779"/>
                <a:ext cx="532086" cy="753231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10150" extrusionOk="0">
                    <a:moveTo>
                      <a:pt x="5091" y="0"/>
                    </a:moveTo>
                    <a:cubicBezTo>
                      <a:pt x="2279" y="0"/>
                      <a:pt x="0" y="2280"/>
                      <a:pt x="0" y="5092"/>
                    </a:cubicBezTo>
                    <a:cubicBezTo>
                      <a:pt x="0" y="7173"/>
                      <a:pt x="1250" y="8958"/>
                      <a:pt x="3038" y="9751"/>
                    </a:cubicBezTo>
                    <a:cubicBezTo>
                      <a:pt x="3404" y="9829"/>
                      <a:pt x="3775" y="9871"/>
                      <a:pt x="4140" y="9871"/>
                    </a:cubicBezTo>
                    <a:lnTo>
                      <a:pt x="4218" y="10150"/>
                    </a:lnTo>
                    <a:cubicBezTo>
                      <a:pt x="4344" y="10116"/>
                      <a:pt x="4436" y="10007"/>
                      <a:pt x="4436" y="9871"/>
                    </a:cubicBezTo>
                    <a:cubicBezTo>
                      <a:pt x="4436" y="9709"/>
                      <a:pt x="4305" y="9575"/>
                      <a:pt x="4140" y="9575"/>
                    </a:cubicBezTo>
                    <a:cubicBezTo>
                      <a:pt x="3808" y="9575"/>
                      <a:pt x="3471" y="9542"/>
                      <a:pt x="3133" y="9466"/>
                    </a:cubicBezTo>
                    <a:cubicBezTo>
                      <a:pt x="1409" y="8693"/>
                      <a:pt x="293" y="6978"/>
                      <a:pt x="293" y="5092"/>
                    </a:cubicBezTo>
                    <a:cubicBezTo>
                      <a:pt x="293" y="2444"/>
                      <a:pt x="2447" y="293"/>
                      <a:pt x="5091" y="293"/>
                    </a:cubicBezTo>
                    <a:cubicBezTo>
                      <a:pt x="5669" y="293"/>
                      <a:pt x="6244" y="399"/>
                      <a:pt x="6793" y="609"/>
                    </a:cubicBezTo>
                    <a:cubicBezTo>
                      <a:pt x="6828" y="623"/>
                      <a:pt x="6865" y="630"/>
                      <a:pt x="6900" y="630"/>
                    </a:cubicBezTo>
                    <a:cubicBezTo>
                      <a:pt x="7015" y="630"/>
                      <a:pt x="7123" y="558"/>
                      <a:pt x="7170" y="447"/>
                    </a:cubicBezTo>
                    <a:lnTo>
                      <a:pt x="6899" y="335"/>
                    </a:lnTo>
                    <a:cubicBezTo>
                      <a:pt x="6336" y="120"/>
                      <a:pt x="5730" y="0"/>
                      <a:pt x="5091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0" name="Google Shape;7760;p59"/>
              <p:cNvSpPr/>
              <p:nvPr/>
            </p:nvSpPr>
            <p:spPr>
              <a:xfrm>
                <a:off x="4275560" y="1927071"/>
                <a:ext cx="1427578" cy="1258973"/>
              </a:xfrm>
              <a:custGeom>
                <a:avLst/>
                <a:gdLst/>
                <a:ahLst/>
                <a:cxnLst/>
                <a:rect l="l" t="t" r="r" b="b"/>
                <a:pathLst>
                  <a:path w="19237" h="16965" extrusionOk="0">
                    <a:moveTo>
                      <a:pt x="20" y="0"/>
                    </a:moveTo>
                    <a:cubicBezTo>
                      <a:pt x="9" y="31"/>
                      <a:pt x="1" y="67"/>
                      <a:pt x="1" y="98"/>
                    </a:cubicBezTo>
                    <a:lnTo>
                      <a:pt x="1" y="109"/>
                    </a:lnTo>
                    <a:cubicBezTo>
                      <a:pt x="1" y="148"/>
                      <a:pt x="12" y="184"/>
                      <a:pt x="26" y="221"/>
                    </a:cubicBezTo>
                    <a:cubicBezTo>
                      <a:pt x="56" y="290"/>
                      <a:pt x="112" y="349"/>
                      <a:pt x="190" y="377"/>
                    </a:cubicBezTo>
                    <a:lnTo>
                      <a:pt x="2062" y="1097"/>
                    </a:lnTo>
                    <a:lnTo>
                      <a:pt x="2450" y="1244"/>
                    </a:lnTo>
                    <a:lnTo>
                      <a:pt x="2857" y="1403"/>
                    </a:lnTo>
                    <a:lnTo>
                      <a:pt x="6493" y="2793"/>
                    </a:lnTo>
                    <a:lnTo>
                      <a:pt x="6911" y="2955"/>
                    </a:lnTo>
                    <a:lnTo>
                      <a:pt x="10568" y="4355"/>
                    </a:lnTo>
                    <a:lnTo>
                      <a:pt x="11012" y="4528"/>
                    </a:lnTo>
                    <a:lnTo>
                      <a:pt x="15001" y="6054"/>
                    </a:lnTo>
                    <a:lnTo>
                      <a:pt x="15448" y="6224"/>
                    </a:lnTo>
                    <a:lnTo>
                      <a:pt x="16781" y="6737"/>
                    </a:lnTo>
                    <a:lnTo>
                      <a:pt x="18536" y="7410"/>
                    </a:lnTo>
                    <a:lnTo>
                      <a:pt x="18929" y="7560"/>
                    </a:lnTo>
                    <a:lnTo>
                      <a:pt x="18929" y="7563"/>
                    </a:lnTo>
                    <a:lnTo>
                      <a:pt x="18882" y="10359"/>
                    </a:lnTo>
                    <a:lnTo>
                      <a:pt x="18868" y="11092"/>
                    </a:lnTo>
                    <a:lnTo>
                      <a:pt x="18860" y="11589"/>
                    </a:lnTo>
                    <a:lnTo>
                      <a:pt x="18857" y="11882"/>
                    </a:lnTo>
                    <a:lnTo>
                      <a:pt x="18854" y="12161"/>
                    </a:lnTo>
                    <a:lnTo>
                      <a:pt x="18854" y="12178"/>
                    </a:lnTo>
                    <a:lnTo>
                      <a:pt x="18843" y="12883"/>
                    </a:lnTo>
                    <a:lnTo>
                      <a:pt x="18776" y="16664"/>
                    </a:lnTo>
                    <a:lnTo>
                      <a:pt x="18776" y="16666"/>
                    </a:lnTo>
                    <a:cubicBezTo>
                      <a:pt x="18773" y="16825"/>
                      <a:pt x="18902" y="16962"/>
                      <a:pt x="19066" y="16965"/>
                    </a:cubicBezTo>
                    <a:lnTo>
                      <a:pt x="19075" y="16965"/>
                    </a:lnTo>
                    <a:cubicBezTo>
                      <a:pt x="19091" y="16965"/>
                      <a:pt x="19105" y="16956"/>
                      <a:pt x="19122" y="16956"/>
                    </a:cubicBezTo>
                    <a:lnTo>
                      <a:pt x="19119" y="16937"/>
                    </a:lnTo>
                    <a:lnTo>
                      <a:pt x="19075" y="16669"/>
                    </a:lnTo>
                    <a:lnTo>
                      <a:pt x="19075" y="16624"/>
                    </a:lnTo>
                    <a:lnTo>
                      <a:pt x="19147" y="12306"/>
                    </a:lnTo>
                    <a:lnTo>
                      <a:pt x="19150" y="12178"/>
                    </a:lnTo>
                    <a:lnTo>
                      <a:pt x="19158" y="11882"/>
                    </a:lnTo>
                    <a:lnTo>
                      <a:pt x="19164" y="11558"/>
                    </a:lnTo>
                    <a:lnTo>
                      <a:pt x="19186" y="10378"/>
                    </a:lnTo>
                    <a:lnTo>
                      <a:pt x="19236" y="7362"/>
                    </a:lnTo>
                    <a:lnTo>
                      <a:pt x="17200" y="6573"/>
                    </a:lnTo>
                    <a:lnTo>
                      <a:pt x="15992" y="6110"/>
                    </a:lnTo>
                    <a:lnTo>
                      <a:pt x="15470" y="5912"/>
                    </a:lnTo>
                    <a:lnTo>
                      <a:pt x="11548" y="4408"/>
                    </a:lnTo>
                    <a:lnTo>
                      <a:pt x="11034" y="4213"/>
                    </a:lnTo>
                    <a:lnTo>
                      <a:pt x="7399" y="2818"/>
                    </a:lnTo>
                    <a:lnTo>
                      <a:pt x="6925" y="2636"/>
                    </a:lnTo>
                    <a:lnTo>
                      <a:pt x="3326" y="1258"/>
                    </a:lnTo>
                    <a:lnTo>
                      <a:pt x="2869" y="1085"/>
                    </a:lnTo>
                    <a:lnTo>
                      <a:pt x="302" y="101"/>
                    </a:lnTo>
                    <a:lnTo>
                      <a:pt x="299" y="101"/>
                    </a:lnTo>
                    <a:lnTo>
                      <a:pt x="137" y="4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1" name="Google Shape;7761;p59"/>
              <p:cNvSpPr/>
              <p:nvPr/>
            </p:nvSpPr>
            <p:spPr>
              <a:xfrm>
                <a:off x="4042686" y="2160984"/>
                <a:ext cx="1976138" cy="670042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9029" extrusionOk="0">
                    <a:moveTo>
                      <a:pt x="95" y="1"/>
                    </a:moveTo>
                    <a:cubicBezTo>
                      <a:pt x="89" y="12"/>
                      <a:pt x="81" y="17"/>
                      <a:pt x="76" y="26"/>
                    </a:cubicBezTo>
                    <a:cubicBezTo>
                      <a:pt x="0" y="171"/>
                      <a:pt x="62" y="349"/>
                      <a:pt x="209" y="422"/>
                    </a:cubicBezTo>
                    <a:lnTo>
                      <a:pt x="17517" y="8998"/>
                    </a:lnTo>
                    <a:cubicBezTo>
                      <a:pt x="17556" y="9020"/>
                      <a:pt x="17601" y="9028"/>
                      <a:pt x="17651" y="9028"/>
                    </a:cubicBezTo>
                    <a:lnTo>
                      <a:pt x="26333" y="9028"/>
                    </a:lnTo>
                    <a:cubicBezTo>
                      <a:pt x="26498" y="9028"/>
                      <a:pt x="26629" y="8897"/>
                      <a:pt x="26629" y="8733"/>
                    </a:cubicBezTo>
                    <a:lnTo>
                      <a:pt x="17646" y="8733"/>
                    </a:lnTo>
                    <a:lnTo>
                      <a:pt x="341" y="157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2" name="Google Shape;7762;p59"/>
              <p:cNvSpPr/>
              <p:nvPr/>
            </p:nvSpPr>
            <p:spPr>
              <a:xfrm>
                <a:off x="4175969" y="1910151"/>
                <a:ext cx="1796105" cy="789149"/>
              </a:xfrm>
              <a:custGeom>
                <a:avLst/>
                <a:gdLst/>
                <a:ahLst/>
                <a:cxnLst/>
                <a:rect l="l" t="t" r="r" b="b"/>
                <a:pathLst>
                  <a:path w="24203" h="10634" extrusionOk="0">
                    <a:moveTo>
                      <a:pt x="3436" y="1"/>
                    </a:moveTo>
                    <a:cubicBezTo>
                      <a:pt x="2982" y="1"/>
                      <a:pt x="2534" y="64"/>
                      <a:pt x="2104" y="186"/>
                    </a:cubicBezTo>
                    <a:lnTo>
                      <a:pt x="1750" y="50"/>
                    </a:lnTo>
                    <a:cubicBezTo>
                      <a:pt x="1715" y="37"/>
                      <a:pt x="1680" y="30"/>
                      <a:pt x="1645" y="30"/>
                    </a:cubicBezTo>
                    <a:cubicBezTo>
                      <a:pt x="1590" y="30"/>
                      <a:pt x="1537" y="46"/>
                      <a:pt x="1491" y="75"/>
                    </a:cubicBezTo>
                    <a:cubicBezTo>
                      <a:pt x="1471" y="142"/>
                      <a:pt x="1479" y="209"/>
                      <a:pt x="1505" y="267"/>
                    </a:cubicBezTo>
                    <a:cubicBezTo>
                      <a:pt x="1499" y="270"/>
                      <a:pt x="1493" y="273"/>
                      <a:pt x="1485" y="278"/>
                    </a:cubicBezTo>
                    <a:cubicBezTo>
                      <a:pt x="1440" y="298"/>
                      <a:pt x="1396" y="320"/>
                      <a:pt x="1351" y="343"/>
                    </a:cubicBezTo>
                    <a:cubicBezTo>
                      <a:pt x="1351" y="382"/>
                      <a:pt x="1359" y="421"/>
                      <a:pt x="1373" y="454"/>
                    </a:cubicBezTo>
                    <a:cubicBezTo>
                      <a:pt x="868" y="688"/>
                      <a:pt x="405" y="1009"/>
                      <a:pt x="1" y="1408"/>
                    </a:cubicBezTo>
                    <a:cubicBezTo>
                      <a:pt x="587" y="1804"/>
                      <a:pt x="1175" y="2198"/>
                      <a:pt x="1770" y="2588"/>
                    </a:cubicBezTo>
                    <a:cubicBezTo>
                      <a:pt x="1853" y="2644"/>
                      <a:pt x="1931" y="2697"/>
                      <a:pt x="2015" y="2753"/>
                    </a:cubicBezTo>
                    <a:cubicBezTo>
                      <a:pt x="2096" y="2809"/>
                      <a:pt x="2180" y="2862"/>
                      <a:pt x="2263" y="2917"/>
                    </a:cubicBezTo>
                    <a:cubicBezTo>
                      <a:pt x="2266" y="2917"/>
                      <a:pt x="2266" y="2920"/>
                      <a:pt x="2272" y="2920"/>
                    </a:cubicBezTo>
                    <a:cubicBezTo>
                      <a:pt x="3254" y="3565"/>
                      <a:pt x="4244" y="4198"/>
                      <a:pt x="5246" y="4803"/>
                    </a:cubicBezTo>
                    <a:cubicBezTo>
                      <a:pt x="5327" y="4854"/>
                      <a:pt x="5410" y="4904"/>
                      <a:pt x="5494" y="4954"/>
                    </a:cubicBezTo>
                    <a:cubicBezTo>
                      <a:pt x="5578" y="5007"/>
                      <a:pt x="5664" y="5054"/>
                      <a:pt x="5748" y="5107"/>
                    </a:cubicBezTo>
                    <a:lnTo>
                      <a:pt x="5751" y="5110"/>
                    </a:lnTo>
                    <a:cubicBezTo>
                      <a:pt x="6780" y="5724"/>
                      <a:pt x="7818" y="6310"/>
                      <a:pt x="8875" y="6857"/>
                    </a:cubicBezTo>
                    <a:cubicBezTo>
                      <a:pt x="8962" y="6904"/>
                      <a:pt x="9045" y="6946"/>
                      <a:pt x="9135" y="6991"/>
                    </a:cubicBezTo>
                    <a:cubicBezTo>
                      <a:pt x="9221" y="7035"/>
                      <a:pt x="9310" y="7080"/>
                      <a:pt x="9400" y="7127"/>
                    </a:cubicBezTo>
                    <a:lnTo>
                      <a:pt x="9402" y="7127"/>
                    </a:lnTo>
                    <a:cubicBezTo>
                      <a:pt x="10630" y="7747"/>
                      <a:pt x="11883" y="8313"/>
                      <a:pt x="13157" y="8804"/>
                    </a:cubicBezTo>
                    <a:lnTo>
                      <a:pt x="13431" y="8907"/>
                    </a:lnTo>
                    <a:cubicBezTo>
                      <a:pt x="13523" y="8943"/>
                      <a:pt x="13615" y="8977"/>
                      <a:pt x="13710" y="9013"/>
                    </a:cubicBezTo>
                    <a:lnTo>
                      <a:pt x="13713" y="9013"/>
                    </a:lnTo>
                    <a:cubicBezTo>
                      <a:pt x="14100" y="9153"/>
                      <a:pt x="14483" y="9289"/>
                      <a:pt x="14873" y="9415"/>
                    </a:cubicBezTo>
                    <a:cubicBezTo>
                      <a:pt x="15406" y="9585"/>
                      <a:pt x="15944" y="9744"/>
                      <a:pt x="16488" y="9892"/>
                    </a:cubicBezTo>
                    <a:cubicBezTo>
                      <a:pt x="16505" y="9895"/>
                      <a:pt x="16528" y="9903"/>
                      <a:pt x="16544" y="9906"/>
                    </a:cubicBezTo>
                    <a:cubicBezTo>
                      <a:pt x="16924" y="10006"/>
                      <a:pt x="17306" y="10101"/>
                      <a:pt x="17688" y="10185"/>
                    </a:cubicBezTo>
                    <a:cubicBezTo>
                      <a:pt x="17975" y="10252"/>
                      <a:pt x="18260" y="10310"/>
                      <a:pt x="18550" y="10363"/>
                    </a:cubicBezTo>
                    <a:cubicBezTo>
                      <a:pt x="18726" y="10394"/>
                      <a:pt x="18902" y="10425"/>
                      <a:pt x="19080" y="10453"/>
                    </a:cubicBezTo>
                    <a:cubicBezTo>
                      <a:pt x="19264" y="10481"/>
                      <a:pt x="19446" y="10508"/>
                      <a:pt x="19630" y="10531"/>
                    </a:cubicBezTo>
                    <a:cubicBezTo>
                      <a:pt x="19750" y="10545"/>
                      <a:pt x="19867" y="10559"/>
                      <a:pt x="19990" y="10567"/>
                    </a:cubicBezTo>
                    <a:cubicBezTo>
                      <a:pt x="20071" y="10575"/>
                      <a:pt x="20151" y="10581"/>
                      <a:pt x="20235" y="10589"/>
                    </a:cubicBezTo>
                    <a:cubicBezTo>
                      <a:pt x="20333" y="10595"/>
                      <a:pt x="20433" y="10603"/>
                      <a:pt x="20531" y="10609"/>
                    </a:cubicBezTo>
                    <a:cubicBezTo>
                      <a:pt x="20629" y="10617"/>
                      <a:pt x="20729" y="10620"/>
                      <a:pt x="20827" y="10623"/>
                    </a:cubicBezTo>
                    <a:cubicBezTo>
                      <a:pt x="20921" y="10628"/>
                      <a:pt x="21016" y="10631"/>
                      <a:pt x="21108" y="10631"/>
                    </a:cubicBezTo>
                    <a:cubicBezTo>
                      <a:pt x="21167" y="10633"/>
                      <a:pt x="21225" y="10633"/>
                      <a:pt x="21282" y="10633"/>
                    </a:cubicBezTo>
                    <a:cubicBezTo>
                      <a:pt x="21340" y="10633"/>
                      <a:pt x="21397" y="10633"/>
                      <a:pt x="21454" y="10631"/>
                    </a:cubicBezTo>
                    <a:cubicBezTo>
                      <a:pt x="21527" y="10628"/>
                      <a:pt x="21605" y="10628"/>
                      <a:pt x="21680" y="10623"/>
                    </a:cubicBezTo>
                    <a:cubicBezTo>
                      <a:pt x="21831" y="10617"/>
                      <a:pt x="21984" y="10609"/>
                      <a:pt x="22138" y="10595"/>
                    </a:cubicBezTo>
                    <a:cubicBezTo>
                      <a:pt x="22369" y="10575"/>
                      <a:pt x="22595" y="10548"/>
                      <a:pt x="22824" y="10511"/>
                    </a:cubicBezTo>
                    <a:cubicBezTo>
                      <a:pt x="23293" y="10439"/>
                      <a:pt x="23750" y="10327"/>
                      <a:pt x="24202" y="10190"/>
                    </a:cubicBezTo>
                    <a:cubicBezTo>
                      <a:pt x="23742" y="9058"/>
                      <a:pt x="22858" y="8095"/>
                      <a:pt x="21661" y="7560"/>
                    </a:cubicBezTo>
                    <a:lnTo>
                      <a:pt x="19373" y="6555"/>
                    </a:lnTo>
                    <a:lnTo>
                      <a:pt x="19370" y="6555"/>
                    </a:lnTo>
                    <a:lnTo>
                      <a:pt x="19024" y="6402"/>
                    </a:lnTo>
                    <a:lnTo>
                      <a:pt x="19024" y="6402"/>
                    </a:lnTo>
                    <a:cubicBezTo>
                      <a:pt x="19262" y="6452"/>
                      <a:pt x="19499" y="6522"/>
                      <a:pt x="19733" y="6611"/>
                    </a:cubicBezTo>
                    <a:cubicBezTo>
                      <a:pt x="19766" y="6624"/>
                      <a:pt x="19800" y="6630"/>
                      <a:pt x="19834" y="6630"/>
                    </a:cubicBezTo>
                    <a:cubicBezTo>
                      <a:pt x="19890" y="6630"/>
                      <a:pt x="19945" y="6613"/>
                      <a:pt x="19992" y="6583"/>
                    </a:cubicBezTo>
                    <a:lnTo>
                      <a:pt x="19499" y="6363"/>
                    </a:lnTo>
                    <a:lnTo>
                      <a:pt x="19192" y="6229"/>
                    </a:lnTo>
                    <a:lnTo>
                      <a:pt x="19192" y="6229"/>
                    </a:lnTo>
                    <a:cubicBezTo>
                      <a:pt x="19275" y="6248"/>
                      <a:pt x="19359" y="6265"/>
                      <a:pt x="19443" y="6290"/>
                    </a:cubicBezTo>
                    <a:cubicBezTo>
                      <a:pt x="19582" y="6327"/>
                      <a:pt x="19719" y="6377"/>
                      <a:pt x="19859" y="6424"/>
                    </a:cubicBezTo>
                    <a:cubicBezTo>
                      <a:pt x="19894" y="6439"/>
                      <a:pt x="19930" y="6445"/>
                      <a:pt x="19965" y="6445"/>
                    </a:cubicBezTo>
                    <a:cubicBezTo>
                      <a:pt x="19998" y="6445"/>
                      <a:pt x="20030" y="6439"/>
                      <a:pt x="20059" y="6430"/>
                    </a:cubicBezTo>
                    <a:cubicBezTo>
                      <a:pt x="20085" y="6421"/>
                      <a:pt x="20110" y="6408"/>
                      <a:pt x="20129" y="6394"/>
                    </a:cubicBezTo>
                    <a:cubicBezTo>
                      <a:pt x="20157" y="6254"/>
                      <a:pt x="20079" y="6112"/>
                      <a:pt x="19945" y="6059"/>
                    </a:cubicBezTo>
                    <a:cubicBezTo>
                      <a:pt x="19328" y="5822"/>
                      <a:pt x="18681" y="5704"/>
                      <a:pt x="18034" y="5704"/>
                    </a:cubicBezTo>
                    <a:cubicBezTo>
                      <a:pt x="17853" y="5704"/>
                      <a:pt x="17674" y="5713"/>
                      <a:pt x="17498" y="5732"/>
                    </a:cubicBezTo>
                    <a:lnTo>
                      <a:pt x="15579" y="4887"/>
                    </a:lnTo>
                    <a:cubicBezTo>
                      <a:pt x="15621" y="4862"/>
                      <a:pt x="15657" y="4828"/>
                      <a:pt x="15685" y="4784"/>
                    </a:cubicBezTo>
                    <a:lnTo>
                      <a:pt x="15682" y="4778"/>
                    </a:lnTo>
                    <a:cubicBezTo>
                      <a:pt x="15693" y="4762"/>
                      <a:pt x="15707" y="4748"/>
                      <a:pt x="15713" y="4728"/>
                    </a:cubicBezTo>
                    <a:cubicBezTo>
                      <a:pt x="15719" y="4720"/>
                      <a:pt x="15719" y="4709"/>
                      <a:pt x="15721" y="4703"/>
                    </a:cubicBezTo>
                    <a:lnTo>
                      <a:pt x="15696" y="4692"/>
                    </a:lnTo>
                    <a:cubicBezTo>
                      <a:pt x="15707" y="4689"/>
                      <a:pt x="15719" y="4681"/>
                      <a:pt x="15727" y="4675"/>
                    </a:cubicBezTo>
                    <a:cubicBezTo>
                      <a:pt x="15752" y="4538"/>
                      <a:pt x="15679" y="4399"/>
                      <a:pt x="15543" y="4346"/>
                    </a:cubicBezTo>
                    <a:cubicBezTo>
                      <a:pt x="14923" y="4109"/>
                      <a:pt x="14282" y="3992"/>
                      <a:pt x="13632" y="3992"/>
                    </a:cubicBezTo>
                    <a:lnTo>
                      <a:pt x="13545" y="3992"/>
                    </a:lnTo>
                    <a:lnTo>
                      <a:pt x="11763" y="3208"/>
                    </a:lnTo>
                    <a:cubicBezTo>
                      <a:pt x="11799" y="3174"/>
                      <a:pt x="11827" y="3138"/>
                      <a:pt x="11843" y="3090"/>
                    </a:cubicBezTo>
                    <a:cubicBezTo>
                      <a:pt x="11846" y="3077"/>
                      <a:pt x="11846" y="3068"/>
                      <a:pt x="11849" y="3054"/>
                    </a:cubicBezTo>
                    <a:lnTo>
                      <a:pt x="11846" y="3054"/>
                    </a:lnTo>
                    <a:lnTo>
                      <a:pt x="11846" y="3049"/>
                    </a:lnTo>
                    <a:cubicBezTo>
                      <a:pt x="11877" y="2909"/>
                      <a:pt x="11807" y="2764"/>
                      <a:pt x="11668" y="2708"/>
                    </a:cubicBezTo>
                    <a:cubicBezTo>
                      <a:pt x="11068" y="2477"/>
                      <a:pt x="10440" y="2360"/>
                      <a:pt x="9813" y="2351"/>
                    </a:cubicBezTo>
                    <a:lnTo>
                      <a:pt x="7885" y="1506"/>
                    </a:lnTo>
                    <a:cubicBezTo>
                      <a:pt x="7943" y="1355"/>
                      <a:pt x="7868" y="1185"/>
                      <a:pt x="7715" y="1124"/>
                    </a:cubicBezTo>
                    <a:cubicBezTo>
                      <a:pt x="7232" y="940"/>
                      <a:pt x="6741" y="828"/>
                      <a:pt x="6247" y="786"/>
                    </a:cubicBezTo>
                    <a:lnTo>
                      <a:pt x="5402" y="418"/>
                    </a:lnTo>
                    <a:cubicBezTo>
                      <a:pt x="4760" y="134"/>
                      <a:pt x="4092" y="1"/>
                      <a:pt x="3436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3" name="Google Shape;7763;p59"/>
              <p:cNvSpPr/>
              <p:nvPr/>
            </p:nvSpPr>
            <p:spPr>
              <a:xfrm>
                <a:off x="4192370" y="1348375"/>
                <a:ext cx="2030831" cy="1255707"/>
              </a:xfrm>
              <a:custGeom>
                <a:avLst/>
                <a:gdLst/>
                <a:ahLst/>
                <a:cxnLst/>
                <a:rect l="l" t="t" r="r" b="b"/>
                <a:pathLst>
                  <a:path w="27366" h="16921" extrusionOk="0">
                    <a:moveTo>
                      <a:pt x="5555" y="0"/>
                    </a:moveTo>
                    <a:cubicBezTo>
                      <a:pt x="3680" y="0"/>
                      <a:pt x="1892" y="1088"/>
                      <a:pt x="1088" y="2916"/>
                    </a:cubicBezTo>
                    <a:cubicBezTo>
                      <a:pt x="0" y="5382"/>
                      <a:pt x="1122" y="8267"/>
                      <a:pt x="3588" y="9349"/>
                    </a:cubicBezTo>
                    <a:lnTo>
                      <a:pt x="19841" y="16505"/>
                    </a:lnTo>
                    <a:cubicBezTo>
                      <a:pt x="20480" y="16787"/>
                      <a:pt x="21147" y="16921"/>
                      <a:pt x="21805" y="16921"/>
                    </a:cubicBezTo>
                    <a:cubicBezTo>
                      <a:pt x="23683" y="16921"/>
                      <a:pt x="25471" y="15830"/>
                      <a:pt x="26277" y="14005"/>
                    </a:cubicBezTo>
                    <a:cubicBezTo>
                      <a:pt x="27365" y="11539"/>
                      <a:pt x="26241" y="8657"/>
                      <a:pt x="23775" y="7572"/>
                    </a:cubicBezTo>
                    <a:lnTo>
                      <a:pt x="7521" y="416"/>
                    </a:lnTo>
                    <a:cubicBezTo>
                      <a:pt x="6881" y="134"/>
                      <a:pt x="6213" y="0"/>
                      <a:pt x="55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4" name="Google Shape;7764;p59"/>
              <p:cNvSpPr/>
              <p:nvPr/>
            </p:nvSpPr>
            <p:spPr>
              <a:xfrm>
                <a:off x="4242239" y="1711118"/>
                <a:ext cx="1980516" cy="89274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120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1870"/>
                      <a:pt x="1089" y="3655"/>
                      <a:pt x="2913" y="4458"/>
                    </a:cubicBezTo>
                    <a:lnTo>
                      <a:pt x="19166" y="11614"/>
                    </a:lnTo>
                    <a:cubicBezTo>
                      <a:pt x="19805" y="11896"/>
                      <a:pt x="20475" y="12030"/>
                      <a:pt x="21130" y="12030"/>
                    </a:cubicBezTo>
                    <a:cubicBezTo>
                      <a:pt x="23005" y="12030"/>
                      <a:pt x="24796" y="10942"/>
                      <a:pt x="25600" y="9115"/>
                    </a:cubicBezTo>
                    <a:cubicBezTo>
                      <a:pt x="26688" y="6648"/>
                      <a:pt x="25569" y="3769"/>
                      <a:pt x="23103" y="2681"/>
                    </a:cubicBezTo>
                    <a:lnTo>
                      <a:pt x="20815" y="1671"/>
                    </a:lnTo>
                    <a:cubicBezTo>
                      <a:pt x="19736" y="1962"/>
                      <a:pt x="18703" y="2402"/>
                      <a:pt x="17799" y="3058"/>
                    </a:cubicBezTo>
                    <a:cubicBezTo>
                      <a:pt x="16246" y="4191"/>
                      <a:pt x="15205" y="5867"/>
                      <a:pt x="15311" y="7789"/>
                    </a:cubicBezTo>
                    <a:cubicBezTo>
                      <a:pt x="9751" y="6261"/>
                      <a:pt x="4514" y="3591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5" name="Google Shape;7765;p59"/>
              <p:cNvSpPr/>
              <p:nvPr/>
            </p:nvSpPr>
            <p:spPr>
              <a:xfrm>
                <a:off x="5520669" y="1912155"/>
                <a:ext cx="694902" cy="691711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9321" extrusionOk="0">
                    <a:moveTo>
                      <a:pt x="4810" y="0"/>
                    </a:moveTo>
                    <a:cubicBezTo>
                      <a:pt x="2157" y="0"/>
                      <a:pt x="1" y="2151"/>
                      <a:pt x="1" y="4807"/>
                    </a:cubicBezTo>
                    <a:cubicBezTo>
                      <a:pt x="1" y="6774"/>
                      <a:pt x="1183" y="8459"/>
                      <a:pt x="2871" y="9207"/>
                    </a:cubicBezTo>
                    <a:cubicBezTo>
                      <a:pt x="3217" y="9282"/>
                      <a:pt x="3566" y="9321"/>
                      <a:pt x="3909" y="9321"/>
                    </a:cubicBezTo>
                    <a:cubicBezTo>
                      <a:pt x="3911" y="9321"/>
                      <a:pt x="3914" y="9321"/>
                      <a:pt x="3916" y="9321"/>
                    </a:cubicBezTo>
                    <a:cubicBezTo>
                      <a:pt x="5788" y="9321"/>
                      <a:pt x="7573" y="8231"/>
                      <a:pt x="8378" y="6406"/>
                    </a:cubicBezTo>
                    <a:cubicBezTo>
                      <a:pt x="9363" y="4163"/>
                      <a:pt x="8526" y="1585"/>
                      <a:pt x="6515" y="316"/>
                    </a:cubicBezTo>
                    <a:cubicBezTo>
                      <a:pt x="5985" y="115"/>
                      <a:pt x="5410" y="0"/>
                      <a:pt x="48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6" name="Google Shape;7766;p59"/>
              <p:cNvSpPr/>
              <p:nvPr/>
            </p:nvSpPr>
            <p:spPr>
              <a:xfrm>
                <a:off x="5543229" y="1929297"/>
                <a:ext cx="616166" cy="656387"/>
              </a:xfrm>
              <a:custGeom>
                <a:avLst/>
                <a:gdLst/>
                <a:ahLst/>
                <a:cxnLst/>
                <a:rect l="l" t="t" r="r" b="b"/>
                <a:pathLst>
                  <a:path w="8303" h="8845" extrusionOk="0">
                    <a:moveTo>
                      <a:pt x="5985" y="1"/>
                    </a:moveTo>
                    <a:cubicBezTo>
                      <a:pt x="5549" y="1226"/>
                      <a:pt x="5134" y="2467"/>
                      <a:pt x="4746" y="3697"/>
                    </a:cubicBezTo>
                    <a:lnTo>
                      <a:pt x="4314" y="4066"/>
                    </a:lnTo>
                    <a:lnTo>
                      <a:pt x="4297" y="4046"/>
                    </a:lnTo>
                    <a:cubicBezTo>
                      <a:pt x="3920" y="2690"/>
                      <a:pt x="3460" y="1340"/>
                      <a:pt x="2930" y="34"/>
                    </a:cubicBezTo>
                    <a:cubicBezTo>
                      <a:pt x="2824" y="68"/>
                      <a:pt x="2721" y="110"/>
                      <a:pt x="2620" y="151"/>
                    </a:cubicBezTo>
                    <a:cubicBezTo>
                      <a:pt x="3067" y="1248"/>
                      <a:pt x="3460" y="2369"/>
                      <a:pt x="3798" y="3502"/>
                    </a:cubicBezTo>
                    <a:cubicBezTo>
                      <a:pt x="3002" y="2637"/>
                      <a:pt x="2216" y="1756"/>
                      <a:pt x="1440" y="874"/>
                    </a:cubicBezTo>
                    <a:cubicBezTo>
                      <a:pt x="1356" y="944"/>
                      <a:pt x="1273" y="1016"/>
                      <a:pt x="1192" y="1094"/>
                    </a:cubicBezTo>
                    <a:cubicBezTo>
                      <a:pt x="1926" y="1931"/>
                      <a:pt x="2676" y="2763"/>
                      <a:pt x="3429" y="3586"/>
                    </a:cubicBezTo>
                    <a:lnTo>
                      <a:pt x="416" y="2049"/>
                    </a:lnTo>
                    <a:cubicBezTo>
                      <a:pt x="355" y="2143"/>
                      <a:pt x="305" y="2238"/>
                      <a:pt x="252" y="2339"/>
                    </a:cubicBezTo>
                    <a:lnTo>
                      <a:pt x="4035" y="4275"/>
                    </a:lnTo>
                    <a:cubicBezTo>
                      <a:pt x="3655" y="4526"/>
                      <a:pt x="3206" y="4710"/>
                      <a:pt x="2768" y="4889"/>
                    </a:cubicBezTo>
                    <a:cubicBezTo>
                      <a:pt x="2545" y="4981"/>
                      <a:pt x="2322" y="5073"/>
                      <a:pt x="2112" y="5170"/>
                    </a:cubicBezTo>
                    <a:cubicBezTo>
                      <a:pt x="1398" y="5502"/>
                      <a:pt x="690" y="5868"/>
                      <a:pt x="1" y="6258"/>
                    </a:cubicBezTo>
                    <a:cubicBezTo>
                      <a:pt x="40" y="6362"/>
                      <a:pt x="82" y="6468"/>
                      <a:pt x="129" y="6568"/>
                    </a:cubicBezTo>
                    <a:cubicBezTo>
                      <a:pt x="826" y="6175"/>
                      <a:pt x="1538" y="5806"/>
                      <a:pt x="2255" y="5469"/>
                    </a:cubicBezTo>
                    <a:cubicBezTo>
                      <a:pt x="2461" y="5371"/>
                      <a:pt x="2679" y="5285"/>
                      <a:pt x="2896" y="5193"/>
                    </a:cubicBezTo>
                    <a:cubicBezTo>
                      <a:pt x="3240" y="5050"/>
                      <a:pt x="3588" y="4911"/>
                      <a:pt x="3915" y="4735"/>
                    </a:cubicBezTo>
                    <a:lnTo>
                      <a:pt x="3915" y="4735"/>
                    </a:lnTo>
                    <a:lnTo>
                      <a:pt x="796" y="7628"/>
                    </a:lnTo>
                    <a:cubicBezTo>
                      <a:pt x="865" y="7712"/>
                      <a:pt x="938" y="7795"/>
                      <a:pt x="1013" y="7876"/>
                    </a:cubicBezTo>
                    <a:lnTo>
                      <a:pt x="3714" y="5371"/>
                    </a:lnTo>
                    <a:lnTo>
                      <a:pt x="3714" y="5371"/>
                    </a:lnTo>
                    <a:cubicBezTo>
                      <a:pt x="3189" y="6498"/>
                      <a:pt x="2623" y="7603"/>
                      <a:pt x="2012" y="8680"/>
                    </a:cubicBezTo>
                    <a:cubicBezTo>
                      <a:pt x="2107" y="8741"/>
                      <a:pt x="2205" y="8791"/>
                      <a:pt x="2302" y="8844"/>
                    </a:cubicBezTo>
                    <a:cubicBezTo>
                      <a:pt x="3047" y="7530"/>
                      <a:pt x="3731" y="6169"/>
                      <a:pt x="4342" y="4794"/>
                    </a:cubicBezTo>
                    <a:lnTo>
                      <a:pt x="4581" y="4570"/>
                    </a:lnTo>
                    <a:cubicBezTo>
                      <a:pt x="4612" y="4607"/>
                      <a:pt x="4646" y="4643"/>
                      <a:pt x="4676" y="4682"/>
                    </a:cubicBezTo>
                    <a:lnTo>
                      <a:pt x="4565" y="4713"/>
                    </a:lnTo>
                    <a:lnTo>
                      <a:pt x="5700" y="8621"/>
                    </a:lnTo>
                    <a:cubicBezTo>
                      <a:pt x="5803" y="8574"/>
                      <a:pt x="5904" y="8521"/>
                      <a:pt x="6001" y="8465"/>
                    </a:cubicBezTo>
                    <a:lnTo>
                      <a:pt x="5025" y="5106"/>
                    </a:lnTo>
                    <a:lnTo>
                      <a:pt x="5025" y="5106"/>
                    </a:lnTo>
                    <a:cubicBezTo>
                      <a:pt x="5711" y="5965"/>
                      <a:pt x="6339" y="6866"/>
                      <a:pt x="6908" y="7807"/>
                    </a:cubicBezTo>
                    <a:cubicBezTo>
                      <a:pt x="6992" y="7729"/>
                      <a:pt x="7073" y="7648"/>
                      <a:pt x="7151" y="7564"/>
                    </a:cubicBezTo>
                    <a:cubicBezTo>
                      <a:pt x="6607" y="6668"/>
                      <a:pt x="6007" y="5806"/>
                      <a:pt x="5357" y="4989"/>
                    </a:cubicBezTo>
                    <a:lnTo>
                      <a:pt x="5357" y="4989"/>
                    </a:lnTo>
                    <a:cubicBezTo>
                      <a:pt x="6208" y="5499"/>
                      <a:pt x="7048" y="6030"/>
                      <a:pt x="7873" y="6579"/>
                    </a:cubicBezTo>
                    <a:cubicBezTo>
                      <a:pt x="7926" y="6481"/>
                      <a:pt x="7979" y="6384"/>
                      <a:pt x="8027" y="6281"/>
                    </a:cubicBezTo>
                    <a:cubicBezTo>
                      <a:pt x="6997" y="5603"/>
                      <a:pt x="5943" y="4947"/>
                      <a:pt x="4877" y="4319"/>
                    </a:cubicBezTo>
                    <a:lnTo>
                      <a:pt x="4869" y="4297"/>
                    </a:lnTo>
                    <a:lnTo>
                      <a:pt x="5195" y="3996"/>
                    </a:lnTo>
                    <a:cubicBezTo>
                      <a:pt x="6230" y="3636"/>
                      <a:pt x="7271" y="3265"/>
                      <a:pt x="8303" y="2883"/>
                    </a:cubicBezTo>
                    <a:cubicBezTo>
                      <a:pt x="8272" y="2774"/>
                      <a:pt x="8242" y="2671"/>
                      <a:pt x="8203" y="2565"/>
                    </a:cubicBezTo>
                    <a:cubicBezTo>
                      <a:pt x="7279" y="2908"/>
                      <a:pt x="6347" y="3243"/>
                      <a:pt x="5418" y="3563"/>
                    </a:cubicBezTo>
                    <a:cubicBezTo>
                      <a:pt x="6043" y="2740"/>
                      <a:pt x="6749" y="1982"/>
                      <a:pt x="7530" y="1304"/>
                    </a:cubicBezTo>
                    <a:cubicBezTo>
                      <a:pt x="7463" y="1214"/>
                      <a:pt x="7394" y="1128"/>
                      <a:pt x="7324" y="1044"/>
                    </a:cubicBezTo>
                    <a:cubicBezTo>
                      <a:pt x="6554" y="1714"/>
                      <a:pt x="5848" y="2459"/>
                      <a:pt x="5229" y="3270"/>
                    </a:cubicBezTo>
                    <a:cubicBezTo>
                      <a:pt x="5563" y="2224"/>
                      <a:pt x="5918" y="1170"/>
                      <a:pt x="6292" y="132"/>
                    </a:cubicBezTo>
                    <a:cubicBezTo>
                      <a:pt x="6266" y="112"/>
                      <a:pt x="6241" y="98"/>
                      <a:pt x="6213" y="82"/>
                    </a:cubicBezTo>
                    <a:cubicBezTo>
                      <a:pt x="6138" y="54"/>
                      <a:pt x="6060" y="26"/>
                      <a:pt x="5985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7" name="Google Shape;7767;p59"/>
              <p:cNvSpPr/>
              <p:nvPr/>
            </p:nvSpPr>
            <p:spPr>
              <a:xfrm>
                <a:off x="4217379" y="1351269"/>
                <a:ext cx="1975396" cy="1273295"/>
              </a:xfrm>
              <a:custGeom>
                <a:avLst/>
                <a:gdLst/>
                <a:ahLst/>
                <a:cxnLst/>
                <a:rect l="l" t="t" r="r" b="b"/>
                <a:pathLst>
                  <a:path w="26619" h="17158" extrusionOk="0">
                    <a:moveTo>
                      <a:pt x="6002" y="1605"/>
                    </a:moveTo>
                    <a:lnTo>
                      <a:pt x="9243" y="2846"/>
                    </a:lnTo>
                    <a:cubicBezTo>
                      <a:pt x="7871" y="3494"/>
                      <a:pt x="6819" y="4699"/>
                      <a:pt x="6375" y="6169"/>
                    </a:cubicBezTo>
                    <a:lnTo>
                      <a:pt x="3067" y="4531"/>
                    </a:lnTo>
                    <a:cubicBezTo>
                      <a:pt x="3552" y="3164"/>
                      <a:pt x="4635" y="2085"/>
                      <a:pt x="6002" y="1605"/>
                    </a:cubicBezTo>
                    <a:close/>
                    <a:moveTo>
                      <a:pt x="10052" y="3156"/>
                    </a:moveTo>
                    <a:lnTo>
                      <a:pt x="13297" y="4400"/>
                    </a:lnTo>
                    <a:cubicBezTo>
                      <a:pt x="11763" y="5061"/>
                      <a:pt x="10599" y="6412"/>
                      <a:pt x="10186" y="8060"/>
                    </a:cubicBezTo>
                    <a:lnTo>
                      <a:pt x="6917" y="6437"/>
                    </a:lnTo>
                    <a:cubicBezTo>
                      <a:pt x="7346" y="4888"/>
                      <a:pt x="8532" y="3653"/>
                      <a:pt x="10052" y="3156"/>
                    </a:cubicBezTo>
                    <a:close/>
                    <a:moveTo>
                      <a:pt x="14159" y="4729"/>
                    </a:moveTo>
                    <a:lnTo>
                      <a:pt x="17727" y="6096"/>
                    </a:lnTo>
                    <a:cubicBezTo>
                      <a:pt x="16045" y="6805"/>
                      <a:pt x="14801" y="8342"/>
                      <a:pt x="14497" y="10192"/>
                    </a:cubicBezTo>
                    <a:lnTo>
                      <a:pt x="10728" y="8328"/>
                    </a:lnTo>
                    <a:cubicBezTo>
                      <a:pt x="11113" y="6582"/>
                      <a:pt x="12446" y="5193"/>
                      <a:pt x="14159" y="4729"/>
                    </a:cubicBezTo>
                    <a:close/>
                    <a:moveTo>
                      <a:pt x="18595" y="6431"/>
                    </a:moveTo>
                    <a:lnTo>
                      <a:pt x="22068" y="7762"/>
                    </a:lnTo>
                    <a:lnTo>
                      <a:pt x="21998" y="11788"/>
                    </a:lnTo>
                    <a:lnTo>
                      <a:pt x="17710" y="11788"/>
                    </a:lnTo>
                    <a:lnTo>
                      <a:pt x="15049" y="10468"/>
                    </a:lnTo>
                    <a:cubicBezTo>
                      <a:pt x="15297" y="8510"/>
                      <a:pt x="16723" y="6919"/>
                      <a:pt x="18595" y="6431"/>
                    </a:cubicBezTo>
                    <a:close/>
                    <a:moveTo>
                      <a:pt x="3436" y="1"/>
                    </a:moveTo>
                    <a:cubicBezTo>
                      <a:pt x="3316" y="1"/>
                      <a:pt x="3203" y="74"/>
                      <a:pt x="3162" y="193"/>
                    </a:cubicBezTo>
                    <a:lnTo>
                      <a:pt x="3162" y="199"/>
                    </a:lnTo>
                    <a:cubicBezTo>
                      <a:pt x="3103" y="349"/>
                      <a:pt x="3181" y="517"/>
                      <a:pt x="3332" y="575"/>
                    </a:cubicBezTo>
                    <a:lnTo>
                      <a:pt x="5215" y="1298"/>
                    </a:lnTo>
                    <a:cubicBezTo>
                      <a:pt x="3982" y="1903"/>
                      <a:pt x="3022" y="2969"/>
                      <a:pt x="2539" y="4266"/>
                    </a:cubicBezTo>
                    <a:lnTo>
                      <a:pt x="472" y="3240"/>
                    </a:lnTo>
                    <a:cubicBezTo>
                      <a:pt x="431" y="3219"/>
                      <a:pt x="387" y="3210"/>
                      <a:pt x="345" y="3210"/>
                    </a:cubicBezTo>
                    <a:cubicBezTo>
                      <a:pt x="245" y="3210"/>
                      <a:pt x="150" y="3261"/>
                      <a:pt x="96" y="3348"/>
                    </a:cubicBezTo>
                    <a:cubicBezTo>
                      <a:pt x="87" y="3360"/>
                      <a:pt x="82" y="3365"/>
                      <a:pt x="73" y="3374"/>
                    </a:cubicBezTo>
                    <a:cubicBezTo>
                      <a:pt x="1" y="3519"/>
                      <a:pt x="59" y="3697"/>
                      <a:pt x="210" y="3770"/>
                    </a:cubicBezTo>
                    <a:lnTo>
                      <a:pt x="2361" y="4838"/>
                    </a:lnTo>
                    <a:cubicBezTo>
                      <a:pt x="2260" y="5251"/>
                      <a:pt x="2196" y="5684"/>
                      <a:pt x="2196" y="6127"/>
                    </a:cubicBezTo>
                    <a:cubicBezTo>
                      <a:pt x="2196" y="8259"/>
                      <a:pt x="3460" y="10192"/>
                      <a:pt x="5413" y="11059"/>
                    </a:cubicBezTo>
                    <a:cubicBezTo>
                      <a:pt x="5430" y="11065"/>
                      <a:pt x="5446" y="11073"/>
                      <a:pt x="5469" y="11076"/>
                    </a:cubicBezTo>
                    <a:cubicBezTo>
                      <a:pt x="5859" y="11160"/>
                      <a:pt x="6250" y="11205"/>
                      <a:pt x="6632" y="11205"/>
                    </a:cubicBezTo>
                    <a:cubicBezTo>
                      <a:pt x="6660" y="11205"/>
                      <a:pt x="6685" y="11193"/>
                      <a:pt x="6710" y="11188"/>
                    </a:cubicBezTo>
                    <a:cubicBezTo>
                      <a:pt x="6836" y="11152"/>
                      <a:pt x="6931" y="11046"/>
                      <a:pt x="6931" y="10909"/>
                    </a:cubicBezTo>
                    <a:cubicBezTo>
                      <a:pt x="6931" y="10744"/>
                      <a:pt x="6797" y="10610"/>
                      <a:pt x="6632" y="10610"/>
                    </a:cubicBezTo>
                    <a:cubicBezTo>
                      <a:pt x="6303" y="10610"/>
                      <a:pt x="5963" y="10577"/>
                      <a:pt x="5625" y="10504"/>
                    </a:cubicBezTo>
                    <a:cubicBezTo>
                      <a:pt x="3904" y="9729"/>
                      <a:pt x="2788" y="8013"/>
                      <a:pt x="2788" y="6127"/>
                    </a:cubicBezTo>
                    <a:cubicBezTo>
                      <a:pt x="2788" y="5776"/>
                      <a:pt x="2824" y="5432"/>
                      <a:pt x="2899" y="5106"/>
                    </a:cubicBezTo>
                    <a:lnTo>
                      <a:pt x="6239" y="6758"/>
                    </a:lnTo>
                    <a:cubicBezTo>
                      <a:pt x="6183" y="7070"/>
                      <a:pt x="6149" y="7385"/>
                      <a:pt x="6149" y="7712"/>
                    </a:cubicBezTo>
                    <a:cubicBezTo>
                      <a:pt x="6149" y="9840"/>
                      <a:pt x="7410" y="11776"/>
                      <a:pt x="9363" y="12641"/>
                    </a:cubicBezTo>
                    <a:cubicBezTo>
                      <a:pt x="9380" y="12650"/>
                      <a:pt x="9400" y="12655"/>
                      <a:pt x="9419" y="12658"/>
                    </a:cubicBezTo>
                    <a:cubicBezTo>
                      <a:pt x="9807" y="12742"/>
                      <a:pt x="10200" y="12789"/>
                      <a:pt x="10585" y="12789"/>
                    </a:cubicBezTo>
                    <a:cubicBezTo>
                      <a:pt x="10747" y="12789"/>
                      <a:pt x="10881" y="12655"/>
                      <a:pt x="10881" y="12491"/>
                    </a:cubicBezTo>
                    <a:cubicBezTo>
                      <a:pt x="10881" y="12329"/>
                      <a:pt x="10747" y="12195"/>
                      <a:pt x="10585" y="12195"/>
                    </a:cubicBezTo>
                    <a:cubicBezTo>
                      <a:pt x="10253" y="12195"/>
                      <a:pt x="9916" y="12161"/>
                      <a:pt x="9575" y="12086"/>
                    </a:cubicBezTo>
                    <a:cubicBezTo>
                      <a:pt x="7854" y="11313"/>
                      <a:pt x="6738" y="9598"/>
                      <a:pt x="6738" y="7712"/>
                    </a:cubicBezTo>
                    <a:cubicBezTo>
                      <a:pt x="6738" y="7480"/>
                      <a:pt x="6758" y="7254"/>
                      <a:pt x="6794" y="7031"/>
                    </a:cubicBezTo>
                    <a:lnTo>
                      <a:pt x="10075" y="8655"/>
                    </a:lnTo>
                    <a:cubicBezTo>
                      <a:pt x="10047" y="8886"/>
                      <a:pt x="10024" y="9115"/>
                      <a:pt x="10024" y="9349"/>
                    </a:cubicBezTo>
                    <a:cubicBezTo>
                      <a:pt x="10024" y="11481"/>
                      <a:pt x="11285" y="13417"/>
                      <a:pt x="13238" y="14282"/>
                    </a:cubicBezTo>
                    <a:cubicBezTo>
                      <a:pt x="13255" y="14287"/>
                      <a:pt x="13275" y="14296"/>
                      <a:pt x="13294" y="14298"/>
                    </a:cubicBezTo>
                    <a:cubicBezTo>
                      <a:pt x="13682" y="14382"/>
                      <a:pt x="14075" y="14427"/>
                      <a:pt x="14460" y="14427"/>
                    </a:cubicBezTo>
                    <a:cubicBezTo>
                      <a:pt x="14622" y="14427"/>
                      <a:pt x="14756" y="14293"/>
                      <a:pt x="14756" y="14131"/>
                    </a:cubicBezTo>
                    <a:cubicBezTo>
                      <a:pt x="14756" y="13966"/>
                      <a:pt x="14622" y="13835"/>
                      <a:pt x="14460" y="13835"/>
                    </a:cubicBezTo>
                    <a:cubicBezTo>
                      <a:pt x="14128" y="13835"/>
                      <a:pt x="13791" y="13799"/>
                      <a:pt x="13450" y="13726"/>
                    </a:cubicBezTo>
                    <a:cubicBezTo>
                      <a:pt x="11729" y="12951"/>
                      <a:pt x="10613" y="11235"/>
                      <a:pt x="10613" y="9349"/>
                    </a:cubicBezTo>
                    <a:cubicBezTo>
                      <a:pt x="10613" y="9210"/>
                      <a:pt x="10624" y="9070"/>
                      <a:pt x="10633" y="8934"/>
                    </a:cubicBezTo>
                    <a:lnTo>
                      <a:pt x="14432" y="10817"/>
                    </a:lnTo>
                    <a:cubicBezTo>
                      <a:pt x="14427" y="10898"/>
                      <a:pt x="14418" y="10979"/>
                      <a:pt x="14418" y="11062"/>
                    </a:cubicBezTo>
                    <a:cubicBezTo>
                      <a:pt x="14418" y="13191"/>
                      <a:pt x="15679" y="15127"/>
                      <a:pt x="17632" y="15992"/>
                    </a:cubicBezTo>
                    <a:cubicBezTo>
                      <a:pt x="17649" y="16000"/>
                      <a:pt x="17669" y="16006"/>
                      <a:pt x="17688" y="16011"/>
                    </a:cubicBezTo>
                    <a:cubicBezTo>
                      <a:pt x="18079" y="16095"/>
                      <a:pt x="18469" y="16140"/>
                      <a:pt x="18854" y="16140"/>
                    </a:cubicBezTo>
                    <a:cubicBezTo>
                      <a:pt x="19016" y="16140"/>
                      <a:pt x="19150" y="16006"/>
                      <a:pt x="19150" y="15841"/>
                    </a:cubicBezTo>
                    <a:cubicBezTo>
                      <a:pt x="19150" y="15679"/>
                      <a:pt x="19016" y="15545"/>
                      <a:pt x="18854" y="15545"/>
                    </a:cubicBezTo>
                    <a:cubicBezTo>
                      <a:pt x="18522" y="15545"/>
                      <a:pt x="18185" y="15512"/>
                      <a:pt x="17844" y="15439"/>
                    </a:cubicBezTo>
                    <a:cubicBezTo>
                      <a:pt x="16134" y="14672"/>
                      <a:pt x="15027" y="12976"/>
                      <a:pt x="15010" y="11104"/>
                    </a:cubicBezTo>
                    <a:lnTo>
                      <a:pt x="15010" y="11104"/>
                    </a:lnTo>
                    <a:lnTo>
                      <a:pt x="17507" y="12340"/>
                    </a:lnTo>
                    <a:cubicBezTo>
                      <a:pt x="17546" y="12362"/>
                      <a:pt x="17590" y="12373"/>
                      <a:pt x="17641" y="12373"/>
                    </a:cubicBezTo>
                    <a:lnTo>
                      <a:pt x="21987" y="12373"/>
                    </a:lnTo>
                    <a:lnTo>
                      <a:pt x="21912" y="16857"/>
                    </a:lnTo>
                    <a:cubicBezTo>
                      <a:pt x="21909" y="17021"/>
                      <a:pt x="22037" y="17152"/>
                      <a:pt x="22202" y="17158"/>
                    </a:cubicBezTo>
                    <a:lnTo>
                      <a:pt x="22208" y="17158"/>
                    </a:lnTo>
                    <a:cubicBezTo>
                      <a:pt x="22224" y="17158"/>
                      <a:pt x="22238" y="17150"/>
                      <a:pt x="22258" y="17147"/>
                    </a:cubicBezTo>
                    <a:cubicBezTo>
                      <a:pt x="22392" y="17122"/>
                      <a:pt x="22500" y="17010"/>
                      <a:pt x="22503" y="16865"/>
                    </a:cubicBezTo>
                    <a:lnTo>
                      <a:pt x="22581" y="12368"/>
                    </a:lnTo>
                    <a:lnTo>
                      <a:pt x="26331" y="12368"/>
                    </a:lnTo>
                    <a:cubicBezTo>
                      <a:pt x="26336" y="12368"/>
                      <a:pt x="26340" y="12368"/>
                      <a:pt x="26345" y="12368"/>
                    </a:cubicBezTo>
                    <a:cubicBezTo>
                      <a:pt x="26495" y="12368"/>
                      <a:pt x="26618" y="12240"/>
                      <a:pt x="26618" y="12081"/>
                    </a:cubicBezTo>
                    <a:cubicBezTo>
                      <a:pt x="26618" y="11916"/>
                      <a:pt x="26487" y="11785"/>
                      <a:pt x="26322" y="11785"/>
                    </a:cubicBezTo>
                    <a:lnTo>
                      <a:pt x="22593" y="11785"/>
                    </a:lnTo>
                    <a:lnTo>
                      <a:pt x="22665" y="7561"/>
                    </a:lnTo>
                    <a:cubicBezTo>
                      <a:pt x="22668" y="7436"/>
                      <a:pt x="22593" y="7324"/>
                      <a:pt x="22473" y="7279"/>
                    </a:cubicBezTo>
                    <a:lnTo>
                      <a:pt x="19831" y="6264"/>
                    </a:lnTo>
                    <a:lnTo>
                      <a:pt x="19831" y="6264"/>
                    </a:lnTo>
                    <a:cubicBezTo>
                      <a:pt x="20403" y="6267"/>
                      <a:pt x="20966" y="6373"/>
                      <a:pt x="21510" y="6582"/>
                    </a:cubicBezTo>
                    <a:cubicBezTo>
                      <a:pt x="21543" y="6594"/>
                      <a:pt x="21577" y="6600"/>
                      <a:pt x="21611" y="6600"/>
                    </a:cubicBezTo>
                    <a:cubicBezTo>
                      <a:pt x="21726" y="6600"/>
                      <a:pt x="21834" y="6530"/>
                      <a:pt x="21884" y="6420"/>
                    </a:cubicBezTo>
                    <a:cubicBezTo>
                      <a:pt x="21887" y="6417"/>
                      <a:pt x="21889" y="6414"/>
                      <a:pt x="21889" y="6406"/>
                    </a:cubicBezTo>
                    <a:cubicBezTo>
                      <a:pt x="21951" y="6253"/>
                      <a:pt x="21873" y="6082"/>
                      <a:pt x="21719" y="6027"/>
                    </a:cubicBezTo>
                    <a:cubicBezTo>
                      <a:pt x="21100" y="5790"/>
                      <a:pt x="20458" y="5670"/>
                      <a:pt x="19808" y="5670"/>
                    </a:cubicBezTo>
                    <a:cubicBezTo>
                      <a:pt x="19404" y="5670"/>
                      <a:pt x="19010" y="5720"/>
                      <a:pt x="18631" y="5804"/>
                    </a:cubicBezTo>
                    <a:lnTo>
                      <a:pt x="15370" y="4554"/>
                    </a:lnTo>
                    <a:cubicBezTo>
                      <a:pt x="15384" y="4554"/>
                      <a:pt x="15398" y="4551"/>
                      <a:pt x="15409" y="4551"/>
                    </a:cubicBezTo>
                    <a:cubicBezTo>
                      <a:pt x="15986" y="4551"/>
                      <a:pt x="16558" y="4660"/>
                      <a:pt x="17111" y="4869"/>
                    </a:cubicBezTo>
                    <a:cubicBezTo>
                      <a:pt x="17144" y="4883"/>
                      <a:pt x="17179" y="4889"/>
                      <a:pt x="17213" y="4889"/>
                    </a:cubicBezTo>
                    <a:cubicBezTo>
                      <a:pt x="17311" y="4889"/>
                      <a:pt x="17403" y="4836"/>
                      <a:pt x="17459" y="4749"/>
                    </a:cubicBezTo>
                    <a:cubicBezTo>
                      <a:pt x="17468" y="4732"/>
                      <a:pt x="17482" y="4718"/>
                      <a:pt x="17490" y="4699"/>
                    </a:cubicBezTo>
                    <a:cubicBezTo>
                      <a:pt x="17549" y="4545"/>
                      <a:pt x="17473" y="4372"/>
                      <a:pt x="17320" y="4317"/>
                    </a:cubicBezTo>
                    <a:cubicBezTo>
                      <a:pt x="16698" y="4079"/>
                      <a:pt x="16056" y="3962"/>
                      <a:pt x="15409" y="3962"/>
                    </a:cubicBezTo>
                    <a:cubicBezTo>
                      <a:pt x="14990" y="3962"/>
                      <a:pt x="14586" y="4015"/>
                      <a:pt x="14195" y="4105"/>
                    </a:cubicBezTo>
                    <a:lnTo>
                      <a:pt x="11132" y="2933"/>
                    </a:lnTo>
                    <a:cubicBezTo>
                      <a:pt x="11266" y="2922"/>
                      <a:pt x="11397" y="2913"/>
                      <a:pt x="11534" y="2913"/>
                    </a:cubicBezTo>
                    <a:cubicBezTo>
                      <a:pt x="12111" y="2913"/>
                      <a:pt x="12683" y="3019"/>
                      <a:pt x="13236" y="3229"/>
                    </a:cubicBezTo>
                    <a:cubicBezTo>
                      <a:pt x="13271" y="3243"/>
                      <a:pt x="13308" y="3250"/>
                      <a:pt x="13344" y="3250"/>
                    </a:cubicBezTo>
                    <a:cubicBezTo>
                      <a:pt x="13462" y="3250"/>
                      <a:pt x="13572" y="3176"/>
                      <a:pt x="13615" y="3058"/>
                    </a:cubicBezTo>
                    <a:cubicBezTo>
                      <a:pt x="13623" y="3044"/>
                      <a:pt x="13618" y="3033"/>
                      <a:pt x="13623" y="3019"/>
                    </a:cubicBezTo>
                    <a:cubicBezTo>
                      <a:pt x="13654" y="2877"/>
                      <a:pt x="13584" y="2732"/>
                      <a:pt x="13445" y="2679"/>
                    </a:cubicBezTo>
                    <a:cubicBezTo>
                      <a:pt x="12823" y="2442"/>
                      <a:pt x="12181" y="2322"/>
                      <a:pt x="11534" y="2322"/>
                    </a:cubicBezTo>
                    <a:cubicBezTo>
                      <a:pt x="11026" y="2322"/>
                      <a:pt x="10538" y="2397"/>
                      <a:pt x="10075" y="2528"/>
                    </a:cubicBezTo>
                    <a:lnTo>
                      <a:pt x="7031" y="1365"/>
                    </a:lnTo>
                    <a:cubicBezTo>
                      <a:pt x="7212" y="1343"/>
                      <a:pt x="7394" y="1329"/>
                      <a:pt x="7581" y="1329"/>
                    </a:cubicBezTo>
                    <a:cubicBezTo>
                      <a:pt x="8158" y="1329"/>
                      <a:pt x="8733" y="1437"/>
                      <a:pt x="9282" y="1647"/>
                    </a:cubicBezTo>
                    <a:cubicBezTo>
                      <a:pt x="9317" y="1660"/>
                      <a:pt x="9353" y="1667"/>
                      <a:pt x="9388" y="1667"/>
                    </a:cubicBezTo>
                    <a:cubicBezTo>
                      <a:pt x="9504" y="1667"/>
                      <a:pt x="9612" y="1596"/>
                      <a:pt x="9659" y="1482"/>
                    </a:cubicBezTo>
                    <a:cubicBezTo>
                      <a:pt x="9665" y="1479"/>
                      <a:pt x="9665" y="1477"/>
                      <a:pt x="9667" y="1471"/>
                    </a:cubicBezTo>
                    <a:cubicBezTo>
                      <a:pt x="9726" y="1318"/>
                      <a:pt x="9651" y="1147"/>
                      <a:pt x="9497" y="1092"/>
                    </a:cubicBezTo>
                    <a:cubicBezTo>
                      <a:pt x="8875" y="854"/>
                      <a:pt x="8233" y="737"/>
                      <a:pt x="7586" y="737"/>
                    </a:cubicBezTo>
                    <a:cubicBezTo>
                      <a:pt x="7037" y="737"/>
                      <a:pt x="6512" y="821"/>
                      <a:pt x="6016" y="969"/>
                    </a:cubicBezTo>
                    <a:lnTo>
                      <a:pt x="3541" y="20"/>
                    </a:lnTo>
                    <a:cubicBezTo>
                      <a:pt x="3506" y="7"/>
                      <a:pt x="3471" y="1"/>
                      <a:pt x="34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8" name="Google Shape;7768;p59"/>
              <p:cNvSpPr/>
              <p:nvPr/>
            </p:nvSpPr>
            <p:spPr>
              <a:xfrm>
                <a:off x="5309688" y="1794531"/>
                <a:ext cx="532160" cy="732750"/>
              </a:xfrm>
              <a:custGeom>
                <a:avLst/>
                <a:gdLst/>
                <a:ahLst/>
                <a:cxnLst/>
                <a:rect l="l" t="t" r="r" b="b"/>
                <a:pathLst>
                  <a:path w="7171" h="9874" extrusionOk="0">
                    <a:moveTo>
                      <a:pt x="5092" y="1"/>
                    </a:moveTo>
                    <a:cubicBezTo>
                      <a:pt x="2280" y="1"/>
                      <a:pt x="1" y="2283"/>
                      <a:pt x="1" y="5092"/>
                    </a:cubicBezTo>
                    <a:cubicBezTo>
                      <a:pt x="1" y="7173"/>
                      <a:pt x="1251" y="8959"/>
                      <a:pt x="3042" y="9751"/>
                    </a:cubicBezTo>
                    <a:cubicBezTo>
                      <a:pt x="3407" y="9832"/>
                      <a:pt x="3778" y="9874"/>
                      <a:pt x="4144" y="9874"/>
                    </a:cubicBezTo>
                    <a:lnTo>
                      <a:pt x="4442" y="9874"/>
                    </a:lnTo>
                    <a:cubicBezTo>
                      <a:pt x="4442" y="9709"/>
                      <a:pt x="4308" y="9578"/>
                      <a:pt x="4144" y="9578"/>
                    </a:cubicBezTo>
                    <a:cubicBezTo>
                      <a:pt x="3814" y="9578"/>
                      <a:pt x="3474" y="9542"/>
                      <a:pt x="3136" y="9469"/>
                    </a:cubicBezTo>
                    <a:cubicBezTo>
                      <a:pt x="1415" y="8694"/>
                      <a:pt x="299" y="6978"/>
                      <a:pt x="299" y="5092"/>
                    </a:cubicBezTo>
                    <a:cubicBezTo>
                      <a:pt x="299" y="2445"/>
                      <a:pt x="2450" y="294"/>
                      <a:pt x="5098" y="294"/>
                    </a:cubicBezTo>
                    <a:cubicBezTo>
                      <a:pt x="5675" y="294"/>
                      <a:pt x="6247" y="402"/>
                      <a:pt x="6799" y="612"/>
                    </a:cubicBezTo>
                    <a:cubicBezTo>
                      <a:pt x="6833" y="624"/>
                      <a:pt x="6867" y="630"/>
                      <a:pt x="6901" y="630"/>
                    </a:cubicBezTo>
                    <a:cubicBezTo>
                      <a:pt x="7014" y="630"/>
                      <a:pt x="7123" y="562"/>
                      <a:pt x="7170" y="450"/>
                    </a:cubicBezTo>
                    <a:lnTo>
                      <a:pt x="6900" y="335"/>
                    </a:lnTo>
                    <a:cubicBezTo>
                      <a:pt x="6336" y="123"/>
                      <a:pt x="5731" y="1"/>
                      <a:pt x="5092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9" name="Google Shape;7769;p59"/>
              <p:cNvSpPr/>
              <p:nvPr/>
            </p:nvSpPr>
            <p:spPr>
              <a:xfrm>
                <a:off x="4983457" y="1667407"/>
                <a:ext cx="530230" cy="73275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9874" extrusionOk="0">
                    <a:moveTo>
                      <a:pt x="5091" y="1"/>
                    </a:moveTo>
                    <a:cubicBezTo>
                      <a:pt x="2276" y="1"/>
                      <a:pt x="0" y="2283"/>
                      <a:pt x="0" y="5092"/>
                    </a:cubicBezTo>
                    <a:cubicBezTo>
                      <a:pt x="0" y="7176"/>
                      <a:pt x="1250" y="8962"/>
                      <a:pt x="3041" y="9751"/>
                    </a:cubicBezTo>
                    <a:cubicBezTo>
                      <a:pt x="3406" y="9832"/>
                      <a:pt x="3777" y="9874"/>
                      <a:pt x="4143" y="9874"/>
                    </a:cubicBezTo>
                    <a:lnTo>
                      <a:pt x="4439" y="9874"/>
                    </a:lnTo>
                    <a:cubicBezTo>
                      <a:pt x="4439" y="9709"/>
                      <a:pt x="4307" y="9578"/>
                      <a:pt x="4143" y="9578"/>
                    </a:cubicBezTo>
                    <a:cubicBezTo>
                      <a:pt x="3811" y="9578"/>
                      <a:pt x="3473" y="9542"/>
                      <a:pt x="3136" y="9469"/>
                    </a:cubicBezTo>
                    <a:cubicBezTo>
                      <a:pt x="1412" y="8697"/>
                      <a:pt x="296" y="6981"/>
                      <a:pt x="296" y="5092"/>
                    </a:cubicBezTo>
                    <a:cubicBezTo>
                      <a:pt x="296" y="2450"/>
                      <a:pt x="2449" y="294"/>
                      <a:pt x="5094" y="294"/>
                    </a:cubicBezTo>
                    <a:cubicBezTo>
                      <a:pt x="5674" y="294"/>
                      <a:pt x="6246" y="402"/>
                      <a:pt x="6796" y="612"/>
                    </a:cubicBezTo>
                    <a:cubicBezTo>
                      <a:pt x="6831" y="625"/>
                      <a:pt x="6866" y="632"/>
                      <a:pt x="6900" y="632"/>
                    </a:cubicBezTo>
                    <a:cubicBezTo>
                      <a:pt x="6999" y="632"/>
                      <a:pt x="7091" y="579"/>
                      <a:pt x="7145" y="495"/>
                    </a:cubicBezTo>
                    <a:lnTo>
                      <a:pt x="6899" y="336"/>
                    </a:lnTo>
                    <a:cubicBezTo>
                      <a:pt x="6336" y="124"/>
                      <a:pt x="5730" y="1"/>
                      <a:pt x="5091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0" name="Google Shape;7770;p59"/>
              <p:cNvSpPr/>
              <p:nvPr/>
            </p:nvSpPr>
            <p:spPr>
              <a:xfrm>
                <a:off x="4695667" y="1545924"/>
                <a:ext cx="532976" cy="732750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9874" extrusionOk="0">
                    <a:moveTo>
                      <a:pt x="5092" y="0"/>
                    </a:moveTo>
                    <a:cubicBezTo>
                      <a:pt x="2277" y="0"/>
                      <a:pt x="0" y="2279"/>
                      <a:pt x="0" y="5092"/>
                    </a:cubicBezTo>
                    <a:cubicBezTo>
                      <a:pt x="0" y="7173"/>
                      <a:pt x="1250" y="8958"/>
                      <a:pt x="3038" y="9750"/>
                    </a:cubicBezTo>
                    <a:cubicBezTo>
                      <a:pt x="3404" y="9831"/>
                      <a:pt x="3775" y="9873"/>
                      <a:pt x="4140" y="9873"/>
                    </a:cubicBezTo>
                    <a:lnTo>
                      <a:pt x="4436" y="9873"/>
                    </a:lnTo>
                    <a:cubicBezTo>
                      <a:pt x="4436" y="9709"/>
                      <a:pt x="4305" y="9575"/>
                      <a:pt x="4140" y="9575"/>
                    </a:cubicBezTo>
                    <a:cubicBezTo>
                      <a:pt x="3808" y="9575"/>
                      <a:pt x="3471" y="9541"/>
                      <a:pt x="3133" y="9469"/>
                    </a:cubicBezTo>
                    <a:cubicBezTo>
                      <a:pt x="1409" y="8693"/>
                      <a:pt x="293" y="6977"/>
                      <a:pt x="293" y="5092"/>
                    </a:cubicBezTo>
                    <a:cubicBezTo>
                      <a:pt x="293" y="2447"/>
                      <a:pt x="2444" y="293"/>
                      <a:pt x="5092" y="293"/>
                    </a:cubicBezTo>
                    <a:cubicBezTo>
                      <a:pt x="5672" y="293"/>
                      <a:pt x="6244" y="402"/>
                      <a:pt x="6793" y="611"/>
                    </a:cubicBezTo>
                    <a:cubicBezTo>
                      <a:pt x="6828" y="624"/>
                      <a:pt x="6863" y="631"/>
                      <a:pt x="6898" y="631"/>
                    </a:cubicBezTo>
                    <a:cubicBezTo>
                      <a:pt x="7018" y="631"/>
                      <a:pt x="7130" y="557"/>
                      <a:pt x="7173" y="438"/>
                    </a:cubicBezTo>
                    <a:cubicBezTo>
                      <a:pt x="7181" y="424"/>
                      <a:pt x="7178" y="416"/>
                      <a:pt x="7181" y="402"/>
                    </a:cubicBezTo>
                    <a:lnTo>
                      <a:pt x="6899" y="335"/>
                    </a:lnTo>
                    <a:cubicBezTo>
                      <a:pt x="6336" y="123"/>
                      <a:pt x="5730" y="0"/>
                      <a:pt x="5092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1" name="Google Shape;7771;p59"/>
              <p:cNvSpPr/>
              <p:nvPr/>
            </p:nvSpPr>
            <p:spPr>
              <a:xfrm>
                <a:off x="4402312" y="1428077"/>
                <a:ext cx="532086" cy="753454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10153" extrusionOk="0">
                    <a:moveTo>
                      <a:pt x="5091" y="1"/>
                    </a:moveTo>
                    <a:cubicBezTo>
                      <a:pt x="2277" y="1"/>
                      <a:pt x="0" y="2283"/>
                      <a:pt x="0" y="5092"/>
                    </a:cubicBezTo>
                    <a:cubicBezTo>
                      <a:pt x="0" y="7173"/>
                      <a:pt x="1247" y="8959"/>
                      <a:pt x="3035" y="9751"/>
                    </a:cubicBezTo>
                    <a:cubicBezTo>
                      <a:pt x="3404" y="9832"/>
                      <a:pt x="3772" y="9874"/>
                      <a:pt x="4137" y="9874"/>
                    </a:cubicBezTo>
                    <a:lnTo>
                      <a:pt x="4215" y="10153"/>
                    </a:lnTo>
                    <a:cubicBezTo>
                      <a:pt x="4341" y="10117"/>
                      <a:pt x="4436" y="10011"/>
                      <a:pt x="4436" y="9874"/>
                    </a:cubicBezTo>
                    <a:cubicBezTo>
                      <a:pt x="4436" y="9709"/>
                      <a:pt x="4302" y="9578"/>
                      <a:pt x="4137" y="9578"/>
                    </a:cubicBezTo>
                    <a:cubicBezTo>
                      <a:pt x="3808" y="9578"/>
                      <a:pt x="3468" y="9542"/>
                      <a:pt x="3130" y="9469"/>
                    </a:cubicBezTo>
                    <a:cubicBezTo>
                      <a:pt x="1409" y="8694"/>
                      <a:pt x="293" y="6978"/>
                      <a:pt x="293" y="5092"/>
                    </a:cubicBezTo>
                    <a:cubicBezTo>
                      <a:pt x="293" y="2445"/>
                      <a:pt x="2444" y="294"/>
                      <a:pt x="5091" y="294"/>
                    </a:cubicBezTo>
                    <a:cubicBezTo>
                      <a:pt x="5666" y="294"/>
                      <a:pt x="6241" y="402"/>
                      <a:pt x="6793" y="612"/>
                    </a:cubicBezTo>
                    <a:cubicBezTo>
                      <a:pt x="6827" y="625"/>
                      <a:pt x="6862" y="632"/>
                      <a:pt x="6897" y="632"/>
                    </a:cubicBezTo>
                    <a:cubicBezTo>
                      <a:pt x="7012" y="632"/>
                      <a:pt x="7120" y="561"/>
                      <a:pt x="7170" y="447"/>
                    </a:cubicBezTo>
                    <a:lnTo>
                      <a:pt x="6896" y="336"/>
                    </a:lnTo>
                    <a:cubicBezTo>
                      <a:pt x="6336" y="124"/>
                      <a:pt x="5727" y="1"/>
                      <a:pt x="5091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2" name="Google Shape;7772;p59"/>
              <p:cNvSpPr/>
              <p:nvPr/>
            </p:nvSpPr>
            <p:spPr>
              <a:xfrm>
                <a:off x="4446987" y="1365963"/>
                <a:ext cx="1430472" cy="1258824"/>
              </a:xfrm>
              <a:custGeom>
                <a:avLst/>
                <a:gdLst/>
                <a:ahLst/>
                <a:cxnLst/>
                <a:rect l="l" t="t" r="r" b="b"/>
                <a:pathLst>
                  <a:path w="19276" h="16963" extrusionOk="0">
                    <a:moveTo>
                      <a:pt x="56" y="1"/>
                    </a:moveTo>
                    <a:lnTo>
                      <a:pt x="56" y="1"/>
                    </a:lnTo>
                    <a:cubicBezTo>
                      <a:pt x="1" y="151"/>
                      <a:pt x="76" y="319"/>
                      <a:pt x="227" y="377"/>
                    </a:cubicBezTo>
                    <a:lnTo>
                      <a:pt x="18974" y="7561"/>
                    </a:lnTo>
                    <a:lnTo>
                      <a:pt x="18818" y="16664"/>
                    </a:lnTo>
                    <a:cubicBezTo>
                      <a:pt x="18812" y="16826"/>
                      <a:pt x="18943" y="16960"/>
                      <a:pt x="19108" y="16963"/>
                    </a:cubicBezTo>
                    <a:lnTo>
                      <a:pt x="19114" y="16963"/>
                    </a:lnTo>
                    <a:cubicBezTo>
                      <a:pt x="19130" y="16963"/>
                      <a:pt x="19144" y="16957"/>
                      <a:pt x="19161" y="16952"/>
                    </a:cubicBezTo>
                    <a:lnTo>
                      <a:pt x="19114" y="16667"/>
                    </a:lnTo>
                    <a:lnTo>
                      <a:pt x="19275" y="7360"/>
                    </a:lnTo>
                    <a:lnTo>
                      <a:pt x="335" y="101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3" name="Google Shape;7773;p59"/>
              <p:cNvSpPr/>
              <p:nvPr/>
            </p:nvSpPr>
            <p:spPr>
              <a:xfrm>
                <a:off x="4216785" y="1599727"/>
                <a:ext cx="1976361" cy="670042"/>
              </a:xfrm>
              <a:custGeom>
                <a:avLst/>
                <a:gdLst/>
                <a:ahLst/>
                <a:cxnLst/>
                <a:rect l="l" t="t" r="r" b="b"/>
                <a:pathLst>
                  <a:path w="26632" h="9029" extrusionOk="0">
                    <a:moveTo>
                      <a:pt x="95" y="0"/>
                    </a:moveTo>
                    <a:cubicBezTo>
                      <a:pt x="90" y="12"/>
                      <a:pt x="81" y="17"/>
                      <a:pt x="76" y="26"/>
                    </a:cubicBezTo>
                    <a:cubicBezTo>
                      <a:pt x="0" y="171"/>
                      <a:pt x="62" y="349"/>
                      <a:pt x="210" y="422"/>
                    </a:cubicBezTo>
                    <a:lnTo>
                      <a:pt x="17518" y="8998"/>
                    </a:lnTo>
                    <a:cubicBezTo>
                      <a:pt x="17557" y="9017"/>
                      <a:pt x="17601" y="9028"/>
                      <a:pt x="17651" y="9028"/>
                    </a:cubicBezTo>
                    <a:lnTo>
                      <a:pt x="26333" y="9028"/>
                    </a:lnTo>
                    <a:cubicBezTo>
                      <a:pt x="26498" y="9028"/>
                      <a:pt x="26632" y="8897"/>
                      <a:pt x="26632" y="8733"/>
                    </a:cubicBezTo>
                    <a:lnTo>
                      <a:pt x="17649" y="8733"/>
                    </a:lnTo>
                    <a:lnTo>
                      <a:pt x="341" y="15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" name="Picture 8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313F0FA7-0396-473E-E9F2-14990303A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96" y="1814173"/>
            <a:ext cx="546100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7" name="Google Shape;4477;p41"/>
          <p:cNvGrpSpPr/>
          <p:nvPr/>
        </p:nvGrpSpPr>
        <p:grpSpPr>
          <a:xfrm>
            <a:off x="2853563" y="3122341"/>
            <a:ext cx="3577233" cy="2699788"/>
            <a:chOff x="1824250" y="1918500"/>
            <a:chExt cx="3795875" cy="2864800"/>
          </a:xfrm>
        </p:grpSpPr>
        <p:sp>
          <p:nvSpPr>
            <p:cNvPr id="4478" name="Google Shape;4478;p41"/>
            <p:cNvSpPr/>
            <p:nvPr/>
          </p:nvSpPr>
          <p:spPr>
            <a:xfrm>
              <a:off x="3344875" y="2261450"/>
              <a:ext cx="326425" cy="305775"/>
            </a:xfrm>
            <a:custGeom>
              <a:avLst/>
              <a:gdLst/>
              <a:ahLst/>
              <a:cxnLst/>
              <a:rect l="l" t="t" r="r" b="b"/>
              <a:pathLst>
                <a:path w="13057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5"/>
                    <a:pt x="5573" y="1953"/>
                    <a:pt x="5197" y="2132"/>
                  </a:cubicBezTo>
                  <a:cubicBezTo>
                    <a:pt x="5144" y="2158"/>
                    <a:pt x="5087" y="2177"/>
                    <a:pt x="5029" y="2195"/>
                  </a:cubicBezTo>
                  <a:cubicBezTo>
                    <a:pt x="4910" y="2231"/>
                    <a:pt x="4789" y="2256"/>
                    <a:pt x="4674" y="2294"/>
                  </a:cubicBezTo>
                  <a:cubicBezTo>
                    <a:pt x="4671" y="2296"/>
                    <a:pt x="4670" y="2296"/>
                    <a:pt x="4665" y="2297"/>
                  </a:cubicBezTo>
                  <a:cubicBezTo>
                    <a:pt x="4638" y="2306"/>
                    <a:pt x="4612" y="2317"/>
                    <a:pt x="4585" y="2330"/>
                  </a:cubicBezTo>
                  <a:cubicBezTo>
                    <a:pt x="4576" y="2333"/>
                    <a:pt x="4569" y="2337"/>
                    <a:pt x="4559" y="2340"/>
                  </a:cubicBezTo>
                  <a:cubicBezTo>
                    <a:pt x="4538" y="2352"/>
                    <a:pt x="4516" y="2362"/>
                    <a:pt x="4498" y="2375"/>
                  </a:cubicBezTo>
                  <a:cubicBezTo>
                    <a:pt x="4488" y="2380"/>
                    <a:pt x="4480" y="2383"/>
                    <a:pt x="4472" y="2389"/>
                  </a:cubicBezTo>
                  <a:cubicBezTo>
                    <a:pt x="4445" y="2406"/>
                    <a:pt x="4419" y="2426"/>
                    <a:pt x="4394" y="2449"/>
                  </a:cubicBezTo>
                  <a:cubicBezTo>
                    <a:pt x="4141" y="2693"/>
                    <a:pt x="4194" y="3108"/>
                    <a:pt x="4293" y="3445"/>
                  </a:cubicBezTo>
                  <a:cubicBezTo>
                    <a:pt x="4316" y="3527"/>
                    <a:pt x="4344" y="3616"/>
                    <a:pt x="4376" y="3709"/>
                  </a:cubicBezTo>
                  <a:cubicBezTo>
                    <a:pt x="3950" y="3265"/>
                    <a:pt x="3449" y="2898"/>
                    <a:pt x="2871" y="2670"/>
                  </a:cubicBezTo>
                  <a:cubicBezTo>
                    <a:pt x="2818" y="2650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7"/>
                  </a:cubicBezTo>
                  <a:cubicBezTo>
                    <a:pt x="2324" y="2511"/>
                    <a:pt x="2096" y="2480"/>
                    <a:pt x="1872" y="2480"/>
                  </a:cubicBezTo>
                  <a:cubicBezTo>
                    <a:pt x="1335" y="2480"/>
                    <a:pt x="817" y="2653"/>
                    <a:pt x="489" y="3065"/>
                  </a:cubicBezTo>
                  <a:cubicBezTo>
                    <a:pt x="235" y="3386"/>
                    <a:pt x="131" y="3802"/>
                    <a:pt x="90" y="4211"/>
                  </a:cubicBezTo>
                  <a:cubicBezTo>
                    <a:pt x="0" y="5063"/>
                    <a:pt x="231" y="6059"/>
                    <a:pt x="995" y="6451"/>
                  </a:cubicBezTo>
                  <a:cubicBezTo>
                    <a:pt x="1320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9"/>
                    <a:pt x="2470" y="6704"/>
                    <a:pt x="2673" y="6719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2"/>
                  </a:cubicBezTo>
                  <a:cubicBezTo>
                    <a:pt x="3598" y="6819"/>
                    <a:pt x="3520" y="6848"/>
                    <a:pt x="3446" y="6875"/>
                  </a:cubicBezTo>
                  <a:cubicBezTo>
                    <a:pt x="3203" y="6964"/>
                    <a:pt x="2966" y="7055"/>
                    <a:pt x="2732" y="7140"/>
                  </a:cubicBezTo>
                  <a:cubicBezTo>
                    <a:pt x="2551" y="7206"/>
                    <a:pt x="2365" y="7278"/>
                    <a:pt x="2199" y="7375"/>
                  </a:cubicBezTo>
                  <a:cubicBezTo>
                    <a:pt x="2116" y="7422"/>
                    <a:pt x="2037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1"/>
                    <a:pt x="1754" y="7808"/>
                    <a:pt x="1742" y="7835"/>
                  </a:cubicBezTo>
                  <a:cubicBezTo>
                    <a:pt x="1504" y="8321"/>
                    <a:pt x="1720" y="8926"/>
                    <a:pt x="1683" y="9478"/>
                  </a:cubicBezTo>
                  <a:cubicBezTo>
                    <a:pt x="1651" y="9969"/>
                    <a:pt x="1419" y="10500"/>
                    <a:pt x="1668" y="10922"/>
                  </a:cubicBezTo>
                  <a:cubicBezTo>
                    <a:pt x="1841" y="11214"/>
                    <a:pt x="2168" y="11324"/>
                    <a:pt x="2517" y="11324"/>
                  </a:cubicBezTo>
                  <a:cubicBezTo>
                    <a:pt x="2746" y="11324"/>
                    <a:pt x="2984" y="11276"/>
                    <a:pt x="3193" y="11202"/>
                  </a:cubicBezTo>
                  <a:cubicBezTo>
                    <a:pt x="3887" y="10957"/>
                    <a:pt x="4498" y="10510"/>
                    <a:pt x="4969" y="9943"/>
                  </a:cubicBezTo>
                  <a:lnTo>
                    <a:pt x="4991" y="9918"/>
                  </a:lnTo>
                  <a:cubicBezTo>
                    <a:pt x="5058" y="9833"/>
                    <a:pt x="5124" y="9747"/>
                    <a:pt x="5187" y="9660"/>
                  </a:cubicBezTo>
                  <a:cubicBezTo>
                    <a:pt x="5193" y="9650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5"/>
                    <a:pt x="5451" y="9541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1"/>
                  </a:lnTo>
                  <a:cubicBezTo>
                    <a:pt x="5657" y="11202"/>
                    <a:pt x="5769" y="11582"/>
                    <a:pt x="6081" y="11731"/>
                  </a:cubicBezTo>
                  <a:cubicBezTo>
                    <a:pt x="6178" y="11776"/>
                    <a:pt x="6278" y="11793"/>
                    <a:pt x="6382" y="11793"/>
                  </a:cubicBezTo>
                  <a:cubicBezTo>
                    <a:pt x="6679" y="11793"/>
                    <a:pt x="7000" y="11655"/>
                    <a:pt x="7298" y="11655"/>
                  </a:cubicBezTo>
                  <a:cubicBezTo>
                    <a:pt x="7398" y="11655"/>
                    <a:pt x="7496" y="11671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4"/>
                  </a:cubicBezTo>
                  <a:cubicBezTo>
                    <a:pt x="8987" y="12161"/>
                    <a:pt x="9207" y="11960"/>
                    <a:pt x="9249" y="11709"/>
                  </a:cubicBezTo>
                  <a:cubicBezTo>
                    <a:pt x="9293" y="11434"/>
                    <a:pt x="9133" y="11162"/>
                    <a:pt x="9154" y="10887"/>
                  </a:cubicBezTo>
                  <a:cubicBezTo>
                    <a:pt x="9177" y="10591"/>
                    <a:pt x="9402" y="10352"/>
                    <a:pt x="9508" y="10077"/>
                  </a:cubicBezTo>
                  <a:cubicBezTo>
                    <a:pt x="9706" y="9566"/>
                    <a:pt x="9484" y="9026"/>
                    <a:pt x="9180" y="8545"/>
                  </a:cubicBezTo>
                  <a:cubicBezTo>
                    <a:pt x="9179" y="8542"/>
                    <a:pt x="9176" y="8537"/>
                    <a:pt x="9173" y="8535"/>
                  </a:cubicBezTo>
                  <a:cubicBezTo>
                    <a:pt x="9134" y="8472"/>
                    <a:pt x="9094" y="8410"/>
                    <a:pt x="9054" y="8351"/>
                  </a:cubicBezTo>
                  <a:cubicBezTo>
                    <a:pt x="9048" y="8344"/>
                    <a:pt x="9044" y="8337"/>
                    <a:pt x="9040" y="8331"/>
                  </a:cubicBezTo>
                  <a:cubicBezTo>
                    <a:pt x="9030" y="8317"/>
                    <a:pt x="9020" y="8305"/>
                    <a:pt x="9011" y="8291"/>
                  </a:cubicBezTo>
                  <a:lnTo>
                    <a:pt x="9011" y="8291"/>
                  </a:lnTo>
                  <a:cubicBezTo>
                    <a:pt x="9583" y="8398"/>
                    <a:pt x="10164" y="8453"/>
                    <a:pt x="10746" y="8453"/>
                  </a:cubicBezTo>
                  <a:cubicBezTo>
                    <a:pt x="10802" y="8453"/>
                    <a:pt x="10857" y="8452"/>
                    <a:pt x="10913" y="8451"/>
                  </a:cubicBezTo>
                  <a:cubicBezTo>
                    <a:pt x="11442" y="8441"/>
                    <a:pt x="11999" y="8374"/>
                    <a:pt x="12419" y="8057"/>
                  </a:cubicBezTo>
                  <a:cubicBezTo>
                    <a:pt x="12839" y="7733"/>
                    <a:pt x="13057" y="7091"/>
                    <a:pt x="12755" y="6658"/>
                  </a:cubicBezTo>
                  <a:cubicBezTo>
                    <a:pt x="12620" y="6465"/>
                    <a:pt x="12409" y="6342"/>
                    <a:pt x="12219" y="6200"/>
                  </a:cubicBezTo>
                  <a:cubicBezTo>
                    <a:pt x="11601" y="5734"/>
                    <a:pt x="11172" y="5012"/>
                    <a:pt x="10467" y="4696"/>
                  </a:cubicBezTo>
                  <a:cubicBezTo>
                    <a:pt x="10216" y="4584"/>
                    <a:pt x="9948" y="4534"/>
                    <a:pt x="9677" y="4534"/>
                  </a:cubicBezTo>
                  <a:cubicBezTo>
                    <a:pt x="9278" y="4534"/>
                    <a:pt x="8871" y="4643"/>
                    <a:pt x="8504" y="4825"/>
                  </a:cubicBezTo>
                  <a:cubicBezTo>
                    <a:pt x="8607" y="4706"/>
                    <a:pt x="8700" y="4603"/>
                    <a:pt x="8782" y="4520"/>
                  </a:cubicBezTo>
                  <a:cubicBezTo>
                    <a:pt x="8949" y="4345"/>
                    <a:pt x="9116" y="4162"/>
                    <a:pt x="9253" y="3964"/>
                  </a:cubicBezTo>
                  <a:cubicBezTo>
                    <a:pt x="9280" y="3924"/>
                    <a:pt x="9308" y="3882"/>
                    <a:pt x="9332" y="3842"/>
                  </a:cubicBezTo>
                  <a:cubicBezTo>
                    <a:pt x="9382" y="3759"/>
                    <a:pt x="9428" y="3673"/>
                    <a:pt x="9465" y="3584"/>
                  </a:cubicBezTo>
                  <a:lnTo>
                    <a:pt x="9465" y="3581"/>
                  </a:lnTo>
                  <a:cubicBezTo>
                    <a:pt x="9488" y="3527"/>
                    <a:pt x="9508" y="3470"/>
                    <a:pt x="9525" y="3414"/>
                  </a:cubicBezTo>
                  <a:cubicBezTo>
                    <a:pt x="9535" y="3384"/>
                    <a:pt x="9543" y="3353"/>
                    <a:pt x="9551" y="3322"/>
                  </a:cubicBezTo>
                  <a:cubicBezTo>
                    <a:pt x="9558" y="3298"/>
                    <a:pt x="9566" y="3272"/>
                    <a:pt x="9571" y="3245"/>
                  </a:cubicBezTo>
                  <a:cubicBezTo>
                    <a:pt x="9580" y="3202"/>
                    <a:pt x="9587" y="3159"/>
                    <a:pt x="9594" y="3116"/>
                  </a:cubicBezTo>
                  <a:cubicBezTo>
                    <a:pt x="9596" y="3105"/>
                    <a:pt x="9597" y="3094"/>
                    <a:pt x="9600" y="3083"/>
                  </a:cubicBezTo>
                  <a:cubicBezTo>
                    <a:pt x="9652" y="2736"/>
                    <a:pt x="9636" y="2375"/>
                    <a:pt x="9616" y="2023"/>
                  </a:cubicBezTo>
                  <a:cubicBezTo>
                    <a:pt x="9593" y="1609"/>
                    <a:pt x="9567" y="1181"/>
                    <a:pt x="9372" y="815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1"/>
            <p:cNvSpPr/>
            <p:nvPr/>
          </p:nvSpPr>
          <p:spPr>
            <a:xfrm>
              <a:off x="3455700" y="2284875"/>
              <a:ext cx="117325" cy="135775"/>
            </a:xfrm>
            <a:custGeom>
              <a:avLst/>
              <a:gdLst/>
              <a:ahLst/>
              <a:cxnLst/>
              <a:rect l="l" t="t" r="r" b="b"/>
              <a:pathLst>
                <a:path w="4693" h="5431" extrusionOk="0">
                  <a:moveTo>
                    <a:pt x="3188" y="0"/>
                  </a:moveTo>
                  <a:cubicBezTo>
                    <a:pt x="3106" y="0"/>
                    <a:pt x="3024" y="7"/>
                    <a:pt x="2944" y="20"/>
                  </a:cubicBezTo>
                  <a:cubicBezTo>
                    <a:pt x="2366" y="118"/>
                    <a:pt x="1872" y="515"/>
                    <a:pt x="1558" y="1006"/>
                  </a:cubicBezTo>
                  <a:cubicBezTo>
                    <a:pt x="1369" y="1301"/>
                    <a:pt x="1214" y="1657"/>
                    <a:pt x="897" y="1809"/>
                  </a:cubicBezTo>
                  <a:cubicBezTo>
                    <a:pt x="675" y="1915"/>
                    <a:pt x="394" y="1908"/>
                    <a:pt x="217" y="2077"/>
                  </a:cubicBezTo>
                  <a:cubicBezTo>
                    <a:pt x="0" y="2283"/>
                    <a:pt x="46" y="2636"/>
                    <a:pt x="131" y="2922"/>
                  </a:cubicBezTo>
                  <a:cubicBezTo>
                    <a:pt x="340" y="3642"/>
                    <a:pt x="876" y="5042"/>
                    <a:pt x="1627" y="5373"/>
                  </a:cubicBezTo>
                  <a:cubicBezTo>
                    <a:pt x="1715" y="5412"/>
                    <a:pt x="1806" y="5430"/>
                    <a:pt x="1899" y="5430"/>
                  </a:cubicBezTo>
                  <a:cubicBezTo>
                    <a:pt x="2647" y="5430"/>
                    <a:pt x="3520" y="4272"/>
                    <a:pt x="3937" y="3837"/>
                  </a:cubicBezTo>
                  <a:cubicBezTo>
                    <a:pt x="4167" y="3599"/>
                    <a:pt x="4390" y="3345"/>
                    <a:pt x="4518" y="3041"/>
                  </a:cubicBezTo>
                  <a:cubicBezTo>
                    <a:pt x="4693" y="2629"/>
                    <a:pt x="4671" y="2163"/>
                    <a:pt x="4645" y="1717"/>
                  </a:cubicBezTo>
                  <a:cubicBezTo>
                    <a:pt x="4625" y="1366"/>
                    <a:pt x="4602" y="1002"/>
                    <a:pt x="4437" y="692"/>
                  </a:cubicBezTo>
                  <a:cubicBezTo>
                    <a:pt x="4202" y="250"/>
                    <a:pt x="3692" y="0"/>
                    <a:pt x="3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1"/>
            <p:cNvSpPr/>
            <p:nvPr/>
          </p:nvSpPr>
          <p:spPr>
            <a:xfrm>
              <a:off x="3492275" y="2340525"/>
              <a:ext cx="12075" cy="72325"/>
            </a:xfrm>
            <a:custGeom>
              <a:avLst/>
              <a:gdLst/>
              <a:ahLst/>
              <a:cxnLst/>
              <a:rect l="l" t="t" r="r" b="b"/>
              <a:pathLst>
                <a:path w="483" h="2893" extrusionOk="0">
                  <a:moveTo>
                    <a:pt x="359" y="1"/>
                  </a:moveTo>
                  <a:cubicBezTo>
                    <a:pt x="317" y="1"/>
                    <a:pt x="278" y="30"/>
                    <a:pt x="266" y="71"/>
                  </a:cubicBezTo>
                  <a:cubicBezTo>
                    <a:pt x="1" y="960"/>
                    <a:pt x="5" y="1936"/>
                    <a:pt x="277" y="2823"/>
                  </a:cubicBezTo>
                  <a:cubicBezTo>
                    <a:pt x="284" y="2846"/>
                    <a:pt x="299" y="2865"/>
                    <a:pt x="316" y="2878"/>
                  </a:cubicBezTo>
                  <a:cubicBezTo>
                    <a:pt x="333" y="2888"/>
                    <a:pt x="353" y="2893"/>
                    <a:pt x="373" y="2893"/>
                  </a:cubicBezTo>
                  <a:cubicBezTo>
                    <a:pt x="383" y="2893"/>
                    <a:pt x="392" y="2891"/>
                    <a:pt x="402" y="2889"/>
                  </a:cubicBezTo>
                  <a:cubicBezTo>
                    <a:pt x="453" y="2873"/>
                    <a:pt x="482" y="2818"/>
                    <a:pt x="466" y="2766"/>
                  </a:cubicBezTo>
                  <a:cubicBezTo>
                    <a:pt x="204" y="1916"/>
                    <a:pt x="201" y="980"/>
                    <a:pt x="455" y="129"/>
                  </a:cubicBezTo>
                  <a:cubicBezTo>
                    <a:pt x="472" y="74"/>
                    <a:pt x="441" y="21"/>
                    <a:pt x="389" y="6"/>
                  </a:cubicBezTo>
                  <a:cubicBezTo>
                    <a:pt x="379" y="2"/>
                    <a:pt x="369" y="1"/>
                    <a:pt x="3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1"/>
            <p:cNvSpPr/>
            <p:nvPr/>
          </p:nvSpPr>
          <p:spPr>
            <a:xfrm>
              <a:off x="3496675" y="2361250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1"/>
                  </a:moveTo>
                  <a:cubicBezTo>
                    <a:pt x="1140" y="1"/>
                    <a:pt x="1102" y="26"/>
                    <a:pt x="1087" y="67"/>
                  </a:cubicBezTo>
                  <a:cubicBezTo>
                    <a:pt x="871" y="687"/>
                    <a:pt x="507" y="1258"/>
                    <a:pt x="39" y="1721"/>
                  </a:cubicBezTo>
                  <a:cubicBezTo>
                    <a:pt x="1" y="1758"/>
                    <a:pt x="1" y="1821"/>
                    <a:pt x="38" y="1860"/>
                  </a:cubicBezTo>
                  <a:cubicBezTo>
                    <a:pt x="42" y="1864"/>
                    <a:pt x="48" y="1870"/>
                    <a:pt x="54" y="1872"/>
                  </a:cubicBezTo>
                  <a:cubicBezTo>
                    <a:pt x="70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60"/>
                  </a:cubicBezTo>
                  <a:cubicBezTo>
                    <a:pt x="667" y="1377"/>
                    <a:pt x="1047" y="779"/>
                    <a:pt x="1274" y="131"/>
                  </a:cubicBezTo>
                  <a:cubicBezTo>
                    <a:pt x="1292" y="81"/>
                    <a:pt x="1263" y="25"/>
                    <a:pt x="1213" y="6"/>
                  </a:cubicBezTo>
                  <a:cubicBezTo>
                    <a:pt x="1203" y="2"/>
                    <a:pt x="1192" y="1"/>
                    <a:pt x="11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1"/>
            <p:cNvSpPr/>
            <p:nvPr/>
          </p:nvSpPr>
          <p:spPr>
            <a:xfrm>
              <a:off x="3471125" y="2318850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5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4" y="1290"/>
                    <a:pt x="266" y="1284"/>
                    <a:pt x="146" y="1399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2" y="2451"/>
                    <a:pt x="593" y="3394"/>
                    <a:pt x="1097" y="3617"/>
                  </a:cubicBezTo>
                  <a:cubicBezTo>
                    <a:pt x="1156" y="3643"/>
                    <a:pt x="1217" y="3655"/>
                    <a:pt x="1278" y="3655"/>
                  </a:cubicBezTo>
                  <a:cubicBezTo>
                    <a:pt x="1782" y="3655"/>
                    <a:pt x="2370" y="2875"/>
                    <a:pt x="2652" y="2581"/>
                  </a:cubicBezTo>
                  <a:cubicBezTo>
                    <a:pt x="2807" y="2422"/>
                    <a:pt x="2958" y="2251"/>
                    <a:pt x="3044" y="2045"/>
                  </a:cubicBezTo>
                  <a:cubicBezTo>
                    <a:pt x="3160" y="1768"/>
                    <a:pt x="3145" y="1456"/>
                    <a:pt x="3130" y="1155"/>
                  </a:cubicBezTo>
                  <a:cubicBezTo>
                    <a:pt x="3117" y="918"/>
                    <a:pt x="3101" y="673"/>
                    <a:pt x="2989" y="466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1"/>
            <p:cNvSpPr/>
            <p:nvPr/>
          </p:nvSpPr>
          <p:spPr>
            <a:xfrm>
              <a:off x="3367950" y="2337475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7"/>
                    <a:pt x="414" y="496"/>
                  </a:cubicBezTo>
                  <a:cubicBezTo>
                    <a:pt x="198" y="768"/>
                    <a:pt x="112" y="1121"/>
                    <a:pt x="76" y="1468"/>
                  </a:cubicBezTo>
                  <a:cubicBezTo>
                    <a:pt x="0" y="2190"/>
                    <a:pt x="195" y="3036"/>
                    <a:pt x="843" y="3367"/>
                  </a:cubicBezTo>
                  <a:cubicBezTo>
                    <a:pt x="1118" y="3507"/>
                    <a:pt x="1438" y="3533"/>
                    <a:pt x="1746" y="3556"/>
                  </a:cubicBezTo>
                  <a:cubicBezTo>
                    <a:pt x="2164" y="3587"/>
                    <a:pt x="2584" y="3619"/>
                    <a:pt x="3003" y="3649"/>
                  </a:cubicBezTo>
                  <a:cubicBezTo>
                    <a:pt x="3344" y="3675"/>
                    <a:pt x="3682" y="3699"/>
                    <a:pt x="4022" y="3725"/>
                  </a:cubicBezTo>
                  <a:cubicBezTo>
                    <a:pt x="4107" y="3731"/>
                    <a:pt x="4194" y="3737"/>
                    <a:pt x="4281" y="3737"/>
                  </a:cubicBezTo>
                  <a:cubicBezTo>
                    <a:pt x="4475" y="3737"/>
                    <a:pt x="4667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1"/>
            <p:cNvSpPr/>
            <p:nvPr/>
          </p:nvSpPr>
          <p:spPr>
            <a:xfrm>
              <a:off x="3430475" y="2369300"/>
              <a:ext cx="58950" cy="47100"/>
            </a:xfrm>
            <a:custGeom>
              <a:avLst/>
              <a:gdLst/>
              <a:ahLst/>
              <a:cxnLst/>
              <a:rect l="l" t="t" r="r" b="b"/>
              <a:pathLst>
                <a:path w="2358" h="1884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9"/>
                    <a:pt x="29" y="175"/>
                    <a:pt x="79" y="193"/>
                  </a:cubicBezTo>
                  <a:cubicBezTo>
                    <a:pt x="938" y="488"/>
                    <a:pt x="1677" y="1075"/>
                    <a:pt x="2163" y="1839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7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2" y="316"/>
                    <a:pt x="143" y="7"/>
                  </a:cubicBezTo>
                  <a:cubicBezTo>
                    <a:pt x="132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1"/>
            <p:cNvSpPr/>
            <p:nvPr/>
          </p:nvSpPr>
          <p:spPr>
            <a:xfrm>
              <a:off x="3417850" y="2405200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1"/>
                  </a:moveTo>
                  <a:cubicBezTo>
                    <a:pt x="72" y="1"/>
                    <a:pt x="35" y="24"/>
                    <a:pt x="19" y="61"/>
                  </a:cubicBezTo>
                  <a:cubicBezTo>
                    <a:pt x="1" y="104"/>
                    <a:pt x="16" y="156"/>
                    <a:pt x="55" y="180"/>
                  </a:cubicBezTo>
                  <a:cubicBezTo>
                    <a:pt x="61" y="185"/>
                    <a:pt x="67" y="186"/>
                    <a:pt x="74" y="192"/>
                  </a:cubicBezTo>
                  <a:cubicBezTo>
                    <a:pt x="782" y="489"/>
                    <a:pt x="1560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4" y="448"/>
                    <a:pt x="2380" y="448"/>
                  </a:cubicBezTo>
                  <a:cubicBezTo>
                    <a:pt x="2363" y="449"/>
                    <a:pt x="2346" y="449"/>
                    <a:pt x="2329" y="449"/>
                  </a:cubicBezTo>
                  <a:cubicBezTo>
                    <a:pt x="1586" y="449"/>
                    <a:pt x="833" y="296"/>
                    <a:pt x="148" y="8"/>
                  </a:cubicBezTo>
                  <a:cubicBezTo>
                    <a:pt x="136" y="3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1"/>
            <p:cNvSpPr/>
            <p:nvPr/>
          </p:nvSpPr>
          <p:spPr>
            <a:xfrm>
              <a:off x="3402650" y="2358500"/>
              <a:ext cx="88225" cy="61700"/>
            </a:xfrm>
            <a:custGeom>
              <a:avLst/>
              <a:gdLst/>
              <a:ahLst/>
              <a:cxnLst/>
              <a:rect l="l" t="t" r="r" b="b"/>
              <a:pathLst>
                <a:path w="3529" h="2468" extrusionOk="0">
                  <a:moveTo>
                    <a:pt x="1049" y="0"/>
                  </a:moveTo>
                  <a:cubicBezTo>
                    <a:pt x="749" y="0"/>
                    <a:pt x="459" y="97"/>
                    <a:pt x="275" y="329"/>
                  </a:cubicBezTo>
                  <a:cubicBezTo>
                    <a:pt x="131" y="508"/>
                    <a:pt x="74" y="741"/>
                    <a:pt x="51" y="968"/>
                  </a:cubicBezTo>
                  <a:cubicBezTo>
                    <a:pt x="1" y="1445"/>
                    <a:pt x="130" y="2004"/>
                    <a:pt x="559" y="2220"/>
                  </a:cubicBezTo>
                  <a:cubicBezTo>
                    <a:pt x="741" y="2314"/>
                    <a:pt x="950" y="2329"/>
                    <a:pt x="1155" y="2346"/>
                  </a:cubicBezTo>
                  <a:cubicBezTo>
                    <a:pt x="1430" y="2368"/>
                    <a:pt x="1708" y="2387"/>
                    <a:pt x="1985" y="2408"/>
                  </a:cubicBezTo>
                  <a:cubicBezTo>
                    <a:pt x="2208" y="2425"/>
                    <a:pt x="2432" y="2443"/>
                    <a:pt x="2655" y="2458"/>
                  </a:cubicBezTo>
                  <a:cubicBezTo>
                    <a:pt x="2714" y="2463"/>
                    <a:pt x="2773" y="2467"/>
                    <a:pt x="2833" y="2467"/>
                  </a:cubicBezTo>
                  <a:cubicBezTo>
                    <a:pt x="2959" y="2467"/>
                    <a:pt x="3082" y="2448"/>
                    <a:pt x="3183" y="2375"/>
                  </a:cubicBezTo>
                  <a:cubicBezTo>
                    <a:pt x="3528" y="2126"/>
                    <a:pt x="2976" y="1389"/>
                    <a:pt x="2820" y="1157"/>
                  </a:cubicBezTo>
                  <a:cubicBezTo>
                    <a:pt x="2519" y="704"/>
                    <a:pt x="2118" y="307"/>
                    <a:pt x="1606" y="106"/>
                  </a:cubicBezTo>
                  <a:cubicBezTo>
                    <a:pt x="1432" y="39"/>
                    <a:pt x="1239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1"/>
            <p:cNvSpPr/>
            <p:nvPr/>
          </p:nvSpPr>
          <p:spPr>
            <a:xfrm>
              <a:off x="3505700" y="2381100"/>
              <a:ext cx="139100" cy="82900"/>
            </a:xfrm>
            <a:custGeom>
              <a:avLst/>
              <a:gdLst/>
              <a:ahLst/>
              <a:cxnLst/>
              <a:rect l="l" t="t" r="r" b="b"/>
              <a:pathLst>
                <a:path w="5564" h="3316" extrusionOk="0">
                  <a:moveTo>
                    <a:pt x="2696" y="0"/>
                  </a:moveTo>
                  <a:cubicBezTo>
                    <a:pt x="2250" y="0"/>
                    <a:pt x="1793" y="161"/>
                    <a:pt x="1417" y="409"/>
                  </a:cubicBezTo>
                  <a:cubicBezTo>
                    <a:pt x="994" y="689"/>
                    <a:pt x="1" y="1474"/>
                    <a:pt x="98" y="2011"/>
                  </a:cubicBezTo>
                  <a:cubicBezTo>
                    <a:pt x="207" y="2619"/>
                    <a:pt x="1175" y="2953"/>
                    <a:pt x="1671" y="3078"/>
                  </a:cubicBezTo>
                  <a:cubicBezTo>
                    <a:pt x="2298" y="3236"/>
                    <a:pt x="2948" y="3316"/>
                    <a:pt x="3596" y="3316"/>
                  </a:cubicBezTo>
                  <a:cubicBezTo>
                    <a:pt x="3645" y="3316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2" y="2980"/>
                  </a:cubicBezTo>
                  <a:cubicBezTo>
                    <a:pt x="5380" y="2712"/>
                    <a:pt x="5563" y="2168"/>
                    <a:pt x="5308" y="1801"/>
                  </a:cubicBezTo>
                  <a:cubicBezTo>
                    <a:pt x="5194" y="1636"/>
                    <a:pt x="5014" y="1531"/>
                    <a:pt x="4854" y="1412"/>
                  </a:cubicBezTo>
                  <a:cubicBezTo>
                    <a:pt x="4329" y="1018"/>
                    <a:pt x="3965" y="405"/>
                    <a:pt x="3368" y="138"/>
                  </a:cubicBezTo>
                  <a:cubicBezTo>
                    <a:pt x="3155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1"/>
            <p:cNvSpPr/>
            <p:nvPr/>
          </p:nvSpPr>
          <p:spPr>
            <a:xfrm>
              <a:off x="3510225" y="240372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9" y="1"/>
                  </a:moveTo>
                  <a:cubicBezTo>
                    <a:pt x="1069" y="1"/>
                    <a:pt x="560" y="87"/>
                    <a:pt x="79" y="258"/>
                  </a:cubicBezTo>
                  <a:cubicBezTo>
                    <a:pt x="28" y="275"/>
                    <a:pt x="1" y="331"/>
                    <a:pt x="19" y="383"/>
                  </a:cubicBezTo>
                  <a:cubicBezTo>
                    <a:pt x="26" y="403"/>
                    <a:pt x="39" y="421"/>
                    <a:pt x="56" y="431"/>
                  </a:cubicBezTo>
                  <a:cubicBezTo>
                    <a:pt x="74" y="442"/>
                    <a:pt x="93" y="448"/>
                    <a:pt x="113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1" y="197"/>
                    <a:pt x="1577" y="197"/>
                  </a:cubicBezTo>
                  <a:cubicBezTo>
                    <a:pt x="1810" y="197"/>
                    <a:pt x="2044" y="216"/>
                    <a:pt x="2275" y="254"/>
                  </a:cubicBezTo>
                  <a:cubicBezTo>
                    <a:pt x="2281" y="255"/>
                    <a:pt x="2287" y="255"/>
                    <a:pt x="2293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7" y="120"/>
                    <a:pt x="2361" y="70"/>
                    <a:pt x="2307" y="60"/>
                  </a:cubicBezTo>
                  <a:cubicBezTo>
                    <a:pt x="2066" y="20"/>
                    <a:pt x="1822" y="1"/>
                    <a:pt x="15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1"/>
            <p:cNvSpPr/>
            <p:nvPr/>
          </p:nvSpPr>
          <p:spPr>
            <a:xfrm>
              <a:off x="3511625" y="24188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0"/>
                  </a:moveTo>
                  <a:cubicBezTo>
                    <a:pt x="77" y="0"/>
                    <a:pt x="43" y="19"/>
                    <a:pt x="26" y="53"/>
                  </a:cubicBezTo>
                  <a:cubicBezTo>
                    <a:pt x="0" y="97"/>
                    <a:pt x="15" y="153"/>
                    <a:pt x="58" y="182"/>
                  </a:cubicBezTo>
                  <a:cubicBezTo>
                    <a:pt x="59" y="182"/>
                    <a:pt x="64" y="183"/>
                    <a:pt x="65" y="186"/>
                  </a:cubicBezTo>
                  <a:cubicBezTo>
                    <a:pt x="642" y="497"/>
                    <a:pt x="1292" y="662"/>
                    <a:pt x="1947" y="662"/>
                  </a:cubicBezTo>
                  <a:cubicBezTo>
                    <a:pt x="1953" y="662"/>
                    <a:pt x="1958" y="662"/>
                    <a:pt x="1964" y="662"/>
                  </a:cubicBezTo>
                  <a:cubicBezTo>
                    <a:pt x="2020" y="662"/>
                    <a:pt x="2063" y="616"/>
                    <a:pt x="2063" y="563"/>
                  </a:cubicBezTo>
                  <a:cubicBezTo>
                    <a:pt x="2063" y="507"/>
                    <a:pt x="2020" y="464"/>
                    <a:pt x="1964" y="464"/>
                  </a:cubicBezTo>
                  <a:cubicBezTo>
                    <a:pt x="1961" y="464"/>
                    <a:pt x="1958" y="464"/>
                    <a:pt x="1955" y="464"/>
                  </a:cubicBezTo>
                  <a:cubicBezTo>
                    <a:pt x="1332" y="464"/>
                    <a:pt x="709" y="310"/>
                    <a:pt x="160" y="13"/>
                  </a:cubicBezTo>
                  <a:cubicBezTo>
                    <a:pt x="145" y="4"/>
                    <a:pt x="128" y="0"/>
                    <a:pt x="11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1"/>
            <p:cNvSpPr/>
            <p:nvPr/>
          </p:nvSpPr>
          <p:spPr>
            <a:xfrm>
              <a:off x="3505150" y="2390825"/>
              <a:ext cx="104075" cy="63950"/>
            </a:xfrm>
            <a:custGeom>
              <a:avLst/>
              <a:gdLst/>
              <a:ahLst/>
              <a:cxnLst/>
              <a:rect l="l" t="t" r="r" b="b"/>
              <a:pathLst>
                <a:path w="4163" h="2558" extrusionOk="0">
                  <a:moveTo>
                    <a:pt x="2123" y="0"/>
                  </a:moveTo>
                  <a:cubicBezTo>
                    <a:pt x="1771" y="0"/>
                    <a:pt x="1402" y="142"/>
                    <a:pt x="1096" y="358"/>
                  </a:cubicBezTo>
                  <a:cubicBezTo>
                    <a:pt x="770" y="588"/>
                    <a:pt x="0" y="1227"/>
                    <a:pt x="57" y="1643"/>
                  </a:cubicBezTo>
                  <a:cubicBezTo>
                    <a:pt x="120" y="2113"/>
                    <a:pt x="838" y="2343"/>
                    <a:pt x="1207" y="2425"/>
                  </a:cubicBezTo>
                  <a:cubicBezTo>
                    <a:pt x="1602" y="2513"/>
                    <a:pt x="2009" y="2557"/>
                    <a:pt x="2419" y="2557"/>
                  </a:cubicBezTo>
                  <a:cubicBezTo>
                    <a:pt x="2532" y="2557"/>
                    <a:pt x="2645" y="2554"/>
                    <a:pt x="2759" y="2547"/>
                  </a:cubicBezTo>
                  <a:cubicBezTo>
                    <a:pt x="3096" y="2528"/>
                    <a:pt x="3453" y="2471"/>
                    <a:pt x="3729" y="2250"/>
                  </a:cubicBezTo>
                  <a:cubicBezTo>
                    <a:pt x="4007" y="2030"/>
                    <a:pt x="4162" y="1601"/>
                    <a:pt x="3980" y="1324"/>
                  </a:cubicBezTo>
                  <a:cubicBezTo>
                    <a:pt x="3900" y="1200"/>
                    <a:pt x="3768" y="1125"/>
                    <a:pt x="3650" y="1035"/>
                  </a:cubicBezTo>
                  <a:cubicBezTo>
                    <a:pt x="3268" y="745"/>
                    <a:pt x="3013" y="280"/>
                    <a:pt x="2571" y="89"/>
                  </a:cubicBezTo>
                  <a:cubicBezTo>
                    <a:pt x="2430" y="28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1"/>
            <p:cNvSpPr/>
            <p:nvPr/>
          </p:nvSpPr>
          <p:spPr>
            <a:xfrm>
              <a:off x="3398050" y="2420475"/>
              <a:ext cx="96825" cy="104500"/>
            </a:xfrm>
            <a:custGeom>
              <a:avLst/>
              <a:gdLst/>
              <a:ahLst/>
              <a:cxnLst/>
              <a:rect l="l" t="t" r="r" b="b"/>
              <a:pathLst>
                <a:path w="3873" h="4180" extrusionOk="0">
                  <a:moveTo>
                    <a:pt x="3217" y="0"/>
                  </a:moveTo>
                  <a:cubicBezTo>
                    <a:pt x="3160" y="0"/>
                    <a:pt x="3097" y="6"/>
                    <a:pt x="3030" y="18"/>
                  </a:cubicBezTo>
                  <a:cubicBezTo>
                    <a:pt x="2384" y="133"/>
                    <a:pt x="1726" y="411"/>
                    <a:pt x="1112" y="631"/>
                  </a:cubicBezTo>
                  <a:cubicBezTo>
                    <a:pt x="807" y="743"/>
                    <a:pt x="480" y="878"/>
                    <a:pt x="310" y="1155"/>
                  </a:cubicBezTo>
                  <a:cubicBezTo>
                    <a:pt x="50" y="1579"/>
                    <a:pt x="258" y="2121"/>
                    <a:pt x="224" y="2615"/>
                  </a:cubicBezTo>
                  <a:cubicBezTo>
                    <a:pt x="198" y="3031"/>
                    <a:pt x="0" y="3481"/>
                    <a:pt x="214" y="3839"/>
                  </a:cubicBezTo>
                  <a:cubicBezTo>
                    <a:pt x="360" y="4086"/>
                    <a:pt x="637" y="4179"/>
                    <a:pt x="933" y="4179"/>
                  </a:cubicBezTo>
                  <a:cubicBezTo>
                    <a:pt x="1127" y="4179"/>
                    <a:pt x="1329" y="4139"/>
                    <a:pt x="1506" y="4077"/>
                  </a:cubicBezTo>
                  <a:cubicBezTo>
                    <a:pt x="2776" y="3630"/>
                    <a:pt x="3727" y="2387"/>
                    <a:pt x="3828" y="1046"/>
                  </a:cubicBezTo>
                  <a:cubicBezTo>
                    <a:pt x="3872" y="479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1"/>
            <p:cNvSpPr/>
            <p:nvPr/>
          </p:nvSpPr>
          <p:spPr>
            <a:xfrm>
              <a:off x="3443475" y="2429475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6" y="1"/>
                  </a:moveTo>
                  <a:cubicBezTo>
                    <a:pt x="1854" y="1"/>
                    <a:pt x="1815" y="27"/>
                    <a:pt x="1802" y="69"/>
                  </a:cubicBezTo>
                  <a:cubicBezTo>
                    <a:pt x="1487" y="1055"/>
                    <a:pt x="925" y="1941"/>
                    <a:pt x="168" y="2643"/>
                  </a:cubicBezTo>
                  <a:cubicBezTo>
                    <a:pt x="141" y="2646"/>
                    <a:pt x="117" y="2658"/>
                    <a:pt x="98" y="2682"/>
                  </a:cubicBezTo>
                  <a:lnTo>
                    <a:pt x="31" y="2771"/>
                  </a:lnTo>
                  <a:cubicBezTo>
                    <a:pt x="0" y="2813"/>
                    <a:pt x="3" y="2868"/>
                    <a:pt x="41" y="2904"/>
                  </a:cubicBezTo>
                  <a:cubicBezTo>
                    <a:pt x="45" y="2907"/>
                    <a:pt x="48" y="2911"/>
                    <a:pt x="53" y="2914"/>
                  </a:cubicBezTo>
                  <a:cubicBezTo>
                    <a:pt x="69" y="2925"/>
                    <a:pt x="88" y="2931"/>
                    <a:pt x="107" y="2931"/>
                  </a:cubicBezTo>
                  <a:cubicBezTo>
                    <a:pt x="131" y="2931"/>
                    <a:pt x="155" y="2922"/>
                    <a:pt x="174" y="2906"/>
                  </a:cubicBezTo>
                  <a:cubicBezTo>
                    <a:pt x="1019" y="2162"/>
                    <a:pt x="1649" y="1202"/>
                    <a:pt x="1990" y="128"/>
                  </a:cubicBezTo>
                  <a:cubicBezTo>
                    <a:pt x="2007" y="76"/>
                    <a:pt x="1975" y="23"/>
                    <a:pt x="1925" y="5"/>
                  </a:cubicBezTo>
                  <a:cubicBezTo>
                    <a:pt x="1916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1"/>
            <p:cNvSpPr/>
            <p:nvPr/>
          </p:nvSpPr>
          <p:spPr>
            <a:xfrm>
              <a:off x="3433250" y="2425925"/>
              <a:ext cx="51125" cy="45950"/>
            </a:xfrm>
            <a:custGeom>
              <a:avLst/>
              <a:gdLst/>
              <a:ahLst/>
              <a:cxnLst/>
              <a:rect l="l" t="t" r="r" b="b"/>
              <a:pathLst>
                <a:path w="2045" h="1838" extrusionOk="0">
                  <a:moveTo>
                    <a:pt x="1931" y="0"/>
                  </a:moveTo>
                  <a:cubicBezTo>
                    <a:pt x="1916" y="0"/>
                    <a:pt x="1901" y="3"/>
                    <a:pt x="1887" y="11"/>
                  </a:cubicBezTo>
                  <a:cubicBezTo>
                    <a:pt x="1135" y="396"/>
                    <a:pt x="491" y="975"/>
                    <a:pt x="30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5" y="1832"/>
                    <a:pt x="94" y="1837"/>
                    <a:pt x="113" y="1837"/>
                  </a:cubicBezTo>
                  <a:cubicBezTo>
                    <a:pt x="145" y="1837"/>
                    <a:pt x="176" y="1822"/>
                    <a:pt x="194" y="1794"/>
                  </a:cubicBezTo>
                  <a:cubicBezTo>
                    <a:pt x="639" y="1113"/>
                    <a:pt x="1254" y="557"/>
                    <a:pt x="1976" y="187"/>
                  </a:cubicBezTo>
                  <a:cubicBezTo>
                    <a:pt x="2025" y="161"/>
                    <a:pt x="2045" y="102"/>
                    <a:pt x="2019" y="54"/>
                  </a:cubicBezTo>
                  <a:cubicBezTo>
                    <a:pt x="2002" y="19"/>
                    <a:pt x="1967" y="0"/>
                    <a:pt x="193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1"/>
            <p:cNvSpPr/>
            <p:nvPr/>
          </p:nvSpPr>
          <p:spPr>
            <a:xfrm>
              <a:off x="3422550" y="2424525"/>
              <a:ext cx="66225" cy="71450"/>
            </a:xfrm>
            <a:custGeom>
              <a:avLst/>
              <a:gdLst/>
              <a:ahLst/>
              <a:cxnLst/>
              <a:rect l="l" t="t" r="r" b="b"/>
              <a:pathLst>
                <a:path w="2649" h="2858" extrusionOk="0">
                  <a:moveTo>
                    <a:pt x="2200" y="0"/>
                  </a:moveTo>
                  <a:cubicBezTo>
                    <a:pt x="2161" y="0"/>
                    <a:pt x="2119" y="4"/>
                    <a:pt x="2073" y="12"/>
                  </a:cubicBezTo>
                  <a:cubicBezTo>
                    <a:pt x="1633" y="91"/>
                    <a:pt x="1181" y="280"/>
                    <a:pt x="761" y="432"/>
                  </a:cubicBezTo>
                  <a:cubicBezTo>
                    <a:pt x="552" y="508"/>
                    <a:pt x="330" y="601"/>
                    <a:pt x="211" y="789"/>
                  </a:cubicBezTo>
                  <a:cubicBezTo>
                    <a:pt x="35" y="1077"/>
                    <a:pt x="175" y="1450"/>
                    <a:pt x="152" y="1789"/>
                  </a:cubicBezTo>
                  <a:cubicBezTo>
                    <a:pt x="132" y="2073"/>
                    <a:pt x="0" y="2380"/>
                    <a:pt x="145" y="2625"/>
                  </a:cubicBezTo>
                  <a:cubicBezTo>
                    <a:pt x="246" y="2794"/>
                    <a:pt x="436" y="2858"/>
                    <a:pt x="639" y="2858"/>
                  </a:cubicBezTo>
                  <a:cubicBezTo>
                    <a:pt x="772" y="2858"/>
                    <a:pt x="909" y="2831"/>
                    <a:pt x="1031" y="2788"/>
                  </a:cubicBezTo>
                  <a:cubicBezTo>
                    <a:pt x="1899" y="2482"/>
                    <a:pt x="2547" y="1633"/>
                    <a:pt x="2619" y="716"/>
                  </a:cubicBezTo>
                  <a:cubicBezTo>
                    <a:pt x="2649" y="328"/>
                    <a:pt x="2560" y="0"/>
                    <a:pt x="2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1"/>
            <p:cNvSpPr/>
            <p:nvPr/>
          </p:nvSpPr>
          <p:spPr>
            <a:xfrm>
              <a:off x="3482775" y="242420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6" y="1"/>
                  </a:moveTo>
                  <a:cubicBezTo>
                    <a:pt x="908" y="1"/>
                    <a:pt x="635" y="135"/>
                    <a:pt x="392" y="477"/>
                  </a:cubicBezTo>
                  <a:cubicBezTo>
                    <a:pt x="123" y="852"/>
                    <a:pt x="52" y="1334"/>
                    <a:pt x="31" y="1797"/>
                  </a:cubicBezTo>
                  <a:cubicBezTo>
                    <a:pt x="1" y="2413"/>
                    <a:pt x="42" y="3032"/>
                    <a:pt x="150" y="3640"/>
                  </a:cubicBezTo>
                  <a:cubicBezTo>
                    <a:pt x="201" y="3928"/>
                    <a:pt x="296" y="4250"/>
                    <a:pt x="561" y="4377"/>
                  </a:cubicBezTo>
                  <a:cubicBezTo>
                    <a:pt x="643" y="4415"/>
                    <a:pt x="728" y="4430"/>
                    <a:pt x="817" y="4430"/>
                  </a:cubicBezTo>
                  <a:cubicBezTo>
                    <a:pt x="1068" y="4430"/>
                    <a:pt x="1339" y="4313"/>
                    <a:pt x="1592" y="4313"/>
                  </a:cubicBezTo>
                  <a:cubicBezTo>
                    <a:pt x="1678" y="4313"/>
                    <a:pt x="1761" y="4327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8"/>
                    <a:pt x="2512" y="4800"/>
                    <a:pt x="2681" y="4800"/>
                  </a:cubicBezTo>
                  <a:cubicBezTo>
                    <a:pt x="2726" y="4800"/>
                    <a:pt x="2771" y="4796"/>
                    <a:pt x="2816" y="4786"/>
                  </a:cubicBezTo>
                  <a:cubicBezTo>
                    <a:pt x="3026" y="4739"/>
                    <a:pt x="3213" y="4570"/>
                    <a:pt x="3247" y="4356"/>
                  </a:cubicBezTo>
                  <a:cubicBezTo>
                    <a:pt x="3284" y="4123"/>
                    <a:pt x="3148" y="3892"/>
                    <a:pt x="3167" y="3657"/>
                  </a:cubicBezTo>
                  <a:cubicBezTo>
                    <a:pt x="3187" y="3406"/>
                    <a:pt x="3377" y="3206"/>
                    <a:pt x="3468" y="2971"/>
                  </a:cubicBezTo>
                  <a:cubicBezTo>
                    <a:pt x="3680" y="2416"/>
                    <a:pt x="3313" y="1824"/>
                    <a:pt x="2966" y="1342"/>
                  </a:cubicBezTo>
                  <a:cubicBezTo>
                    <a:pt x="2579" y="808"/>
                    <a:pt x="1867" y="1"/>
                    <a:pt x="1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1"/>
            <p:cNvSpPr/>
            <p:nvPr/>
          </p:nvSpPr>
          <p:spPr>
            <a:xfrm>
              <a:off x="3492600" y="2421750"/>
              <a:ext cx="18125" cy="63725"/>
            </a:xfrm>
            <a:custGeom>
              <a:avLst/>
              <a:gdLst/>
              <a:ahLst/>
              <a:cxnLst/>
              <a:rect l="l" t="t" r="r" b="b"/>
              <a:pathLst>
                <a:path w="725" h="2549" extrusionOk="0">
                  <a:moveTo>
                    <a:pt x="494" y="1"/>
                  </a:moveTo>
                  <a:cubicBezTo>
                    <a:pt x="459" y="1"/>
                    <a:pt x="424" y="20"/>
                    <a:pt x="407" y="53"/>
                  </a:cubicBezTo>
                  <a:cubicBezTo>
                    <a:pt x="0" y="808"/>
                    <a:pt x="49" y="1794"/>
                    <a:pt x="529" y="2505"/>
                  </a:cubicBezTo>
                  <a:cubicBezTo>
                    <a:pt x="536" y="2517"/>
                    <a:pt x="545" y="2525"/>
                    <a:pt x="555" y="2532"/>
                  </a:cubicBezTo>
                  <a:cubicBezTo>
                    <a:pt x="572" y="2543"/>
                    <a:pt x="591" y="2549"/>
                    <a:pt x="611" y="2549"/>
                  </a:cubicBezTo>
                  <a:cubicBezTo>
                    <a:pt x="630" y="2549"/>
                    <a:pt x="649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8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1"/>
            <p:cNvSpPr/>
            <p:nvPr/>
          </p:nvSpPr>
          <p:spPr>
            <a:xfrm>
              <a:off x="3507150" y="2427500"/>
              <a:ext cx="23625" cy="46300"/>
            </a:xfrm>
            <a:custGeom>
              <a:avLst/>
              <a:gdLst/>
              <a:ahLst/>
              <a:cxnLst/>
              <a:rect l="l" t="t" r="r" b="b"/>
              <a:pathLst>
                <a:path w="945" h="1852" extrusionOk="0">
                  <a:moveTo>
                    <a:pt x="113" y="1"/>
                  </a:moveTo>
                  <a:cubicBezTo>
                    <a:pt x="96" y="1"/>
                    <a:pt x="79" y="5"/>
                    <a:pt x="63" y="14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336" y="657"/>
                    <a:pt x="574" y="1206"/>
                    <a:pt x="738" y="1779"/>
                  </a:cubicBezTo>
                  <a:cubicBezTo>
                    <a:pt x="746" y="1802"/>
                    <a:pt x="760" y="1822"/>
                    <a:pt x="780" y="1835"/>
                  </a:cubicBezTo>
                  <a:cubicBezTo>
                    <a:pt x="795" y="1846"/>
                    <a:pt x="813" y="1851"/>
                    <a:pt x="832" y="1851"/>
                  </a:cubicBezTo>
                  <a:cubicBezTo>
                    <a:pt x="842" y="1851"/>
                    <a:pt x="852" y="1850"/>
                    <a:pt x="862" y="1847"/>
                  </a:cubicBezTo>
                  <a:cubicBezTo>
                    <a:pt x="915" y="1832"/>
                    <a:pt x="945" y="1776"/>
                    <a:pt x="930" y="1725"/>
                  </a:cubicBezTo>
                  <a:cubicBezTo>
                    <a:pt x="761" y="1136"/>
                    <a:pt x="515" y="571"/>
                    <a:pt x="200" y="48"/>
                  </a:cubicBezTo>
                  <a:cubicBezTo>
                    <a:pt x="180" y="17"/>
                    <a:pt x="147" y="1"/>
                    <a:pt x="11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1"/>
            <p:cNvSpPr/>
            <p:nvPr/>
          </p:nvSpPr>
          <p:spPr>
            <a:xfrm>
              <a:off x="3489075" y="2421725"/>
              <a:ext cx="67725" cy="88200"/>
            </a:xfrm>
            <a:custGeom>
              <a:avLst/>
              <a:gdLst/>
              <a:ahLst/>
              <a:cxnLst/>
              <a:rect l="l" t="t" r="r" b="b"/>
              <a:pathLst>
                <a:path w="2709" h="3528" extrusionOk="0">
                  <a:moveTo>
                    <a:pt x="870" y="0"/>
                  </a:moveTo>
                  <a:cubicBezTo>
                    <a:pt x="666" y="0"/>
                    <a:pt x="466" y="99"/>
                    <a:pt x="288" y="349"/>
                  </a:cubicBezTo>
                  <a:cubicBezTo>
                    <a:pt x="91" y="627"/>
                    <a:pt x="41" y="980"/>
                    <a:pt x="22" y="1320"/>
                  </a:cubicBezTo>
                  <a:cubicBezTo>
                    <a:pt x="1" y="1774"/>
                    <a:pt x="30" y="2228"/>
                    <a:pt x="111" y="2675"/>
                  </a:cubicBezTo>
                  <a:cubicBezTo>
                    <a:pt x="149" y="2886"/>
                    <a:pt x="219" y="3124"/>
                    <a:pt x="414" y="3216"/>
                  </a:cubicBezTo>
                  <a:cubicBezTo>
                    <a:pt x="473" y="3244"/>
                    <a:pt x="536" y="3254"/>
                    <a:pt x="600" y="3254"/>
                  </a:cubicBezTo>
                  <a:cubicBezTo>
                    <a:pt x="785" y="3254"/>
                    <a:pt x="985" y="3168"/>
                    <a:pt x="1172" y="3168"/>
                  </a:cubicBezTo>
                  <a:cubicBezTo>
                    <a:pt x="1234" y="3168"/>
                    <a:pt x="1295" y="3178"/>
                    <a:pt x="1354" y="3204"/>
                  </a:cubicBezTo>
                  <a:cubicBezTo>
                    <a:pt x="1456" y="3250"/>
                    <a:pt x="1532" y="3339"/>
                    <a:pt x="1622" y="3408"/>
                  </a:cubicBezTo>
                  <a:cubicBezTo>
                    <a:pt x="1722" y="3482"/>
                    <a:pt x="1845" y="3528"/>
                    <a:pt x="1968" y="3528"/>
                  </a:cubicBezTo>
                  <a:cubicBezTo>
                    <a:pt x="2003" y="3528"/>
                    <a:pt x="2037" y="3524"/>
                    <a:pt x="2071" y="3517"/>
                  </a:cubicBezTo>
                  <a:cubicBezTo>
                    <a:pt x="2225" y="3482"/>
                    <a:pt x="2363" y="3358"/>
                    <a:pt x="2387" y="3201"/>
                  </a:cubicBezTo>
                  <a:cubicBezTo>
                    <a:pt x="2416" y="3031"/>
                    <a:pt x="2316" y="2860"/>
                    <a:pt x="2329" y="2688"/>
                  </a:cubicBezTo>
                  <a:cubicBezTo>
                    <a:pt x="2343" y="2505"/>
                    <a:pt x="2482" y="2357"/>
                    <a:pt x="2551" y="2184"/>
                  </a:cubicBezTo>
                  <a:cubicBezTo>
                    <a:pt x="2708" y="1777"/>
                    <a:pt x="2437" y="1340"/>
                    <a:pt x="2181" y="988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1"/>
            <p:cNvSpPr/>
            <p:nvPr/>
          </p:nvSpPr>
          <p:spPr>
            <a:xfrm>
              <a:off x="3455575" y="2331475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1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3"/>
                  </a:cubicBezTo>
                  <a:cubicBezTo>
                    <a:pt x="343" y="1779"/>
                    <a:pt x="878" y="3180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39" y="1976"/>
                  </a:cubicBezTo>
                  <a:cubicBezTo>
                    <a:pt x="4170" y="1735"/>
                    <a:pt x="4397" y="1481"/>
                    <a:pt x="4523" y="1177"/>
                  </a:cubicBezTo>
                  <a:cubicBezTo>
                    <a:pt x="4599" y="1000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5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3"/>
                    <a:pt x="1979" y="1871"/>
                  </a:cubicBezTo>
                  <a:cubicBezTo>
                    <a:pt x="1408" y="1378"/>
                    <a:pt x="987" y="719"/>
                    <a:pt x="75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1"/>
            <p:cNvSpPr/>
            <p:nvPr/>
          </p:nvSpPr>
          <p:spPr>
            <a:xfrm>
              <a:off x="3403275" y="242042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1" y="1"/>
                    <a:pt x="2888" y="7"/>
                    <a:pt x="2821" y="19"/>
                  </a:cubicBezTo>
                  <a:cubicBezTo>
                    <a:pt x="2176" y="133"/>
                    <a:pt x="1518" y="410"/>
                    <a:pt x="906" y="632"/>
                  </a:cubicBezTo>
                  <a:cubicBezTo>
                    <a:pt x="599" y="744"/>
                    <a:pt x="273" y="878"/>
                    <a:pt x="104" y="1155"/>
                  </a:cubicBezTo>
                  <a:cubicBezTo>
                    <a:pt x="51" y="1241"/>
                    <a:pt x="20" y="1333"/>
                    <a:pt x="0" y="1426"/>
                  </a:cubicBezTo>
                  <a:cubicBezTo>
                    <a:pt x="415" y="1227"/>
                    <a:pt x="839" y="1053"/>
                    <a:pt x="1274" y="910"/>
                  </a:cubicBezTo>
                  <a:cubicBezTo>
                    <a:pt x="1460" y="850"/>
                    <a:pt x="1660" y="793"/>
                    <a:pt x="1856" y="793"/>
                  </a:cubicBezTo>
                  <a:cubicBezTo>
                    <a:pt x="1957" y="793"/>
                    <a:pt x="2057" y="808"/>
                    <a:pt x="2153" y="846"/>
                  </a:cubicBezTo>
                  <a:cubicBezTo>
                    <a:pt x="2392" y="939"/>
                    <a:pt x="2564" y="1162"/>
                    <a:pt x="2650" y="1404"/>
                  </a:cubicBezTo>
                  <a:cubicBezTo>
                    <a:pt x="2736" y="1648"/>
                    <a:pt x="2744" y="1909"/>
                    <a:pt x="2736" y="2168"/>
                  </a:cubicBezTo>
                  <a:cubicBezTo>
                    <a:pt x="2723" y="2524"/>
                    <a:pt x="2679" y="2881"/>
                    <a:pt x="2606" y="3230"/>
                  </a:cubicBezTo>
                  <a:cubicBezTo>
                    <a:pt x="3179" y="2644"/>
                    <a:pt x="3558" y="1865"/>
                    <a:pt x="3619" y="1046"/>
                  </a:cubicBezTo>
                  <a:cubicBezTo>
                    <a:pt x="3663" y="479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1"/>
            <p:cNvSpPr/>
            <p:nvPr/>
          </p:nvSpPr>
          <p:spPr>
            <a:xfrm>
              <a:off x="3482750" y="2424225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4" y="0"/>
                  </a:moveTo>
                  <a:cubicBezTo>
                    <a:pt x="906" y="0"/>
                    <a:pt x="634" y="134"/>
                    <a:pt x="390" y="476"/>
                  </a:cubicBezTo>
                  <a:cubicBezTo>
                    <a:pt x="122" y="851"/>
                    <a:pt x="52" y="1333"/>
                    <a:pt x="30" y="1796"/>
                  </a:cubicBezTo>
                  <a:cubicBezTo>
                    <a:pt x="0" y="2412"/>
                    <a:pt x="42" y="3030"/>
                    <a:pt x="149" y="3637"/>
                  </a:cubicBezTo>
                  <a:cubicBezTo>
                    <a:pt x="214" y="3293"/>
                    <a:pt x="321" y="2957"/>
                    <a:pt x="469" y="2640"/>
                  </a:cubicBezTo>
                  <a:cubicBezTo>
                    <a:pt x="697" y="2161"/>
                    <a:pt x="1084" y="1684"/>
                    <a:pt x="1608" y="1654"/>
                  </a:cubicBezTo>
                  <a:cubicBezTo>
                    <a:pt x="1627" y="1653"/>
                    <a:pt x="1645" y="1652"/>
                    <a:pt x="1663" y="1652"/>
                  </a:cubicBezTo>
                  <a:cubicBezTo>
                    <a:pt x="2029" y="1652"/>
                    <a:pt x="2364" y="1867"/>
                    <a:pt x="2662" y="2081"/>
                  </a:cubicBezTo>
                  <a:cubicBezTo>
                    <a:pt x="2956" y="2292"/>
                    <a:pt x="3242" y="2511"/>
                    <a:pt x="3525" y="2737"/>
                  </a:cubicBezTo>
                  <a:cubicBezTo>
                    <a:pt x="3579" y="2254"/>
                    <a:pt x="3268" y="1756"/>
                    <a:pt x="2967" y="1343"/>
                  </a:cubicBezTo>
                  <a:cubicBezTo>
                    <a:pt x="2579" y="808"/>
                    <a:pt x="1866" y="0"/>
                    <a:pt x="1184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1"/>
            <p:cNvSpPr/>
            <p:nvPr/>
          </p:nvSpPr>
          <p:spPr>
            <a:xfrm>
              <a:off x="3505700" y="2381200"/>
              <a:ext cx="74925" cy="82025"/>
            </a:xfrm>
            <a:custGeom>
              <a:avLst/>
              <a:gdLst/>
              <a:ahLst/>
              <a:cxnLst/>
              <a:rect l="l" t="t" r="r" b="b"/>
              <a:pathLst>
                <a:path w="2997" h="3281" extrusionOk="0">
                  <a:moveTo>
                    <a:pt x="2690" y="1"/>
                  </a:moveTo>
                  <a:cubicBezTo>
                    <a:pt x="2245" y="1"/>
                    <a:pt x="1792" y="157"/>
                    <a:pt x="1417" y="405"/>
                  </a:cubicBezTo>
                  <a:cubicBezTo>
                    <a:pt x="994" y="685"/>
                    <a:pt x="1" y="1470"/>
                    <a:pt x="96" y="2007"/>
                  </a:cubicBezTo>
                  <a:cubicBezTo>
                    <a:pt x="203" y="2615"/>
                    <a:pt x="1170" y="2951"/>
                    <a:pt x="1669" y="3074"/>
                  </a:cubicBezTo>
                  <a:cubicBezTo>
                    <a:pt x="2086" y="3178"/>
                    <a:pt x="2511" y="3244"/>
                    <a:pt x="2939" y="3280"/>
                  </a:cubicBezTo>
                  <a:cubicBezTo>
                    <a:pt x="2703" y="3044"/>
                    <a:pt x="2485" y="2789"/>
                    <a:pt x="2288" y="2516"/>
                  </a:cubicBezTo>
                  <a:cubicBezTo>
                    <a:pt x="2035" y="2155"/>
                    <a:pt x="1808" y="1714"/>
                    <a:pt x="1909" y="1282"/>
                  </a:cubicBezTo>
                  <a:cubicBezTo>
                    <a:pt x="1995" y="911"/>
                    <a:pt x="2298" y="634"/>
                    <a:pt x="2585" y="384"/>
                  </a:cubicBezTo>
                  <a:cubicBezTo>
                    <a:pt x="2721" y="263"/>
                    <a:pt x="2859" y="144"/>
                    <a:pt x="2996" y="27"/>
                  </a:cubicBezTo>
                  <a:cubicBezTo>
                    <a:pt x="2896" y="9"/>
                    <a:pt x="2793" y="1"/>
                    <a:pt x="269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1"/>
            <p:cNvSpPr/>
            <p:nvPr/>
          </p:nvSpPr>
          <p:spPr>
            <a:xfrm>
              <a:off x="3411650" y="2339250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1"/>
                  </a:moveTo>
                  <a:cubicBezTo>
                    <a:pt x="487" y="101"/>
                    <a:pt x="567" y="201"/>
                    <a:pt x="646" y="302"/>
                  </a:cubicBezTo>
                  <a:cubicBezTo>
                    <a:pt x="939" y="671"/>
                    <a:pt x="1238" y="1051"/>
                    <a:pt x="1385" y="1498"/>
                  </a:cubicBezTo>
                  <a:cubicBezTo>
                    <a:pt x="1534" y="1947"/>
                    <a:pt x="1503" y="2484"/>
                    <a:pt x="1187" y="2833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21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7" y="3654"/>
                  </a:cubicBezTo>
                  <a:cubicBezTo>
                    <a:pt x="2362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1"/>
            <p:cNvSpPr/>
            <p:nvPr/>
          </p:nvSpPr>
          <p:spPr>
            <a:xfrm>
              <a:off x="3466650" y="239337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7" y="1"/>
                    <a:pt x="498" y="159"/>
                    <a:pt x="306" y="450"/>
                  </a:cubicBezTo>
                  <a:cubicBezTo>
                    <a:pt x="1" y="909"/>
                    <a:pt x="128" y="1528"/>
                    <a:pt x="588" y="1833"/>
                  </a:cubicBezTo>
                  <a:cubicBezTo>
                    <a:pt x="757" y="1945"/>
                    <a:pt x="948" y="1998"/>
                    <a:pt x="1137" y="1998"/>
                  </a:cubicBezTo>
                  <a:cubicBezTo>
                    <a:pt x="1461" y="1998"/>
                    <a:pt x="1779" y="1841"/>
                    <a:pt x="1971" y="1549"/>
                  </a:cubicBezTo>
                  <a:cubicBezTo>
                    <a:pt x="2274" y="1089"/>
                    <a:pt x="2149" y="470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1"/>
            <p:cNvSpPr/>
            <p:nvPr/>
          </p:nvSpPr>
          <p:spPr>
            <a:xfrm>
              <a:off x="3479375" y="2404550"/>
              <a:ext cx="31425" cy="27625"/>
            </a:xfrm>
            <a:custGeom>
              <a:avLst/>
              <a:gdLst/>
              <a:ahLst/>
              <a:cxnLst/>
              <a:rect l="l" t="t" r="r" b="b"/>
              <a:pathLst>
                <a:path w="1257" h="1105" extrusionOk="0">
                  <a:moveTo>
                    <a:pt x="631" y="1"/>
                  </a:moveTo>
                  <a:cubicBezTo>
                    <a:pt x="452" y="1"/>
                    <a:pt x="276" y="88"/>
                    <a:pt x="170" y="248"/>
                  </a:cubicBezTo>
                  <a:cubicBezTo>
                    <a:pt x="1" y="502"/>
                    <a:pt x="71" y="844"/>
                    <a:pt x="324" y="1013"/>
                  </a:cubicBezTo>
                  <a:cubicBezTo>
                    <a:pt x="418" y="1075"/>
                    <a:pt x="524" y="1104"/>
                    <a:pt x="628" y="1104"/>
                  </a:cubicBezTo>
                  <a:cubicBezTo>
                    <a:pt x="808" y="1104"/>
                    <a:pt x="984" y="1017"/>
                    <a:pt x="1090" y="857"/>
                  </a:cubicBezTo>
                  <a:cubicBezTo>
                    <a:pt x="1256" y="603"/>
                    <a:pt x="1187" y="261"/>
                    <a:pt x="934" y="92"/>
                  </a:cubicBezTo>
                  <a:cubicBezTo>
                    <a:pt x="840" y="30"/>
                    <a:pt x="735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1"/>
            <p:cNvSpPr/>
            <p:nvPr/>
          </p:nvSpPr>
          <p:spPr>
            <a:xfrm>
              <a:off x="1960250" y="2157600"/>
              <a:ext cx="1158000" cy="2047850"/>
            </a:xfrm>
            <a:custGeom>
              <a:avLst/>
              <a:gdLst/>
              <a:ahLst/>
              <a:cxnLst/>
              <a:rect l="l" t="t" r="r" b="b"/>
              <a:pathLst>
                <a:path w="46320" h="81914" extrusionOk="0">
                  <a:moveTo>
                    <a:pt x="1852" y="0"/>
                  </a:moveTo>
                  <a:lnTo>
                    <a:pt x="1852" y="0"/>
                  </a:lnTo>
                  <a:cubicBezTo>
                    <a:pt x="611" y="5651"/>
                    <a:pt x="1" y="11502"/>
                    <a:pt x="810" y="17229"/>
                  </a:cubicBezTo>
                  <a:cubicBezTo>
                    <a:pt x="1622" y="22956"/>
                    <a:pt x="3932" y="28573"/>
                    <a:pt x="7949" y="32735"/>
                  </a:cubicBezTo>
                  <a:cubicBezTo>
                    <a:pt x="12715" y="37674"/>
                    <a:pt x="19630" y="40390"/>
                    <a:pt x="23589" y="45998"/>
                  </a:cubicBezTo>
                  <a:cubicBezTo>
                    <a:pt x="25309" y="48433"/>
                    <a:pt x="26355" y="51264"/>
                    <a:pt x="27512" y="54010"/>
                  </a:cubicBezTo>
                  <a:cubicBezTo>
                    <a:pt x="30110" y="60180"/>
                    <a:pt x="33341" y="66062"/>
                    <a:pt x="36567" y="71928"/>
                  </a:cubicBezTo>
                  <a:cubicBezTo>
                    <a:pt x="38519" y="75479"/>
                    <a:pt x="41332" y="80903"/>
                    <a:pt x="45658" y="81914"/>
                  </a:cubicBezTo>
                  <a:cubicBezTo>
                    <a:pt x="46320" y="79966"/>
                    <a:pt x="41731" y="75159"/>
                    <a:pt x="40690" y="73323"/>
                  </a:cubicBezTo>
                  <a:cubicBezTo>
                    <a:pt x="38764" y="69929"/>
                    <a:pt x="36573" y="66359"/>
                    <a:pt x="34987" y="62799"/>
                  </a:cubicBezTo>
                  <a:cubicBezTo>
                    <a:pt x="31823" y="55688"/>
                    <a:pt x="27850" y="49160"/>
                    <a:pt x="22821" y="42738"/>
                  </a:cubicBezTo>
                  <a:cubicBezTo>
                    <a:pt x="18413" y="37108"/>
                    <a:pt x="12000" y="34277"/>
                    <a:pt x="7709" y="28557"/>
                  </a:cubicBezTo>
                  <a:cubicBezTo>
                    <a:pt x="1764" y="20630"/>
                    <a:pt x="1632" y="9908"/>
                    <a:pt x="1852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1"/>
            <p:cNvSpPr/>
            <p:nvPr/>
          </p:nvSpPr>
          <p:spPr>
            <a:xfrm>
              <a:off x="1960300" y="2157625"/>
              <a:ext cx="1090250" cy="2026550"/>
            </a:xfrm>
            <a:custGeom>
              <a:avLst/>
              <a:gdLst/>
              <a:ahLst/>
              <a:cxnLst/>
              <a:rect l="l" t="t" r="r" b="b"/>
              <a:pathLst>
                <a:path w="43610" h="81062" extrusionOk="0">
                  <a:moveTo>
                    <a:pt x="1852" y="1"/>
                  </a:moveTo>
                  <a:lnTo>
                    <a:pt x="1852" y="1"/>
                  </a:lnTo>
                  <a:cubicBezTo>
                    <a:pt x="611" y="5652"/>
                    <a:pt x="0" y="11502"/>
                    <a:pt x="810" y="17231"/>
                  </a:cubicBezTo>
                  <a:cubicBezTo>
                    <a:pt x="1621" y="22958"/>
                    <a:pt x="3933" y="28575"/>
                    <a:pt x="7949" y="32736"/>
                  </a:cubicBezTo>
                  <a:cubicBezTo>
                    <a:pt x="12714" y="37676"/>
                    <a:pt x="19630" y="40392"/>
                    <a:pt x="23590" y="45999"/>
                  </a:cubicBezTo>
                  <a:cubicBezTo>
                    <a:pt x="25310" y="48434"/>
                    <a:pt x="26356" y="51264"/>
                    <a:pt x="27511" y="54011"/>
                  </a:cubicBezTo>
                  <a:cubicBezTo>
                    <a:pt x="30111" y="60181"/>
                    <a:pt x="33340" y="66063"/>
                    <a:pt x="36568" y="71930"/>
                  </a:cubicBezTo>
                  <a:cubicBezTo>
                    <a:pt x="38190" y="74884"/>
                    <a:pt x="40416" y="79137"/>
                    <a:pt x="43609" y="81061"/>
                  </a:cubicBezTo>
                  <a:cubicBezTo>
                    <a:pt x="38815" y="72019"/>
                    <a:pt x="34021" y="62975"/>
                    <a:pt x="29227" y="53933"/>
                  </a:cubicBezTo>
                  <a:cubicBezTo>
                    <a:pt x="27518" y="50708"/>
                    <a:pt x="25790" y="47455"/>
                    <a:pt x="23433" y="44667"/>
                  </a:cubicBezTo>
                  <a:cubicBezTo>
                    <a:pt x="18406" y="38715"/>
                    <a:pt x="10830" y="35222"/>
                    <a:pt x="6256" y="28913"/>
                  </a:cubicBezTo>
                  <a:cubicBezTo>
                    <a:pt x="2851" y="24214"/>
                    <a:pt x="1422" y="18313"/>
                    <a:pt x="1218" y="12513"/>
                  </a:cubicBezTo>
                  <a:cubicBezTo>
                    <a:pt x="1098" y="9116"/>
                    <a:pt x="1375" y="5731"/>
                    <a:pt x="1809" y="2355"/>
                  </a:cubicBezTo>
                  <a:cubicBezTo>
                    <a:pt x="1820" y="1567"/>
                    <a:pt x="1835" y="780"/>
                    <a:pt x="185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1"/>
            <p:cNvSpPr/>
            <p:nvPr/>
          </p:nvSpPr>
          <p:spPr>
            <a:xfrm>
              <a:off x="2016075" y="2321975"/>
              <a:ext cx="288400" cy="449600"/>
            </a:xfrm>
            <a:custGeom>
              <a:avLst/>
              <a:gdLst/>
              <a:ahLst/>
              <a:cxnLst/>
              <a:rect l="l" t="t" r="r" b="b"/>
              <a:pathLst>
                <a:path w="11536" h="17984" extrusionOk="0">
                  <a:moveTo>
                    <a:pt x="11535" y="1"/>
                  </a:moveTo>
                  <a:lnTo>
                    <a:pt x="11535" y="1"/>
                  </a:lnTo>
                  <a:cubicBezTo>
                    <a:pt x="11535" y="1"/>
                    <a:pt x="11535" y="1"/>
                    <a:pt x="11535" y="2"/>
                  </a:cubicBezTo>
                  <a:lnTo>
                    <a:pt x="11535" y="2"/>
                  </a:lnTo>
                  <a:cubicBezTo>
                    <a:pt x="11535" y="1"/>
                    <a:pt x="11535" y="1"/>
                    <a:pt x="11535" y="1"/>
                  </a:cubicBezTo>
                  <a:close/>
                  <a:moveTo>
                    <a:pt x="11535" y="2"/>
                  </a:moveTo>
                  <a:lnTo>
                    <a:pt x="11535" y="2"/>
                  </a:lnTo>
                  <a:cubicBezTo>
                    <a:pt x="10384" y="1802"/>
                    <a:pt x="8161" y="3322"/>
                    <a:pt x="6788" y="5029"/>
                  </a:cubicBezTo>
                  <a:cubicBezTo>
                    <a:pt x="5341" y="6827"/>
                    <a:pt x="4035" y="8739"/>
                    <a:pt x="2889" y="10743"/>
                  </a:cubicBezTo>
                  <a:cubicBezTo>
                    <a:pt x="2054" y="12198"/>
                    <a:pt x="1" y="14995"/>
                    <a:pt x="302" y="16741"/>
                  </a:cubicBezTo>
                  <a:cubicBezTo>
                    <a:pt x="457" y="17643"/>
                    <a:pt x="705" y="17983"/>
                    <a:pt x="991" y="17983"/>
                  </a:cubicBezTo>
                  <a:cubicBezTo>
                    <a:pt x="1596" y="17983"/>
                    <a:pt x="2375" y="16465"/>
                    <a:pt x="2826" y="15539"/>
                  </a:cubicBezTo>
                  <a:cubicBezTo>
                    <a:pt x="5425" y="10196"/>
                    <a:pt x="8334" y="5006"/>
                    <a:pt x="11535" y="2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1"/>
            <p:cNvSpPr/>
            <p:nvPr/>
          </p:nvSpPr>
          <p:spPr>
            <a:xfrm>
              <a:off x="2030700" y="2349600"/>
              <a:ext cx="256400" cy="421975"/>
            </a:xfrm>
            <a:custGeom>
              <a:avLst/>
              <a:gdLst/>
              <a:ahLst/>
              <a:cxnLst/>
              <a:rect l="l" t="t" r="r" b="b"/>
              <a:pathLst>
                <a:path w="10256" h="16879" extrusionOk="0">
                  <a:moveTo>
                    <a:pt x="10255" y="1"/>
                  </a:moveTo>
                  <a:cubicBezTo>
                    <a:pt x="5905" y="4870"/>
                    <a:pt x="2415" y="10508"/>
                    <a:pt x="0" y="16576"/>
                  </a:cubicBezTo>
                  <a:cubicBezTo>
                    <a:pt x="120" y="16788"/>
                    <a:pt x="258" y="16879"/>
                    <a:pt x="406" y="16879"/>
                  </a:cubicBezTo>
                  <a:cubicBezTo>
                    <a:pt x="1011" y="16879"/>
                    <a:pt x="1790" y="15361"/>
                    <a:pt x="2241" y="14435"/>
                  </a:cubicBezTo>
                  <a:cubicBezTo>
                    <a:pt x="4651" y="9483"/>
                    <a:pt x="7329" y="4666"/>
                    <a:pt x="10255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1"/>
            <p:cNvSpPr/>
            <p:nvPr/>
          </p:nvSpPr>
          <p:spPr>
            <a:xfrm>
              <a:off x="2309100" y="3080675"/>
              <a:ext cx="469950" cy="439875"/>
            </a:xfrm>
            <a:custGeom>
              <a:avLst/>
              <a:gdLst/>
              <a:ahLst/>
              <a:cxnLst/>
              <a:rect l="l" t="t" r="r" b="b"/>
              <a:pathLst>
                <a:path w="18798" h="17595" extrusionOk="0">
                  <a:moveTo>
                    <a:pt x="11367" y="0"/>
                  </a:moveTo>
                  <a:cubicBezTo>
                    <a:pt x="11228" y="0"/>
                    <a:pt x="11089" y="12"/>
                    <a:pt x="10952" y="35"/>
                  </a:cubicBezTo>
                  <a:cubicBezTo>
                    <a:pt x="9976" y="198"/>
                    <a:pt x="9135" y="872"/>
                    <a:pt x="8603" y="1706"/>
                  </a:cubicBezTo>
                  <a:cubicBezTo>
                    <a:pt x="8282" y="2210"/>
                    <a:pt x="8020" y="2812"/>
                    <a:pt x="7479" y="3070"/>
                  </a:cubicBezTo>
                  <a:cubicBezTo>
                    <a:pt x="7403" y="3107"/>
                    <a:pt x="7320" y="3135"/>
                    <a:pt x="7238" y="3159"/>
                  </a:cubicBezTo>
                  <a:cubicBezTo>
                    <a:pt x="7068" y="3211"/>
                    <a:pt x="6892" y="3246"/>
                    <a:pt x="6727" y="3301"/>
                  </a:cubicBezTo>
                  <a:cubicBezTo>
                    <a:pt x="6724" y="3302"/>
                    <a:pt x="6720" y="3304"/>
                    <a:pt x="6715" y="3304"/>
                  </a:cubicBezTo>
                  <a:cubicBezTo>
                    <a:pt x="6675" y="3318"/>
                    <a:pt x="6636" y="3332"/>
                    <a:pt x="6598" y="3350"/>
                  </a:cubicBezTo>
                  <a:cubicBezTo>
                    <a:pt x="6586" y="3354"/>
                    <a:pt x="6573" y="3360"/>
                    <a:pt x="6562" y="3365"/>
                  </a:cubicBezTo>
                  <a:cubicBezTo>
                    <a:pt x="6532" y="3380"/>
                    <a:pt x="6502" y="3397"/>
                    <a:pt x="6472" y="3416"/>
                  </a:cubicBezTo>
                  <a:cubicBezTo>
                    <a:pt x="6459" y="3423"/>
                    <a:pt x="6447" y="3430"/>
                    <a:pt x="6436" y="3437"/>
                  </a:cubicBezTo>
                  <a:cubicBezTo>
                    <a:pt x="6396" y="3464"/>
                    <a:pt x="6358" y="3490"/>
                    <a:pt x="6324" y="3524"/>
                  </a:cubicBezTo>
                  <a:cubicBezTo>
                    <a:pt x="5957" y="3874"/>
                    <a:pt x="6036" y="4472"/>
                    <a:pt x="6179" y="4958"/>
                  </a:cubicBezTo>
                  <a:cubicBezTo>
                    <a:pt x="6214" y="5072"/>
                    <a:pt x="6254" y="5201"/>
                    <a:pt x="6297" y="5336"/>
                  </a:cubicBezTo>
                  <a:cubicBezTo>
                    <a:pt x="5685" y="4697"/>
                    <a:pt x="4964" y="4168"/>
                    <a:pt x="4131" y="3841"/>
                  </a:cubicBezTo>
                  <a:cubicBezTo>
                    <a:pt x="4057" y="3811"/>
                    <a:pt x="3978" y="3784"/>
                    <a:pt x="3900" y="3759"/>
                  </a:cubicBezTo>
                  <a:cubicBezTo>
                    <a:pt x="3899" y="3759"/>
                    <a:pt x="3899" y="3759"/>
                    <a:pt x="3896" y="3758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7" y="3609"/>
                    <a:pt x="3019" y="3566"/>
                    <a:pt x="2697" y="3566"/>
                  </a:cubicBezTo>
                  <a:cubicBezTo>
                    <a:pt x="1925" y="3566"/>
                    <a:pt x="1180" y="3815"/>
                    <a:pt x="706" y="4410"/>
                  </a:cubicBezTo>
                  <a:cubicBezTo>
                    <a:pt x="339" y="4870"/>
                    <a:pt x="193" y="5471"/>
                    <a:pt x="130" y="6056"/>
                  </a:cubicBezTo>
                  <a:cubicBezTo>
                    <a:pt x="1" y="7281"/>
                    <a:pt x="333" y="8718"/>
                    <a:pt x="1432" y="9279"/>
                  </a:cubicBezTo>
                  <a:cubicBezTo>
                    <a:pt x="1900" y="9520"/>
                    <a:pt x="2440" y="9563"/>
                    <a:pt x="2966" y="9601"/>
                  </a:cubicBezTo>
                  <a:lnTo>
                    <a:pt x="2969" y="9601"/>
                  </a:lnTo>
                  <a:cubicBezTo>
                    <a:pt x="3263" y="9623"/>
                    <a:pt x="3555" y="9644"/>
                    <a:pt x="3849" y="9667"/>
                  </a:cubicBezTo>
                  <a:cubicBezTo>
                    <a:pt x="4266" y="9699"/>
                    <a:pt x="4683" y="9730"/>
                    <a:pt x="5102" y="9760"/>
                  </a:cubicBezTo>
                  <a:cubicBezTo>
                    <a:pt x="5163" y="9766"/>
                    <a:pt x="5226" y="9770"/>
                    <a:pt x="5288" y="9775"/>
                  </a:cubicBezTo>
                  <a:lnTo>
                    <a:pt x="4960" y="9894"/>
                  </a:lnTo>
                  <a:cubicBezTo>
                    <a:pt x="4611" y="10023"/>
                    <a:pt x="4267" y="10153"/>
                    <a:pt x="3932" y="10275"/>
                  </a:cubicBezTo>
                  <a:cubicBezTo>
                    <a:pt x="3673" y="10370"/>
                    <a:pt x="3405" y="10474"/>
                    <a:pt x="3165" y="10612"/>
                  </a:cubicBezTo>
                  <a:cubicBezTo>
                    <a:pt x="3046" y="10682"/>
                    <a:pt x="2933" y="10761"/>
                    <a:pt x="2833" y="10850"/>
                  </a:cubicBezTo>
                  <a:cubicBezTo>
                    <a:pt x="2732" y="10940"/>
                    <a:pt x="2642" y="11043"/>
                    <a:pt x="2570" y="11161"/>
                  </a:cubicBezTo>
                  <a:cubicBezTo>
                    <a:pt x="2547" y="11198"/>
                    <a:pt x="2527" y="11235"/>
                    <a:pt x="2510" y="11273"/>
                  </a:cubicBezTo>
                  <a:cubicBezTo>
                    <a:pt x="2168" y="11972"/>
                    <a:pt x="2480" y="12842"/>
                    <a:pt x="2426" y="13637"/>
                  </a:cubicBezTo>
                  <a:cubicBezTo>
                    <a:pt x="2380" y="14344"/>
                    <a:pt x="2046" y="15106"/>
                    <a:pt x="2406" y="15714"/>
                  </a:cubicBezTo>
                  <a:cubicBezTo>
                    <a:pt x="2655" y="16134"/>
                    <a:pt x="3125" y="16292"/>
                    <a:pt x="3627" y="16292"/>
                  </a:cubicBezTo>
                  <a:cubicBezTo>
                    <a:pt x="3956" y="16292"/>
                    <a:pt x="4299" y="16224"/>
                    <a:pt x="4601" y="16117"/>
                  </a:cubicBezTo>
                  <a:cubicBezTo>
                    <a:pt x="5599" y="15764"/>
                    <a:pt x="6479" y="15121"/>
                    <a:pt x="7155" y="14308"/>
                  </a:cubicBezTo>
                  <a:cubicBezTo>
                    <a:pt x="7167" y="14295"/>
                    <a:pt x="7175" y="14282"/>
                    <a:pt x="7185" y="14271"/>
                  </a:cubicBezTo>
                  <a:cubicBezTo>
                    <a:pt x="7284" y="14150"/>
                    <a:pt x="7379" y="14027"/>
                    <a:pt x="7469" y="13898"/>
                  </a:cubicBezTo>
                  <a:cubicBezTo>
                    <a:pt x="7478" y="13885"/>
                    <a:pt x="7486" y="13874"/>
                    <a:pt x="7494" y="13862"/>
                  </a:cubicBezTo>
                  <a:cubicBezTo>
                    <a:pt x="7618" y="13683"/>
                    <a:pt x="7733" y="13497"/>
                    <a:pt x="7836" y="13305"/>
                  </a:cubicBezTo>
                  <a:cubicBezTo>
                    <a:pt x="7838" y="13516"/>
                    <a:pt x="7848" y="13728"/>
                    <a:pt x="7859" y="13937"/>
                  </a:cubicBezTo>
                  <a:cubicBezTo>
                    <a:pt x="7862" y="13980"/>
                    <a:pt x="7862" y="14023"/>
                    <a:pt x="7865" y="14066"/>
                  </a:cubicBezTo>
                  <a:cubicBezTo>
                    <a:pt x="7898" y="14573"/>
                    <a:pt x="7958" y="15078"/>
                    <a:pt x="8047" y="15578"/>
                  </a:cubicBezTo>
                  <a:cubicBezTo>
                    <a:pt x="8048" y="15592"/>
                    <a:pt x="8050" y="15607"/>
                    <a:pt x="8053" y="15621"/>
                  </a:cubicBezTo>
                  <a:lnTo>
                    <a:pt x="8053" y="15625"/>
                  </a:lnTo>
                  <a:cubicBezTo>
                    <a:pt x="8141" y="16114"/>
                    <a:pt x="8303" y="16661"/>
                    <a:pt x="8752" y="16875"/>
                  </a:cubicBezTo>
                  <a:cubicBezTo>
                    <a:pt x="8890" y="16941"/>
                    <a:pt x="9036" y="16965"/>
                    <a:pt x="9186" y="16965"/>
                  </a:cubicBezTo>
                  <a:cubicBezTo>
                    <a:pt x="9612" y="16965"/>
                    <a:pt x="10073" y="16768"/>
                    <a:pt x="10501" y="16768"/>
                  </a:cubicBezTo>
                  <a:cubicBezTo>
                    <a:pt x="10646" y="16768"/>
                    <a:pt x="10787" y="16790"/>
                    <a:pt x="10922" y="16851"/>
                  </a:cubicBezTo>
                  <a:cubicBezTo>
                    <a:pt x="11158" y="16955"/>
                    <a:pt x="11332" y="17162"/>
                    <a:pt x="11541" y="17316"/>
                  </a:cubicBezTo>
                  <a:cubicBezTo>
                    <a:pt x="11772" y="17488"/>
                    <a:pt x="12059" y="17594"/>
                    <a:pt x="12345" y="17594"/>
                  </a:cubicBezTo>
                  <a:cubicBezTo>
                    <a:pt x="12422" y="17594"/>
                    <a:pt x="12500" y="17587"/>
                    <a:pt x="12576" y="17570"/>
                  </a:cubicBezTo>
                  <a:cubicBezTo>
                    <a:pt x="12931" y="17493"/>
                    <a:pt x="13251" y="17203"/>
                    <a:pt x="13310" y="16841"/>
                  </a:cubicBezTo>
                  <a:cubicBezTo>
                    <a:pt x="13374" y="16446"/>
                    <a:pt x="13143" y="16055"/>
                    <a:pt x="13173" y="15657"/>
                  </a:cubicBezTo>
                  <a:cubicBezTo>
                    <a:pt x="13208" y="15231"/>
                    <a:pt x="13532" y="14890"/>
                    <a:pt x="13684" y="14490"/>
                  </a:cubicBezTo>
                  <a:cubicBezTo>
                    <a:pt x="13967" y="13756"/>
                    <a:pt x="13648" y="12981"/>
                    <a:pt x="13214" y="12287"/>
                  </a:cubicBezTo>
                  <a:lnTo>
                    <a:pt x="13202" y="12271"/>
                  </a:lnTo>
                  <a:cubicBezTo>
                    <a:pt x="13145" y="12181"/>
                    <a:pt x="13087" y="12094"/>
                    <a:pt x="13029" y="12008"/>
                  </a:cubicBezTo>
                  <a:cubicBezTo>
                    <a:pt x="13022" y="11996"/>
                    <a:pt x="13014" y="11988"/>
                    <a:pt x="13009" y="11979"/>
                  </a:cubicBezTo>
                  <a:cubicBezTo>
                    <a:pt x="12994" y="11959"/>
                    <a:pt x="12981" y="11939"/>
                    <a:pt x="12967" y="11920"/>
                  </a:cubicBezTo>
                  <a:lnTo>
                    <a:pt x="12967" y="11920"/>
                  </a:lnTo>
                  <a:cubicBezTo>
                    <a:pt x="13788" y="12074"/>
                    <a:pt x="14622" y="12153"/>
                    <a:pt x="15457" y="12153"/>
                  </a:cubicBezTo>
                  <a:cubicBezTo>
                    <a:pt x="15540" y="12153"/>
                    <a:pt x="15622" y="12153"/>
                    <a:pt x="15705" y="12151"/>
                  </a:cubicBezTo>
                  <a:cubicBezTo>
                    <a:pt x="16464" y="12137"/>
                    <a:pt x="17267" y="12042"/>
                    <a:pt x="17874" y="11585"/>
                  </a:cubicBezTo>
                  <a:cubicBezTo>
                    <a:pt x="18484" y="11133"/>
                    <a:pt x="18798" y="10209"/>
                    <a:pt x="18362" y="9586"/>
                  </a:cubicBezTo>
                  <a:cubicBezTo>
                    <a:pt x="18168" y="9306"/>
                    <a:pt x="17864" y="9131"/>
                    <a:pt x="17592" y="8926"/>
                  </a:cubicBezTo>
                  <a:cubicBezTo>
                    <a:pt x="16701" y="8258"/>
                    <a:pt x="16084" y="7219"/>
                    <a:pt x="15070" y="6764"/>
                  </a:cubicBezTo>
                  <a:cubicBezTo>
                    <a:pt x="14709" y="6603"/>
                    <a:pt x="14324" y="6531"/>
                    <a:pt x="13934" y="6531"/>
                  </a:cubicBezTo>
                  <a:cubicBezTo>
                    <a:pt x="13358" y="6531"/>
                    <a:pt x="12772" y="6688"/>
                    <a:pt x="12242" y="6948"/>
                  </a:cubicBezTo>
                  <a:cubicBezTo>
                    <a:pt x="12392" y="6781"/>
                    <a:pt x="12527" y="6627"/>
                    <a:pt x="12642" y="6510"/>
                  </a:cubicBezTo>
                  <a:cubicBezTo>
                    <a:pt x="12884" y="6258"/>
                    <a:pt x="13123" y="5994"/>
                    <a:pt x="13323" y="5707"/>
                  </a:cubicBezTo>
                  <a:cubicBezTo>
                    <a:pt x="13361" y="5650"/>
                    <a:pt x="13400" y="5591"/>
                    <a:pt x="13437" y="5531"/>
                  </a:cubicBezTo>
                  <a:cubicBezTo>
                    <a:pt x="13509" y="5412"/>
                    <a:pt x="13573" y="5287"/>
                    <a:pt x="13626" y="5158"/>
                  </a:cubicBezTo>
                  <a:lnTo>
                    <a:pt x="13626" y="5157"/>
                  </a:lnTo>
                  <a:cubicBezTo>
                    <a:pt x="13661" y="5077"/>
                    <a:pt x="13688" y="4995"/>
                    <a:pt x="13712" y="4913"/>
                  </a:cubicBezTo>
                  <a:cubicBezTo>
                    <a:pt x="13727" y="4870"/>
                    <a:pt x="13737" y="4826"/>
                    <a:pt x="13748" y="4780"/>
                  </a:cubicBezTo>
                  <a:cubicBezTo>
                    <a:pt x="13758" y="4744"/>
                    <a:pt x="13768" y="4707"/>
                    <a:pt x="13775" y="4671"/>
                  </a:cubicBezTo>
                  <a:cubicBezTo>
                    <a:pt x="13790" y="4611"/>
                    <a:pt x="13801" y="4548"/>
                    <a:pt x="13810" y="4485"/>
                  </a:cubicBezTo>
                  <a:cubicBezTo>
                    <a:pt x="13811" y="4469"/>
                    <a:pt x="13816" y="4453"/>
                    <a:pt x="13817" y="4436"/>
                  </a:cubicBezTo>
                  <a:cubicBezTo>
                    <a:pt x="13890" y="3939"/>
                    <a:pt x="13867" y="3418"/>
                    <a:pt x="13840" y="2912"/>
                  </a:cubicBezTo>
                  <a:cubicBezTo>
                    <a:pt x="13808" y="2318"/>
                    <a:pt x="13770" y="1698"/>
                    <a:pt x="13489" y="1174"/>
                  </a:cubicBezTo>
                  <a:cubicBezTo>
                    <a:pt x="13088" y="423"/>
                    <a:pt x="12223" y="0"/>
                    <a:pt x="11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1"/>
            <p:cNvSpPr/>
            <p:nvPr/>
          </p:nvSpPr>
          <p:spPr>
            <a:xfrm>
              <a:off x="2468775" y="3114500"/>
              <a:ext cx="168775" cy="195325"/>
            </a:xfrm>
            <a:custGeom>
              <a:avLst/>
              <a:gdLst/>
              <a:ahLst/>
              <a:cxnLst/>
              <a:rect l="l" t="t" r="r" b="b"/>
              <a:pathLst>
                <a:path w="6751" h="7813" extrusionOk="0">
                  <a:moveTo>
                    <a:pt x="4584" y="0"/>
                  </a:moveTo>
                  <a:cubicBezTo>
                    <a:pt x="4467" y="0"/>
                    <a:pt x="4349" y="10"/>
                    <a:pt x="4234" y="29"/>
                  </a:cubicBezTo>
                  <a:cubicBezTo>
                    <a:pt x="3405" y="168"/>
                    <a:pt x="2693" y="738"/>
                    <a:pt x="2242" y="1446"/>
                  </a:cubicBezTo>
                  <a:cubicBezTo>
                    <a:pt x="1969" y="1873"/>
                    <a:pt x="1747" y="2384"/>
                    <a:pt x="1290" y="2601"/>
                  </a:cubicBezTo>
                  <a:cubicBezTo>
                    <a:pt x="969" y="2755"/>
                    <a:pt x="566" y="2743"/>
                    <a:pt x="310" y="2988"/>
                  </a:cubicBezTo>
                  <a:cubicBezTo>
                    <a:pt x="0" y="3286"/>
                    <a:pt x="65" y="3794"/>
                    <a:pt x="186" y="4205"/>
                  </a:cubicBezTo>
                  <a:cubicBezTo>
                    <a:pt x="489" y="5237"/>
                    <a:pt x="1260" y="7255"/>
                    <a:pt x="2341" y="7731"/>
                  </a:cubicBezTo>
                  <a:cubicBezTo>
                    <a:pt x="2467" y="7787"/>
                    <a:pt x="2597" y="7812"/>
                    <a:pt x="2730" y="7812"/>
                  </a:cubicBezTo>
                  <a:cubicBezTo>
                    <a:pt x="3808" y="7812"/>
                    <a:pt x="5064" y="6144"/>
                    <a:pt x="5667" y="5518"/>
                  </a:cubicBezTo>
                  <a:cubicBezTo>
                    <a:pt x="5995" y="5177"/>
                    <a:pt x="6319" y="4813"/>
                    <a:pt x="6501" y="4373"/>
                  </a:cubicBezTo>
                  <a:cubicBezTo>
                    <a:pt x="6751" y="3781"/>
                    <a:pt x="6721" y="3112"/>
                    <a:pt x="6685" y="2470"/>
                  </a:cubicBezTo>
                  <a:cubicBezTo>
                    <a:pt x="6656" y="1964"/>
                    <a:pt x="6623" y="1440"/>
                    <a:pt x="6385" y="995"/>
                  </a:cubicBezTo>
                  <a:cubicBezTo>
                    <a:pt x="6045" y="358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1"/>
            <p:cNvSpPr/>
            <p:nvPr/>
          </p:nvSpPr>
          <p:spPr>
            <a:xfrm>
              <a:off x="2521400" y="3194550"/>
              <a:ext cx="17375" cy="104100"/>
            </a:xfrm>
            <a:custGeom>
              <a:avLst/>
              <a:gdLst/>
              <a:ahLst/>
              <a:cxnLst/>
              <a:rect l="l" t="t" r="r" b="b"/>
              <a:pathLst>
                <a:path w="695" h="4164" extrusionOk="0">
                  <a:moveTo>
                    <a:pt x="520" y="1"/>
                  </a:moveTo>
                  <a:cubicBezTo>
                    <a:pt x="459" y="1"/>
                    <a:pt x="403" y="41"/>
                    <a:pt x="383" y="102"/>
                  </a:cubicBezTo>
                  <a:cubicBezTo>
                    <a:pt x="1" y="1382"/>
                    <a:pt x="6" y="2788"/>
                    <a:pt x="398" y="4063"/>
                  </a:cubicBezTo>
                  <a:cubicBezTo>
                    <a:pt x="409" y="4096"/>
                    <a:pt x="429" y="4122"/>
                    <a:pt x="455" y="4141"/>
                  </a:cubicBezTo>
                  <a:cubicBezTo>
                    <a:pt x="478" y="4155"/>
                    <a:pt x="506" y="4164"/>
                    <a:pt x="535" y="4164"/>
                  </a:cubicBezTo>
                  <a:cubicBezTo>
                    <a:pt x="548" y="4164"/>
                    <a:pt x="562" y="4162"/>
                    <a:pt x="575" y="4158"/>
                  </a:cubicBezTo>
                  <a:cubicBezTo>
                    <a:pt x="651" y="4135"/>
                    <a:pt x="694" y="4056"/>
                    <a:pt x="670" y="3980"/>
                  </a:cubicBezTo>
                  <a:cubicBezTo>
                    <a:pt x="294" y="2759"/>
                    <a:pt x="289" y="1410"/>
                    <a:pt x="656" y="185"/>
                  </a:cubicBezTo>
                  <a:cubicBezTo>
                    <a:pt x="680" y="109"/>
                    <a:pt x="635" y="29"/>
                    <a:pt x="561" y="7"/>
                  </a:cubicBezTo>
                  <a:cubicBezTo>
                    <a:pt x="547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1"/>
            <p:cNvSpPr/>
            <p:nvPr/>
          </p:nvSpPr>
          <p:spPr>
            <a:xfrm>
              <a:off x="2527700" y="3224400"/>
              <a:ext cx="46550" cy="67950"/>
            </a:xfrm>
            <a:custGeom>
              <a:avLst/>
              <a:gdLst/>
              <a:ahLst/>
              <a:cxnLst/>
              <a:rect l="l" t="t" r="r" b="b"/>
              <a:pathLst>
                <a:path w="1862" h="2718" extrusionOk="0">
                  <a:moveTo>
                    <a:pt x="1701" y="1"/>
                  </a:moveTo>
                  <a:cubicBezTo>
                    <a:pt x="1642" y="1"/>
                    <a:pt x="1586" y="38"/>
                    <a:pt x="1566" y="96"/>
                  </a:cubicBezTo>
                  <a:cubicBezTo>
                    <a:pt x="1253" y="989"/>
                    <a:pt x="732" y="1810"/>
                    <a:pt x="58" y="2475"/>
                  </a:cubicBezTo>
                  <a:cubicBezTo>
                    <a:pt x="2" y="2531"/>
                    <a:pt x="1" y="2620"/>
                    <a:pt x="57" y="2676"/>
                  </a:cubicBezTo>
                  <a:cubicBezTo>
                    <a:pt x="64" y="2681"/>
                    <a:pt x="71" y="2689"/>
                    <a:pt x="80" y="2694"/>
                  </a:cubicBezTo>
                  <a:cubicBezTo>
                    <a:pt x="102" y="2710"/>
                    <a:pt x="129" y="2717"/>
                    <a:pt x="156" y="2717"/>
                  </a:cubicBezTo>
                  <a:cubicBezTo>
                    <a:pt x="192" y="2717"/>
                    <a:pt x="229" y="2704"/>
                    <a:pt x="256" y="2676"/>
                  </a:cubicBezTo>
                  <a:cubicBezTo>
                    <a:pt x="960" y="1981"/>
                    <a:pt x="1506" y="1121"/>
                    <a:pt x="1834" y="189"/>
                  </a:cubicBezTo>
                  <a:cubicBezTo>
                    <a:pt x="1861" y="116"/>
                    <a:pt x="1821" y="37"/>
                    <a:pt x="1748" y="8"/>
                  </a:cubicBezTo>
                  <a:cubicBezTo>
                    <a:pt x="1733" y="3"/>
                    <a:pt x="1717" y="1"/>
                    <a:pt x="170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1"/>
            <p:cNvSpPr/>
            <p:nvPr/>
          </p:nvSpPr>
          <p:spPr>
            <a:xfrm>
              <a:off x="2491025" y="3163375"/>
              <a:ext cx="113575" cy="131475"/>
            </a:xfrm>
            <a:custGeom>
              <a:avLst/>
              <a:gdLst/>
              <a:ahLst/>
              <a:cxnLst/>
              <a:rect l="l" t="t" r="r" b="b"/>
              <a:pathLst>
                <a:path w="4543" h="5259" extrusionOk="0">
                  <a:moveTo>
                    <a:pt x="3087" y="1"/>
                  </a:moveTo>
                  <a:cubicBezTo>
                    <a:pt x="3007" y="1"/>
                    <a:pt x="2928" y="7"/>
                    <a:pt x="2849" y="20"/>
                  </a:cubicBezTo>
                  <a:cubicBezTo>
                    <a:pt x="2292" y="113"/>
                    <a:pt x="1813" y="499"/>
                    <a:pt x="1509" y="975"/>
                  </a:cubicBezTo>
                  <a:cubicBezTo>
                    <a:pt x="1324" y="1261"/>
                    <a:pt x="1175" y="1605"/>
                    <a:pt x="867" y="1753"/>
                  </a:cubicBezTo>
                  <a:cubicBezTo>
                    <a:pt x="652" y="1856"/>
                    <a:pt x="380" y="1849"/>
                    <a:pt x="208" y="2014"/>
                  </a:cubicBezTo>
                  <a:cubicBezTo>
                    <a:pt x="0" y="2214"/>
                    <a:pt x="43" y="2555"/>
                    <a:pt x="126" y="2832"/>
                  </a:cubicBezTo>
                  <a:cubicBezTo>
                    <a:pt x="330" y="3526"/>
                    <a:pt x="850" y="4884"/>
                    <a:pt x="1572" y="5204"/>
                  </a:cubicBezTo>
                  <a:cubicBezTo>
                    <a:pt x="1657" y="5242"/>
                    <a:pt x="1745" y="5259"/>
                    <a:pt x="1835" y="5259"/>
                  </a:cubicBezTo>
                  <a:cubicBezTo>
                    <a:pt x="2560" y="5259"/>
                    <a:pt x="3407" y="4139"/>
                    <a:pt x="3811" y="3716"/>
                  </a:cubicBezTo>
                  <a:cubicBezTo>
                    <a:pt x="4033" y="3484"/>
                    <a:pt x="4250" y="3241"/>
                    <a:pt x="4374" y="2945"/>
                  </a:cubicBezTo>
                  <a:cubicBezTo>
                    <a:pt x="4542" y="2545"/>
                    <a:pt x="4521" y="2094"/>
                    <a:pt x="4498" y="1663"/>
                  </a:cubicBezTo>
                  <a:cubicBezTo>
                    <a:pt x="4479" y="1323"/>
                    <a:pt x="4458" y="972"/>
                    <a:pt x="4297" y="671"/>
                  </a:cubicBezTo>
                  <a:cubicBezTo>
                    <a:pt x="4069" y="242"/>
                    <a:pt x="3575" y="1"/>
                    <a:pt x="3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41"/>
            <p:cNvSpPr/>
            <p:nvPr/>
          </p:nvSpPr>
          <p:spPr>
            <a:xfrm>
              <a:off x="2342425" y="31901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8" y="1"/>
                  </a:moveTo>
                  <a:cubicBezTo>
                    <a:pt x="1632" y="1"/>
                    <a:pt x="1000" y="212"/>
                    <a:pt x="598" y="718"/>
                  </a:cubicBezTo>
                  <a:cubicBezTo>
                    <a:pt x="287" y="1108"/>
                    <a:pt x="161" y="1616"/>
                    <a:pt x="109" y="2112"/>
                  </a:cubicBezTo>
                  <a:cubicBezTo>
                    <a:pt x="1" y="3151"/>
                    <a:pt x="283" y="4370"/>
                    <a:pt x="1213" y="4845"/>
                  </a:cubicBezTo>
                  <a:cubicBezTo>
                    <a:pt x="1611" y="5047"/>
                    <a:pt x="2070" y="5085"/>
                    <a:pt x="2514" y="5118"/>
                  </a:cubicBezTo>
                  <a:lnTo>
                    <a:pt x="4325" y="5251"/>
                  </a:lnTo>
                  <a:cubicBezTo>
                    <a:pt x="4815" y="5287"/>
                    <a:pt x="5302" y="5326"/>
                    <a:pt x="5791" y="5361"/>
                  </a:cubicBezTo>
                  <a:cubicBezTo>
                    <a:pt x="5912" y="5370"/>
                    <a:pt x="6037" y="5378"/>
                    <a:pt x="6161" y="5378"/>
                  </a:cubicBezTo>
                  <a:cubicBezTo>
                    <a:pt x="6441" y="5378"/>
                    <a:pt x="6716" y="5338"/>
                    <a:pt x="6939" y="5179"/>
                  </a:cubicBezTo>
                  <a:cubicBezTo>
                    <a:pt x="7696" y="4638"/>
                    <a:pt x="6487" y="3032"/>
                    <a:pt x="6151" y="2521"/>
                  </a:cubicBezTo>
                  <a:cubicBezTo>
                    <a:pt x="5498" y="1535"/>
                    <a:pt x="4621" y="669"/>
                    <a:pt x="3503" y="233"/>
                  </a:cubicBezTo>
                  <a:cubicBezTo>
                    <a:pt x="3124" y="85"/>
                    <a:pt x="2701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41"/>
            <p:cNvSpPr/>
            <p:nvPr/>
          </p:nvSpPr>
          <p:spPr>
            <a:xfrm>
              <a:off x="2432475" y="3235925"/>
              <a:ext cx="84875" cy="67800"/>
            </a:xfrm>
            <a:custGeom>
              <a:avLst/>
              <a:gdLst/>
              <a:ahLst/>
              <a:cxnLst/>
              <a:rect l="l" t="t" r="r" b="b"/>
              <a:pathLst>
                <a:path w="3395" h="2712" extrusionOk="0">
                  <a:moveTo>
                    <a:pt x="161" y="0"/>
                  </a:moveTo>
                  <a:cubicBezTo>
                    <a:pt x="102" y="0"/>
                    <a:pt x="47" y="37"/>
                    <a:pt x="26" y="95"/>
                  </a:cubicBezTo>
                  <a:cubicBezTo>
                    <a:pt x="0" y="171"/>
                    <a:pt x="40" y="250"/>
                    <a:pt x="113" y="277"/>
                  </a:cubicBezTo>
                  <a:cubicBezTo>
                    <a:pt x="1346" y="701"/>
                    <a:pt x="2411" y="1542"/>
                    <a:pt x="3112" y="2645"/>
                  </a:cubicBezTo>
                  <a:cubicBezTo>
                    <a:pt x="3122" y="2663"/>
                    <a:pt x="3136" y="2678"/>
                    <a:pt x="3152" y="2688"/>
                  </a:cubicBezTo>
                  <a:cubicBezTo>
                    <a:pt x="3175" y="2703"/>
                    <a:pt x="3203" y="2711"/>
                    <a:pt x="3230" y="2711"/>
                  </a:cubicBezTo>
                  <a:cubicBezTo>
                    <a:pt x="3257" y="2711"/>
                    <a:pt x="3284" y="2704"/>
                    <a:pt x="3308" y="2688"/>
                  </a:cubicBezTo>
                  <a:cubicBezTo>
                    <a:pt x="3374" y="2646"/>
                    <a:pt x="3394" y="2559"/>
                    <a:pt x="3351" y="2493"/>
                  </a:cubicBezTo>
                  <a:cubicBezTo>
                    <a:pt x="2619" y="1338"/>
                    <a:pt x="1501" y="453"/>
                    <a:pt x="207" y="7"/>
                  </a:cubicBezTo>
                  <a:cubicBezTo>
                    <a:pt x="192" y="3"/>
                    <a:pt x="176" y="0"/>
                    <a:pt x="1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41"/>
            <p:cNvSpPr/>
            <p:nvPr/>
          </p:nvSpPr>
          <p:spPr>
            <a:xfrm>
              <a:off x="2414300" y="3287600"/>
              <a:ext cx="89175" cy="23250"/>
            </a:xfrm>
            <a:custGeom>
              <a:avLst/>
              <a:gdLst/>
              <a:ahLst/>
              <a:cxnLst/>
              <a:rect l="l" t="t" r="r" b="b"/>
              <a:pathLst>
                <a:path w="3567" h="930" extrusionOk="0">
                  <a:moveTo>
                    <a:pt x="159" y="1"/>
                  </a:moveTo>
                  <a:cubicBezTo>
                    <a:pt x="103" y="1"/>
                    <a:pt x="51" y="33"/>
                    <a:pt x="28" y="87"/>
                  </a:cubicBezTo>
                  <a:cubicBezTo>
                    <a:pt x="1" y="152"/>
                    <a:pt x="24" y="224"/>
                    <a:pt x="79" y="261"/>
                  </a:cubicBezTo>
                  <a:cubicBezTo>
                    <a:pt x="87" y="267"/>
                    <a:pt x="94" y="269"/>
                    <a:pt x="102" y="274"/>
                  </a:cubicBezTo>
                  <a:cubicBezTo>
                    <a:pt x="1127" y="704"/>
                    <a:pt x="2252" y="929"/>
                    <a:pt x="3362" y="929"/>
                  </a:cubicBezTo>
                  <a:cubicBezTo>
                    <a:pt x="3383" y="929"/>
                    <a:pt x="3404" y="929"/>
                    <a:pt x="3425" y="929"/>
                  </a:cubicBezTo>
                  <a:cubicBezTo>
                    <a:pt x="3503" y="929"/>
                    <a:pt x="3566" y="864"/>
                    <a:pt x="3566" y="785"/>
                  </a:cubicBezTo>
                  <a:cubicBezTo>
                    <a:pt x="3566" y="707"/>
                    <a:pt x="3502" y="644"/>
                    <a:pt x="3423" y="644"/>
                  </a:cubicBezTo>
                  <a:cubicBezTo>
                    <a:pt x="3399" y="644"/>
                    <a:pt x="3375" y="644"/>
                    <a:pt x="3351" y="644"/>
                  </a:cubicBezTo>
                  <a:cubicBezTo>
                    <a:pt x="2281" y="644"/>
                    <a:pt x="1198" y="425"/>
                    <a:pt x="214" y="12"/>
                  </a:cubicBezTo>
                  <a:cubicBezTo>
                    <a:pt x="196" y="4"/>
                    <a:pt x="178" y="1"/>
                    <a:pt x="1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41"/>
            <p:cNvSpPr/>
            <p:nvPr/>
          </p:nvSpPr>
          <p:spPr>
            <a:xfrm>
              <a:off x="2392400" y="3220450"/>
              <a:ext cx="126950" cy="88750"/>
            </a:xfrm>
            <a:custGeom>
              <a:avLst/>
              <a:gdLst/>
              <a:ahLst/>
              <a:cxnLst/>
              <a:rect l="l" t="t" r="r" b="b"/>
              <a:pathLst>
                <a:path w="5078" h="3550" extrusionOk="0">
                  <a:moveTo>
                    <a:pt x="1510" y="0"/>
                  </a:moveTo>
                  <a:cubicBezTo>
                    <a:pt x="1077" y="0"/>
                    <a:pt x="660" y="140"/>
                    <a:pt x="395" y="473"/>
                  </a:cubicBezTo>
                  <a:cubicBezTo>
                    <a:pt x="189" y="731"/>
                    <a:pt x="106" y="1065"/>
                    <a:pt x="73" y="1393"/>
                  </a:cubicBezTo>
                  <a:cubicBezTo>
                    <a:pt x="1" y="2080"/>
                    <a:pt x="187" y="2882"/>
                    <a:pt x="801" y="3196"/>
                  </a:cubicBezTo>
                  <a:cubicBezTo>
                    <a:pt x="1063" y="3330"/>
                    <a:pt x="1365" y="3354"/>
                    <a:pt x="1659" y="3377"/>
                  </a:cubicBezTo>
                  <a:cubicBezTo>
                    <a:pt x="2058" y="3407"/>
                    <a:pt x="2456" y="3436"/>
                    <a:pt x="2854" y="3466"/>
                  </a:cubicBezTo>
                  <a:cubicBezTo>
                    <a:pt x="3177" y="3490"/>
                    <a:pt x="3499" y="3514"/>
                    <a:pt x="3822" y="3537"/>
                  </a:cubicBezTo>
                  <a:cubicBezTo>
                    <a:pt x="3903" y="3544"/>
                    <a:pt x="3988" y="3549"/>
                    <a:pt x="4071" y="3549"/>
                  </a:cubicBezTo>
                  <a:cubicBezTo>
                    <a:pt x="4254" y="3549"/>
                    <a:pt x="4435" y="3523"/>
                    <a:pt x="4580" y="3418"/>
                  </a:cubicBezTo>
                  <a:cubicBezTo>
                    <a:pt x="5077" y="3060"/>
                    <a:pt x="4282" y="2001"/>
                    <a:pt x="4058" y="1664"/>
                  </a:cubicBezTo>
                  <a:cubicBezTo>
                    <a:pt x="3628" y="1012"/>
                    <a:pt x="3049" y="442"/>
                    <a:pt x="2311" y="154"/>
                  </a:cubicBezTo>
                  <a:cubicBezTo>
                    <a:pt x="2061" y="56"/>
                    <a:pt x="1783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41"/>
            <p:cNvSpPr/>
            <p:nvPr/>
          </p:nvSpPr>
          <p:spPr>
            <a:xfrm>
              <a:off x="2540775" y="3252925"/>
              <a:ext cx="200150" cy="119275"/>
            </a:xfrm>
            <a:custGeom>
              <a:avLst/>
              <a:gdLst/>
              <a:ahLst/>
              <a:cxnLst/>
              <a:rect l="l" t="t" r="r" b="b"/>
              <a:pathLst>
                <a:path w="8006" h="4771" extrusionOk="0">
                  <a:moveTo>
                    <a:pt x="3878" y="1"/>
                  </a:moveTo>
                  <a:cubicBezTo>
                    <a:pt x="3236" y="1"/>
                    <a:pt x="2580" y="231"/>
                    <a:pt x="2038" y="589"/>
                  </a:cubicBezTo>
                  <a:cubicBezTo>
                    <a:pt x="1428" y="990"/>
                    <a:pt x="1" y="2122"/>
                    <a:pt x="139" y="2893"/>
                  </a:cubicBezTo>
                  <a:cubicBezTo>
                    <a:pt x="295" y="3768"/>
                    <a:pt x="1686" y="4249"/>
                    <a:pt x="2402" y="4428"/>
                  </a:cubicBezTo>
                  <a:cubicBezTo>
                    <a:pt x="3302" y="4655"/>
                    <a:pt x="4231" y="4770"/>
                    <a:pt x="5160" y="4770"/>
                  </a:cubicBezTo>
                  <a:cubicBezTo>
                    <a:pt x="5235" y="4770"/>
                    <a:pt x="5309" y="4770"/>
                    <a:pt x="5384" y="4768"/>
                  </a:cubicBezTo>
                  <a:cubicBezTo>
                    <a:pt x="6029" y="4757"/>
                    <a:pt x="6708" y="4675"/>
                    <a:pt x="7224" y="4288"/>
                  </a:cubicBezTo>
                  <a:cubicBezTo>
                    <a:pt x="7740" y="3901"/>
                    <a:pt x="8006" y="3118"/>
                    <a:pt x="7636" y="2590"/>
                  </a:cubicBezTo>
                  <a:cubicBezTo>
                    <a:pt x="7471" y="2353"/>
                    <a:pt x="7213" y="2205"/>
                    <a:pt x="6984" y="2031"/>
                  </a:cubicBezTo>
                  <a:cubicBezTo>
                    <a:pt x="6230" y="1464"/>
                    <a:pt x="5707" y="583"/>
                    <a:pt x="4845" y="199"/>
                  </a:cubicBezTo>
                  <a:cubicBezTo>
                    <a:pt x="4538" y="62"/>
                    <a:pt x="4210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41"/>
            <p:cNvSpPr/>
            <p:nvPr/>
          </p:nvSpPr>
          <p:spPr>
            <a:xfrm>
              <a:off x="2547200" y="3285475"/>
              <a:ext cx="86200" cy="16150"/>
            </a:xfrm>
            <a:custGeom>
              <a:avLst/>
              <a:gdLst/>
              <a:ahLst/>
              <a:cxnLst/>
              <a:rect l="l" t="t" r="r" b="b"/>
              <a:pathLst>
                <a:path w="3448" h="646" extrusionOk="0">
                  <a:moveTo>
                    <a:pt x="2270" y="0"/>
                  </a:moveTo>
                  <a:cubicBezTo>
                    <a:pt x="1537" y="0"/>
                    <a:pt x="807" y="125"/>
                    <a:pt x="114" y="370"/>
                  </a:cubicBezTo>
                  <a:cubicBezTo>
                    <a:pt x="39" y="396"/>
                    <a:pt x="0" y="478"/>
                    <a:pt x="28" y="552"/>
                  </a:cubicBezTo>
                  <a:cubicBezTo>
                    <a:pt x="38" y="581"/>
                    <a:pt x="58" y="605"/>
                    <a:pt x="82" y="621"/>
                  </a:cubicBezTo>
                  <a:cubicBezTo>
                    <a:pt x="104" y="637"/>
                    <a:pt x="131" y="645"/>
                    <a:pt x="158" y="645"/>
                  </a:cubicBezTo>
                  <a:cubicBezTo>
                    <a:pt x="175" y="645"/>
                    <a:pt x="192" y="642"/>
                    <a:pt x="208" y="635"/>
                  </a:cubicBezTo>
                  <a:cubicBezTo>
                    <a:pt x="869" y="401"/>
                    <a:pt x="1566" y="283"/>
                    <a:pt x="2264" y="283"/>
                  </a:cubicBezTo>
                  <a:cubicBezTo>
                    <a:pt x="2601" y="283"/>
                    <a:pt x="2938" y="310"/>
                    <a:pt x="3271" y="366"/>
                  </a:cubicBezTo>
                  <a:cubicBezTo>
                    <a:pt x="3278" y="367"/>
                    <a:pt x="3286" y="368"/>
                    <a:pt x="3293" y="368"/>
                  </a:cubicBezTo>
                  <a:cubicBezTo>
                    <a:pt x="3362" y="368"/>
                    <a:pt x="3423" y="319"/>
                    <a:pt x="3435" y="248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1" y="29"/>
                    <a:pt x="2620" y="0"/>
                    <a:pt x="227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41"/>
            <p:cNvSpPr/>
            <p:nvPr/>
          </p:nvSpPr>
          <p:spPr>
            <a:xfrm>
              <a:off x="2549250" y="3307250"/>
              <a:ext cx="74175" cy="23800"/>
            </a:xfrm>
            <a:custGeom>
              <a:avLst/>
              <a:gdLst/>
              <a:ahLst/>
              <a:cxnLst/>
              <a:rect l="l" t="t" r="r" b="b"/>
              <a:pathLst>
                <a:path w="2967" h="952" extrusionOk="0">
                  <a:moveTo>
                    <a:pt x="160" y="0"/>
                  </a:moveTo>
                  <a:cubicBezTo>
                    <a:pt x="110" y="0"/>
                    <a:pt x="62" y="27"/>
                    <a:pt x="36" y="75"/>
                  </a:cubicBezTo>
                  <a:cubicBezTo>
                    <a:pt x="0" y="141"/>
                    <a:pt x="22" y="222"/>
                    <a:pt x="83" y="262"/>
                  </a:cubicBezTo>
                  <a:cubicBezTo>
                    <a:pt x="86" y="263"/>
                    <a:pt x="90" y="265"/>
                    <a:pt x="93" y="269"/>
                  </a:cubicBezTo>
                  <a:cubicBezTo>
                    <a:pt x="920" y="715"/>
                    <a:pt x="1852" y="951"/>
                    <a:pt x="2791" y="951"/>
                  </a:cubicBezTo>
                  <a:cubicBezTo>
                    <a:pt x="2803" y="951"/>
                    <a:pt x="2814" y="951"/>
                    <a:pt x="2825" y="951"/>
                  </a:cubicBezTo>
                  <a:cubicBezTo>
                    <a:pt x="2904" y="950"/>
                    <a:pt x="2967" y="887"/>
                    <a:pt x="2967" y="808"/>
                  </a:cubicBezTo>
                  <a:cubicBezTo>
                    <a:pt x="2967" y="729"/>
                    <a:pt x="2902" y="666"/>
                    <a:pt x="2824" y="666"/>
                  </a:cubicBezTo>
                  <a:cubicBezTo>
                    <a:pt x="2815" y="666"/>
                    <a:pt x="2807" y="666"/>
                    <a:pt x="2798" y="666"/>
                  </a:cubicBezTo>
                  <a:cubicBezTo>
                    <a:pt x="1904" y="666"/>
                    <a:pt x="1016" y="441"/>
                    <a:pt x="228" y="18"/>
                  </a:cubicBezTo>
                  <a:cubicBezTo>
                    <a:pt x="206" y="6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1"/>
            <p:cNvSpPr/>
            <p:nvPr/>
          </p:nvSpPr>
          <p:spPr>
            <a:xfrm>
              <a:off x="2539925" y="3266950"/>
              <a:ext cx="149725" cy="92050"/>
            </a:xfrm>
            <a:custGeom>
              <a:avLst/>
              <a:gdLst/>
              <a:ahLst/>
              <a:cxnLst/>
              <a:rect l="l" t="t" r="r" b="b"/>
              <a:pathLst>
                <a:path w="5989" h="3682" extrusionOk="0">
                  <a:moveTo>
                    <a:pt x="3054" y="1"/>
                  </a:moveTo>
                  <a:cubicBezTo>
                    <a:pt x="2549" y="1"/>
                    <a:pt x="2018" y="204"/>
                    <a:pt x="1577" y="514"/>
                  </a:cubicBezTo>
                  <a:cubicBezTo>
                    <a:pt x="1108" y="845"/>
                    <a:pt x="1" y="1766"/>
                    <a:pt x="81" y="2365"/>
                  </a:cubicBezTo>
                  <a:cubicBezTo>
                    <a:pt x="173" y="3039"/>
                    <a:pt x="1204" y="3373"/>
                    <a:pt x="1736" y="3490"/>
                  </a:cubicBezTo>
                  <a:cubicBezTo>
                    <a:pt x="2305" y="3618"/>
                    <a:pt x="2892" y="3681"/>
                    <a:pt x="3483" y="3681"/>
                  </a:cubicBezTo>
                  <a:cubicBezTo>
                    <a:pt x="3645" y="3681"/>
                    <a:pt x="3807" y="3676"/>
                    <a:pt x="3969" y="3667"/>
                  </a:cubicBezTo>
                  <a:cubicBezTo>
                    <a:pt x="4455" y="3638"/>
                    <a:pt x="4967" y="3555"/>
                    <a:pt x="5367" y="3238"/>
                  </a:cubicBezTo>
                  <a:cubicBezTo>
                    <a:pt x="5766" y="2921"/>
                    <a:pt x="5989" y="2305"/>
                    <a:pt x="5726" y="1905"/>
                  </a:cubicBezTo>
                  <a:cubicBezTo>
                    <a:pt x="5610" y="1726"/>
                    <a:pt x="5420" y="1617"/>
                    <a:pt x="5252" y="1490"/>
                  </a:cubicBezTo>
                  <a:cubicBezTo>
                    <a:pt x="4702" y="1071"/>
                    <a:pt x="4335" y="402"/>
                    <a:pt x="3698" y="128"/>
                  </a:cubicBezTo>
                  <a:cubicBezTo>
                    <a:pt x="3495" y="40"/>
                    <a:pt x="3277" y="1"/>
                    <a:pt x="3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1"/>
            <p:cNvSpPr/>
            <p:nvPr/>
          </p:nvSpPr>
          <p:spPr>
            <a:xfrm>
              <a:off x="2385775" y="3309600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1" y="0"/>
                  </a:moveTo>
                  <a:cubicBezTo>
                    <a:pt x="4548" y="0"/>
                    <a:pt x="4458" y="8"/>
                    <a:pt x="4361" y="26"/>
                  </a:cubicBezTo>
                  <a:cubicBezTo>
                    <a:pt x="3432" y="191"/>
                    <a:pt x="2486" y="591"/>
                    <a:pt x="1602" y="910"/>
                  </a:cubicBezTo>
                  <a:cubicBezTo>
                    <a:pt x="1162" y="1071"/>
                    <a:pt x="692" y="1264"/>
                    <a:pt x="446" y="1663"/>
                  </a:cubicBezTo>
                  <a:cubicBezTo>
                    <a:pt x="72" y="2270"/>
                    <a:pt x="372" y="3053"/>
                    <a:pt x="323" y="3765"/>
                  </a:cubicBezTo>
                  <a:cubicBezTo>
                    <a:pt x="283" y="4363"/>
                    <a:pt x="1" y="5009"/>
                    <a:pt x="307" y="5525"/>
                  </a:cubicBezTo>
                  <a:cubicBezTo>
                    <a:pt x="518" y="5882"/>
                    <a:pt x="917" y="6016"/>
                    <a:pt x="1342" y="6016"/>
                  </a:cubicBezTo>
                  <a:cubicBezTo>
                    <a:pt x="1621" y="6016"/>
                    <a:pt x="1912" y="5958"/>
                    <a:pt x="2168" y="5868"/>
                  </a:cubicBezTo>
                  <a:cubicBezTo>
                    <a:pt x="3995" y="5223"/>
                    <a:pt x="5362" y="3438"/>
                    <a:pt x="5512" y="1505"/>
                  </a:cubicBezTo>
                  <a:cubicBezTo>
                    <a:pt x="5575" y="690"/>
                    <a:pt x="5386" y="0"/>
                    <a:pt x="4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1"/>
            <p:cNvSpPr/>
            <p:nvPr/>
          </p:nvSpPr>
          <p:spPr>
            <a:xfrm>
              <a:off x="2451100" y="3322575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27" y="1"/>
                  </a:moveTo>
                  <a:cubicBezTo>
                    <a:pt x="2668" y="1"/>
                    <a:pt x="2613" y="39"/>
                    <a:pt x="2593" y="99"/>
                  </a:cubicBezTo>
                  <a:cubicBezTo>
                    <a:pt x="2140" y="1516"/>
                    <a:pt x="1331" y="2792"/>
                    <a:pt x="243" y="3805"/>
                  </a:cubicBezTo>
                  <a:cubicBezTo>
                    <a:pt x="205" y="3808"/>
                    <a:pt x="168" y="3828"/>
                    <a:pt x="142" y="3860"/>
                  </a:cubicBezTo>
                  <a:lnTo>
                    <a:pt x="44" y="3989"/>
                  </a:lnTo>
                  <a:cubicBezTo>
                    <a:pt x="1" y="4046"/>
                    <a:pt x="6" y="4129"/>
                    <a:pt x="61" y="4179"/>
                  </a:cubicBezTo>
                  <a:cubicBezTo>
                    <a:pt x="68" y="4185"/>
                    <a:pt x="74" y="4189"/>
                    <a:pt x="79" y="4194"/>
                  </a:cubicBezTo>
                  <a:cubicBezTo>
                    <a:pt x="103" y="4209"/>
                    <a:pt x="131" y="4217"/>
                    <a:pt x="158" y="4217"/>
                  </a:cubicBezTo>
                  <a:cubicBezTo>
                    <a:pt x="191" y="4217"/>
                    <a:pt x="224" y="4205"/>
                    <a:pt x="250" y="4183"/>
                  </a:cubicBezTo>
                  <a:cubicBezTo>
                    <a:pt x="1467" y="3114"/>
                    <a:pt x="2371" y="1731"/>
                    <a:pt x="2864" y="188"/>
                  </a:cubicBezTo>
                  <a:cubicBezTo>
                    <a:pt x="2890" y="112"/>
                    <a:pt x="2847" y="33"/>
                    <a:pt x="2772" y="8"/>
                  </a:cubicBezTo>
                  <a:cubicBezTo>
                    <a:pt x="2757" y="3"/>
                    <a:pt x="2742" y="1"/>
                    <a:pt x="2727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1"/>
            <p:cNvSpPr/>
            <p:nvPr/>
          </p:nvSpPr>
          <p:spPr>
            <a:xfrm>
              <a:off x="2436450" y="3317400"/>
              <a:ext cx="73575" cy="66175"/>
            </a:xfrm>
            <a:custGeom>
              <a:avLst/>
              <a:gdLst/>
              <a:ahLst/>
              <a:cxnLst/>
              <a:rect l="l" t="t" r="r" b="b"/>
              <a:pathLst>
                <a:path w="2943" h="2647" extrusionOk="0">
                  <a:moveTo>
                    <a:pt x="2779" y="1"/>
                  </a:moveTo>
                  <a:cubicBezTo>
                    <a:pt x="2758" y="1"/>
                    <a:pt x="2736" y="6"/>
                    <a:pt x="2715" y="16"/>
                  </a:cubicBezTo>
                  <a:cubicBezTo>
                    <a:pt x="1631" y="574"/>
                    <a:pt x="707" y="1406"/>
                    <a:pt x="42" y="2426"/>
                  </a:cubicBezTo>
                  <a:cubicBezTo>
                    <a:pt x="0" y="2493"/>
                    <a:pt x="19" y="2580"/>
                    <a:pt x="83" y="2623"/>
                  </a:cubicBezTo>
                  <a:cubicBezTo>
                    <a:pt x="108" y="2639"/>
                    <a:pt x="135" y="2646"/>
                    <a:pt x="162" y="2646"/>
                  </a:cubicBezTo>
                  <a:cubicBezTo>
                    <a:pt x="209" y="2646"/>
                    <a:pt x="255" y="2623"/>
                    <a:pt x="281" y="2580"/>
                  </a:cubicBezTo>
                  <a:cubicBezTo>
                    <a:pt x="919" y="1601"/>
                    <a:pt x="1805" y="803"/>
                    <a:pt x="2847" y="269"/>
                  </a:cubicBezTo>
                  <a:cubicBezTo>
                    <a:pt x="2914" y="233"/>
                    <a:pt x="2943" y="147"/>
                    <a:pt x="2907" y="78"/>
                  </a:cubicBezTo>
                  <a:cubicBezTo>
                    <a:pt x="2882" y="29"/>
                    <a:pt x="2831" y="1"/>
                    <a:pt x="27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1"/>
            <p:cNvSpPr/>
            <p:nvPr/>
          </p:nvSpPr>
          <p:spPr>
            <a:xfrm>
              <a:off x="2421100" y="3315425"/>
              <a:ext cx="95275" cy="102875"/>
            </a:xfrm>
            <a:custGeom>
              <a:avLst/>
              <a:gdLst/>
              <a:ahLst/>
              <a:cxnLst/>
              <a:rect l="l" t="t" r="r" b="b"/>
              <a:pathLst>
                <a:path w="3811" h="4115" extrusionOk="0">
                  <a:moveTo>
                    <a:pt x="3165" y="1"/>
                  </a:moveTo>
                  <a:cubicBezTo>
                    <a:pt x="3109" y="1"/>
                    <a:pt x="3048" y="6"/>
                    <a:pt x="2982" y="18"/>
                  </a:cubicBezTo>
                  <a:cubicBezTo>
                    <a:pt x="2346" y="131"/>
                    <a:pt x="1699" y="403"/>
                    <a:pt x="1096" y="624"/>
                  </a:cubicBezTo>
                  <a:cubicBezTo>
                    <a:pt x="795" y="733"/>
                    <a:pt x="474" y="866"/>
                    <a:pt x="306" y="1139"/>
                  </a:cubicBezTo>
                  <a:cubicBezTo>
                    <a:pt x="50" y="1554"/>
                    <a:pt x="253" y="2089"/>
                    <a:pt x="222" y="2575"/>
                  </a:cubicBezTo>
                  <a:cubicBezTo>
                    <a:pt x="194" y="2983"/>
                    <a:pt x="1" y="3426"/>
                    <a:pt x="210" y="3779"/>
                  </a:cubicBezTo>
                  <a:cubicBezTo>
                    <a:pt x="355" y="4022"/>
                    <a:pt x="629" y="4114"/>
                    <a:pt x="921" y="4114"/>
                  </a:cubicBezTo>
                  <a:cubicBezTo>
                    <a:pt x="1111" y="4114"/>
                    <a:pt x="1309" y="4075"/>
                    <a:pt x="1483" y="4014"/>
                  </a:cubicBezTo>
                  <a:cubicBezTo>
                    <a:pt x="2731" y="3572"/>
                    <a:pt x="3666" y="2351"/>
                    <a:pt x="3769" y="1031"/>
                  </a:cubicBezTo>
                  <a:cubicBezTo>
                    <a:pt x="3810" y="473"/>
                    <a:pt x="3683" y="1"/>
                    <a:pt x="3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1"/>
            <p:cNvSpPr/>
            <p:nvPr/>
          </p:nvSpPr>
          <p:spPr>
            <a:xfrm>
              <a:off x="2507775" y="3314975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1"/>
                  </a:moveTo>
                  <a:cubicBezTo>
                    <a:pt x="1303" y="1"/>
                    <a:pt x="911" y="194"/>
                    <a:pt x="561" y="685"/>
                  </a:cubicBezTo>
                  <a:cubicBezTo>
                    <a:pt x="176" y="1228"/>
                    <a:pt x="75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5" y="6117"/>
                    <a:pt x="806" y="6298"/>
                  </a:cubicBezTo>
                  <a:cubicBezTo>
                    <a:pt x="924" y="6353"/>
                    <a:pt x="1047" y="6374"/>
                    <a:pt x="1174" y="6374"/>
                  </a:cubicBezTo>
                  <a:cubicBezTo>
                    <a:pt x="1537" y="6374"/>
                    <a:pt x="1927" y="6207"/>
                    <a:pt x="2291" y="6207"/>
                  </a:cubicBezTo>
                  <a:cubicBezTo>
                    <a:pt x="2413" y="6207"/>
                    <a:pt x="2532" y="6226"/>
                    <a:pt x="2647" y="6276"/>
                  </a:cubicBezTo>
                  <a:cubicBezTo>
                    <a:pt x="2847" y="6366"/>
                    <a:pt x="2996" y="6540"/>
                    <a:pt x="3171" y="6670"/>
                  </a:cubicBezTo>
                  <a:cubicBezTo>
                    <a:pt x="3367" y="6816"/>
                    <a:pt x="3609" y="6906"/>
                    <a:pt x="3852" y="6906"/>
                  </a:cubicBezTo>
                  <a:cubicBezTo>
                    <a:pt x="3918" y="6906"/>
                    <a:pt x="3985" y="6899"/>
                    <a:pt x="4050" y="6885"/>
                  </a:cubicBezTo>
                  <a:cubicBezTo>
                    <a:pt x="4352" y="6819"/>
                    <a:pt x="4622" y="6574"/>
                    <a:pt x="4672" y="6268"/>
                  </a:cubicBezTo>
                  <a:cubicBezTo>
                    <a:pt x="4726" y="5932"/>
                    <a:pt x="4530" y="5601"/>
                    <a:pt x="4557" y="5263"/>
                  </a:cubicBezTo>
                  <a:cubicBezTo>
                    <a:pt x="4586" y="4900"/>
                    <a:pt x="4860" y="4612"/>
                    <a:pt x="4990" y="4274"/>
                  </a:cubicBezTo>
                  <a:cubicBezTo>
                    <a:pt x="5297" y="3476"/>
                    <a:pt x="4769" y="2621"/>
                    <a:pt x="4266" y="1932"/>
                  </a:cubicBezTo>
                  <a:cubicBezTo>
                    <a:pt x="3709" y="1163"/>
                    <a:pt x="2683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1"/>
            <p:cNvSpPr/>
            <p:nvPr/>
          </p:nvSpPr>
          <p:spPr>
            <a:xfrm>
              <a:off x="2521800" y="3311450"/>
              <a:ext cx="26025" cy="91700"/>
            </a:xfrm>
            <a:custGeom>
              <a:avLst/>
              <a:gdLst/>
              <a:ahLst/>
              <a:cxnLst/>
              <a:rect l="l" t="t" r="r" b="b"/>
              <a:pathLst>
                <a:path w="1041" h="3668" extrusionOk="0">
                  <a:moveTo>
                    <a:pt x="710" y="0"/>
                  </a:moveTo>
                  <a:cubicBezTo>
                    <a:pt x="660" y="0"/>
                    <a:pt x="612" y="27"/>
                    <a:pt x="586" y="75"/>
                  </a:cubicBezTo>
                  <a:cubicBezTo>
                    <a:pt x="0" y="1163"/>
                    <a:pt x="71" y="2582"/>
                    <a:pt x="761" y="3605"/>
                  </a:cubicBezTo>
                  <a:cubicBezTo>
                    <a:pt x="773" y="3621"/>
                    <a:pt x="787" y="3634"/>
                    <a:pt x="801" y="3644"/>
                  </a:cubicBezTo>
                  <a:cubicBezTo>
                    <a:pt x="824" y="3659"/>
                    <a:pt x="852" y="3667"/>
                    <a:pt x="879" y="3667"/>
                  </a:cubicBezTo>
                  <a:cubicBezTo>
                    <a:pt x="907" y="3667"/>
                    <a:pt x="935" y="3659"/>
                    <a:pt x="959" y="3641"/>
                  </a:cubicBezTo>
                  <a:cubicBezTo>
                    <a:pt x="1024" y="3598"/>
                    <a:pt x="1041" y="3508"/>
                    <a:pt x="996" y="3443"/>
                  </a:cubicBezTo>
                  <a:cubicBezTo>
                    <a:pt x="363" y="2506"/>
                    <a:pt x="297" y="1206"/>
                    <a:pt x="834" y="210"/>
                  </a:cubicBezTo>
                  <a:cubicBezTo>
                    <a:pt x="873" y="141"/>
                    <a:pt x="852" y="46"/>
                    <a:pt x="779" y="18"/>
                  </a:cubicBezTo>
                  <a:cubicBezTo>
                    <a:pt x="757" y="6"/>
                    <a:pt x="733" y="0"/>
                    <a:pt x="7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1"/>
            <p:cNvSpPr/>
            <p:nvPr/>
          </p:nvSpPr>
          <p:spPr>
            <a:xfrm>
              <a:off x="2542800" y="3319750"/>
              <a:ext cx="33975" cy="66575"/>
            </a:xfrm>
            <a:custGeom>
              <a:avLst/>
              <a:gdLst/>
              <a:ahLst/>
              <a:cxnLst/>
              <a:rect l="l" t="t" r="r" b="b"/>
              <a:pathLst>
                <a:path w="1359" h="2663" extrusionOk="0">
                  <a:moveTo>
                    <a:pt x="163" y="1"/>
                  </a:moveTo>
                  <a:cubicBezTo>
                    <a:pt x="138" y="1"/>
                    <a:pt x="113" y="7"/>
                    <a:pt x="90" y="21"/>
                  </a:cubicBezTo>
                  <a:cubicBezTo>
                    <a:pt x="22" y="63"/>
                    <a:pt x="0" y="150"/>
                    <a:pt x="42" y="216"/>
                  </a:cubicBezTo>
                  <a:cubicBezTo>
                    <a:pt x="483" y="948"/>
                    <a:pt x="827" y="1737"/>
                    <a:pt x="1064" y="2561"/>
                  </a:cubicBezTo>
                  <a:cubicBezTo>
                    <a:pt x="1074" y="2595"/>
                    <a:pt x="1095" y="2622"/>
                    <a:pt x="1122" y="2640"/>
                  </a:cubicBezTo>
                  <a:cubicBezTo>
                    <a:pt x="1147" y="2655"/>
                    <a:pt x="1175" y="2663"/>
                    <a:pt x="1203" y="2663"/>
                  </a:cubicBezTo>
                  <a:cubicBezTo>
                    <a:pt x="1216" y="2663"/>
                    <a:pt x="1228" y="2661"/>
                    <a:pt x="1240" y="2658"/>
                  </a:cubicBezTo>
                  <a:cubicBezTo>
                    <a:pt x="1316" y="2637"/>
                    <a:pt x="1359" y="2558"/>
                    <a:pt x="1337" y="2482"/>
                  </a:cubicBezTo>
                  <a:cubicBezTo>
                    <a:pt x="1094" y="1634"/>
                    <a:pt x="740" y="822"/>
                    <a:pt x="285" y="70"/>
                  </a:cubicBezTo>
                  <a:cubicBezTo>
                    <a:pt x="258" y="25"/>
                    <a:pt x="211" y="1"/>
                    <a:pt x="16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41"/>
            <p:cNvSpPr/>
            <p:nvPr/>
          </p:nvSpPr>
          <p:spPr>
            <a:xfrm>
              <a:off x="2516825" y="3311425"/>
              <a:ext cx="97375" cy="126850"/>
            </a:xfrm>
            <a:custGeom>
              <a:avLst/>
              <a:gdLst/>
              <a:ahLst/>
              <a:cxnLst/>
              <a:rect l="l" t="t" r="r" b="b"/>
              <a:pathLst>
                <a:path w="3895" h="5074" extrusionOk="0">
                  <a:moveTo>
                    <a:pt x="1252" y="1"/>
                  </a:moveTo>
                  <a:cubicBezTo>
                    <a:pt x="959" y="1"/>
                    <a:pt x="671" y="142"/>
                    <a:pt x="414" y="503"/>
                  </a:cubicBezTo>
                  <a:cubicBezTo>
                    <a:pt x="132" y="900"/>
                    <a:pt x="57" y="1410"/>
                    <a:pt x="33" y="1898"/>
                  </a:cubicBezTo>
                  <a:cubicBezTo>
                    <a:pt x="0" y="2550"/>
                    <a:pt x="43" y="3203"/>
                    <a:pt x="158" y="3847"/>
                  </a:cubicBezTo>
                  <a:cubicBezTo>
                    <a:pt x="212" y="4152"/>
                    <a:pt x="314" y="4495"/>
                    <a:pt x="593" y="4627"/>
                  </a:cubicBezTo>
                  <a:cubicBezTo>
                    <a:pt x="680" y="4668"/>
                    <a:pt x="771" y="4683"/>
                    <a:pt x="865" y="4683"/>
                  </a:cubicBezTo>
                  <a:cubicBezTo>
                    <a:pt x="1131" y="4683"/>
                    <a:pt x="1418" y="4560"/>
                    <a:pt x="1685" y="4560"/>
                  </a:cubicBezTo>
                  <a:cubicBezTo>
                    <a:pt x="1775" y="4560"/>
                    <a:pt x="1863" y="4574"/>
                    <a:pt x="1946" y="4611"/>
                  </a:cubicBezTo>
                  <a:cubicBezTo>
                    <a:pt x="2093" y="4677"/>
                    <a:pt x="2203" y="4804"/>
                    <a:pt x="2332" y="4900"/>
                  </a:cubicBezTo>
                  <a:cubicBezTo>
                    <a:pt x="2475" y="5007"/>
                    <a:pt x="2652" y="5073"/>
                    <a:pt x="2831" y="5073"/>
                  </a:cubicBezTo>
                  <a:cubicBezTo>
                    <a:pt x="2879" y="5073"/>
                    <a:pt x="2929" y="5069"/>
                    <a:pt x="2977" y="5058"/>
                  </a:cubicBezTo>
                  <a:cubicBezTo>
                    <a:pt x="3199" y="5011"/>
                    <a:pt x="3397" y="4829"/>
                    <a:pt x="3433" y="4605"/>
                  </a:cubicBezTo>
                  <a:cubicBezTo>
                    <a:pt x="3473" y="4360"/>
                    <a:pt x="3329" y="4116"/>
                    <a:pt x="3350" y="3867"/>
                  </a:cubicBezTo>
                  <a:cubicBezTo>
                    <a:pt x="3371" y="3602"/>
                    <a:pt x="3572" y="3388"/>
                    <a:pt x="3668" y="3142"/>
                  </a:cubicBezTo>
                  <a:cubicBezTo>
                    <a:pt x="3894" y="2556"/>
                    <a:pt x="3507" y="1929"/>
                    <a:pt x="3137" y="1422"/>
                  </a:cubicBezTo>
                  <a:cubicBezTo>
                    <a:pt x="2726" y="856"/>
                    <a:pt x="1972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41"/>
            <p:cNvSpPr/>
            <p:nvPr/>
          </p:nvSpPr>
          <p:spPr>
            <a:xfrm>
              <a:off x="2468800" y="3181425"/>
              <a:ext cx="167175" cy="128400"/>
            </a:xfrm>
            <a:custGeom>
              <a:avLst/>
              <a:gdLst/>
              <a:ahLst/>
              <a:cxnLst/>
              <a:rect l="l" t="t" r="r" b="b"/>
              <a:pathLst>
                <a:path w="6687" h="5136" extrusionOk="0">
                  <a:moveTo>
                    <a:pt x="1087" y="0"/>
                  </a:moveTo>
                  <a:cubicBezTo>
                    <a:pt x="812" y="82"/>
                    <a:pt x="515" y="116"/>
                    <a:pt x="310" y="311"/>
                  </a:cubicBezTo>
                  <a:cubicBezTo>
                    <a:pt x="1" y="609"/>
                    <a:pt x="65" y="1117"/>
                    <a:pt x="187" y="1528"/>
                  </a:cubicBezTo>
                  <a:cubicBezTo>
                    <a:pt x="489" y="2560"/>
                    <a:pt x="1260" y="4575"/>
                    <a:pt x="2341" y="5054"/>
                  </a:cubicBezTo>
                  <a:cubicBezTo>
                    <a:pt x="2467" y="5110"/>
                    <a:pt x="2597" y="5135"/>
                    <a:pt x="2730" y="5135"/>
                  </a:cubicBezTo>
                  <a:cubicBezTo>
                    <a:pt x="3808" y="5135"/>
                    <a:pt x="5064" y="3469"/>
                    <a:pt x="5668" y="2841"/>
                  </a:cubicBezTo>
                  <a:cubicBezTo>
                    <a:pt x="5994" y="2500"/>
                    <a:pt x="6317" y="2136"/>
                    <a:pt x="6500" y="1697"/>
                  </a:cubicBezTo>
                  <a:cubicBezTo>
                    <a:pt x="6608" y="1441"/>
                    <a:pt x="6662" y="1170"/>
                    <a:pt x="6687" y="892"/>
                  </a:cubicBezTo>
                  <a:lnTo>
                    <a:pt x="6687" y="892"/>
                  </a:lnTo>
                  <a:cubicBezTo>
                    <a:pt x="5903" y="1808"/>
                    <a:pt x="4862" y="2509"/>
                    <a:pt x="3711" y="2873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3" y="2931"/>
                  </a:cubicBezTo>
                  <a:cubicBezTo>
                    <a:pt x="3096" y="2901"/>
                    <a:pt x="2964" y="2797"/>
                    <a:pt x="2844" y="2693"/>
                  </a:cubicBezTo>
                  <a:cubicBezTo>
                    <a:pt x="2021" y="1984"/>
                    <a:pt x="1417" y="1035"/>
                    <a:pt x="108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41"/>
            <p:cNvSpPr/>
            <p:nvPr/>
          </p:nvSpPr>
          <p:spPr>
            <a:xfrm>
              <a:off x="2393275" y="3309550"/>
              <a:ext cx="131800" cy="116225"/>
            </a:xfrm>
            <a:custGeom>
              <a:avLst/>
              <a:gdLst/>
              <a:ahLst/>
              <a:cxnLst/>
              <a:rect l="l" t="t" r="r" b="b"/>
              <a:pathLst>
                <a:path w="5272" h="4649" extrusionOk="0">
                  <a:moveTo>
                    <a:pt x="4329" y="1"/>
                  </a:moveTo>
                  <a:cubicBezTo>
                    <a:pt x="4246" y="1"/>
                    <a:pt x="4156" y="9"/>
                    <a:pt x="4059" y="26"/>
                  </a:cubicBezTo>
                  <a:cubicBezTo>
                    <a:pt x="3133" y="191"/>
                    <a:pt x="2185" y="590"/>
                    <a:pt x="1302" y="911"/>
                  </a:cubicBezTo>
                  <a:cubicBezTo>
                    <a:pt x="862" y="1070"/>
                    <a:pt x="392" y="1263"/>
                    <a:pt x="146" y="1663"/>
                  </a:cubicBezTo>
                  <a:cubicBezTo>
                    <a:pt x="72" y="1786"/>
                    <a:pt x="28" y="1918"/>
                    <a:pt x="0" y="2052"/>
                  </a:cubicBezTo>
                  <a:cubicBezTo>
                    <a:pt x="595" y="1768"/>
                    <a:pt x="1206" y="1517"/>
                    <a:pt x="1831" y="1311"/>
                  </a:cubicBezTo>
                  <a:cubicBezTo>
                    <a:pt x="2100" y="1223"/>
                    <a:pt x="2390" y="1142"/>
                    <a:pt x="2672" y="1142"/>
                  </a:cubicBezTo>
                  <a:cubicBezTo>
                    <a:pt x="2818" y="1142"/>
                    <a:pt x="2961" y="1164"/>
                    <a:pt x="3099" y="1217"/>
                  </a:cubicBezTo>
                  <a:cubicBezTo>
                    <a:pt x="3444" y="1352"/>
                    <a:pt x="3692" y="1672"/>
                    <a:pt x="3816" y="2021"/>
                  </a:cubicBezTo>
                  <a:cubicBezTo>
                    <a:pt x="3939" y="2371"/>
                    <a:pt x="3950" y="2750"/>
                    <a:pt x="3939" y="3119"/>
                  </a:cubicBezTo>
                  <a:cubicBezTo>
                    <a:pt x="3922" y="3634"/>
                    <a:pt x="3857" y="4144"/>
                    <a:pt x="3751" y="4649"/>
                  </a:cubicBezTo>
                  <a:cubicBezTo>
                    <a:pt x="4575" y="3804"/>
                    <a:pt x="5120" y="2682"/>
                    <a:pt x="5209" y="1506"/>
                  </a:cubicBezTo>
                  <a:cubicBezTo>
                    <a:pt x="5272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41"/>
            <p:cNvSpPr/>
            <p:nvPr/>
          </p:nvSpPr>
          <p:spPr>
            <a:xfrm>
              <a:off x="2507850" y="3314950"/>
              <a:ext cx="128725" cy="130900"/>
            </a:xfrm>
            <a:custGeom>
              <a:avLst/>
              <a:gdLst/>
              <a:ahLst/>
              <a:cxnLst/>
              <a:rect l="l" t="t" r="r" b="b"/>
              <a:pathLst>
                <a:path w="5149" h="5236" extrusionOk="0">
                  <a:moveTo>
                    <a:pt x="1703" y="1"/>
                  </a:moveTo>
                  <a:cubicBezTo>
                    <a:pt x="1303" y="1"/>
                    <a:pt x="912" y="194"/>
                    <a:pt x="563" y="685"/>
                  </a:cubicBezTo>
                  <a:cubicBezTo>
                    <a:pt x="177" y="1226"/>
                    <a:pt x="77" y="1919"/>
                    <a:pt x="44" y="2585"/>
                  </a:cubicBezTo>
                  <a:cubicBezTo>
                    <a:pt x="1" y="3469"/>
                    <a:pt x="58" y="4362"/>
                    <a:pt x="214" y="5235"/>
                  </a:cubicBezTo>
                  <a:cubicBezTo>
                    <a:pt x="307" y="4738"/>
                    <a:pt x="464" y="4255"/>
                    <a:pt x="677" y="3798"/>
                  </a:cubicBezTo>
                  <a:cubicBezTo>
                    <a:pt x="995" y="3111"/>
                    <a:pt x="1553" y="2426"/>
                    <a:pt x="2311" y="2380"/>
                  </a:cubicBezTo>
                  <a:cubicBezTo>
                    <a:pt x="2336" y="2379"/>
                    <a:pt x="2362" y="2378"/>
                    <a:pt x="2387" y="2378"/>
                  </a:cubicBezTo>
                  <a:cubicBezTo>
                    <a:pt x="2912" y="2378"/>
                    <a:pt x="3395" y="2686"/>
                    <a:pt x="3828" y="2995"/>
                  </a:cubicBezTo>
                  <a:cubicBezTo>
                    <a:pt x="4250" y="3297"/>
                    <a:pt x="4665" y="3616"/>
                    <a:pt x="5070" y="3941"/>
                  </a:cubicBezTo>
                  <a:cubicBezTo>
                    <a:pt x="5149" y="3244"/>
                    <a:pt x="4700" y="2528"/>
                    <a:pt x="4269" y="1933"/>
                  </a:cubicBezTo>
                  <a:cubicBezTo>
                    <a:pt x="3710" y="1164"/>
                    <a:pt x="2683" y="1"/>
                    <a:pt x="170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1"/>
            <p:cNvSpPr/>
            <p:nvPr/>
          </p:nvSpPr>
          <p:spPr>
            <a:xfrm>
              <a:off x="2540775" y="3253050"/>
              <a:ext cx="107825" cy="118075"/>
            </a:xfrm>
            <a:custGeom>
              <a:avLst/>
              <a:gdLst/>
              <a:ahLst/>
              <a:cxnLst/>
              <a:rect l="l" t="t" r="r" b="b"/>
              <a:pathLst>
                <a:path w="4313" h="4723" extrusionOk="0">
                  <a:moveTo>
                    <a:pt x="3872" y="0"/>
                  </a:moveTo>
                  <a:cubicBezTo>
                    <a:pt x="3231" y="0"/>
                    <a:pt x="2578" y="226"/>
                    <a:pt x="2038" y="582"/>
                  </a:cubicBezTo>
                  <a:cubicBezTo>
                    <a:pt x="1428" y="984"/>
                    <a:pt x="1" y="2116"/>
                    <a:pt x="139" y="2890"/>
                  </a:cubicBezTo>
                  <a:cubicBezTo>
                    <a:pt x="295" y="3764"/>
                    <a:pt x="1686" y="4244"/>
                    <a:pt x="2402" y="4425"/>
                  </a:cubicBezTo>
                  <a:cubicBezTo>
                    <a:pt x="3002" y="4575"/>
                    <a:pt x="3614" y="4670"/>
                    <a:pt x="4230" y="4723"/>
                  </a:cubicBezTo>
                  <a:cubicBezTo>
                    <a:pt x="3889" y="4382"/>
                    <a:pt x="3575" y="4016"/>
                    <a:pt x="3296" y="3624"/>
                  </a:cubicBezTo>
                  <a:cubicBezTo>
                    <a:pt x="2925" y="3103"/>
                    <a:pt x="2602" y="2470"/>
                    <a:pt x="2746" y="1845"/>
                  </a:cubicBezTo>
                  <a:cubicBezTo>
                    <a:pt x="2869" y="1309"/>
                    <a:pt x="3305" y="913"/>
                    <a:pt x="3719" y="552"/>
                  </a:cubicBezTo>
                  <a:cubicBezTo>
                    <a:pt x="3915" y="380"/>
                    <a:pt x="4113" y="208"/>
                    <a:pt x="4312" y="38"/>
                  </a:cubicBezTo>
                  <a:cubicBezTo>
                    <a:pt x="4167" y="12"/>
                    <a:pt x="4020" y="0"/>
                    <a:pt x="387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1"/>
            <p:cNvSpPr/>
            <p:nvPr/>
          </p:nvSpPr>
          <p:spPr>
            <a:xfrm>
              <a:off x="2405300" y="3192775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7"/>
                    <a:pt x="818" y="290"/>
                    <a:pt x="932" y="435"/>
                  </a:cubicBezTo>
                  <a:cubicBezTo>
                    <a:pt x="1354" y="967"/>
                    <a:pt x="1784" y="1511"/>
                    <a:pt x="1996" y="2156"/>
                  </a:cubicBezTo>
                  <a:cubicBezTo>
                    <a:pt x="2209" y="2801"/>
                    <a:pt x="2165" y="3574"/>
                    <a:pt x="1709" y="4077"/>
                  </a:cubicBezTo>
                  <a:cubicBezTo>
                    <a:pt x="1437" y="4379"/>
                    <a:pt x="1051" y="4551"/>
                    <a:pt x="679" y="4715"/>
                  </a:cubicBezTo>
                  <a:cubicBezTo>
                    <a:pt x="454" y="4815"/>
                    <a:pt x="226" y="4914"/>
                    <a:pt x="1" y="5014"/>
                  </a:cubicBezTo>
                  <a:cubicBezTo>
                    <a:pt x="603" y="5059"/>
                    <a:pt x="1206" y="5103"/>
                    <a:pt x="1808" y="5149"/>
                  </a:cubicBezTo>
                  <a:cubicBezTo>
                    <a:pt x="2297" y="5185"/>
                    <a:pt x="2784" y="5222"/>
                    <a:pt x="3273" y="5258"/>
                  </a:cubicBezTo>
                  <a:cubicBezTo>
                    <a:pt x="3396" y="5267"/>
                    <a:pt x="3522" y="5275"/>
                    <a:pt x="3648" y="5275"/>
                  </a:cubicBezTo>
                  <a:cubicBezTo>
                    <a:pt x="3926" y="5275"/>
                    <a:pt x="4201" y="5235"/>
                    <a:pt x="4422" y="5077"/>
                  </a:cubicBezTo>
                  <a:cubicBezTo>
                    <a:pt x="5181" y="4533"/>
                    <a:pt x="3974" y="2927"/>
                    <a:pt x="3636" y="2416"/>
                  </a:cubicBezTo>
                  <a:cubicBezTo>
                    <a:pt x="2983" y="1430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1"/>
            <p:cNvSpPr/>
            <p:nvPr/>
          </p:nvSpPr>
          <p:spPr>
            <a:xfrm>
              <a:off x="2484525" y="3270600"/>
              <a:ext cx="81875" cy="71900"/>
            </a:xfrm>
            <a:custGeom>
              <a:avLst/>
              <a:gdLst/>
              <a:ahLst/>
              <a:cxnLst/>
              <a:rect l="l" t="t" r="r" b="b"/>
              <a:pathLst>
                <a:path w="3275" h="2876" extrusionOk="0">
                  <a:moveTo>
                    <a:pt x="1638" y="0"/>
                  </a:moveTo>
                  <a:cubicBezTo>
                    <a:pt x="1172" y="0"/>
                    <a:pt x="714" y="227"/>
                    <a:pt x="438" y="646"/>
                  </a:cubicBezTo>
                  <a:cubicBezTo>
                    <a:pt x="1" y="1308"/>
                    <a:pt x="181" y="2201"/>
                    <a:pt x="845" y="2638"/>
                  </a:cubicBezTo>
                  <a:cubicBezTo>
                    <a:pt x="1089" y="2799"/>
                    <a:pt x="1364" y="2876"/>
                    <a:pt x="1636" y="2876"/>
                  </a:cubicBezTo>
                  <a:cubicBezTo>
                    <a:pt x="2103" y="2876"/>
                    <a:pt x="2561" y="2649"/>
                    <a:pt x="2837" y="2231"/>
                  </a:cubicBezTo>
                  <a:cubicBezTo>
                    <a:pt x="3274" y="1567"/>
                    <a:pt x="3091" y="677"/>
                    <a:pt x="2430" y="239"/>
                  </a:cubicBezTo>
                  <a:cubicBezTo>
                    <a:pt x="2186" y="77"/>
                    <a:pt x="1911" y="0"/>
                    <a:pt x="1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1"/>
            <p:cNvSpPr/>
            <p:nvPr/>
          </p:nvSpPr>
          <p:spPr>
            <a:xfrm>
              <a:off x="2502850" y="3286725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1" y="356"/>
                  </a:cubicBezTo>
                  <a:cubicBezTo>
                    <a:pt x="0" y="722"/>
                    <a:pt x="100" y="1215"/>
                    <a:pt x="466" y="1457"/>
                  </a:cubicBezTo>
                  <a:cubicBezTo>
                    <a:pt x="600" y="1545"/>
                    <a:pt x="751" y="1587"/>
                    <a:pt x="901" y="1587"/>
                  </a:cubicBezTo>
                  <a:cubicBezTo>
                    <a:pt x="1160" y="1587"/>
                    <a:pt x="1413" y="1462"/>
                    <a:pt x="1567" y="1230"/>
                  </a:cubicBezTo>
                  <a:cubicBezTo>
                    <a:pt x="1807" y="865"/>
                    <a:pt x="1709" y="373"/>
                    <a:pt x="1340" y="131"/>
                  </a:cubicBezTo>
                  <a:cubicBezTo>
                    <a:pt x="1206" y="42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1"/>
            <p:cNvSpPr/>
            <p:nvPr/>
          </p:nvSpPr>
          <p:spPr>
            <a:xfrm>
              <a:off x="1824250" y="2575600"/>
              <a:ext cx="469900" cy="439875"/>
            </a:xfrm>
            <a:custGeom>
              <a:avLst/>
              <a:gdLst/>
              <a:ahLst/>
              <a:cxnLst/>
              <a:rect l="l" t="t" r="r" b="b"/>
              <a:pathLst>
                <a:path w="18796" h="17595" extrusionOk="0">
                  <a:moveTo>
                    <a:pt x="11368" y="1"/>
                  </a:moveTo>
                  <a:cubicBezTo>
                    <a:pt x="11229" y="1"/>
                    <a:pt x="11090" y="12"/>
                    <a:pt x="10953" y="35"/>
                  </a:cubicBezTo>
                  <a:cubicBezTo>
                    <a:pt x="9975" y="198"/>
                    <a:pt x="9136" y="872"/>
                    <a:pt x="8604" y="1706"/>
                  </a:cubicBezTo>
                  <a:cubicBezTo>
                    <a:pt x="8283" y="2209"/>
                    <a:pt x="8019" y="2811"/>
                    <a:pt x="7480" y="3069"/>
                  </a:cubicBezTo>
                  <a:cubicBezTo>
                    <a:pt x="7403" y="3108"/>
                    <a:pt x="7321" y="3133"/>
                    <a:pt x="7238" y="3159"/>
                  </a:cubicBezTo>
                  <a:cubicBezTo>
                    <a:pt x="7069" y="3211"/>
                    <a:pt x="6892" y="3247"/>
                    <a:pt x="6728" y="3301"/>
                  </a:cubicBezTo>
                  <a:cubicBezTo>
                    <a:pt x="6725" y="3302"/>
                    <a:pt x="6721" y="3304"/>
                    <a:pt x="6715" y="3304"/>
                  </a:cubicBezTo>
                  <a:cubicBezTo>
                    <a:pt x="6676" y="3318"/>
                    <a:pt x="6636" y="3333"/>
                    <a:pt x="6599" y="3348"/>
                  </a:cubicBezTo>
                  <a:cubicBezTo>
                    <a:pt x="6586" y="3354"/>
                    <a:pt x="6574" y="3360"/>
                    <a:pt x="6563" y="3365"/>
                  </a:cubicBezTo>
                  <a:cubicBezTo>
                    <a:pt x="6533" y="3380"/>
                    <a:pt x="6503" y="3397"/>
                    <a:pt x="6471" y="3416"/>
                  </a:cubicBezTo>
                  <a:cubicBezTo>
                    <a:pt x="6460" y="3423"/>
                    <a:pt x="6448" y="3430"/>
                    <a:pt x="6435" y="3437"/>
                  </a:cubicBezTo>
                  <a:cubicBezTo>
                    <a:pt x="6397" y="3463"/>
                    <a:pt x="6359" y="3490"/>
                    <a:pt x="6325" y="3525"/>
                  </a:cubicBezTo>
                  <a:cubicBezTo>
                    <a:pt x="5959" y="3874"/>
                    <a:pt x="6037" y="4472"/>
                    <a:pt x="6180" y="4958"/>
                  </a:cubicBezTo>
                  <a:cubicBezTo>
                    <a:pt x="6213" y="5072"/>
                    <a:pt x="6255" y="5201"/>
                    <a:pt x="6298" y="5336"/>
                  </a:cubicBezTo>
                  <a:cubicBezTo>
                    <a:pt x="5686" y="4696"/>
                    <a:pt x="4965" y="4168"/>
                    <a:pt x="4132" y="3841"/>
                  </a:cubicBezTo>
                  <a:cubicBezTo>
                    <a:pt x="4056" y="3811"/>
                    <a:pt x="3977" y="3784"/>
                    <a:pt x="3901" y="3760"/>
                  </a:cubicBezTo>
                  <a:cubicBezTo>
                    <a:pt x="3898" y="3760"/>
                    <a:pt x="3898" y="3760"/>
                    <a:pt x="3897" y="3757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6" y="3610"/>
                    <a:pt x="3019" y="3566"/>
                    <a:pt x="2696" y="3566"/>
                  </a:cubicBezTo>
                  <a:cubicBezTo>
                    <a:pt x="1925" y="3566"/>
                    <a:pt x="1181" y="3815"/>
                    <a:pt x="707" y="4409"/>
                  </a:cubicBezTo>
                  <a:cubicBezTo>
                    <a:pt x="340" y="4870"/>
                    <a:pt x="192" y="5469"/>
                    <a:pt x="129" y="6056"/>
                  </a:cubicBezTo>
                  <a:cubicBezTo>
                    <a:pt x="0" y="7281"/>
                    <a:pt x="334" y="8719"/>
                    <a:pt x="1432" y="9279"/>
                  </a:cubicBezTo>
                  <a:cubicBezTo>
                    <a:pt x="1899" y="9518"/>
                    <a:pt x="2441" y="9561"/>
                    <a:pt x="2965" y="9601"/>
                  </a:cubicBezTo>
                  <a:lnTo>
                    <a:pt x="2970" y="9601"/>
                  </a:lnTo>
                  <a:cubicBezTo>
                    <a:pt x="3264" y="9623"/>
                    <a:pt x="3554" y="9644"/>
                    <a:pt x="3848" y="9667"/>
                  </a:cubicBezTo>
                  <a:cubicBezTo>
                    <a:pt x="4267" y="9698"/>
                    <a:pt x="4684" y="9730"/>
                    <a:pt x="5101" y="9761"/>
                  </a:cubicBezTo>
                  <a:cubicBezTo>
                    <a:pt x="5164" y="9766"/>
                    <a:pt x="5227" y="9769"/>
                    <a:pt x="5287" y="9775"/>
                  </a:cubicBezTo>
                  <a:lnTo>
                    <a:pt x="4959" y="9894"/>
                  </a:lnTo>
                  <a:cubicBezTo>
                    <a:pt x="4612" y="10023"/>
                    <a:pt x="4268" y="10153"/>
                    <a:pt x="3933" y="10275"/>
                  </a:cubicBezTo>
                  <a:cubicBezTo>
                    <a:pt x="3673" y="10370"/>
                    <a:pt x="3404" y="10474"/>
                    <a:pt x="3166" y="10612"/>
                  </a:cubicBezTo>
                  <a:cubicBezTo>
                    <a:pt x="3046" y="10682"/>
                    <a:pt x="2934" y="10761"/>
                    <a:pt x="2834" y="10850"/>
                  </a:cubicBezTo>
                  <a:cubicBezTo>
                    <a:pt x="2733" y="10940"/>
                    <a:pt x="2643" y="11043"/>
                    <a:pt x="2571" y="11159"/>
                  </a:cubicBezTo>
                  <a:cubicBezTo>
                    <a:pt x="2548" y="11198"/>
                    <a:pt x="2528" y="11235"/>
                    <a:pt x="2511" y="11273"/>
                  </a:cubicBezTo>
                  <a:cubicBezTo>
                    <a:pt x="2169" y="11972"/>
                    <a:pt x="2480" y="12842"/>
                    <a:pt x="2427" y="13637"/>
                  </a:cubicBezTo>
                  <a:cubicBezTo>
                    <a:pt x="2379" y="14344"/>
                    <a:pt x="2047" y="15107"/>
                    <a:pt x="2406" y="15714"/>
                  </a:cubicBezTo>
                  <a:cubicBezTo>
                    <a:pt x="2656" y="16134"/>
                    <a:pt x="3126" y="16292"/>
                    <a:pt x="3628" y="16292"/>
                  </a:cubicBezTo>
                  <a:cubicBezTo>
                    <a:pt x="3957" y="16292"/>
                    <a:pt x="4299" y="16224"/>
                    <a:pt x="4601" y="16117"/>
                  </a:cubicBezTo>
                  <a:cubicBezTo>
                    <a:pt x="5600" y="15764"/>
                    <a:pt x="6478" y="15121"/>
                    <a:pt x="7156" y="14308"/>
                  </a:cubicBezTo>
                  <a:cubicBezTo>
                    <a:pt x="7166" y="14295"/>
                    <a:pt x="7176" y="14282"/>
                    <a:pt x="7186" y="14270"/>
                  </a:cubicBezTo>
                  <a:cubicBezTo>
                    <a:pt x="7285" y="14151"/>
                    <a:pt x="7380" y="14026"/>
                    <a:pt x="7470" y="13897"/>
                  </a:cubicBezTo>
                  <a:cubicBezTo>
                    <a:pt x="7479" y="13885"/>
                    <a:pt x="7487" y="13874"/>
                    <a:pt x="7494" y="13861"/>
                  </a:cubicBezTo>
                  <a:cubicBezTo>
                    <a:pt x="7618" y="13682"/>
                    <a:pt x="7732" y="13496"/>
                    <a:pt x="7837" y="13305"/>
                  </a:cubicBezTo>
                  <a:cubicBezTo>
                    <a:pt x="7838" y="13516"/>
                    <a:pt x="7847" y="13728"/>
                    <a:pt x="7860" y="13937"/>
                  </a:cubicBezTo>
                  <a:cubicBezTo>
                    <a:pt x="7861" y="13980"/>
                    <a:pt x="7861" y="14023"/>
                    <a:pt x="7866" y="14066"/>
                  </a:cubicBezTo>
                  <a:cubicBezTo>
                    <a:pt x="7897" y="14573"/>
                    <a:pt x="7959" y="15078"/>
                    <a:pt x="8046" y="15578"/>
                  </a:cubicBezTo>
                  <a:cubicBezTo>
                    <a:pt x="8048" y="15592"/>
                    <a:pt x="8051" y="15607"/>
                    <a:pt x="8053" y="15621"/>
                  </a:cubicBezTo>
                  <a:lnTo>
                    <a:pt x="8053" y="15624"/>
                  </a:lnTo>
                  <a:cubicBezTo>
                    <a:pt x="8141" y="16114"/>
                    <a:pt x="8304" y="16662"/>
                    <a:pt x="8753" y="16875"/>
                  </a:cubicBezTo>
                  <a:cubicBezTo>
                    <a:pt x="8892" y="16941"/>
                    <a:pt x="9037" y="16965"/>
                    <a:pt x="9187" y="16965"/>
                  </a:cubicBezTo>
                  <a:cubicBezTo>
                    <a:pt x="9614" y="16965"/>
                    <a:pt x="10075" y="16768"/>
                    <a:pt x="10503" y="16768"/>
                  </a:cubicBezTo>
                  <a:cubicBezTo>
                    <a:pt x="10647" y="16768"/>
                    <a:pt x="10787" y="16790"/>
                    <a:pt x="10921" y="16849"/>
                  </a:cubicBezTo>
                  <a:cubicBezTo>
                    <a:pt x="11158" y="16955"/>
                    <a:pt x="11333" y="17162"/>
                    <a:pt x="11542" y="17315"/>
                  </a:cubicBezTo>
                  <a:cubicBezTo>
                    <a:pt x="11773" y="17488"/>
                    <a:pt x="12059" y="17595"/>
                    <a:pt x="12345" y="17595"/>
                  </a:cubicBezTo>
                  <a:cubicBezTo>
                    <a:pt x="12422" y="17595"/>
                    <a:pt x="12499" y="17587"/>
                    <a:pt x="12575" y="17570"/>
                  </a:cubicBezTo>
                  <a:cubicBezTo>
                    <a:pt x="12932" y="17493"/>
                    <a:pt x="13250" y="17203"/>
                    <a:pt x="13311" y="16841"/>
                  </a:cubicBezTo>
                  <a:cubicBezTo>
                    <a:pt x="13375" y="16447"/>
                    <a:pt x="13143" y="16054"/>
                    <a:pt x="13174" y="15657"/>
                  </a:cubicBezTo>
                  <a:cubicBezTo>
                    <a:pt x="13207" y="15230"/>
                    <a:pt x="13533" y="14890"/>
                    <a:pt x="13685" y="14490"/>
                  </a:cubicBezTo>
                  <a:cubicBezTo>
                    <a:pt x="13967" y="13756"/>
                    <a:pt x="13649" y="12980"/>
                    <a:pt x="13213" y="12287"/>
                  </a:cubicBezTo>
                  <a:lnTo>
                    <a:pt x="13203" y="12270"/>
                  </a:lnTo>
                  <a:cubicBezTo>
                    <a:pt x="13146" y="12181"/>
                    <a:pt x="13088" y="12094"/>
                    <a:pt x="13028" y="12008"/>
                  </a:cubicBezTo>
                  <a:cubicBezTo>
                    <a:pt x="13021" y="11996"/>
                    <a:pt x="13014" y="11988"/>
                    <a:pt x="13010" y="11979"/>
                  </a:cubicBezTo>
                  <a:cubicBezTo>
                    <a:pt x="12995" y="11959"/>
                    <a:pt x="12982" y="11939"/>
                    <a:pt x="12968" y="11919"/>
                  </a:cubicBezTo>
                  <a:lnTo>
                    <a:pt x="12968" y="11919"/>
                  </a:lnTo>
                  <a:cubicBezTo>
                    <a:pt x="13789" y="12074"/>
                    <a:pt x="14623" y="12154"/>
                    <a:pt x="15459" y="12154"/>
                  </a:cubicBezTo>
                  <a:cubicBezTo>
                    <a:pt x="15541" y="12154"/>
                    <a:pt x="15623" y="12153"/>
                    <a:pt x="15705" y="12151"/>
                  </a:cubicBezTo>
                  <a:cubicBezTo>
                    <a:pt x="16465" y="12137"/>
                    <a:pt x="17268" y="12041"/>
                    <a:pt x="17875" y="11585"/>
                  </a:cubicBezTo>
                  <a:cubicBezTo>
                    <a:pt x="18483" y="11134"/>
                    <a:pt x="18796" y="10209"/>
                    <a:pt x="18361" y="9586"/>
                  </a:cubicBezTo>
                  <a:cubicBezTo>
                    <a:pt x="18166" y="9306"/>
                    <a:pt x="17862" y="9130"/>
                    <a:pt x="17590" y="8926"/>
                  </a:cubicBezTo>
                  <a:cubicBezTo>
                    <a:pt x="16700" y="8257"/>
                    <a:pt x="16084" y="7218"/>
                    <a:pt x="15068" y="6764"/>
                  </a:cubicBezTo>
                  <a:cubicBezTo>
                    <a:pt x="14707" y="6602"/>
                    <a:pt x="14322" y="6530"/>
                    <a:pt x="13933" y="6530"/>
                  </a:cubicBezTo>
                  <a:cubicBezTo>
                    <a:pt x="13357" y="6530"/>
                    <a:pt x="12771" y="6688"/>
                    <a:pt x="12240" y="6949"/>
                  </a:cubicBezTo>
                  <a:cubicBezTo>
                    <a:pt x="12390" y="6779"/>
                    <a:pt x="12525" y="6628"/>
                    <a:pt x="12640" y="6510"/>
                  </a:cubicBezTo>
                  <a:cubicBezTo>
                    <a:pt x="12882" y="6256"/>
                    <a:pt x="13121" y="5994"/>
                    <a:pt x="13321" y="5707"/>
                  </a:cubicBezTo>
                  <a:cubicBezTo>
                    <a:pt x="13361" y="5650"/>
                    <a:pt x="13398" y="5590"/>
                    <a:pt x="13435" y="5531"/>
                  </a:cubicBezTo>
                  <a:cubicBezTo>
                    <a:pt x="13507" y="5411"/>
                    <a:pt x="13571" y="5287"/>
                    <a:pt x="13626" y="5158"/>
                  </a:cubicBezTo>
                  <a:lnTo>
                    <a:pt x="13626" y="5157"/>
                  </a:lnTo>
                  <a:cubicBezTo>
                    <a:pt x="13659" y="5075"/>
                    <a:pt x="13687" y="4995"/>
                    <a:pt x="13713" y="4913"/>
                  </a:cubicBezTo>
                  <a:cubicBezTo>
                    <a:pt x="13728" y="4870"/>
                    <a:pt x="13736" y="4825"/>
                    <a:pt x="13749" y="4780"/>
                  </a:cubicBezTo>
                  <a:cubicBezTo>
                    <a:pt x="13758" y="4744"/>
                    <a:pt x="13769" y="4707"/>
                    <a:pt x="13776" y="4671"/>
                  </a:cubicBezTo>
                  <a:cubicBezTo>
                    <a:pt x="13791" y="4610"/>
                    <a:pt x="13801" y="4548"/>
                    <a:pt x="13809" y="4485"/>
                  </a:cubicBezTo>
                  <a:cubicBezTo>
                    <a:pt x="13812" y="4469"/>
                    <a:pt x="13815" y="4452"/>
                    <a:pt x="13816" y="4436"/>
                  </a:cubicBezTo>
                  <a:cubicBezTo>
                    <a:pt x="13891" y="3939"/>
                    <a:pt x="13867" y="3419"/>
                    <a:pt x="13841" y="2911"/>
                  </a:cubicBezTo>
                  <a:cubicBezTo>
                    <a:pt x="13808" y="2316"/>
                    <a:pt x="13771" y="1699"/>
                    <a:pt x="13490" y="1174"/>
                  </a:cubicBezTo>
                  <a:cubicBezTo>
                    <a:pt x="13089" y="424"/>
                    <a:pt x="12224" y="1"/>
                    <a:pt x="11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1"/>
            <p:cNvSpPr/>
            <p:nvPr/>
          </p:nvSpPr>
          <p:spPr>
            <a:xfrm>
              <a:off x="1983900" y="2609425"/>
              <a:ext cx="168750" cy="195325"/>
            </a:xfrm>
            <a:custGeom>
              <a:avLst/>
              <a:gdLst/>
              <a:ahLst/>
              <a:cxnLst/>
              <a:rect l="l" t="t" r="r" b="b"/>
              <a:pathLst>
                <a:path w="6750" h="7813" extrusionOk="0">
                  <a:moveTo>
                    <a:pt x="4584" y="0"/>
                  </a:moveTo>
                  <a:cubicBezTo>
                    <a:pt x="4466" y="0"/>
                    <a:pt x="4349" y="10"/>
                    <a:pt x="4233" y="29"/>
                  </a:cubicBezTo>
                  <a:cubicBezTo>
                    <a:pt x="3406" y="166"/>
                    <a:pt x="2692" y="738"/>
                    <a:pt x="2241" y="1446"/>
                  </a:cubicBezTo>
                  <a:cubicBezTo>
                    <a:pt x="1968" y="1872"/>
                    <a:pt x="1746" y="2384"/>
                    <a:pt x="1290" y="2602"/>
                  </a:cubicBezTo>
                  <a:cubicBezTo>
                    <a:pt x="969" y="2753"/>
                    <a:pt x="567" y="2743"/>
                    <a:pt x="310" y="2989"/>
                  </a:cubicBezTo>
                  <a:cubicBezTo>
                    <a:pt x="1" y="3285"/>
                    <a:pt x="64" y="3793"/>
                    <a:pt x="187" y="4205"/>
                  </a:cubicBezTo>
                  <a:cubicBezTo>
                    <a:pt x="489" y="5237"/>
                    <a:pt x="1259" y="7252"/>
                    <a:pt x="2340" y="7731"/>
                  </a:cubicBezTo>
                  <a:cubicBezTo>
                    <a:pt x="2466" y="7787"/>
                    <a:pt x="2596" y="7812"/>
                    <a:pt x="2729" y="7812"/>
                  </a:cubicBezTo>
                  <a:cubicBezTo>
                    <a:pt x="3808" y="7812"/>
                    <a:pt x="5064" y="6145"/>
                    <a:pt x="5666" y="5518"/>
                  </a:cubicBezTo>
                  <a:cubicBezTo>
                    <a:pt x="5994" y="5176"/>
                    <a:pt x="6318" y="4812"/>
                    <a:pt x="6502" y="4373"/>
                  </a:cubicBezTo>
                  <a:cubicBezTo>
                    <a:pt x="6750" y="3780"/>
                    <a:pt x="6720" y="3112"/>
                    <a:pt x="6684" y="2468"/>
                  </a:cubicBezTo>
                  <a:cubicBezTo>
                    <a:pt x="6655" y="1964"/>
                    <a:pt x="6624" y="1441"/>
                    <a:pt x="6386" y="995"/>
                  </a:cubicBezTo>
                  <a:cubicBezTo>
                    <a:pt x="6044" y="359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1"/>
            <p:cNvSpPr/>
            <p:nvPr/>
          </p:nvSpPr>
          <p:spPr>
            <a:xfrm>
              <a:off x="2036500" y="2689475"/>
              <a:ext cx="17375" cy="104075"/>
            </a:xfrm>
            <a:custGeom>
              <a:avLst/>
              <a:gdLst/>
              <a:ahLst/>
              <a:cxnLst/>
              <a:rect l="l" t="t" r="r" b="b"/>
              <a:pathLst>
                <a:path w="695" h="4163" extrusionOk="0">
                  <a:moveTo>
                    <a:pt x="520" y="1"/>
                  </a:moveTo>
                  <a:cubicBezTo>
                    <a:pt x="459" y="1"/>
                    <a:pt x="403" y="41"/>
                    <a:pt x="385" y="102"/>
                  </a:cubicBezTo>
                  <a:cubicBezTo>
                    <a:pt x="1" y="1382"/>
                    <a:pt x="6" y="2788"/>
                    <a:pt x="399" y="4063"/>
                  </a:cubicBezTo>
                  <a:cubicBezTo>
                    <a:pt x="409" y="4095"/>
                    <a:pt x="429" y="4122"/>
                    <a:pt x="456" y="4141"/>
                  </a:cubicBezTo>
                  <a:cubicBezTo>
                    <a:pt x="480" y="4155"/>
                    <a:pt x="508" y="4163"/>
                    <a:pt x="537" y="4163"/>
                  </a:cubicBezTo>
                  <a:cubicBezTo>
                    <a:pt x="550" y="4163"/>
                    <a:pt x="563" y="4161"/>
                    <a:pt x="577" y="4158"/>
                  </a:cubicBezTo>
                  <a:cubicBezTo>
                    <a:pt x="651" y="4135"/>
                    <a:pt x="694" y="4056"/>
                    <a:pt x="671" y="3980"/>
                  </a:cubicBezTo>
                  <a:cubicBezTo>
                    <a:pt x="294" y="2759"/>
                    <a:pt x="290" y="1409"/>
                    <a:pt x="657" y="184"/>
                  </a:cubicBezTo>
                  <a:cubicBezTo>
                    <a:pt x="680" y="109"/>
                    <a:pt x="637" y="29"/>
                    <a:pt x="562" y="7"/>
                  </a:cubicBezTo>
                  <a:cubicBezTo>
                    <a:pt x="548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1"/>
            <p:cNvSpPr/>
            <p:nvPr/>
          </p:nvSpPr>
          <p:spPr>
            <a:xfrm>
              <a:off x="2042850" y="2719325"/>
              <a:ext cx="46500" cy="67925"/>
            </a:xfrm>
            <a:custGeom>
              <a:avLst/>
              <a:gdLst/>
              <a:ahLst/>
              <a:cxnLst/>
              <a:rect l="l" t="t" r="r" b="b"/>
              <a:pathLst>
                <a:path w="1860" h="2717" extrusionOk="0">
                  <a:moveTo>
                    <a:pt x="1699" y="1"/>
                  </a:moveTo>
                  <a:cubicBezTo>
                    <a:pt x="1641" y="1"/>
                    <a:pt x="1586" y="37"/>
                    <a:pt x="1565" y="96"/>
                  </a:cubicBezTo>
                  <a:cubicBezTo>
                    <a:pt x="1251" y="987"/>
                    <a:pt x="731" y="1810"/>
                    <a:pt x="58" y="2475"/>
                  </a:cubicBezTo>
                  <a:cubicBezTo>
                    <a:pt x="2" y="2530"/>
                    <a:pt x="0" y="2620"/>
                    <a:pt x="55" y="2676"/>
                  </a:cubicBezTo>
                  <a:cubicBezTo>
                    <a:pt x="62" y="2682"/>
                    <a:pt x="69" y="2687"/>
                    <a:pt x="79" y="2693"/>
                  </a:cubicBezTo>
                  <a:cubicBezTo>
                    <a:pt x="102" y="2708"/>
                    <a:pt x="129" y="2716"/>
                    <a:pt x="156" y="2716"/>
                  </a:cubicBezTo>
                  <a:cubicBezTo>
                    <a:pt x="192" y="2716"/>
                    <a:pt x="228" y="2703"/>
                    <a:pt x="254" y="2676"/>
                  </a:cubicBezTo>
                  <a:cubicBezTo>
                    <a:pt x="958" y="1981"/>
                    <a:pt x="1505" y="1121"/>
                    <a:pt x="1832" y="189"/>
                  </a:cubicBezTo>
                  <a:cubicBezTo>
                    <a:pt x="1859" y="116"/>
                    <a:pt x="1820" y="37"/>
                    <a:pt x="1746" y="9"/>
                  </a:cubicBezTo>
                  <a:cubicBezTo>
                    <a:pt x="1731" y="3"/>
                    <a:pt x="1715" y="1"/>
                    <a:pt x="169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1"/>
            <p:cNvSpPr/>
            <p:nvPr/>
          </p:nvSpPr>
          <p:spPr>
            <a:xfrm>
              <a:off x="2006150" y="2658225"/>
              <a:ext cx="113575" cy="131525"/>
            </a:xfrm>
            <a:custGeom>
              <a:avLst/>
              <a:gdLst/>
              <a:ahLst/>
              <a:cxnLst/>
              <a:rect l="l" t="t" r="r" b="b"/>
              <a:pathLst>
                <a:path w="4543" h="5261" extrusionOk="0">
                  <a:moveTo>
                    <a:pt x="3085" y="1"/>
                  </a:moveTo>
                  <a:cubicBezTo>
                    <a:pt x="3006" y="1"/>
                    <a:pt x="2926" y="7"/>
                    <a:pt x="2848" y="20"/>
                  </a:cubicBezTo>
                  <a:cubicBezTo>
                    <a:pt x="2292" y="114"/>
                    <a:pt x="1814" y="499"/>
                    <a:pt x="1508" y="976"/>
                  </a:cubicBezTo>
                  <a:cubicBezTo>
                    <a:pt x="1325" y="1263"/>
                    <a:pt x="1176" y="1607"/>
                    <a:pt x="868" y="1753"/>
                  </a:cubicBezTo>
                  <a:cubicBezTo>
                    <a:pt x="653" y="1858"/>
                    <a:pt x="380" y="1851"/>
                    <a:pt x="208" y="2015"/>
                  </a:cubicBezTo>
                  <a:cubicBezTo>
                    <a:pt x="1" y="2216"/>
                    <a:pt x="44" y="2556"/>
                    <a:pt x="125" y="2834"/>
                  </a:cubicBezTo>
                  <a:cubicBezTo>
                    <a:pt x="330" y="3529"/>
                    <a:pt x="849" y="4885"/>
                    <a:pt x="1571" y="5206"/>
                  </a:cubicBezTo>
                  <a:cubicBezTo>
                    <a:pt x="1656" y="5243"/>
                    <a:pt x="1744" y="5261"/>
                    <a:pt x="1834" y="5261"/>
                  </a:cubicBezTo>
                  <a:cubicBezTo>
                    <a:pt x="2560" y="5261"/>
                    <a:pt x="3406" y="4139"/>
                    <a:pt x="3812" y="3717"/>
                  </a:cubicBezTo>
                  <a:cubicBezTo>
                    <a:pt x="4034" y="3487"/>
                    <a:pt x="4250" y="3242"/>
                    <a:pt x="4373" y="2947"/>
                  </a:cubicBezTo>
                  <a:cubicBezTo>
                    <a:pt x="4543" y="2547"/>
                    <a:pt x="4521" y="2097"/>
                    <a:pt x="4497" y="1664"/>
                  </a:cubicBezTo>
                  <a:cubicBezTo>
                    <a:pt x="4479" y="1323"/>
                    <a:pt x="4458" y="972"/>
                    <a:pt x="4296" y="671"/>
                  </a:cubicBezTo>
                  <a:cubicBezTo>
                    <a:pt x="4068" y="243"/>
                    <a:pt x="3574" y="1"/>
                    <a:pt x="3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1"/>
            <p:cNvSpPr/>
            <p:nvPr/>
          </p:nvSpPr>
          <p:spPr>
            <a:xfrm>
              <a:off x="1857525" y="26850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6" y="1"/>
                  </a:moveTo>
                  <a:cubicBezTo>
                    <a:pt x="1632" y="1"/>
                    <a:pt x="1000" y="213"/>
                    <a:pt x="600" y="717"/>
                  </a:cubicBezTo>
                  <a:cubicBezTo>
                    <a:pt x="287" y="1109"/>
                    <a:pt x="162" y="1617"/>
                    <a:pt x="111" y="2113"/>
                  </a:cubicBezTo>
                  <a:cubicBezTo>
                    <a:pt x="1" y="3152"/>
                    <a:pt x="284" y="4371"/>
                    <a:pt x="1213" y="4845"/>
                  </a:cubicBezTo>
                  <a:cubicBezTo>
                    <a:pt x="1611" y="5047"/>
                    <a:pt x="2070" y="5086"/>
                    <a:pt x="2514" y="5117"/>
                  </a:cubicBezTo>
                  <a:lnTo>
                    <a:pt x="4326" y="5252"/>
                  </a:lnTo>
                  <a:cubicBezTo>
                    <a:pt x="4815" y="5288"/>
                    <a:pt x="5302" y="5325"/>
                    <a:pt x="5791" y="5361"/>
                  </a:cubicBezTo>
                  <a:cubicBezTo>
                    <a:pt x="5914" y="5370"/>
                    <a:pt x="6041" y="5378"/>
                    <a:pt x="6166" y="5378"/>
                  </a:cubicBezTo>
                  <a:cubicBezTo>
                    <a:pt x="6445" y="5378"/>
                    <a:pt x="6719" y="5338"/>
                    <a:pt x="6939" y="5180"/>
                  </a:cubicBezTo>
                  <a:cubicBezTo>
                    <a:pt x="7696" y="4637"/>
                    <a:pt x="6489" y="3032"/>
                    <a:pt x="6151" y="2522"/>
                  </a:cubicBezTo>
                  <a:cubicBezTo>
                    <a:pt x="5500" y="1534"/>
                    <a:pt x="4621" y="670"/>
                    <a:pt x="3503" y="234"/>
                  </a:cubicBezTo>
                  <a:cubicBezTo>
                    <a:pt x="3124" y="86"/>
                    <a:pt x="2700" y="1"/>
                    <a:pt x="2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1"/>
            <p:cNvSpPr/>
            <p:nvPr/>
          </p:nvSpPr>
          <p:spPr>
            <a:xfrm>
              <a:off x="1947600" y="2730825"/>
              <a:ext cx="84850" cy="67800"/>
            </a:xfrm>
            <a:custGeom>
              <a:avLst/>
              <a:gdLst/>
              <a:ahLst/>
              <a:cxnLst/>
              <a:rect l="l" t="t" r="r" b="b"/>
              <a:pathLst>
                <a:path w="3394" h="2712" extrusionOk="0">
                  <a:moveTo>
                    <a:pt x="160" y="1"/>
                  </a:moveTo>
                  <a:cubicBezTo>
                    <a:pt x="100" y="1"/>
                    <a:pt x="46" y="38"/>
                    <a:pt x="25" y="96"/>
                  </a:cubicBezTo>
                  <a:cubicBezTo>
                    <a:pt x="1" y="172"/>
                    <a:pt x="39" y="251"/>
                    <a:pt x="114" y="277"/>
                  </a:cubicBezTo>
                  <a:cubicBezTo>
                    <a:pt x="1347" y="702"/>
                    <a:pt x="2410" y="1544"/>
                    <a:pt x="3111" y="2646"/>
                  </a:cubicBezTo>
                  <a:cubicBezTo>
                    <a:pt x="3122" y="2663"/>
                    <a:pt x="3137" y="2677"/>
                    <a:pt x="3152" y="2689"/>
                  </a:cubicBezTo>
                  <a:cubicBezTo>
                    <a:pt x="3175" y="2704"/>
                    <a:pt x="3202" y="2712"/>
                    <a:pt x="3229" y="2712"/>
                  </a:cubicBezTo>
                  <a:cubicBezTo>
                    <a:pt x="3256" y="2712"/>
                    <a:pt x="3283" y="2704"/>
                    <a:pt x="3307" y="2689"/>
                  </a:cubicBezTo>
                  <a:cubicBezTo>
                    <a:pt x="3375" y="2647"/>
                    <a:pt x="3393" y="2560"/>
                    <a:pt x="3350" y="2494"/>
                  </a:cubicBezTo>
                  <a:cubicBezTo>
                    <a:pt x="2618" y="1337"/>
                    <a:pt x="1500" y="454"/>
                    <a:pt x="207" y="9"/>
                  </a:cubicBezTo>
                  <a:cubicBezTo>
                    <a:pt x="191" y="3"/>
                    <a:pt x="176" y="1"/>
                    <a:pt x="16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1"/>
            <p:cNvSpPr/>
            <p:nvPr/>
          </p:nvSpPr>
          <p:spPr>
            <a:xfrm>
              <a:off x="1929450" y="2782525"/>
              <a:ext cx="89125" cy="23250"/>
            </a:xfrm>
            <a:custGeom>
              <a:avLst/>
              <a:gdLst/>
              <a:ahLst/>
              <a:cxnLst/>
              <a:rect l="l" t="t" r="r" b="b"/>
              <a:pathLst>
                <a:path w="3565" h="930" extrusionOk="0">
                  <a:moveTo>
                    <a:pt x="156" y="1"/>
                  </a:moveTo>
                  <a:cubicBezTo>
                    <a:pt x="101" y="1"/>
                    <a:pt x="48" y="32"/>
                    <a:pt x="26" y="86"/>
                  </a:cubicBezTo>
                  <a:cubicBezTo>
                    <a:pt x="0" y="151"/>
                    <a:pt x="23" y="222"/>
                    <a:pt x="79" y="261"/>
                  </a:cubicBezTo>
                  <a:cubicBezTo>
                    <a:pt x="86" y="265"/>
                    <a:pt x="93" y="270"/>
                    <a:pt x="102" y="272"/>
                  </a:cubicBezTo>
                  <a:cubicBezTo>
                    <a:pt x="1125" y="704"/>
                    <a:pt x="2251" y="929"/>
                    <a:pt x="3360" y="929"/>
                  </a:cubicBezTo>
                  <a:cubicBezTo>
                    <a:pt x="3381" y="929"/>
                    <a:pt x="3402" y="929"/>
                    <a:pt x="3423" y="929"/>
                  </a:cubicBezTo>
                  <a:cubicBezTo>
                    <a:pt x="3501" y="929"/>
                    <a:pt x="3565" y="864"/>
                    <a:pt x="3565" y="786"/>
                  </a:cubicBezTo>
                  <a:cubicBezTo>
                    <a:pt x="3565" y="707"/>
                    <a:pt x="3500" y="644"/>
                    <a:pt x="3421" y="644"/>
                  </a:cubicBezTo>
                  <a:cubicBezTo>
                    <a:pt x="3400" y="644"/>
                    <a:pt x="3380" y="644"/>
                    <a:pt x="3359" y="644"/>
                  </a:cubicBezTo>
                  <a:cubicBezTo>
                    <a:pt x="2287" y="644"/>
                    <a:pt x="1201" y="426"/>
                    <a:pt x="212" y="12"/>
                  </a:cubicBezTo>
                  <a:cubicBezTo>
                    <a:pt x="194" y="4"/>
                    <a:pt x="175" y="1"/>
                    <a:pt x="15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1"/>
            <p:cNvSpPr/>
            <p:nvPr/>
          </p:nvSpPr>
          <p:spPr>
            <a:xfrm>
              <a:off x="1907500" y="2715375"/>
              <a:ext cx="126975" cy="88750"/>
            </a:xfrm>
            <a:custGeom>
              <a:avLst/>
              <a:gdLst/>
              <a:ahLst/>
              <a:cxnLst/>
              <a:rect l="l" t="t" r="r" b="b"/>
              <a:pathLst>
                <a:path w="5079" h="3550" extrusionOk="0">
                  <a:moveTo>
                    <a:pt x="1510" y="0"/>
                  </a:moveTo>
                  <a:cubicBezTo>
                    <a:pt x="1078" y="0"/>
                    <a:pt x="660" y="140"/>
                    <a:pt x="395" y="472"/>
                  </a:cubicBezTo>
                  <a:cubicBezTo>
                    <a:pt x="190" y="730"/>
                    <a:pt x="107" y="1065"/>
                    <a:pt x="73" y="1393"/>
                  </a:cubicBezTo>
                  <a:cubicBezTo>
                    <a:pt x="1" y="2080"/>
                    <a:pt x="187" y="2883"/>
                    <a:pt x="802" y="3195"/>
                  </a:cubicBezTo>
                  <a:cubicBezTo>
                    <a:pt x="1064" y="3330"/>
                    <a:pt x="1367" y="3353"/>
                    <a:pt x="1661" y="3377"/>
                  </a:cubicBezTo>
                  <a:cubicBezTo>
                    <a:pt x="2058" y="3407"/>
                    <a:pt x="2457" y="3436"/>
                    <a:pt x="2856" y="3466"/>
                  </a:cubicBezTo>
                  <a:cubicBezTo>
                    <a:pt x="3178" y="3489"/>
                    <a:pt x="3501" y="3515"/>
                    <a:pt x="3823" y="3538"/>
                  </a:cubicBezTo>
                  <a:cubicBezTo>
                    <a:pt x="3905" y="3544"/>
                    <a:pt x="3988" y="3549"/>
                    <a:pt x="4072" y="3549"/>
                  </a:cubicBezTo>
                  <a:cubicBezTo>
                    <a:pt x="4255" y="3549"/>
                    <a:pt x="4435" y="3522"/>
                    <a:pt x="4580" y="3417"/>
                  </a:cubicBezTo>
                  <a:cubicBezTo>
                    <a:pt x="5079" y="3059"/>
                    <a:pt x="4283" y="2001"/>
                    <a:pt x="4061" y="1664"/>
                  </a:cubicBezTo>
                  <a:cubicBezTo>
                    <a:pt x="3630" y="1012"/>
                    <a:pt x="3049" y="440"/>
                    <a:pt x="2313" y="154"/>
                  </a:cubicBezTo>
                  <a:cubicBezTo>
                    <a:pt x="2063" y="56"/>
                    <a:pt x="1784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1"/>
            <p:cNvSpPr/>
            <p:nvPr/>
          </p:nvSpPr>
          <p:spPr>
            <a:xfrm>
              <a:off x="2055925" y="2747825"/>
              <a:ext cx="200100" cy="119300"/>
            </a:xfrm>
            <a:custGeom>
              <a:avLst/>
              <a:gdLst/>
              <a:ahLst/>
              <a:cxnLst/>
              <a:rect l="l" t="t" r="r" b="b"/>
              <a:pathLst>
                <a:path w="8004" h="4772" extrusionOk="0">
                  <a:moveTo>
                    <a:pt x="3879" y="1"/>
                  </a:moveTo>
                  <a:cubicBezTo>
                    <a:pt x="3236" y="1"/>
                    <a:pt x="2580" y="231"/>
                    <a:pt x="2037" y="590"/>
                  </a:cubicBezTo>
                  <a:cubicBezTo>
                    <a:pt x="1428" y="991"/>
                    <a:pt x="0" y="2123"/>
                    <a:pt x="138" y="2893"/>
                  </a:cubicBezTo>
                  <a:cubicBezTo>
                    <a:pt x="293" y="3767"/>
                    <a:pt x="1686" y="4250"/>
                    <a:pt x="2400" y="4430"/>
                  </a:cubicBezTo>
                  <a:cubicBezTo>
                    <a:pt x="3300" y="4656"/>
                    <a:pt x="4230" y="4771"/>
                    <a:pt x="5159" y="4771"/>
                  </a:cubicBezTo>
                  <a:cubicBezTo>
                    <a:pt x="5234" y="4771"/>
                    <a:pt x="5309" y="4771"/>
                    <a:pt x="5384" y="4769"/>
                  </a:cubicBezTo>
                  <a:cubicBezTo>
                    <a:pt x="6029" y="4756"/>
                    <a:pt x="6706" y="4676"/>
                    <a:pt x="7222" y="4289"/>
                  </a:cubicBezTo>
                  <a:cubicBezTo>
                    <a:pt x="7738" y="3902"/>
                    <a:pt x="8004" y="3120"/>
                    <a:pt x="7635" y="2591"/>
                  </a:cubicBezTo>
                  <a:cubicBezTo>
                    <a:pt x="7470" y="2354"/>
                    <a:pt x="7212" y="2205"/>
                    <a:pt x="6983" y="2032"/>
                  </a:cubicBezTo>
                  <a:cubicBezTo>
                    <a:pt x="6229" y="1466"/>
                    <a:pt x="5706" y="584"/>
                    <a:pt x="4845" y="199"/>
                  </a:cubicBezTo>
                  <a:cubicBezTo>
                    <a:pt x="4538" y="62"/>
                    <a:pt x="4210" y="1"/>
                    <a:pt x="3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1"/>
            <p:cNvSpPr/>
            <p:nvPr/>
          </p:nvSpPr>
          <p:spPr>
            <a:xfrm>
              <a:off x="2062300" y="2780375"/>
              <a:ext cx="86200" cy="16125"/>
            </a:xfrm>
            <a:custGeom>
              <a:avLst/>
              <a:gdLst/>
              <a:ahLst/>
              <a:cxnLst/>
              <a:rect l="l" t="t" r="r" b="b"/>
              <a:pathLst>
                <a:path w="3448" h="645" extrusionOk="0">
                  <a:moveTo>
                    <a:pt x="2271" y="0"/>
                  </a:moveTo>
                  <a:cubicBezTo>
                    <a:pt x="1538" y="0"/>
                    <a:pt x="807" y="125"/>
                    <a:pt x="114" y="371"/>
                  </a:cubicBezTo>
                  <a:cubicBezTo>
                    <a:pt x="41" y="397"/>
                    <a:pt x="0" y="479"/>
                    <a:pt x="28" y="552"/>
                  </a:cubicBezTo>
                  <a:cubicBezTo>
                    <a:pt x="39" y="581"/>
                    <a:pt x="58" y="606"/>
                    <a:pt x="84" y="622"/>
                  </a:cubicBezTo>
                  <a:cubicBezTo>
                    <a:pt x="106" y="637"/>
                    <a:pt x="133" y="645"/>
                    <a:pt x="161" y="645"/>
                  </a:cubicBezTo>
                  <a:cubicBezTo>
                    <a:pt x="177" y="645"/>
                    <a:pt x="193" y="642"/>
                    <a:pt x="208" y="637"/>
                  </a:cubicBezTo>
                  <a:cubicBezTo>
                    <a:pt x="871" y="402"/>
                    <a:pt x="1569" y="284"/>
                    <a:pt x="2269" y="284"/>
                  </a:cubicBezTo>
                  <a:cubicBezTo>
                    <a:pt x="2605" y="284"/>
                    <a:pt x="2940" y="311"/>
                    <a:pt x="3273" y="366"/>
                  </a:cubicBezTo>
                  <a:cubicBezTo>
                    <a:pt x="3281" y="367"/>
                    <a:pt x="3288" y="368"/>
                    <a:pt x="3296" y="368"/>
                  </a:cubicBezTo>
                  <a:cubicBezTo>
                    <a:pt x="3364" y="368"/>
                    <a:pt x="3424" y="319"/>
                    <a:pt x="3436" y="250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2" y="29"/>
                    <a:pt x="2621" y="0"/>
                    <a:pt x="227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1"/>
            <p:cNvSpPr/>
            <p:nvPr/>
          </p:nvSpPr>
          <p:spPr>
            <a:xfrm>
              <a:off x="2064375" y="2802150"/>
              <a:ext cx="74200" cy="23825"/>
            </a:xfrm>
            <a:custGeom>
              <a:avLst/>
              <a:gdLst/>
              <a:ahLst/>
              <a:cxnLst/>
              <a:rect l="l" t="t" r="r" b="b"/>
              <a:pathLst>
                <a:path w="2968" h="953" extrusionOk="0">
                  <a:moveTo>
                    <a:pt x="161" y="1"/>
                  </a:moveTo>
                  <a:cubicBezTo>
                    <a:pt x="111" y="1"/>
                    <a:pt x="62" y="28"/>
                    <a:pt x="36" y="75"/>
                  </a:cubicBezTo>
                  <a:cubicBezTo>
                    <a:pt x="1" y="142"/>
                    <a:pt x="22" y="223"/>
                    <a:pt x="82" y="261"/>
                  </a:cubicBezTo>
                  <a:cubicBezTo>
                    <a:pt x="87" y="264"/>
                    <a:pt x="89" y="266"/>
                    <a:pt x="94" y="269"/>
                  </a:cubicBezTo>
                  <a:cubicBezTo>
                    <a:pt x="922" y="716"/>
                    <a:pt x="1857" y="952"/>
                    <a:pt x="2800" y="952"/>
                  </a:cubicBezTo>
                  <a:cubicBezTo>
                    <a:pt x="2809" y="952"/>
                    <a:pt x="2817" y="952"/>
                    <a:pt x="2826" y="952"/>
                  </a:cubicBezTo>
                  <a:cubicBezTo>
                    <a:pt x="2904" y="949"/>
                    <a:pt x="2967" y="886"/>
                    <a:pt x="2967" y="808"/>
                  </a:cubicBezTo>
                  <a:cubicBezTo>
                    <a:pt x="2967" y="730"/>
                    <a:pt x="2903" y="667"/>
                    <a:pt x="2824" y="667"/>
                  </a:cubicBezTo>
                  <a:cubicBezTo>
                    <a:pt x="2818" y="667"/>
                    <a:pt x="2813" y="667"/>
                    <a:pt x="2807" y="667"/>
                  </a:cubicBezTo>
                  <a:cubicBezTo>
                    <a:pt x="1910" y="667"/>
                    <a:pt x="1017" y="444"/>
                    <a:pt x="228" y="18"/>
                  </a:cubicBezTo>
                  <a:cubicBezTo>
                    <a:pt x="207" y="6"/>
                    <a:pt x="184" y="1"/>
                    <a:pt x="16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1"/>
            <p:cNvSpPr/>
            <p:nvPr/>
          </p:nvSpPr>
          <p:spPr>
            <a:xfrm>
              <a:off x="2055050" y="2761875"/>
              <a:ext cx="149700" cy="92025"/>
            </a:xfrm>
            <a:custGeom>
              <a:avLst/>
              <a:gdLst/>
              <a:ahLst/>
              <a:cxnLst/>
              <a:rect l="l" t="t" r="r" b="b"/>
              <a:pathLst>
                <a:path w="5988" h="3681" extrusionOk="0">
                  <a:moveTo>
                    <a:pt x="3052" y="0"/>
                  </a:moveTo>
                  <a:cubicBezTo>
                    <a:pt x="2547" y="0"/>
                    <a:pt x="2017" y="204"/>
                    <a:pt x="1578" y="514"/>
                  </a:cubicBezTo>
                  <a:cubicBezTo>
                    <a:pt x="1107" y="842"/>
                    <a:pt x="1" y="1765"/>
                    <a:pt x="81" y="2365"/>
                  </a:cubicBezTo>
                  <a:cubicBezTo>
                    <a:pt x="173" y="3039"/>
                    <a:pt x="1205" y="3372"/>
                    <a:pt x="1737" y="3491"/>
                  </a:cubicBezTo>
                  <a:cubicBezTo>
                    <a:pt x="2303" y="3616"/>
                    <a:pt x="2888" y="3680"/>
                    <a:pt x="3477" y="3680"/>
                  </a:cubicBezTo>
                  <a:cubicBezTo>
                    <a:pt x="3640" y="3680"/>
                    <a:pt x="3804" y="3675"/>
                    <a:pt x="3968" y="3665"/>
                  </a:cubicBezTo>
                  <a:cubicBezTo>
                    <a:pt x="4454" y="3638"/>
                    <a:pt x="4967" y="3554"/>
                    <a:pt x="5366" y="3238"/>
                  </a:cubicBezTo>
                  <a:cubicBezTo>
                    <a:pt x="5765" y="2922"/>
                    <a:pt x="5988" y="2305"/>
                    <a:pt x="5727" y="1905"/>
                  </a:cubicBezTo>
                  <a:cubicBezTo>
                    <a:pt x="5609" y="1726"/>
                    <a:pt x="5420" y="1617"/>
                    <a:pt x="5251" y="1490"/>
                  </a:cubicBezTo>
                  <a:cubicBezTo>
                    <a:pt x="4702" y="1070"/>
                    <a:pt x="4334" y="402"/>
                    <a:pt x="3699" y="128"/>
                  </a:cubicBezTo>
                  <a:cubicBezTo>
                    <a:pt x="3495" y="40"/>
                    <a:pt x="3276" y="0"/>
                    <a:pt x="3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1"/>
            <p:cNvSpPr/>
            <p:nvPr/>
          </p:nvSpPr>
          <p:spPr>
            <a:xfrm>
              <a:off x="1900875" y="2804525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2" y="0"/>
                  </a:moveTo>
                  <a:cubicBezTo>
                    <a:pt x="4549" y="0"/>
                    <a:pt x="4459" y="9"/>
                    <a:pt x="4362" y="26"/>
                  </a:cubicBezTo>
                  <a:cubicBezTo>
                    <a:pt x="3432" y="191"/>
                    <a:pt x="2486" y="589"/>
                    <a:pt x="1603" y="910"/>
                  </a:cubicBezTo>
                  <a:cubicBezTo>
                    <a:pt x="1162" y="1069"/>
                    <a:pt x="693" y="1263"/>
                    <a:pt x="448" y="1663"/>
                  </a:cubicBezTo>
                  <a:cubicBezTo>
                    <a:pt x="72" y="2270"/>
                    <a:pt x="372" y="3053"/>
                    <a:pt x="323" y="3764"/>
                  </a:cubicBezTo>
                  <a:cubicBezTo>
                    <a:pt x="285" y="4363"/>
                    <a:pt x="1" y="5009"/>
                    <a:pt x="307" y="5525"/>
                  </a:cubicBezTo>
                  <a:cubicBezTo>
                    <a:pt x="519" y="5881"/>
                    <a:pt x="919" y="6015"/>
                    <a:pt x="1345" y="6015"/>
                  </a:cubicBezTo>
                  <a:cubicBezTo>
                    <a:pt x="1624" y="6015"/>
                    <a:pt x="1914" y="5958"/>
                    <a:pt x="2169" y="5868"/>
                  </a:cubicBezTo>
                  <a:cubicBezTo>
                    <a:pt x="3997" y="5223"/>
                    <a:pt x="5364" y="3439"/>
                    <a:pt x="5512" y="1505"/>
                  </a:cubicBezTo>
                  <a:cubicBezTo>
                    <a:pt x="5575" y="690"/>
                    <a:pt x="5387" y="0"/>
                    <a:pt x="4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1"/>
            <p:cNvSpPr/>
            <p:nvPr/>
          </p:nvSpPr>
          <p:spPr>
            <a:xfrm>
              <a:off x="1966200" y="2817500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30" y="0"/>
                  </a:moveTo>
                  <a:cubicBezTo>
                    <a:pt x="2669" y="0"/>
                    <a:pt x="2613" y="39"/>
                    <a:pt x="2595" y="99"/>
                  </a:cubicBezTo>
                  <a:cubicBezTo>
                    <a:pt x="2142" y="1516"/>
                    <a:pt x="1332" y="2792"/>
                    <a:pt x="244" y="3804"/>
                  </a:cubicBezTo>
                  <a:cubicBezTo>
                    <a:pt x="207" y="3808"/>
                    <a:pt x="168" y="3828"/>
                    <a:pt x="144" y="3860"/>
                  </a:cubicBezTo>
                  <a:lnTo>
                    <a:pt x="45" y="3989"/>
                  </a:lnTo>
                  <a:cubicBezTo>
                    <a:pt x="1" y="4046"/>
                    <a:pt x="8" y="4129"/>
                    <a:pt x="61" y="4179"/>
                  </a:cubicBezTo>
                  <a:cubicBezTo>
                    <a:pt x="68" y="4184"/>
                    <a:pt x="74" y="4189"/>
                    <a:pt x="81" y="4194"/>
                  </a:cubicBezTo>
                  <a:cubicBezTo>
                    <a:pt x="104" y="4209"/>
                    <a:pt x="132" y="4216"/>
                    <a:pt x="159" y="4216"/>
                  </a:cubicBezTo>
                  <a:cubicBezTo>
                    <a:pt x="192" y="4216"/>
                    <a:pt x="224" y="4205"/>
                    <a:pt x="250" y="4184"/>
                  </a:cubicBezTo>
                  <a:cubicBezTo>
                    <a:pt x="1468" y="3114"/>
                    <a:pt x="2373" y="1731"/>
                    <a:pt x="2866" y="186"/>
                  </a:cubicBezTo>
                  <a:cubicBezTo>
                    <a:pt x="2890" y="112"/>
                    <a:pt x="2847" y="33"/>
                    <a:pt x="2774" y="7"/>
                  </a:cubicBezTo>
                  <a:cubicBezTo>
                    <a:pt x="2759" y="2"/>
                    <a:pt x="2744" y="0"/>
                    <a:pt x="273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1"/>
            <p:cNvSpPr/>
            <p:nvPr/>
          </p:nvSpPr>
          <p:spPr>
            <a:xfrm>
              <a:off x="1951550" y="2812325"/>
              <a:ext cx="73625" cy="66175"/>
            </a:xfrm>
            <a:custGeom>
              <a:avLst/>
              <a:gdLst/>
              <a:ahLst/>
              <a:cxnLst/>
              <a:rect l="l" t="t" r="r" b="b"/>
              <a:pathLst>
                <a:path w="2945" h="2647" extrusionOk="0">
                  <a:moveTo>
                    <a:pt x="2781" y="1"/>
                  </a:moveTo>
                  <a:cubicBezTo>
                    <a:pt x="2759" y="1"/>
                    <a:pt x="2737" y="6"/>
                    <a:pt x="2716" y="16"/>
                  </a:cubicBezTo>
                  <a:cubicBezTo>
                    <a:pt x="1633" y="574"/>
                    <a:pt x="708" y="1407"/>
                    <a:pt x="43" y="2426"/>
                  </a:cubicBezTo>
                  <a:cubicBezTo>
                    <a:pt x="0" y="2492"/>
                    <a:pt x="20" y="2580"/>
                    <a:pt x="85" y="2623"/>
                  </a:cubicBezTo>
                  <a:cubicBezTo>
                    <a:pt x="109" y="2639"/>
                    <a:pt x="136" y="2646"/>
                    <a:pt x="162" y="2646"/>
                  </a:cubicBezTo>
                  <a:cubicBezTo>
                    <a:pt x="209" y="2646"/>
                    <a:pt x="256" y="2623"/>
                    <a:pt x="281" y="2579"/>
                  </a:cubicBezTo>
                  <a:cubicBezTo>
                    <a:pt x="919" y="1602"/>
                    <a:pt x="1806" y="802"/>
                    <a:pt x="2847" y="269"/>
                  </a:cubicBezTo>
                  <a:cubicBezTo>
                    <a:pt x="2916" y="233"/>
                    <a:pt x="2944" y="147"/>
                    <a:pt x="2908" y="77"/>
                  </a:cubicBezTo>
                  <a:cubicBezTo>
                    <a:pt x="2883" y="29"/>
                    <a:pt x="2833" y="1"/>
                    <a:pt x="27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1"/>
            <p:cNvSpPr/>
            <p:nvPr/>
          </p:nvSpPr>
          <p:spPr>
            <a:xfrm>
              <a:off x="1936250" y="2810300"/>
              <a:ext cx="95250" cy="102875"/>
            </a:xfrm>
            <a:custGeom>
              <a:avLst/>
              <a:gdLst/>
              <a:ahLst/>
              <a:cxnLst/>
              <a:rect l="l" t="t" r="r" b="b"/>
              <a:pathLst>
                <a:path w="3810" h="4115" extrusionOk="0">
                  <a:moveTo>
                    <a:pt x="3166" y="1"/>
                  </a:moveTo>
                  <a:cubicBezTo>
                    <a:pt x="3109" y="1"/>
                    <a:pt x="3048" y="7"/>
                    <a:pt x="2981" y="19"/>
                  </a:cubicBezTo>
                  <a:cubicBezTo>
                    <a:pt x="2345" y="133"/>
                    <a:pt x="1699" y="406"/>
                    <a:pt x="1094" y="623"/>
                  </a:cubicBezTo>
                  <a:cubicBezTo>
                    <a:pt x="793" y="734"/>
                    <a:pt x="473" y="866"/>
                    <a:pt x="304" y="1138"/>
                  </a:cubicBezTo>
                  <a:cubicBezTo>
                    <a:pt x="48" y="1554"/>
                    <a:pt x="253" y="2090"/>
                    <a:pt x="220" y="2575"/>
                  </a:cubicBezTo>
                  <a:cubicBezTo>
                    <a:pt x="194" y="2984"/>
                    <a:pt x="0" y="3425"/>
                    <a:pt x="210" y="3779"/>
                  </a:cubicBezTo>
                  <a:cubicBezTo>
                    <a:pt x="353" y="4023"/>
                    <a:pt x="627" y="4114"/>
                    <a:pt x="918" y="4114"/>
                  </a:cubicBezTo>
                  <a:cubicBezTo>
                    <a:pt x="1108" y="4114"/>
                    <a:pt x="1307" y="4075"/>
                    <a:pt x="1481" y="4013"/>
                  </a:cubicBezTo>
                  <a:cubicBezTo>
                    <a:pt x="2731" y="3573"/>
                    <a:pt x="3665" y="2350"/>
                    <a:pt x="3767" y="1030"/>
                  </a:cubicBezTo>
                  <a:cubicBezTo>
                    <a:pt x="3810" y="474"/>
                    <a:pt x="3681" y="1"/>
                    <a:pt x="3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1"/>
            <p:cNvSpPr/>
            <p:nvPr/>
          </p:nvSpPr>
          <p:spPr>
            <a:xfrm>
              <a:off x="2022875" y="2809900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0"/>
                  </a:moveTo>
                  <a:cubicBezTo>
                    <a:pt x="1304" y="0"/>
                    <a:pt x="912" y="194"/>
                    <a:pt x="563" y="685"/>
                  </a:cubicBezTo>
                  <a:cubicBezTo>
                    <a:pt x="177" y="1227"/>
                    <a:pt x="77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7" y="6117"/>
                    <a:pt x="808" y="6298"/>
                  </a:cubicBezTo>
                  <a:cubicBezTo>
                    <a:pt x="925" y="6353"/>
                    <a:pt x="1048" y="6374"/>
                    <a:pt x="1175" y="6374"/>
                  </a:cubicBezTo>
                  <a:cubicBezTo>
                    <a:pt x="1537" y="6374"/>
                    <a:pt x="1928" y="6206"/>
                    <a:pt x="2291" y="6206"/>
                  </a:cubicBezTo>
                  <a:cubicBezTo>
                    <a:pt x="2413" y="6206"/>
                    <a:pt x="2533" y="6225"/>
                    <a:pt x="2647" y="6276"/>
                  </a:cubicBezTo>
                  <a:cubicBezTo>
                    <a:pt x="2847" y="6365"/>
                    <a:pt x="2996" y="6540"/>
                    <a:pt x="3173" y="6670"/>
                  </a:cubicBezTo>
                  <a:cubicBezTo>
                    <a:pt x="3368" y="6816"/>
                    <a:pt x="3610" y="6906"/>
                    <a:pt x="3853" y="6906"/>
                  </a:cubicBezTo>
                  <a:cubicBezTo>
                    <a:pt x="3919" y="6906"/>
                    <a:pt x="3985" y="6900"/>
                    <a:pt x="4050" y="6885"/>
                  </a:cubicBezTo>
                  <a:cubicBezTo>
                    <a:pt x="4352" y="6819"/>
                    <a:pt x="4622" y="6573"/>
                    <a:pt x="4672" y="6268"/>
                  </a:cubicBezTo>
                  <a:cubicBezTo>
                    <a:pt x="4728" y="5932"/>
                    <a:pt x="4530" y="5601"/>
                    <a:pt x="4557" y="5262"/>
                  </a:cubicBezTo>
                  <a:cubicBezTo>
                    <a:pt x="4586" y="4900"/>
                    <a:pt x="4860" y="4612"/>
                    <a:pt x="4990" y="4273"/>
                  </a:cubicBezTo>
                  <a:cubicBezTo>
                    <a:pt x="5297" y="3476"/>
                    <a:pt x="4771" y="2622"/>
                    <a:pt x="4268" y="1932"/>
                  </a:cubicBezTo>
                  <a:cubicBezTo>
                    <a:pt x="3710" y="1163"/>
                    <a:pt x="2684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1"/>
            <p:cNvSpPr/>
            <p:nvPr/>
          </p:nvSpPr>
          <p:spPr>
            <a:xfrm>
              <a:off x="2036925" y="2806375"/>
              <a:ext cx="26050" cy="91675"/>
            </a:xfrm>
            <a:custGeom>
              <a:avLst/>
              <a:gdLst/>
              <a:ahLst/>
              <a:cxnLst/>
              <a:rect l="l" t="t" r="r" b="b"/>
              <a:pathLst>
                <a:path w="1042" h="3667" extrusionOk="0">
                  <a:moveTo>
                    <a:pt x="710" y="1"/>
                  </a:moveTo>
                  <a:cubicBezTo>
                    <a:pt x="661" y="1"/>
                    <a:pt x="612" y="27"/>
                    <a:pt x="586" y="75"/>
                  </a:cubicBezTo>
                  <a:cubicBezTo>
                    <a:pt x="1" y="1163"/>
                    <a:pt x="70" y="2582"/>
                    <a:pt x="762" y="3604"/>
                  </a:cubicBezTo>
                  <a:cubicBezTo>
                    <a:pt x="772" y="3621"/>
                    <a:pt x="786" y="3633"/>
                    <a:pt x="800" y="3644"/>
                  </a:cubicBezTo>
                  <a:cubicBezTo>
                    <a:pt x="824" y="3659"/>
                    <a:pt x="851" y="3667"/>
                    <a:pt x="878" y="3667"/>
                  </a:cubicBezTo>
                  <a:cubicBezTo>
                    <a:pt x="906" y="3667"/>
                    <a:pt x="934" y="3658"/>
                    <a:pt x="958" y="3640"/>
                  </a:cubicBezTo>
                  <a:cubicBezTo>
                    <a:pt x="1023" y="3597"/>
                    <a:pt x="1041" y="3508"/>
                    <a:pt x="997" y="3443"/>
                  </a:cubicBezTo>
                  <a:cubicBezTo>
                    <a:pt x="362" y="2506"/>
                    <a:pt x="297" y="1206"/>
                    <a:pt x="835" y="210"/>
                  </a:cubicBezTo>
                  <a:cubicBezTo>
                    <a:pt x="872" y="141"/>
                    <a:pt x="851" y="47"/>
                    <a:pt x="778" y="18"/>
                  </a:cubicBezTo>
                  <a:cubicBezTo>
                    <a:pt x="756" y="6"/>
                    <a:pt x="733" y="1"/>
                    <a:pt x="7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1"/>
            <p:cNvSpPr/>
            <p:nvPr/>
          </p:nvSpPr>
          <p:spPr>
            <a:xfrm>
              <a:off x="2057925" y="2814700"/>
              <a:ext cx="33950" cy="66550"/>
            </a:xfrm>
            <a:custGeom>
              <a:avLst/>
              <a:gdLst/>
              <a:ahLst/>
              <a:cxnLst/>
              <a:rect l="l" t="t" r="r" b="b"/>
              <a:pathLst>
                <a:path w="1358" h="2662" extrusionOk="0">
                  <a:moveTo>
                    <a:pt x="162" y="0"/>
                  </a:moveTo>
                  <a:cubicBezTo>
                    <a:pt x="137" y="0"/>
                    <a:pt x="112" y="7"/>
                    <a:pt x="89" y="20"/>
                  </a:cubicBezTo>
                  <a:cubicBezTo>
                    <a:pt x="22" y="60"/>
                    <a:pt x="1" y="149"/>
                    <a:pt x="41" y="215"/>
                  </a:cubicBezTo>
                  <a:cubicBezTo>
                    <a:pt x="482" y="948"/>
                    <a:pt x="826" y="1736"/>
                    <a:pt x="1063" y="2560"/>
                  </a:cubicBezTo>
                  <a:cubicBezTo>
                    <a:pt x="1074" y="2594"/>
                    <a:pt x="1096" y="2622"/>
                    <a:pt x="1121" y="2639"/>
                  </a:cubicBezTo>
                  <a:cubicBezTo>
                    <a:pt x="1146" y="2654"/>
                    <a:pt x="1174" y="2662"/>
                    <a:pt x="1203" y="2662"/>
                  </a:cubicBezTo>
                  <a:cubicBezTo>
                    <a:pt x="1215" y="2662"/>
                    <a:pt x="1228" y="2660"/>
                    <a:pt x="1240" y="2657"/>
                  </a:cubicBezTo>
                  <a:cubicBezTo>
                    <a:pt x="1315" y="2636"/>
                    <a:pt x="1358" y="2557"/>
                    <a:pt x="1336" y="2481"/>
                  </a:cubicBezTo>
                  <a:cubicBezTo>
                    <a:pt x="1093" y="1633"/>
                    <a:pt x="740" y="820"/>
                    <a:pt x="284" y="68"/>
                  </a:cubicBezTo>
                  <a:cubicBezTo>
                    <a:pt x="258" y="24"/>
                    <a:pt x="210" y="0"/>
                    <a:pt x="1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1"/>
            <p:cNvSpPr/>
            <p:nvPr/>
          </p:nvSpPr>
          <p:spPr>
            <a:xfrm>
              <a:off x="2031950" y="2806325"/>
              <a:ext cx="97350" cy="126875"/>
            </a:xfrm>
            <a:custGeom>
              <a:avLst/>
              <a:gdLst/>
              <a:ahLst/>
              <a:cxnLst/>
              <a:rect l="l" t="t" r="r" b="b"/>
              <a:pathLst>
                <a:path w="3894" h="5075" extrusionOk="0">
                  <a:moveTo>
                    <a:pt x="1252" y="0"/>
                  </a:moveTo>
                  <a:cubicBezTo>
                    <a:pt x="959" y="0"/>
                    <a:pt x="671" y="142"/>
                    <a:pt x="415" y="503"/>
                  </a:cubicBezTo>
                  <a:cubicBezTo>
                    <a:pt x="131" y="901"/>
                    <a:pt x="58" y="1412"/>
                    <a:pt x="32" y="1899"/>
                  </a:cubicBezTo>
                  <a:cubicBezTo>
                    <a:pt x="1" y="2551"/>
                    <a:pt x="44" y="3205"/>
                    <a:pt x="158" y="3848"/>
                  </a:cubicBezTo>
                  <a:cubicBezTo>
                    <a:pt x="211" y="4153"/>
                    <a:pt x="313" y="4494"/>
                    <a:pt x="594" y="4628"/>
                  </a:cubicBezTo>
                  <a:cubicBezTo>
                    <a:pt x="680" y="4669"/>
                    <a:pt x="771" y="4684"/>
                    <a:pt x="864" y="4684"/>
                  </a:cubicBezTo>
                  <a:cubicBezTo>
                    <a:pt x="1130" y="4684"/>
                    <a:pt x="1417" y="4561"/>
                    <a:pt x="1684" y="4561"/>
                  </a:cubicBezTo>
                  <a:cubicBezTo>
                    <a:pt x="1774" y="4561"/>
                    <a:pt x="1862" y="4575"/>
                    <a:pt x="1945" y="4612"/>
                  </a:cubicBezTo>
                  <a:cubicBezTo>
                    <a:pt x="2093" y="4678"/>
                    <a:pt x="2202" y="4805"/>
                    <a:pt x="2331" y="4902"/>
                  </a:cubicBezTo>
                  <a:cubicBezTo>
                    <a:pt x="2474" y="5008"/>
                    <a:pt x="2652" y="5075"/>
                    <a:pt x="2830" y="5075"/>
                  </a:cubicBezTo>
                  <a:cubicBezTo>
                    <a:pt x="2879" y="5075"/>
                    <a:pt x="2928" y="5070"/>
                    <a:pt x="2976" y="5059"/>
                  </a:cubicBezTo>
                  <a:cubicBezTo>
                    <a:pt x="3198" y="5010"/>
                    <a:pt x="3397" y="4830"/>
                    <a:pt x="3433" y="4606"/>
                  </a:cubicBezTo>
                  <a:cubicBezTo>
                    <a:pt x="3472" y="4361"/>
                    <a:pt x="3329" y="4118"/>
                    <a:pt x="3349" y="3868"/>
                  </a:cubicBezTo>
                  <a:cubicBezTo>
                    <a:pt x="3370" y="3603"/>
                    <a:pt x="3571" y="3389"/>
                    <a:pt x="3668" y="3143"/>
                  </a:cubicBezTo>
                  <a:cubicBezTo>
                    <a:pt x="3893" y="2557"/>
                    <a:pt x="3506" y="1929"/>
                    <a:pt x="3138" y="1423"/>
                  </a:cubicBezTo>
                  <a:cubicBezTo>
                    <a:pt x="2726" y="856"/>
                    <a:pt x="1972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1"/>
            <p:cNvSpPr/>
            <p:nvPr/>
          </p:nvSpPr>
          <p:spPr>
            <a:xfrm>
              <a:off x="1983925" y="2676350"/>
              <a:ext cx="167200" cy="128400"/>
            </a:xfrm>
            <a:custGeom>
              <a:avLst/>
              <a:gdLst/>
              <a:ahLst/>
              <a:cxnLst/>
              <a:rect l="l" t="t" r="r" b="b"/>
              <a:pathLst>
                <a:path w="6688" h="5136" extrusionOk="0">
                  <a:moveTo>
                    <a:pt x="1086" y="1"/>
                  </a:moveTo>
                  <a:cubicBezTo>
                    <a:pt x="812" y="82"/>
                    <a:pt x="514" y="117"/>
                    <a:pt x="311" y="312"/>
                  </a:cubicBezTo>
                  <a:cubicBezTo>
                    <a:pt x="1" y="610"/>
                    <a:pt x="65" y="1116"/>
                    <a:pt x="187" y="1528"/>
                  </a:cubicBezTo>
                  <a:cubicBezTo>
                    <a:pt x="490" y="2560"/>
                    <a:pt x="1259" y="4575"/>
                    <a:pt x="2340" y="5054"/>
                  </a:cubicBezTo>
                  <a:cubicBezTo>
                    <a:pt x="2466" y="5110"/>
                    <a:pt x="2596" y="5135"/>
                    <a:pt x="2729" y="5135"/>
                  </a:cubicBezTo>
                  <a:cubicBezTo>
                    <a:pt x="3807" y="5135"/>
                    <a:pt x="5064" y="3468"/>
                    <a:pt x="5667" y="2841"/>
                  </a:cubicBezTo>
                  <a:cubicBezTo>
                    <a:pt x="5993" y="2499"/>
                    <a:pt x="6316" y="2136"/>
                    <a:pt x="6501" y="1696"/>
                  </a:cubicBezTo>
                  <a:cubicBezTo>
                    <a:pt x="6608" y="1441"/>
                    <a:pt x="6661" y="1170"/>
                    <a:pt x="6687" y="892"/>
                  </a:cubicBezTo>
                  <a:lnTo>
                    <a:pt x="6687" y="892"/>
                  </a:lnTo>
                  <a:cubicBezTo>
                    <a:pt x="5902" y="1808"/>
                    <a:pt x="4861" y="2509"/>
                    <a:pt x="3710" y="2871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2" y="2931"/>
                  </a:cubicBezTo>
                  <a:cubicBezTo>
                    <a:pt x="3097" y="2900"/>
                    <a:pt x="2963" y="2797"/>
                    <a:pt x="2843" y="2692"/>
                  </a:cubicBezTo>
                  <a:cubicBezTo>
                    <a:pt x="2022" y="1983"/>
                    <a:pt x="1416" y="1035"/>
                    <a:pt x="1086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1"/>
            <p:cNvSpPr/>
            <p:nvPr/>
          </p:nvSpPr>
          <p:spPr>
            <a:xfrm>
              <a:off x="1908375" y="2804450"/>
              <a:ext cx="131850" cy="116225"/>
            </a:xfrm>
            <a:custGeom>
              <a:avLst/>
              <a:gdLst/>
              <a:ahLst/>
              <a:cxnLst/>
              <a:rect l="l" t="t" r="r" b="b"/>
              <a:pathLst>
                <a:path w="5274" h="4649" extrusionOk="0">
                  <a:moveTo>
                    <a:pt x="4329" y="1"/>
                  </a:moveTo>
                  <a:cubicBezTo>
                    <a:pt x="4246" y="1"/>
                    <a:pt x="4157" y="9"/>
                    <a:pt x="4061" y="26"/>
                  </a:cubicBezTo>
                  <a:cubicBezTo>
                    <a:pt x="3133" y="191"/>
                    <a:pt x="2186" y="591"/>
                    <a:pt x="1303" y="912"/>
                  </a:cubicBezTo>
                  <a:cubicBezTo>
                    <a:pt x="862" y="1071"/>
                    <a:pt x="393" y="1264"/>
                    <a:pt x="148" y="1664"/>
                  </a:cubicBezTo>
                  <a:cubicBezTo>
                    <a:pt x="72" y="1788"/>
                    <a:pt x="29" y="1918"/>
                    <a:pt x="0" y="2053"/>
                  </a:cubicBezTo>
                  <a:cubicBezTo>
                    <a:pt x="595" y="1767"/>
                    <a:pt x="1206" y="1517"/>
                    <a:pt x="1832" y="1312"/>
                  </a:cubicBezTo>
                  <a:cubicBezTo>
                    <a:pt x="2102" y="1224"/>
                    <a:pt x="2391" y="1143"/>
                    <a:pt x="2673" y="1143"/>
                  </a:cubicBezTo>
                  <a:cubicBezTo>
                    <a:pt x="2819" y="1143"/>
                    <a:pt x="2962" y="1165"/>
                    <a:pt x="3100" y="1219"/>
                  </a:cubicBezTo>
                  <a:cubicBezTo>
                    <a:pt x="3446" y="1352"/>
                    <a:pt x="3692" y="1673"/>
                    <a:pt x="3817" y="2023"/>
                  </a:cubicBezTo>
                  <a:cubicBezTo>
                    <a:pt x="3940" y="2371"/>
                    <a:pt x="3950" y="2749"/>
                    <a:pt x="3940" y="3120"/>
                  </a:cubicBezTo>
                  <a:cubicBezTo>
                    <a:pt x="3925" y="3635"/>
                    <a:pt x="3857" y="4145"/>
                    <a:pt x="3753" y="4648"/>
                  </a:cubicBezTo>
                  <a:cubicBezTo>
                    <a:pt x="4577" y="3804"/>
                    <a:pt x="5121" y="2683"/>
                    <a:pt x="5210" y="1507"/>
                  </a:cubicBezTo>
                  <a:cubicBezTo>
                    <a:pt x="5273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1"/>
            <p:cNvSpPr/>
            <p:nvPr/>
          </p:nvSpPr>
          <p:spPr>
            <a:xfrm>
              <a:off x="2023000" y="2809875"/>
              <a:ext cx="128675" cy="130850"/>
            </a:xfrm>
            <a:custGeom>
              <a:avLst/>
              <a:gdLst/>
              <a:ahLst/>
              <a:cxnLst/>
              <a:rect l="l" t="t" r="r" b="b"/>
              <a:pathLst>
                <a:path w="5147" h="5234" extrusionOk="0">
                  <a:moveTo>
                    <a:pt x="1701" y="0"/>
                  </a:moveTo>
                  <a:cubicBezTo>
                    <a:pt x="1302" y="0"/>
                    <a:pt x="910" y="193"/>
                    <a:pt x="561" y="683"/>
                  </a:cubicBezTo>
                  <a:cubicBezTo>
                    <a:pt x="175" y="1227"/>
                    <a:pt x="75" y="1919"/>
                    <a:pt x="43" y="2585"/>
                  </a:cubicBezTo>
                  <a:cubicBezTo>
                    <a:pt x="0" y="3470"/>
                    <a:pt x="58" y="4362"/>
                    <a:pt x="214" y="5234"/>
                  </a:cubicBezTo>
                  <a:cubicBezTo>
                    <a:pt x="307" y="4738"/>
                    <a:pt x="462" y="4255"/>
                    <a:pt x="675" y="3798"/>
                  </a:cubicBezTo>
                  <a:cubicBezTo>
                    <a:pt x="995" y="3111"/>
                    <a:pt x="1551" y="2425"/>
                    <a:pt x="2309" y="2380"/>
                  </a:cubicBezTo>
                  <a:cubicBezTo>
                    <a:pt x="2335" y="2379"/>
                    <a:pt x="2360" y="2378"/>
                    <a:pt x="2385" y="2378"/>
                  </a:cubicBezTo>
                  <a:cubicBezTo>
                    <a:pt x="2911" y="2378"/>
                    <a:pt x="3393" y="2686"/>
                    <a:pt x="3827" y="2995"/>
                  </a:cubicBezTo>
                  <a:cubicBezTo>
                    <a:pt x="4250" y="3298"/>
                    <a:pt x="4663" y="3614"/>
                    <a:pt x="5068" y="3941"/>
                  </a:cubicBezTo>
                  <a:cubicBezTo>
                    <a:pt x="5147" y="3245"/>
                    <a:pt x="4698" y="2528"/>
                    <a:pt x="4267" y="1933"/>
                  </a:cubicBezTo>
                  <a:cubicBezTo>
                    <a:pt x="3709" y="1164"/>
                    <a:pt x="2682" y="0"/>
                    <a:pt x="170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1"/>
            <p:cNvSpPr/>
            <p:nvPr/>
          </p:nvSpPr>
          <p:spPr>
            <a:xfrm>
              <a:off x="2055925" y="2747975"/>
              <a:ext cx="107775" cy="118050"/>
            </a:xfrm>
            <a:custGeom>
              <a:avLst/>
              <a:gdLst/>
              <a:ahLst/>
              <a:cxnLst/>
              <a:rect l="l" t="t" r="r" b="b"/>
              <a:pathLst>
                <a:path w="4311" h="4722" extrusionOk="0">
                  <a:moveTo>
                    <a:pt x="3869" y="0"/>
                  </a:moveTo>
                  <a:cubicBezTo>
                    <a:pt x="3229" y="0"/>
                    <a:pt x="2577" y="225"/>
                    <a:pt x="2037" y="582"/>
                  </a:cubicBezTo>
                  <a:cubicBezTo>
                    <a:pt x="1428" y="984"/>
                    <a:pt x="0" y="2116"/>
                    <a:pt x="138" y="2890"/>
                  </a:cubicBezTo>
                  <a:cubicBezTo>
                    <a:pt x="294" y="3764"/>
                    <a:pt x="1686" y="4244"/>
                    <a:pt x="2401" y="4425"/>
                  </a:cubicBezTo>
                  <a:cubicBezTo>
                    <a:pt x="3000" y="4575"/>
                    <a:pt x="3614" y="4670"/>
                    <a:pt x="4230" y="4722"/>
                  </a:cubicBezTo>
                  <a:cubicBezTo>
                    <a:pt x="3887" y="4382"/>
                    <a:pt x="3573" y="4016"/>
                    <a:pt x="3294" y="3624"/>
                  </a:cubicBezTo>
                  <a:cubicBezTo>
                    <a:pt x="2924" y="3102"/>
                    <a:pt x="2602" y="2469"/>
                    <a:pt x="2745" y="1845"/>
                  </a:cubicBezTo>
                  <a:cubicBezTo>
                    <a:pt x="2868" y="1309"/>
                    <a:pt x="3304" y="914"/>
                    <a:pt x="3717" y="551"/>
                  </a:cubicBezTo>
                  <a:cubicBezTo>
                    <a:pt x="3915" y="379"/>
                    <a:pt x="4111" y="207"/>
                    <a:pt x="4310" y="38"/>
                  </a:cubicBezTo>
                  <a:cubicBezTo>
                    <a:pt x="4165" y="12"/>
                    <a:pt x="4017" y="0"/>
                    <a:pt x="386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1"/>
            <p:cNvSpPr/>
            <p:nvPr/>
          </p:nvSpPr>
          <p:spPr>
            <a:xfrm>
              <a:off x="1920400" y="2687700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6"/>
                    <a:pt x="818" y="289"/>
                    <a:pt x="932" y="435"/>
                  </a:cubicBezTo>
                  <a:cubicBezTo>
                    <a:pt x="1354" y="967"/>
                    <a:pt x="1784" y="1511"/>
                    <a:pt x="1997" y="2156"/>
                  </a:cubicBezTo>
                  <a:cubicBezTo>
                    <a:pt x="2209" y="2801"/>
                    <a:pt x="2165" y="3574"/>
                    <a:pt x="1711" y="4077"/>
                  </a:cubicBezTo>
                  <a:cubicBezTo>
                    <a:pt x="1438" y="4379"/>
                    <a:pt x="1053" y="4551"/>
                    <a:pt x="680" y="4715"/>
                  </a:cubicBezTo>
                  <a:cubicBezTo>
                    <a:pt x="454" y="4815"/>
                    <a:pt x="227" y="4914"/>
                    <a:pt x="1" y="5014"/>
                  </a:cubicBezTo>
                  <a:cubicBezTo>
                    <a:pt x="603" y="5059"/>
                    <a:pt x="1206" y="5103"/>
                    <a:pt x="1808" y="5148"/>
                  </a:cubicBezTo>
                  <a:cubicBezTo>
                    <a:pt x="2298" y="5183"/>
                    <a:pt x="2786" y="5222"/>
                    <a:pt x="3274" y="5258"/>
                  </a:cubicBezTo>
                  <a:cubicBezTo>
                    <a:pt x="3396" y="5267"/>
                    <a:pt x="3521" y="5275"/>
                    <a:pt x="3645" y="5275"/>
                  </a:cubicBezTo>
                  <a:cubicBezTo>
                    <a:pt x="3925" y="5275"/>
                    <a:pt x="4200" y="5235"/>
                    <a:pt x="4422" y="5076"/>
                  </a:cubicBezTo>
                  <a:cubicBezTo>
                    <a:pt x="5181" y="4531"/>
                    <a:pt x="3975" y="2926"/>
                    <a:pt x="3637" y="2416"/>
                  </a:cubicBezTo>
                  <a:cubicBezTo>
                    <a:pt x="2985" y="1428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1"/>
            <p:cNvSpPr/>
            <p:nvPr/>
          </p:nvSpPr>
          <p:spPr>
            <a:xfrm>
              <a:off x="1999675" y="2765500"/>
              <a:ext cx="81825" cy="71900"/>
            </a:xfrm>
            <a:custGeom>
              <a:avLst/>
              <a:gdLst/>
              <a:ahLst/>
              <a:cxnLst/>
              <a:rect l="l" t="t" r="r" b="b"/>
              <a:pathLst>
                <a:path w="3273" h="2876" extrusionOk="0">
                  <a:moveTo>
                    <a:pt x="1637" y="1"/>
                  </a:moveTo>
                  <a:cubicBezTo>
                    <a:pt x="1170" y="1"/>
                    <a:pt x="713" y="227"/>
                    <a:pt x="437" y="645"/>
                  </a:cubicBezTo>
                  <a:cubicBezTo>
                    <a:pt x="0" y="1309"/>
                    <a:pt x="181" y="2200"/>
                    <a:pt x="843" y="2638"/>
                  </a:cubicBezTo>
                  <a:cubicBezTo>
                    <a:pt x="1088" y="2799"/>
                    <a:pt x="1363" y="2876"/>
                    <a:pt x="1636" y="2876"/>
                  </a:cubicBezTo>
                  <a:cubicBezTo>
                    <a:pt x="2102" y="2876"/>
                    <a:pt x="2559" y="2650"/>
                    <a:pt x="2835" y="2232"/>
                  </a:cubicBezTo>
                  <a:cubicBezTo>
                    <a:pt x="3272" y="1568"/>
                    <a:pt x="3090" y="678"/>
                    <a:pt x="2430" y="240"/>
                  </a:cubicBezTo>
                  <a:cubicBezTo>
                    <a:pt x="2185" y="78"/>
                    <a:pt x="1909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1"/>
            <p:cNvSpPr/>
            <p:nvPr/>
          </p:nvSpPr>
          <p:spPr>
            <a:xfrm>
              <a:off x="2017975" y="2781650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0" y="356"/>
                  </a:cubicBezTo>
                  <a:cubicBezTo>
                    <a:pt x="1" y="722"/>
                    <a:pt x="101" y="1215"/>
                    <a:pt x="466" y="1457"/>
                  </a:cubicBezTo>
                  <a:cubicBezTo>
                    <a:pt x="601" y="1545"/>
                    <a:pt x="752" y="1587"/>
                    <a:pt x="902" y="1587"/>
                  </a:cubicBezTo>
                  <a:cubicBezTo>
                    <a:pt x="1160" y="1587"/>
                    <a:pt x="1413" y="1462"/>
                    <a:pt x="1566" y="1230"/>
                  </a:cubicBezTo>
                  <a:cubicBezTo>
                    <a:pt x="1808" y="865"/>
                    <a:pt x="1708" y="372"/>
                    <a:pt x="1341" y="131"/>
                  </a:cubicBezTo>
                  <a:cubicBezTo>
                    <a:pt x="1206" y="43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1"/>
            <p:cNvSpPr/>
            <p:nvPr/>
          </p:nvSpPr>
          <p:spPr>
            <a:xfrm>
              <a:off x="4532800" y="2381150"/>
              <a:ext cx="333225" cy="834400"/>
            </a:xfrm>
            <a:custGeom>
              <a:avLst/>
              <a:gdLst/>
              <a:ahLst/>
              <a:cxnLst/>
              <a:rect l="l" t="t" r="r" b="b"/>
              <a:pathLst>
                <a:path w="13329" h="33376" extrusionOk="0">
                  <a:moveTo>
                    <a:pt x="1547" y="0"/>
                  </a:moveTo>
                  <a:lnTo>
                    <a:pt x="1547" y="0"/>
                  </a:lnTo>
                  <a:cubicBezTo>
                    <a:pt x="299" y="2372"/>
                    <a:pt x="1" y="5140"/>
                    <a:pt x="114" y="7818"/>
                  </a:cubicBezTo>
                  <a:cubicBezTo>
                    <a:pt x="375" y="14020"/>
                    <a:pt x="2774" y="20114"/>
                    <a:pt x="6814" y="24829"/>
                  </a:cubicBezTo>
                  <a:cubicBezTo>
                    <a:pt x="7985" y="26198"/>
                    <a:pt x="9321" y="27485"/>
                    <a:pt x="10280" y="29022"/>
                  </a:cubicBezTo>
                  <a:cubicBezTo>
                    <a:pt x="11130" y="30377"/>
                    <a:pt x="11209" y="32492"/>
                    <a:pt x="12451" y="33376"/>
                  </a:cubicBezTo>
                  <a:cubicBezTo>
                    <a:pt x="13328" y="32999"/>
                    <a:pt x="13138" y="31705"/>
                    <a:pt x="12736" y="30839"/>
                  </a:cubicBezTo>
                  <a:cubicBezTo>
                    <a:pt x="10119" y="25204"/>
                    <a:pt x="4897" y="21003"/>
                    <a:pt x="2741" y="15174"/>
                  </a:cubicBezTo>
                  <a:cubicBezTo>
                    <a:pt x="2004" y="13177"/>
                    <a:pt x="1656" y="11053"/>
                    <a:pt x="1463" y="8932"/>
                  </a:cubicBezTo>
                  <a:cubicBezTo>
                    <a:pt x="1192" y="5962"/>
                    <a:pt x="1220" y="2965"/>
                    <a:pt x="1547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1"/>
            <p:cNvSpPr/>
            <p:nvPr/>
          </p:nvSpPr>
          <p:spPr>
            <a:xfrm>
              <a:off x="4527275" y="2386575"/>
              <a:ext cx="327000" cy="828975"/>
            </a:xfrm>
            <a:custGeom>
              <a:avLst/>
              <a:gdLst/>
              <a:ahLst/>
              <a:cxnLst/>
              <a:rect l="l" t="t" r="r" b="b"/>
              <a:pathLst>
                <a:path w="13080" h="33159" extrusionOk="0">
                  <a:moveTo>
                    <a:pt x="1656" y="1"/>
                  </a:moveTo>
                  <a:lnTo>
                    <a:pt x="1656" y="1"/>
                  </a:lnTo>
                  <a:cubicBezTo>
                    <a:pt x="501" y="2323"/>
                    <a:pt x="223" y="5003"/>
                    <a:pt x="333" y="7601"/>
                  </a:cubicBezTo>
                  <a:cubicBezTo>
                    <a:pt x="594" y="13803"/>
                    <a:pt x="2994" y="19897"/>
                    <a:pt x="7034" y="24612"/>
                  </a:cubicBezTo>
                  <a:cubicBezTo>
                    <a:pt x="8205" y="25981"/>
                    <a:pt x="9539" y="27268"/>
                    <a:pt x="10502" y="28805"/>
                  </a:cubicBezTo>
                  <a:cubicBezTo>
                    <a:pt x="11349" y="30160"/>
                    <a:pt x="11430" y="32275"/>
                    <a:pt x="12674" y="33159"/>
                  </a:cubicBezTo>
                  <a:cubicBezTo>
                    <a:pt x="12850" y="33083"/>
                    <a:pt x="12983" y="32965"/>
                    <a:pt x="13079" y="32826"/>
                  </a:cubicBezTo>
                  <a:cubicBezTo>
                    <a:pt x="12467" y="30850"/>
                    <a:pt x="11421" y="28978"/>
                    <a:pt x="10239" y="27265"/>
                  </a:cubicBezTo>
                  <a:cubicBezTo>
                    <a:pt x="8342" y="24521"/>
                    <a:pt x="6071" y="22037"/>
                    <a:pt x="4354" y="19178"/>
                  </a:cubicBezTo>
                  <a:cubicBezTo>
                    <a:pt x="938" y="13493"/>
                    <a:pt x="1" y="6410"/>
                    <a:pt x="165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1"/>
            <p:cNvSpPr/>
            <p:nvPr/>
          </p:nvSpPr>
          <p:spPr>
            <a:xfrm>
              <a:off x="3931925" y="2115950"/>
              <a:ext cx="1371125" cy="2130950"/>
            </a:xfrm>
            <a:custGeom>
              <a:avLst/>
              <a:gdLst/>
              <a:ahLst/>
              <a:cxnLst/>
              <a:rect l="l" t="t" r="r" b="b"/>
              <a:pathLst>
                <a:path w="54845" h="85238" extrusionOk="0">
                  <a:moveTo>
                    <a:pt x="54320" y="1"/>
                  </a:moveTo>
                  <a:lnTo>
                    <a:pt x="54320" y="1"/>
                  </a:lnTo>
                  <a:cubicBezTo>
                    <a:pt x="52944" y="872"/>
                    <a:pt x="52645" y="2717"/>
                    <a:pt x="52478" y="4336"/>
                  </a:cubicBezTo>
                  <a:cubicBezTo>
                    <a:pt x="51825" y="10704"/>
                    <a:pt x="51204" y="17121"/>
                    <a:pt x="49441" y="23276"/>
                  </a:cubicBezTo>
                  <a:cubicBezTo>
                    <a:pt x="47678" y="29432"/>
                    <a:pt x="44681" y="35383"/>
                    <a:pt x="39935" y="39681"/>
                  </a:cubicBezTo>
                  <a:cubicBezTo>
                    <a:pt x="34177" y="44891"/>
                    <a:pt x="26372" y="47262"/>
                    <a:pt x="20242" y="52023"/>
                  </a:cubicBezTo>
                  <a:cubicBezTo>
                    <a:pt x="17334" y="54280"/>
                    <a:pt x="14850" y="57043"/>
                    <a:pt x="12596" y="59953"/>
                  </a:cubicBezTo>
                  <a:cubicBezTo>
                    <a:pt x="9063" y="64512"/>
                    <a:pt x="6054" y="69474"/>
                    <a:pt x="3639" y="74709"/>
                  </a:cubicBezTo>
                  <a:cubicBezTo>
                    <a:pt x="2422" y="77347"/>
                    <a:pt x="1019" y="80222"/>
                    <a:pt x="364" y="83064"/>
                  </a:cubicBezTo>
                  <a:cubicBezTo>
                    <a:pt x="1" y="84640"/>
                    <a:pt x="411" y="85238"/>
                    <a:pt x="1096" y="85238"/>
                  </a:cubicBezTo>
                  <a:cubicBezTo>
                    <a:pt x="2014" y="85238"/>
                    <a:pt x="3426" y="84164"/>
                    <a:pt x="4127" y="82938"/>
                  </a:cubicBezTo>
                  <a:cubicBezTo>
                    <a:pt x="4965" y="81470"/>
                    <a:pt x="5224" y="79756"/>
                    <a:pt x="5590" y="78106"/>
                  </a:cubicBezTo>
                  <a:cubicBezTo>
                    <a:pt x="7093" y="71327"/>
                    <a:pt x="11177" y="65508"/>
                    <a:pt x="15710" y="60248"/>
                  </a:cubicBezTo>
                  <a:cubicBezTo>
                    <a:pt x="22187" y="52737"/>
                    <a:pt x="34455" y="46205"/>
                    <a:pt x="37757" y="43464"/>
                  </a:cubicBezTo>
                  <a:cubicBezTo>
                    <a:pt x="41600" y="40270"/>
                    <a:pt x="45450" y="36949"/>
                    <a:pt x="48128" y="32731"/>
                  </a:cubicBezTo>
                  <a:cubicBezTo>
                    <a:pt x="52256" y="26232"/>
                    <a:pt x="53209" y="18279"/>
                    <a:pt x="54061" y="10625"/>
                  </a:cubicBezTo>
                  <a:cubicBezTo>
                    <a:pt x="54453" y="7095"/>
                    <a:pt x="54845" y="3515"/>
                    <a:pt x="54320" y="1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1"/>
            <p:cNvSpPr/>
            <p:nvPr/>
          </p:nvSpPr>
          <p:spPr>
            <a:xfrm>
              <a:off x="3966450" y="2116000"/>
              <a:ext cx="1336600" cy="2130150"/>
            </a:xfrm>
            <a:custGeom>
              <a:avLst/>
              <a:gdLst/>
              <a:ahLst/>
              <a:cxnLst/>
              <a:rect l="l" t="t" r="r" b="b"/>
              <a:pathLst>
                <a:path w="53464" h="85206" extrusionOk="0">
                  <a:moveTo>
                    <a:pt x="52939" y="0"/>
                  </a:moveTo>
                  <a:cubicBezTo>
                    <a:pt x="52786" y="99"/>
                    <a:pt x="52645" y="209"/>
                    <a:pt x="52516" y="331"/>
                  </a:cubicBezTo>
                  <a:cubicBezTo>
                    <a:pt x="52360" y="2100"/>
                    <a:pt x="52207" y="3866"/>
                    <a:pt x="52050" y="5634"/>
                  </a:cubicBezTo>
                  <a:cubicBezTo>
                    <a:pt x="51304" y="14146"/>
                    <a:pt x="50639" y="23198"/>
                    <a:pt x="46611" y="30734"/>
                  </a:cubicBezTo>
                  <a:cubicBezTo>
                    <a:pt x="42194" y="38997"/>
                    <a:pt x="34162" y="44703"/>
                    <a:pt x="25894" y="49106"/>
                  </a:cubicBezTo>
                  <a:cubicBezTo>
                    <a:pt x="23139" y="50573"/>
                    <a:pt x="20804" y="52197"/>
                    <a:pt x="18369" y="54151"/>
                  </a:cubicBezTo>
                  <a:cubicBezTo>
                    <a:pt x="12930" y="58521"/>
                    <a:pt x="4440" y="69095"/>
                    <a:pt x="1" y="85206"/>
                  </a:cubicBezTo>
                  <a:cubicBezTo>
                    <a:pt x="905" y="85022"/>
                    <a:pt x="2114" y="84045"/>
                    <a:pt x="2746" y="82940"/>
                  </a:cubicBezTo>
                  <a:cubicBezTo>
                    <a:pt x="3584" y="81472"/>
                    <a:pt x="3843" y="79758"/>
                    <a:pt x="4209" y="78107"/>
                  </a:cubicBezTo>
                  <a:cubicBezTo>
                    <a:pt x="5711" y="71328"/>
                    <a:pt x="9796" y="65509"/>
                    <a:pt x="14329" y="60249"/>
                  </a:cubicBezTo>
                  <a:cubicBezTo>
                    <a:pt x="20806" y="52736"/>
                    <a:pt x="33074" y="46206"/>
                    <a:pt x="36376" y="43464"/>
                  </a:cubicBezTo>
                  <a:cubicBezTo>
                    <a:pt x="40219" y="40273"/>
                    <a:pt x="44069" y="36950"/>
                    <a:pt x="46747" y="32734"/>
                  </a:cubicBezTo>
                  <a:cubicBezTo>
                    <a:pt x="50877" y="26234"/>
                    <a:pt x="51828" y="18280"/>
                    <a:pt x="52680" y="10628"/>
                  </a:cubicBezTo>
                  <a:cubicBezTo>
                    <a:pt x="53072" y="7093"/>
                    <a:pt x="53464" y="3513"/>
                    <a:pt x="529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1"/>
            <p:cNvSpPr/>
            <p:nvPr/>
          </p:nvSpPr>
          <p:spPr>
            <a:xfrm>
              <a:off x="5043500" y="1918500"/>
              <a:ext cx="576625" cy="535200"/>
            </a:xfrm>
            <a:custGeom>
              <a:avLst/>
              <a:gdLst/>
              <a:ahLst/>
              <a:cxnLst/>
              <a:rect l="l" t="t" r="r" b="b"/>
              <a:pathLst>
                <a:path w="23065" h="21408" extrusionOk="0">
                  <a:moveTo>
                    <a:pt x="13604" y="1"/>
                  </a:moveTo>
                  <a:cubicBezTo>
                    <a:pt x="13388" y="1"/>
                    <a:pt x="13172" y="23"/>
                    <a:pt x="12961" y="68"/>
                  </a:cubicBezTo>
                  <a:cubicBezTo>
                    <a:pt x="11779" y="318"/>
                    <a:pt x="10793" y="1185"/>
                    <a:pt x="10187" y="2232"/>
                  </a:cubicBezTo>
                  <a:cubicBezTo>
                    <a:pt x="9821" y="2864"/>
                    <a:pt x="9534" y="3611"/>
                    <a:pt x="8891" y="3953"/>
                  </a:cubicBezTo>
                  <a:cubicBezTo>
                    <a:pt x="8801" y="4002"/>
                    <a:pt x="8702" y="4040"/>
                    <a:pt x="8601" y="4075"/>
                  </a:cubicBezTo>
                  <a:cubicBezTo>
                    <a:pt x="8396" y="4147"/>
                    <a:pt x="8184" y="4201"/>
                    <a:pt x="7987" y="4276"/>
                  </a:cubicBezTo>
                  <a:cubicBezTo>
                    <a:pt x="7981" y="4277"/>
                    <a:pt x="7978" y="4278"/>
                    <a:pt x="7972" y="4281"/>
                  </a:cubicBezTo>
                  <a:cubicBezTo>
                    <a:pt x="7924" y="4298"/>
                    <a:pt x="7879" y="4320"/>
                    <a:pt x="7833" y="4341"/>
                  </a:cubicBezTo>
                  <a:lnTo>
                    <a:pt x="7790" y="4363"/>
                  </a:lnTo>
                  <a:cubicBezTo>
                    <a:pt x="7752" y="4383"/>
                    <a:pt x="7716" y="4405"/>
                    <a:pt x="7683" y="4427"/>
                  </a:cubicBezTo>
                  <a:cubicBezTo>
                    <a:pt x="7668" y="4436"/>
                    <a:pt x="7654" y="4446"/>
                    <a:pt x="7640" y="4456"/>
                  </a:cubicBezTo>
                  <a:cubicBezTo>
                    <a:pt x="7592" y="4491"/>
                    <a:pt x="7548" y="4526"/>
                    <a:pt x="7508" y="4569"/>
                  </a:cubicBezTo>
                  <a:cubicBezTo>
                    <a:pt x="7081" y="5015"/>
                    <a:pt x="7207" y="5742"/>
                    <a:pt x="7408" y="6325"/>
                  </a:cubicBezTo>
                  <a:cubicBezTo>
                    <a:pt x="7456" y="6466"/>
                    <a:pt x="7512" y="6619"/>
                    <a:pt x="7572" y="6781"/>
                  </a:cubicBezTo>
                  <a:cubicBezTo>
                    <a:pt x="6791" y="6033"/>
                    <a:pt x="5885" y="5428"/>
                    <a:pt x="4852" y="5075"/>
                  </a:cubicBezTo>
                  <a:cubicBezTo>
                    <a:pt x="4759" y="5042"/>
                    <a:pt x="4661" y="5014"/>
                    <a:pt x="4565" y="4986"/>
                  </a:cubicBezTo>
                  <a:cubicBezTo>
                    <a:pt x="4563" y="4986"/>
                    <a:pt x="4563" y="4986"/>
                    <a:pt x="4561" y="4985"/>
                  </a:cubicBezTo>
                  <a:cubicBezTo>
                    <a:pt x="4465" y="4958"/>
                    <a:pt x="4368" y="4936"/>
                    <a:pt x="4269" y="4915"/>
                  </a:cubicBezTo>
                  <a:cubicBezTo>
                    <a:pt x="3946" y="4848"/>
                    <a:pt x="3614" y="4812"/>
                    <a:pt x="3285" y="4812"/>
                  </a:cubicBezTo>
                  <a:cubicBezTo>
                    <a:pt x="2273" y="4812"/>
                    <a:pt x="1290" y="5150"/>
                    <a:pt x="706" y="5951"/>
                  </a:cubicBezTo>
                  <a:cubicBezTo>
                    <a:pt x="283" y="6533"/>
                    <a:pt x="134" y="7271"/>
                    <a:pt x="91" y="7989"/>
                  </a:cubicBezTo>
                  <a:cubicBezTo>
                    <a:pt x="1" y="9491"/>
                    <a:pt x="482" y="11224"/>
                    <a:pt x="1851" y="11849"/>
                  </a:cubicBezTo>
                  <a:cubicBezTo>
                    <a:pt x="2434" y="12115"/>
                    <a:pt x="3096" y="12138"/>
                    <a:pt x="3737" y="12158"/>
                  </a:cubicBezTo>
                  <a:lnTo>
                    <a:pt x="3741" y="12158"/>
                  </a:lnTo>
                  <a:lnTo>
                    <a:pt x="4816" y="12191"/>
                  </a:lnTo>
                  <a:cubicBezTo>
                    <a:pt x="5326" y="12207"/>
                    <a:pt x="5837" y="12221"/>
                    <a:pt x="6347" y="12237"/>
                  </a:cubicBezTo>
                  <a:cubicBezTo>
                    <a:pt x="6424" y="12239"/>
                    <a:pt x="6500" y="12243"/>
                    <a:pt x="6576" y="12244"/>
                  </a:cubicBezTo>
                  <a:cubicBezTo>
                    <a:pt x="6446" y="12299"/>
                    <a:pt x="6315" y="12352"/>
                    <a:pt x="6185" y="12408"/>
                  </a:cubicBezTo>
                  <a:cubicBezTo>
                    <a:pt x="5766" y="12583"/>
                    <a:pt x="5355" y="12760"/>
                    <a:pt x="4954" y="12927"/>
                  </a:cubicBezTo>
                  <a:cubicBezTo>
                    <a:pt x="4641" y="13056"/>
                    <a:pt x="4322" y="13197"/>
                    <a:pt x="4037" y="13381"/>
                  </a:cubicBezTo>
                  <a:cubicBezTo>
                    <a:pt x="3895" y="13471"/>
                    <a:pt x="3760" y="13574"/>
                    <a:pt x="3642" y="13689"/>
                  </a:cubicBezTo>
                  <a:cubicBezTo>
                    <a:pt x="3523" y="13804"/>
                    <a:pt x="3422" y="13934"/>
                    <a:pt x="3340" y="14080"/>
                  </a:cubicBezTo>
                  <a:cubicBezTo>
                    <a:pt x="3314" y="14128"/>
                    <a:pt x="3291" y="14173"/>
                    <a:pt x="3271" y="14222"/>
                  </a:cubicBezTo>
                  <a:cubicBezTo>
                    <a:pt x="2890" y="15091"/>
                    <a:pt x="3319" y="16137"/>
                    <a:pt x="3297" y="17110"/>
                  </a:cubicBezTo>
                  <a:cubicBezTo>
                    <a:pt x="3277" y="17972"/>
                    <a:pt x="2911" y="18922"/>
                    <a:pt x="3384" y="19644"/>
                  </a:cubicBezTo>
                  <a:cubicBezTo>
                    <a:pt x="3688" y="20109"/>
                    <a:pt x="4215" y="20286"/>
                    <a:pt x="4781" y="20286"/>
                  </a:cubicBezTo>
                  <a:cubicBezTo>
                    <a:pt x="5220" y="20286"/>
                    <a:pt x="5682" y="20179"/>
                    <a:pt x="6082" y="20018"/>
                  </a:cubicBezTo>
                  <a:cubicBezTo>
                    <a:pt x="7281" y="19534"/>
                    <a:pt x="8318" y="18702"/>
                    <a:pt x="9099" y="17675"/>
                  </a:cubicBezTo>
                  <a:cubicBezTo>
                    <a:pt x="9112" y="17659"/>
                    <a:pt x="9123" y="17642"/>
                    <a:pt x="9135" y="17628"/>
                  </a:cubicBezTo>
                  <a:cubicBezTo>
                    <a:pt x="9249" y="17476"/>
                    <a:pt x="9357" y="17319"/>
                    <a:pt x="9460" y="17159"/>
                  </a:cubicBezTo>
                  <a:cubicBezTo>
                    <a:pt x="9469" y="17145"/>
                    <a:pt x="9479" y="17127"/>
                    <a:pt x="9489" y="17113"/>
                  </a:cubicBezTo>
                  <a:cubicBezTo>
                    <a:pt x="9629" y="16888"/>
                    <a:pt x="9758" y="16654"/>
                    <a:pt x="9877" y="16416"/>
                  </a:cubicBezTo>
                  <a:cubicBezTo>
                    <a:pt x="9891" y="16674"/>
                    <a:pt x="9913" y="16931"/>
                    <a:pt x="9937" y="17188"/>
                  </a:cubicBezTo>
                  <a:cubicBezTo>
                    <a:pt x="9943" y="17239"/>
                    <a:pt x="9944" y="17291"/>
                    <a:pt x="9950" y="17342"/>
                  </a:cubicBezTo>
                  <a:cubicBezTo>
                    <a:pt x="10016" y="17959"/>
                    <a:pt x="10119" y="18572"/>
                    <a:pt x="10253" y="19177"/>
                  </a:cubicBezTo>
                  <a:lnTo>
                    <a:pt x="10264" y="19231"/>
                  </a:lnTo>
                  <a:lnTo>
                    <a:pt x="10264" y="19234"/>
                  </a:lnTo>
                  <a:cubicBezTo>
                    <a:pt x="10396" y="19826"/>
                    <a:pt x="10624" y="20487"/>
                    <a:pt x="11183" y="20722"/>
                  </a:cubicBezTo>
                  <a:cubicBezTo>
                    <a:pt x="11333" y="20785"/>
                    <a:pt x="11488" y="20810"/>
                    <a:pt x="11646" y="20810"/>
                  </a:cubicBezTo>
                  <a:cubicBezTo>
                    <a:pt x="12211" y="20810"/>
                    <a:pt x="12815" y="20495"/>
                    <a:pt x="13382" y="20495"/>
                  </a:cubicBezTo>
                  <a:cubicBezTo>
                    <a:pt x="13534" y="20495"/>
                    <a:pt x="13682" y="20517"/>
                    <a:pt x="13827" y="20574"/>
                  </a:cubicBezTo>
                  <a:cubicBezTo>
                    <a:pt x="14121" y="20689"/>
                    <a:pt x="14344" y="20933"/>
                    <a:pt x="14607" y="21109"/>
                  </a:cubicBezTo>
                  <a:cubicBezTo>
                    <a:pt x="14881" y="21294"/>
                    <a:pt x="15208" y="21407"/>
                    <a:pt x="15536" y="21407"/>
                  </a:cubicBezTo>
                  <a:cubicBezTo>
                    <a:pt x="15652" y="21407"/>
                    <a:pt x="15768" y="21393"/>
                    <a:pt x="15882" y="21363"/>
                  </a:cubicBezTo>
                  <a:cubicBezTo>
                    <a:pt x="16314" y="21251"/>
                    <a:pt x="16685" y="20880"/>
                    <a:pt x="16738" y="20435"/>
                  </a:cubicBezTo>
                  <a:cubicBezTo>
                    <a:pt x="16795" y="19951"/>
                    <a:pt x="16493" y="19485"/>
                    <a:pt x="16511" y="18998"/>
                  </a:cubicBezTo>
                  <a:cubicBezTo>
                    <a:pt x="16530" y="18477"/>
                    <a:pt x="16906" y="18043"/>
                    <a:pt x="17072" y="17549"/>
                  </a:cubicBezTo>
                  <a:cubicBezTo>
                    <a:pt x="17379" y="16637"/>
                    <a:pt x="16946" y="15710"/>
                    <a:pt x="16378" y="14887"/>
                  </a:cubicBezTo>
                  <a:cubicBezTo>
                    <a:pt x="16375" y="14880"/>
                    <a:pt x="16370" y="14874"/>
                    <a:pt x="16365" y="14867"/>
                  </a:cubicBezTo>
                  <a:cubicBezTo>
                    <a:pt x="16292" y="14761"/>
                    <a:pt x="16218" y="14658"/>
                    <a:pt x="16140" y="14556"/>
                  </a:cubicBezTo>
                  <a:cubicBezTo>
                    <a:pt x="16132" y="14543"/>
                    <a:pt x="16122" y="14532"/>
                    <a:pt x="16113" y="14522"/>
                  </a:cubicBezTo>
                  <a:lnTo>
                    <a:pt x="16060" y="14451"/>
                  </a:lnTo>
                  <a:lnTo>
                    <a:pt x="16060" y="14451"/>
                  </a:lnTo>
                  <a:cubicBezTo>
                    <a:pt x="16830" y="14562"/>
                    <a:pt x="17609" y="14619"/>
                    <a:pt x="18388" y="14619"/>
                  </a:cubicBezTo>
                  <a:cubicBezTo>
                    <a:pt x="18728" y="14619"/>
                    <a:pt x="19069" y="14608"/>
                    <a:pt x="19408" y="14586"/>
                  </a:cubicBezTo>
                  <a:cubicBezTo>
                    <a:pt x="20334" y="14526"/>
                    <a:pt x="21306" y="14368"/>
                    <a:pt x="22022" y="13779"/>
                  </a:cubicBezTo>
                  <a:cubicBezTo>
                    <a:pt x="22733" y="13199"/>
                    <a:pt x="23064" y="12058"/>
                    <a:pt x="22502" y="11320"/>
                  </a:cubicBezTo>
                  <a:cubicBezTo>
                    <a:pt x="22252" y="10990"/>
                    <a:pt x="21869" y="10791"/>
                    <a:pt x="21529" y="10557"/>
                  </a:cubicBezTo>
                  <a:cubicBezTo>
                    <a:pt x="20410" y="9788"/>
                    <a:pt x="19602" y="8555"/>
                    <a:pt x="18339" y="8056"/>
                  </a:cubicBezTo>
                  <a:cubicBezTo>
                    <a:pt x="17942" y="7899"/>
                    <a:pt x="17526" y="7828"/>
                    <a:pt x="17106" y="7828"/>
                  </a:cubicBezTo>
                  <a:cubicBezTo>
                    <a:pt x="16350" y="7828"/>
                    <a:pt x="15583" y="8059"/>
                    <a:pt x="14902" y="8432"/>
                  </a:cubicBezTo>
                  <a:cubicBezTo>
                    <a:pt x="15075" y="8218"/>
                    <a:pt x="15232" y="8028"/>
                    <a:pt x="15365" y="7874"/>
                  </a:cubicBezTo>
                  <a:cubicBezTo>
                    <a:pt x="15647" y="7555"/>
                    <a:pt x="15925" y="7221"/>
                    <a:pt x="16150" y="6860"/>
                  </a:cubicBezTo>
                  <a:cubicBezTo>
                    <a:pt x="16196" y="6788"/>
                    <a:pt x="16239" y="6713"/>
                    <a:pt x="16279" y="6639"/>
                  </a:cubicBezTo>
                  <a:cubicBezTo>
                    <a:pt x="16362" y="6490"/>
                    <a:pt x="16434" y="6337"/>
                    <a:pt x="16493" y="6175"/>
                  </a:cubicBezTo>
                  <a:cubicBezTo>
                    <a:pt x="16493" y="6173"/>
                    <a:pt x="16493" y="6173"/>
                    <a:pt x="16494" y="6172"/>
                  </a:cubicBezTo>
                  <a:cubicBezTo>
                    <a:pt x="16530" y="6073"/>
                    <a:pt x="16562" y="5971"/>
                    <a:pt x="16587" y="5871"/>
                  </a:cubicBezTo>
                  <a:cubicBezTo>
                    <a:pt x="16602" y="5816"/>
                    <a:pt x="16613" y="5760"/>
                    <a:pt x="16623" y="5707"/>
                  </a:cubicBezTo>
                  <a:cubicBezTo>
                    <a:pt x="16633" y="5663"/>
                    <a:pt x="16643" y="5617"/>
                    <a:pt x="16650" y="5571"/>
                  </a:cubicBezTo>
                  <a:cubicBezTo>
                    <a:pt x="16663" y="5495"/>
                    <a:pt x="16673" y="5419"/>
                    <a:pt x="16683" y="5342"/>
                  </a:cubicBezTo>
                  <a:cubicBezTo>
                    <a:pt x="16685" y="5322"/>
                    <a:pt x="16688" y="5302"/>
                    <a:pt x="16691" y="5283"/>
                  </a:cubicBezTo>
                  <a:cubicBezTo>
                    <a:pt x="16752" y="4671"/>
                    <a:pt x="16698" y="4039"/>
                    <a:pt x="16636" y="3423"/>
                  </a:cubicBezTo>
                  <a:cubicBezTo>
                    <a:pt x="16565" y="2699"/>
                    <a:pt x="16486" y="1948"/>
                    <a:pt x="16114" y="1322"/>
                  </a:cubicBezTo>
                  <a:cubicBezTo>
                    <a:pt x="15608" y="468"/>
                    <a:pt x="14602" y="1"/>
                    <a:pt x="13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1"/>
            <p:cNvSpPr/>
            <p:nvPr/>
          </p:nvSpPr>
          <p:spPr>
            <a:xfrm>
              <a:off x="5234375" y="1960400"/>
              <a:ext cx="206400" cy="240800"/>
            </a:xfrm>
            <a:custGeom>
              <a:avLst/>
              <a:gdLst/>
              <a:ahLst/>
              <a:cxnLst/>
              <a:rect l="l" t="t" r="r" b="b"/>
              <a:pathLst>
                <a:path w="8256" h="9632" extrusionOk="0">
                  <a:moveTo>
                    <a:pt x="5532" y="1"/>
                  </a:moveTo>
                  <a:cubicBezTo>
                    <a:pt x="5349" y="1"/>
                    <a:pt x="5166" y="19"/>
                    <a:pt x="4988" y="57"/>
                  </a:cubicBezTo>
                  <a:cubicBezTo>
                    <a:pt x="3986" y="271"/>
                    <a:pt x="3148" y="1006"/>
                    <a:pt x="2636" y="1892"/>
                  </a:cubicBezTo>
                  <a:cubicBezTo>
                    <a:pt x="2328" y="2428"/>
                    <a:pt x="2084" y="3060"/>
                    <a:pt x="1538" y="3352"/>
                  </a:cubicBezTo>
                  <a:cubicBezTo>
                    <a:pt x="1156" y="3557"/>
                    <a:pt x="664" y="3566"/>
                    <a:pt x="364" y="3877"/>
                  </a:cubicBezTo>
                  <a:cubicBezTo>
                    <a:pt x="0" y="4255"/>
                    <a:pt x="108" y="4870"/>
                    <a:pt x="278" y="5366"/>
                  </a:cubicBezTo>
                  <a:cubicBezTo>
                    <a:pt x="703" y="6607"/>
                    <a:pt x="1749" y="9025"/>
                    <a:pt x="3092" y="9552"/>
                  </a:cubicBezTo>
                  <a:cubicBezTo>
                    <a:pt x="3231" y="9607"/>
                    <a:pt x="3373" y="9632"/>
                    <a:pt x="3516" y="9632"/>
                  </a:cubicBezTo>
                  <a:cubicBezTo>
                    <a:pt x="4844" y="9632"/>
                    <a:pt x="6319" y="7485"/>
                    <a:pt x="7029" y="6677"/>
                  </a:cubicBezTo>
                  <a:cubicBezTo>
                    <a:pt x="7410" y="6241"/>
                    <a:pt x="7784" y="5781"/>
                    <a:pt x="7985" y="5237"/>
                  </a:cubicBezTo>
                  <a:cubicBezTo>
                    <a:pt x="8256" y="4499"/>
                    <a:pt x="8183" y="3686"/>
                    <a:pt x="8105" y="2905"/>
                  </a:cubicBezTo>
                  <a:cubicBezTo>
                    <a:pt x="8044" y="2290"/>
                    <a:pt x="7978" y="1652"/>
                    <a:pt x="7663" y="1122"/>
                  </a:cubicBezTo>
                  <a:cubicBezTo>
                    <a:pt x="7232" y="397"/>
                    <a:pt x="6379" y="1"/>
                    <a:pt x="5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41"/>
            <p:cNvSpPr/>
            <p:nvPr/>
          </p:nvSpPr>
          <p:spPr>
            <a:xfrm>
              <a:off x="5300300" y="2060725"/>
              <a:ext cx="24725" cy="126850"/>
            </a:xfrm>
            <a:custGeom>
              <a:avLst/>
              <a:gdLst/>
              <a:ahLst/>
              <a:cxnLst/>
              <a:rect l="l" t="t" r="r" b="b"/>
              <a:pathLst>
                <a:path w="989" h="5074" extrusionOk="0">
                  <a:moveTo>
                    <a:pt x="568" y="0"/>
                  </a:moveTo>
                  <a:cubicBezTo>
                    <a:pt x="491" y="0"/>
                    <a:pt x="420" y="53"/>
                    <a:pt x="400" y="132"/>
                  </a:cubicBezTo>
                  <a:cubicBezTo>
                    <a:pt x="1" y="1711"/>
                    <a:pt x="84" y="3425"/>
                    <a:pt x="630" y="4959"/>
                  </a:cubicBezTo>
                  <a:cubicBezTo>
                    <a:pt x="643" y="4997"/>
                    <a:pt x="668" y="5029"/>
                    <a:pt x="703" y="5049"/>
                  </a:cubicBezTo>
                  <a:cubicBezTo>
                    <a:pt x="731" y="5065"/>
                    <a:pt x="764" y="5074"/>
                    <a:pt x="798" y="5074"/>
                  </a:cubicBezTo>
                  <a:cubicBezTo>
                    <a:pt x="815" y="5074"/>
                    <a:pt x="833" y="5071"/>
                    <a:pt x="851" y="5066"/>
                  </a:cubicBezTo>
                  <a:cubicBezTo>
                    <a:pt x="941" y="5035"/>
                    <a:pt x="988" y="4934"/>
                    <a:pt x="955" y="4844"/>
                  </a:cubicBezTo>
                  <a:cubicBezTo>
                    <a:pt x="432" y="3374"/>
                    <a:pt x="353" y="1731"/>
                    <a:pt x="736" y="218"/>
                  </a:cubicBezTo>
                  <a:cubicBezTo>
                    <a:pt x="759" y="124"/>
                    <a:pt x="703" y="28"/>
                    <a:pt x="610" y="5"/>
                  </a:cubicBezTo>
                  <a:cubicBezTo>
                    <a:pt x="596" y="2"/>
                    <a:pt x="582" y="0"/>
                    <a:pt x="56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41"/>
            <p:cNvSpPr/>
            <p:nvPr/>
          </p:nvSpPr>
          <p:spPr>
            <a:xfrm>
              <a:off x="5311200" y="2095075"/>
              <a:ext cx="53450" cy="84925"/>
            </a:xfrm>
            <a:custGeom>
              <a:avLst/>
              <a:gdLst/>
              <a:ahLst/>
              <a:cxnLst/>
              <a:rect l="l" t="t" r="r" b="b"/>
              <a:pathLst>
                <a:path w="2138" h="3397" extrusionOk="0">
                  <a:moveTo>
                    <a:pt x="1945" y="0"/>
                  </a:moveTo>
                  <a:cubicBezTo>
                    <a:pt x="1870" y="0"/>
                    <a:pt x="1800" y="49"/>
                    <a:pt x="1778" y="123"/>
                  </a:cubicBezTo>
                  <a:cubicBezTo>
                    <a:pt x="1442" y="1227"/>
                    <a:pt x="849" y="2259"/>
                    <a:pt x="65" y="3105"/>
                  </a:cubicBezTo>
                  <a:cubicBezTo>
                    <a:pt x="0" y="3175"/>
                    <a:pt x="3" y="3287"/>
                    <a:pt x="73" y="3351"/>
                  </a:cubicBezTo>
                  <a:cubicBezTo>
                    <a:pt x="82" y="3358"/>
                    <a:pt x="92" y="3367"/>
                    <a:pt x="102" y="3373"/>
                  </a:cubicBezTo>
                  <a:cubicBezTo>
                    <a:pt x="129" y="3388"/>
                    <a:pt x="160" y="3396"/>
                    <a:pt x="190" y="3396"/>
                  </a:cubicBezTo>
                  <a:cubicBezTo>
                    <a:pt x="236" y="3396"/>
                    <a:pt x="283" y="3378"/>
                    <a:pt x="318" y="3340"/>
                  </a:cubicBezTo>
                  <a:cubicBezTo>
                    <a:pt x="1140" y="2457"/>
                    <a:pt x="1757" y="1377"/>
                    <a:pt x="2109" y="224"/>
                  </a:cubicBezTo>
                  <a:cubicBezTo>
                    <a:pt x="2137" y="133"/>
                    <a:pt x="2086" y="37"/>
                    <a:pt x="1994" y="7"/>
                  </a:cubicBezTo>
                  <a:cubicBezTo>
                    <a:pt x="1978" y="2"/>
                    <a:pt x="1961" y="0"/>
                    <a:pt x="1945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1"/>
            <p:cNvSpPr/>
            <p:nvPr/>
          </p:nvSpPr>
          <p:spPr>
            <a:xfrm>
              <a:off x="5262725" y="2020800"/>
              <a:ext cx="138925" cy="161975"/>
            </a:xfrm>
            <a:custGeom>
              <a:avLst/>
              <a:gdLst/>
              <a:ahLst/>
              <a:cxnLst/>
              <a:rect l="l" t="t" r="r" b="b"/>
              <a:pathLst>
                <a:path w="5557" h="6479" extrusionOk="0">
                  <a:moveTo>
                    <a:pt x="3726" y="1"/>
                  </a:moveTo>
                  <a:cubicBezTo>
                    <a:pt x="3602" y="1"/>
                    <a:pt x="3478" y="13"/>
                    <a:pt x="3358" y="39"/>
                  </a:cubicBezTo>
                  <a:cubicBezTo>
                    <a:pt x="2683" y="182"/>
                    <a:pt x="2120" y="677"/>
                    <a:pt x="1774" y="1273"/>
                  </a:cubicBezTo>
                  <a:cubicBezTo>
                    <a:pt x="1567" y="1635"/>
                    <a:pt x="1402" y="2061"/>
                    <a:pt x="1035" y="2256"/>
                  </a:cubicBezTo>
                  <a:cubicBezTo>
                    <a:pt x="778" y="2392"/>
                    <a:pt x="447" y="2399"/>
                    <a:pt x="244" y="2610"/>
                  </a:cubicBezTo>
                  <a:cubicBezTo>
                    <a:pt x="0" y="2865"/>
                    <a:pt x="72" y="3279"/>
                    <a:pt x="186" y="3613"/>
                  </a:cubicBezTo>
                  <a:cubicBezTo>
                    <a:pt x="472" y="4447"/>
                    <a:pt x="1178" y="6074"/>
                    <a:pt x="2081" y="6425"/>
                  </a:cubicBezTo>
                  <a:cubicBezTo>
                    <a:pt x="2175" y="6462"/>
                    <a:pt x="2270" y="6479"/>
                    <a:pt x="2367" y="6479"/>
                  </a:cubicBezTo>
                  <a:cubicBezTo>
                    <a:pt x="3259" y="6479"/>
                    <a:pt x="4251" y="5034"/>
                    <a:pt x="4730" y="4490"/>
                  </a:cubicBezTo>
                  <a:cubicBezTo>
                    <a:pt x="4988" y="4198"/>
                    <a:pt x="5241" y="3888"/>
                    <a:pt x="5375" y="3522"/>
                  </a:cubicBezTo>
                  <a:cubicBezTo>
                    <a:pt x="5557" y="3026"/>
                    <a:pt x="5508" y="2478"/>
                    <a:pt x="5456" y="1952"/>
                  </a:cubicBezTo>
                  <a:cubicBezTo>
                    <a:pt x="5416" y="1539"/>
                    <a:pt x="5370" y="1109"/>
                    <a:pt x="5158" y="754"/>
                  </a:cubicBezTo>
                  <a:cubicBezTo>
                    <a:pt x="4870" y="267"/>
                    <a:pt x="4295" y="1"/>
                    <a:pt x="3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1"/>
            <p:cNvSpPr/>
            <p:nvPr/>
          </p:nvSpPr>
          <p:spPr>
            <a:xfrm>
              <a:off x="5084250" y="2062425"/>
              <a:ext cx="236500" cy="159000"/>
            </a:xfrm>
            <a:custGeom>
              <a:avLst/>
              <a:gdLst/>
              <a:ahLst/>
              <a:cxnLst/>
              <a:rect l="l" t="t" r="r" b="b"/>
              <a:pathLst>
                <a:path w="9460" h="6360" extrusionOk="0">
                  <a:moveTo>
                    <a:pt x="2785" y="1"/>
                  </a:moveTo>
                  <a:cubicBezTo>
                    <a:pt x="1927" y="1"/>
                    <a:pt x="1093" y="287"/>
                    <a:pt x="599" y="966"/>
                  </a:cubicBezTo>
                  <a:cubicBezTo>
                    <a:pt x="241" y="1458"/>
                    <a:pt x="115" y="2086"/>
                    <a:pt x="78" y="2695"/>
                  </a:cubicBezTo>
                  <a:cubicBezTo>
                    <a:pt x="0" y="3969"/>
                    <a:pt x="409" y="5438"/>
                    <a:pt x="1570" y="5968"/>
                  </a:cubicBezTo>
                  <a:cubicBezTo>
                    <a:pt x="2064" y="6193"/>
                    <a:pt x="2624" y="6215"/>
                    <a:pt x="3169" y="6231"/>
                  </a:cubicBezTo>
                  <a:cubicBezTo>
                    <a:pt x="3907" y="6255"/>
                    <a:pt x="4645" y="6275"/>
                    <a:pt x="5383" y="6300"/>
                  </a:cubicBezTo>
                  <a:cubicBezTo>
                    <a:pt x="5983" y="6317"/>
                    <a:pt x="6579" y="6335"/>
                    <a:pt x="7176" y="6354"/>
                  </a:cubicBezTo>
                  <a:cubicBezTo>
                    <a:pt x="7268" y="6357"/>
                    <a:pt x="7362" y="6359"/>
                    <a:pt x="7455" y="6359"/>
                  </a:cubicBezTo>
                  <a:cubicBezTo>
                    <a:pt x="7855" y="6359"/>
                    <a:pt x="8259" y="6314"/>
                    <a:pt x="8568" y="6072"/>
                  </a:cubicBezTo>
                  <a:cubicBezTo>
                    <a:pt x="9460" y="5369"/>
                    <a:pt x="7903" y="3478"/>
                    <a:pt x="7463" y="2871"/>
                  </a:cubicBezTo>
                  <a:cubicBezTo>
                    <a:pt x="6616" y="1702"/>
                    <a:pt x="5501" y="696"/>
                    <a:pt x="4114" y="223"/>
                  </a:cubicBezTo>
                  <a:cubicBezTo>
                    <a:pt x="3695" y="80"/>
                    <a:pt x="3237" y="1"/>
                    <a:pt x="2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1"/>
            <p:cNvSpPr/>
            <p:nvPr/>
          </p:nvSpPr>
          <p:spPr>
            <a:xfrm>
              <a:off x="5192375" y="2116325"/>
              <a:ext cx="106650" cy="78600"/>
            </a:xfrm>
            <a:custGeom>
              <a:avLst/>
              <a:gdLst/>
              <a:ahLst/>
              <a:cxnLst/>
              <a:rect l="l" t="t" r="r" b="b"/>
              <a:pathLst>
                <a:path w="4266" h="3144" extrusionOk="0">
                  <a:moveTo>
                    <a:pt x="193" y="1"/>
                  </a:moveTo>
                  <a:cubicBezTo>
                    <a:pt x="119" y="1"/>
                    <a:pt x="50" y="50"/>
                    <a:pt x="29" y="125"/>
                  </a:cubicBezTo>
                  <a:cubicBezTo>
                    <a:pt x="1" y="216"/>
                    <a:pt x="55" y="311"/>
                    <a:pt x="145" y="340"/>
                  </a:cubicBezTo>
                  <a:cubicBezTo>
                    <a:pt x="1672" y="793"/>
                    <a:pt x="3015" y="1762"/>
                    <a:pt x="3928" y="3069"/>
                  </a:cubicBezTo>
                  <a:cubicBezTo>
                    <a:pt x="3944" y="3090"/>
                    <a:pt x="3961" y="3106"/>
                    <a:pt x="3981" y="3119"/>
                  </a:cubicBezTo>
                  <a:cubicBezTo>
                    <a:pt x="4008" y="3135"/>
                    <a:pt x="4039" y="3144"/>
                    <a:pt x="4070" y="3144"/>
                  </a:cubicBezTo>
                  <a:cubicBezTo>
                    <a:pt x="4104" y="3144"/>
                    <a:pt x="4138" y="3133"/>
                    <a:pt x="4167" y="3112"/>
                  </a:cubicBezTo>
                  <a:cubicBezTo>
                    <a:pt x="4246" y="3056"/>
                    <a:pt x="4266" y="2948"/>
                    <a:pt x="4210" y="2869"/>
                  </a:cubicBezTo>
                  <a:cubicBezTo>
                    <a:pt x="3254" y="1501"/>
                    <a:pt x="1845" y="483"/>
                    <a:pt x="244" y="9"/>
                  </a:cubicBezTo>
                  <a:cubicBezTo>
                    <a:pt x="227" y="3"/>
                    <a:pt x="210" y="1"/>
                    <a:pt x="1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1"/>
            <p:cNvSpPr/>
            <p:nvPr/>
          </p:nvSpPr>
          <p:spPr>
            <a:xfrm>
              <a:off x="5173075" y="2180350"/>
              <a:ext cx="109650" cy="24325"/>
            </a:xfrm>
            <a:custGeom>
              <a:avLst/>
              <a:gdLst/>
              <a:ahLst/>
              <a:cxnLst/>
              <a:rect l="l" t="t" r="r" b="b"/>
              <a:pathLst>
                <a:path w="4386" h="973" extrusionOk="0">
                  <a:moveTo>
                    <a:pt x="190" y="0"/>
                  </a:moveTo>
                  <a:cubicBezTo>
                    <a:pt x="120" y="0"/>
                    <a:pt x="55" y="44"/>
                    <a:pt x="29" y="113"/>
                  </a:cubicBezTo>
                  <a:cubicBezTo>
                    <a:pt x="0" y="192"/>
                    <a:pt x="32" y="280"/>
                    <a:pt x="102" y="321"/>
                  </a:cubicBezTo>
                  <a:cubicBezTo>
                    <a:pt x="111" y="327"/>
                    <a:pt x="121" y="331"/>
                    <a:pt x="131" y="337"/>
                  </a:cubicBezTo>
                  <a:cubicBezTo>
                    <a:pt x="1262" y="756"/>
                    <a:pt x="2485" y="973"/>
                    <a:pt x="3695" y="973"/>
                  </a:cubicBezTo>
                  <a:cubicBezTo>
                    <a:pt x="3869" y="973"/>
                    <a:pt x="4042" y="968"/>
                    <a:pt x="4215" y="959"/>
                  </a:cubicBezTo>
                  <a:cubicBezTo>
                    <a:pt x="4313" y="953"/>
                    <a:pt x="4386" y="872"/>
                    <a:pt x="4380" y="776"/>
                  </a:cubicBezTo>
                  <a:cubicBezTo>
                    <a:pt x="4375" y="681"/>
                    <a:pt x="4297" y="611"/>
                    <a:pt x="4202" y="611"/>
                  </a:cubicBezTo>
                  <a:cubicBezTo>
                    <a:pt x="4200" y="611"/>
                    <a:pt x="4199" y="611"/>
                    <a:pt x="4197" y="611"/>
                  </a:cubicBezTo>
                  <a:cubicBezTo>
                    <a:pt x="4028" y="620"/>
                    <a:pt x="3858" y="624"/>
                    <a:pt x="3688" y="624"/>
                  </a:cubicBezTo>
                  <a:cubicBezTo>
                    <a:pt x="2521" y="624"/>
                    <a:pt x="1342" y="415"/>
                    <a:pt x="251" y="12"/>
                  </a:cubicBezTo>
                  <a:cubicBezTo>
                    <a:pt x="231" y="4"/>
                    <a:pt x="210" y="0"/>
                    <a:pt x="19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1"/>
            <p:cNvSpPr/>
            <p:nvPr/>
          </p:nvSpPr>
          <p:spPr>
            <a:xfrm>
              <a:off x="5145325" y="2097700"/>
              <a:ext cx="156075" cy="104925"/>
            </a:xfrm>
            <a:custGeom>
              <a:avLst/>
              <a:gdLst/>
              <a:ahLst/>
              <a:cxnLst/>
              <a:rect l="l" t="t" r="r" b="b"/>
              <a:pathLst>
                <a:path w="6243" h="4197" extrusionOk="0">
                  <a:moveTo>
                    <a:pt x="1839" y="1"/>
                  </a:moveTo>
                  <a:cubicBezTo>
                    <a:pt x="1273" y="1"/>
                    <a:pt x="722" y="190"/>
                    <a:pt x="395" y="639"/>
                  </a:cubicBezTo>
                  <a:cubicBezTo>
                    <a:pt x="159" y="964"/>
                    <a:pt x="77" y="1377"/>
                    <a:pt x="51" y="1780"/>
                  </a:cubicBezTo>
                  <a:cubicBezTo>
                    <a:pt x="1" y="2620"/>
                    <a:pt x="270" y="3590"/>
                    <a:pt x="1037" y="3938"/>
                  </a:cubicBezTo>
                  <a:cubicBezTo>
                    <a:pt x="1362" y="4087"/>
                    <a:pt x="1734" y="4102"/>
                    <a:pt x="2092" y="4112"/>
                  </a:cubicBezTo>
                  <a:cubicBezTo>
                    <a:pt x="2579" y="4127"/>
                    <a:pt x="3067" y="4143"/>
                    <a:pt x="3554" y="4158"/>
                  </a:cubicBezTo>
                  <a:cubicBezTo>
                    <a:pt x="3948" y="4169"/>
                    <a:pt x="4342" y="4181"/>
                    <a:pt x="4736" y="4193"/>
                  </a:cubicBezTo>
                  <a:cubicBezTo>
                    <a:pt x="4793" y="4195"/>
                    <a:pt x="4851" y="4196"/>
                    <a:pt x="4908" y="4196"/>
                  </a:cubicBezTo>
                  <a:cubicBezTo>
                    <a:pt x="5175" y="4196"/>
                    <a:pt x="5447" y="4168"/>
                    <a:pt x="5654" y="4007"/>
                  </a:cubicBezTo>
                  <a:cubicBezTo>
                    <a:pt x="6243" y="3544"/>
                    <a:pt x="5215" y="2294"/>
                    <a:pt x="4924" y="1896"/>
                  </a:cubicBezTo>
                  <a:cubicBezTo>
                    <a:pt x="4366" y="1125"/>
                    <a:pt x="3631" y="460"/>
                    <a:pt x="2715" y="147"/>
                  </a:cubicBezTo>
                  <a:cubicBezTo>
                    <a:pt x="2439" y="53"/>
                    <a:pt x="2137" y="1"/>
                    <a:pt x="1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1"/>
            <p:cNvSpPr/>
            <p:nvPr/>
          </p:nvSpPr>
          <p:spPr>
            <a:xfrm>
              <a:off x="5328025" y="2126225"/>
              <a:ext cx="245300" cy="144225"/>
            </a:xfrm>
            <a:custGeom>
              <a:avLst/>
              <a:gdLst/>
              <a:ahLst/>
              <a:cxnLst/>
              <a:rect l="l" t="t" r="r" b="b"/>
              <a:pathLst>
                <a:path w="9812" h="5769" extrusionOk="0">
                  <a:moveTo>
                    <a:pt x="4756" y="1"/>
                  </a:moveTo>
                  <a:cubicBezTo>
                    <a:pt x="3927" y="1"/>
                    <a:pt x="3083" y="327"/>
                    <a:pt x="2402" y="819"/>
                  </a:cubicBezTo>
                  <a:cubicBezTo>
                    <a:pt x="1681" y="1341"/>
                    <a:pt x="1" y="2797"/>
                    <a:pt x="210" y="3736"/>
                  </a:cubicBezTo>
                  <a:cubicBezTo>
                    <a:pt x="447" y="4794"/>
                    <a:pt x="2169" y="5305"/>
                    <a:pt x="3051" y="5487"/>
                  </a:cubicBezTo>
                  <a:cubicBezTo>
                    <a:pt x="3965" y="5674"/>
                    <a:pt x="4900" y="5769"/>
                    <a:pt x="5834" y="5769"/>
                  </a:cubicBezTo>
                  <a:cubicBezTo>
                    <a:pt x="6125" y="5769"/>
                    <a:pt x="6415" y="5760"/>
                    <a:pt x="6706" y="5741"/>
                  </a:cubicBezTo>
                  <a:cubicBezTo>
                    <a:pt x="7491" y="5691"/>
                    <a:pt x="8315" y="5556"/>
                    <a:pt x="8923" y="5058"/>
                  </a:cubicBezTo>
                  <a:cubicBezTo>
                    <a:pt x="9531" y="4557"/>
                    <a:pt x="9811" y="3588"/>
                    <a:pt x="9334" y="2962"/>
                  </a:cubicBezTo>
                  <a:cubicBezTo>
                    <a:pt x="9122" y="2683"/>
                    <a:pt x="8800" y="2515"/>
                    <a:pt x="8509" y="2316"/>
                  </a:cubicBezTo>
                  <a:cubicBezTo>
                    <a:pt x="7560" y="1664"/>
                    <a:pt x="6875" y="617"/>
                    <a:pt x="5804" y="195"/>
                  </a:cubicBezTo>
                  <a:cubicBezTo>
                    <a:pt x="5467" y="61"/>
                    <a:pt x="5113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1"/>
            <p:cNvSpPr/>
            <p:nvPr/>
          </p:nvSpPr>
          <p:spPr>
            <a:xfrm>
              <a:off x="5335425" y="2167550"/>
              <a:ext cx="104675" cy="22775"/>
            </a:xfrm>
            <a:custGeom>
              <a:avLst/>
              <a:gdLst/>
              <a:ahLst/>
              <a:cxnLst/>
              <a:rect l="l" t="t" r="r" b="b"/>
              <a:pathLst>
                <a:path w="4187" h="911" extrusionOk="0">
                  <a:moveTo>
                    <a:pt x="3081" y="1"/>
                  </a:moveTo>
                  <a:cubicBezTo>
                    <a:pt x="2073" y="1"/>
                    <a:pt x="1068" y="195"/>
                    <a:pt x="131" y="575"/>
                  </a:cubicBezTo>
                  <a:cubicBezTo>
                    <a:pt x="43" y="611"/>
                    <a:pt x="0" y="711"/>
                    <a:pt x="36" y="800"/>
                  </a:cubicBezTo>
                  <a:cubicBezTo>
                    <a:pt x="50" y="839"/>
                    <a:pt x="78" y="868"/>
                    <a:pt x="108" y="885"/>
                  </a:cubicBezTo>
                  <a:cubicBezTo>
                    <a:pt x="134" y="901"/>
                    <a:pt x="165" y="910"/>
                    <a:pt x="196" y="910"/>
                  </a:cubicBezTo>
                  <a:cubicBezTo>
                    <a:pt x="217" y="910"/>
                    <a:pt x="239" y="906"/>
                    <a:pt x="260" y="896"/>
                  </a:cubicBezTo>
                  <a:cubicBezTo>
                    <a:pt x="1155" y="533"/>
                    <a:pt x="2115" y="347"/>
                    <a:pt x="3078" y="347"/>
                  </a:cubicBezTo>
                  <a:cubicBezTo>
                    <a:pt x="3379" y="347"/>
                    <a:pt x="3680" y="365"/>
                    <a:pt x="3980" y="402"/>
                  </a:cubicBezTo>
                  <a:cubicBezTo>
                    <a:pt x="3987" y="403"/>
                    <a:pt x="3995" y="403"/>
                    <a:pt x="4002" y="403"/>
                  </a:cubicBezTo>
                  <a:cubicBezTo>
                    <a:pt x="4089" y="403"/>
                    <a:pt x="4164" y="339"/>
                    <a:pt x="4174" y="251"/>
                  </a:cubicBezTo>
                  <a:cubicBezTo>
                    <a:pt x="4187" y="155"/>
                    <a:pt x="4119" y="69"/>
                    <a:pt x="4023" y="58"/>
                  </a:cubicBezTo>
                  <a:cubicBezTo>
                    <a:pt x="3710" y="20"/>
                    <a:pt x="3395" y="1"/>
                    <a:pt x="30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1"/>
            <p:cNvSpPr/>
            <p:nvPr/>
          </p:nvSpPr>
          <p:spPr>
            <a:xfrm>
              <a:off x="5338650" y="2197050"/>
              <a:ext cx="91425" cy="25600"/>
            </a:xfrm>
            <a:custGeom>
              <a:avLst/>
              <a:gdLst/>
              <a:ahLst/>
              <a:cxnLst/>
              <a:rect l="l" t="t" r="r" b="b"/>
              <a:pathLst>
                <a:path w="3657" h="1024" extrusionOk="0">
                  <a:moveTo>
                    <a:pt x="196" y="0"/>
                  </a:moveTo>
                  <a:cubicBezTo>
                    <a:pt x="131" y="0"/>
                    <a:pt x="69" y="36"/>
                    <a:pt x="40" y="98"/>
                  </a:cubicBezTo>
                  <a:cubicBezTo>
                    <a:pt x="0" y="178"/>
                    <a:pt x="30" y="277"/>
                    <a:pt x="106" y="321"/>
                  </a:cubicBezTo>
                  <a:cubicBezTo>
                    <a:pt x="109" y="325"/>
                    <a:pt x="115" y="327"/>
                    <a:pt x="121" y="328"/>
                  </a:cubicBezTo>
                  <a:cubicBezTo>
                    <a:pt x="1061" y="785"/>
                    <a:pt x="2102" y="1023"/>
                    <a:pt x="3147" y="1023"/>
                  </a:cubicBezTo>
                  <a:cubicBezTo>
                    <a:pt x="3260" y="1023"/>
                    <a:pt x="3373" y="1020"/>
                    <a:pt x="3486" y="1015"/>
                  </a:cubicBezTo>
                  <a:cubicBezTo>
                    <a:pt x="3582" y="1011"/>
                    <a:pt x="3656" y="929"/>
                    <a:pt x="3652" y="834"/>
                  </a:cubicBezTo>
                  <a:cubicBezTo>
                    <a:pt x="3648" y="740"/>
                    <a:pt x="3573" y="669"/>
                    <a:pt x="3481" y="669"/>
                  </a:cubicBezTo>
                  <a:cubicBezTo>
                    <a:pt x="3477" y="669"/>
                    <a:pt x="3474" y="669"/>
                    <a:pt x="3470" y="669"/>
                  </a:cubicBezTo>
                  <a:cubicBezTo>
                    <a:pt x="3365" y="675"/>
                    <a:pt x="3259" y="677"/>
                    <a:pt x="3154" y="677"/>
                  </a:cubicBezTo>
                  <a:cubicBezTo>
                    <a:pt x="2158" y="677"/>
                    <a:pt x="1168" y="452"/>
                    <a:pt x="271" y="17"/>
                  </a:cubicBezTo>
                  <a:cubicBezTo>
                    <a:pt x="247" y="6"/>
                    <a:pt x="221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1"/>
            <p:cNvSpPr/>
            <p:nvPr/>
          </p:nvSpPr>
          <p:spPr>
            <a:xfrm>
              <a:off x="5327275" y="2144500"/>
              <a:ext cx="183225" cy="111825"/>
            </a:xfrm>
            <a:custGeom>
              <a:avLst/>
              <a:gdLst/>
              <a:ahLst/>
              <a:cxnLst/>
              <a:rect l="l" t="t" r="r" b="b"/>
              <a:pathLst>
                <a:path w="7329" h="4473" extrusionOk="0">
                  <a:moveTo>
                    <a:pt x="3728" y="0"/>
                  </a:moveTo>
                  <a:cubicBezTo>
                    <a:pt x="3081" y="0"/>
                    <a:pt x="2405" y="285"/>
                    <a:pt x="1857" y="708"/>
                  </a:cubicBezTo>
                  <a:cubicBezTo>
                    <a:pt x="1301" y="1135"/>
                    <a:pt x="1" y="2317"/>
                    <a:pt x="131" y="3039"/>
                  </a:cubicBezTo>
                  <a:cubicBezTo>
                    <a:pt x="277" y="3858"/>
                    <a:pt x="1553" y="4208"/>
                    <a:pt x="2209" y="4324"/>
                  </a:cubicBezTo>
                  <a:cubicBezTo>
                    <a:pt x="2769" y="4423"/>
                    <a:pt x="3341" y="4472"/>
                    <a:pt x="3916" y="4472"/>
                  </a:cubicBezTo>
                  <a:cubicBezTo>
                    <a:pt x="4257" y="4472"/>
                    <a:pt x="4600" y="4455"/>
                    <a:pt x="4941" y="4420"/>
                  </a:cubicBezTo>
                  <a:cubicBezTo>
                    <a:pt x="5530" y="4358"/>
                    <a:pt x="6152" y="4229"/>
                    <a:pt x="6622" y="3822"/>
                  </a:cubicBezTo>
                  <a:cubicBezTo>
                    <a:pt x="7091" y="3416"/>
                    <a:pt x="7329" y="2653"/>
                    <a:pt x="6989" y="2180"/>
                  </a:cubicBezTo>
                  <a:cubicBezTo>
                    <a:pt x="6837" y="1969"/>
                    <a:pt x="6601" y="1847"/>
                    <a:pt x="6389" y="1699"/>
                  </a:cubicBezTo>
                  <a:cubicBezTo>
                    <a:pt x="5695" y="1219"/>
                    <a:pt x="5212" y="422"/>
                    <a:pt x="4422" y="123"/>
                  </a:cubicBezTo>
                  <a:cubicBezTo>
                    <a:pt x="4200" y="39"/>
                    <a:pt x="3966" y="0"/>
                    <a:pt x="3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1"/>
            <p:cNvSpPr/>
            <p:nvPr/>
          </p:nvSpPr>
          <p:spPr>
            <a:xfrm>
              <a:off x="5144450" y="2202650"/>
              <a:ext cx="165550" cy="187875"/>
            </a:xfrm>
            <a:custGeom>
              <a:avLst/>
              <a:gdLst/>
              <a:ahLst/>
              <a:cxnLst/>
              <a:rect l="l" t="t" r="r" b="b"/>
              <a:pathLst>
                <a:path w="6622" h="7515" extrusionOk="0">
                  <a:moveTo>
                    <a:pt x="5497" y="0"/>
                  </a:moveTo>
                  <a:cubicBezTo>
                    <a:pt x="5379" y="0"/>
                    <a:pt x="5250" y="15"/>
                    <a:pt x="5108" y="47"/>
                  </a:cubicBezTo>
                  <a:cubicBezTo>
                    <a:pt x="3984" y="298"/>
                    <a:pt x="2852" y="835"/>
                    <a:pt x="1793" y="1274"/>
                  </a:cubicBezTo>
                  <a:cubicBezTo>
                    <a:pt x="1266" y="1493"/>
                    <a:pt x="702" y="1753"/>
                    <a:pt x="424" y="2253"/>
                  </a:cubicBezTo>
                  <a:cubicBezTo>
                    <a:pt x="0" y="3012"/>
                    <a:pt x="407" y="3951"/>
                    <a:pt x="387" y="4821"/>
                  </a:cubicBezTo>
                  <a:cubicBezTo>
                    <a:pt x="371" y="5552"/>
                    <a:pt x="62" y="6356"/>
                    <a:pt x="460" y="6970"/>
                  </a:cubicBezTo>
                  <a:cubicBezTo>
                    <a:pt x="717" y="7364"/>
                    <a:pt x="1164" y="7514"/>
                    <a:pt x="1644" y="7514"/>
                  </a:cubicBezTo>
                  <a:cubicBezTo>
                    <a:pt x="2017" y="7514"/>
                    <a:pt x="2409" y="7424"/>
                    <a:pt x="2749" y="7286"/>
                  </a:cubicBezTo>
                  <a:cubicBezTo>
                    <a:pt x="4942" y="6402"/>
                    <a:pt x="6513" y="4153"/>
                    <a:pt x="6590" y="1790"/>
                  </a:cubicBezTo>
                  <a:cubicBezTo>
                    <a:pt x="6622" y="816"/>
                    <a:pt x="6368" y="0"/>
                    <a:pt x="5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1"/>
            <p:cNvSpPr/>
            <p:nvPr/>
          </p:nvSpPr>
          <p:spPr>
            <a:xfrm>
              <a:off x="5225025" y="2217500"/>
              <a:ext cx="82850" cy="132025"/>
            </a:xfrm>
            <a:custGeom>
              <a:avLst/>
              <a:gdLst/>
              <a:ahLst/>
              <a:cxnLst/>
              <a:rect l="l" t="t" r="r" b="b"/>
              <a:pathLst>
                <a:path w="3314" h="5281" extrusionOk="0">
                  <a:moveTo>
                    <a:pt x="3122" y="0"/>
                  </a:moveTo>
                  <a:cubicBezTo>
                    <a:pt x="3046" y="0"/>
                    <a:pt x="2976" y="50"/>
                    <a:pt x="2954" y="128"/>
                  </a:cubicBezTo>
                  <a:cubicBezTo>
                    <a:pt x="2478" y="1881"/>
                    <a:pt x="1558" y="3480"/>
                    <a:pt x="287" y="4772"/>
                  </a:cubicBezTo>
                  <a:cubicBezTo>
                    <a:pt x="240" y="4777"/>
                    <a:pt x="195" y="4803"/>
                    <a:pt x="167" y="4843"/>
                  </a:cubicBezTo>
                  <a:lnTo>
                    <a:pt x="52" y="5007"/>
                  </a:lnTo>
                  <a:cubicBezTo>
                    <a:pt x="0" y="5080"/>
                    <a:pt x="13" y="5179"/>
                    <a:pt x="81" y="5238"/>
                  </a:cubicBezTo>
                  <a:cubicBezTo>
                    <a:pt x="88" y="5245"/>
                    <a:pt x="95" y="5250"/>
                    <a:pt x="104" y="5256"/>
                  </a:cubicBezTo>
                  <a:cubicBezTo>
                    <a:pt x="130" y="5272"/>
                    <a:pt x="161" y="5280"/>
                    <a:pt x="192" y="5280"/>
                  </a:cubicBezTo>
                  <a:cubicBezTo>
                    <a:pt x="235" y="5280"/>
                    <a:pt x="280" y="5264"/>
                    <a:pt x="316" y="5233"/>
                  </a:cubicBezTo>
                  <a:cubicBezTo>
                    <a:pt x="1742" y="3862"/>
                    <a:pt x="2769" y="2130"/>
                    <a:pt x="3290" y="220"/>
                  </a:cubicBezTo>
                  <a:cubicBezTo>
                    <a:pt x="3314" y="128"/>
                    <a:pt x="3260" y="33"/>
                    <a:pt x="3168" y="6"/>
                  </a:cubicBezTo>
                  <a:cubicBezTo>
                    <a:pt x="3153" y="2"/>
                    <a:pt x="3137" y="0"/>
                    <a:pt x="312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1"/>
            <p:cNvSpPr/>
            <p:nvPr/>
          </p:nvSpPr>
          <p:spPr>
            <a:xfrm>
              <a:off x="5204775" y="2212050"/>
              <a:ext cx="86600" cy="84100"/>
            </a:xfrm>
            <a:custGeom>
              <a:avLst/>
              <a:gdLst/>
              <a:ahLst/>
              <a:cxnLst/>
              <a:rect l="l" t="t" r="r" b="b"/>
              <a:pathLst>
                <a:path w="3464" h="3364" extrusionOk="0">
                  <a:moveTo>
                    <a:pt x="3266" y="0"/>
                  </a:moveTo>
                  <a:cubicBezTo>
                    <a:pt x="3237" y="0"/>
                    <a:pt x="3208" y="7"/>
                    <a:pt x="3181" y="22"/>
                  </a:cubicBezTo>
                  <a:cubicBezTo>
                    <a:pt x="1888" y="757"/>
                    <a:pt x="805" y="1822"/>
                    <a:pt x="49" y="3102"/>
                  </a:cubicBezTo>
                  <a:cubicBezTo>
                    <a:pt x="1" y="3184"/>
                    <a:pt x="28" y="3290"/>
                    <a:pt x="110" y="3339"/>
                  </a:cubicBezTo>
                  <a:cubicBezTo>
                    <a:pt x="138" y="3356"/>
                    <a:pt x="170" y="3364"/>
                    <a:pt x="200" y="3364"/>
                  </a:cubicBezTo>
                  <a:cubicBezTo>
                    <a:pt x="260" y="3364"/>
                    <a:pt x="316" y="3334"/>
                    <a:pt x="347" y="3280"/>
                  </a:cubicBezTo>
                  <a:cubicBezTo>
                    <a:pt x="1074" y="2052"/>
                    <a:pt x="2113" y="1030"/>
                    <a:pt x="3353" y="323"/>
                  </a:cubicBezTo>
                  <a:cubicBezTo>
                    <a:pt x="3435" y="277"/>
                    <a:pt x="3463" y="171"/>
                    <a:pt x="3417" y="87"/>
                  </a:cubicBezTo>
                  <a:cubicBezTo>
                    <a:pt x="3385" y="31"/>
                    <a:pt x="3326" y="0"/>
                    <a:pt x="326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1"/>
            <p:cNvSpPr/>
            <p:nvPr/>
          </p:nvSpPr>
          <p:spPr>
            <a:xfrm>
              <a:off x="5186150" y="2209850"/>
              <a:ext cx="113200" cy="128475"/>
            </a:xfrm>
            <a:custGeom>
              <a:avLst/>
              <a:gdLst/>
              <a:ahLst/>
              <a:cxnLst/>
              <a:rect l="l" t="t" r="r" b="b"/>
              <a:pathLst>
                <a:path w="4528" h="5139" extrusionOk="0">
                  <a:moveTo>
                    <a:pt x="3759" y="1"/>
                  </a:moveTo>
                  <a:cubicBezTo>
                    <a:pt x="3678" y="1"/>
                    <a:pt x="3589" y="11"/>
                    <a:pt x="3492" y="33"/>
                  </a:cubicBezTo>
                  <a:cubicBezTo>
                    <a:pt x="2726" y="203"/>
                    <a:pt x="1951" y="570"/>
                    <a:pt x="1227" y="870"/>
                  </a:cubicBezTo>
                  <a:cubicBezTo>
                    <a:pt x="866" y="1019"/>
                    <a:pt x="482" y="1198"/>
                    <a:pt x="290" y="1541"/>
                  </a:cubicBezTo>
                  <a:cubicBezTo>
                    <a:pt x="0" y="2059"/>
                    <a:pt x="278" y="2703"/>
                    <a:pt x="265" y="3298"/>
                  </a:cubicBezTo>
                  <a:cubicBezTo>
                    <a:pt x="254" y="3798"/>
                    <a:pt x="43" y="4347"/>
                    <a:pt x="316" y="4767"/>
                  </a:cubicBezTo>
                  <a:cubicBezTo>
                    <a:pt x="491" y="5036"/>
                    <a:pt x="797" y="5139"/>
                    <a:pt x="1126" y="5139"/>
                  </a:cubicBezTo>
                  <a:cubicBezTo>
                    <a:pt x="1380" y="5139"/>
                    <a:pt x="1648" y="5077"/>
                    <a:pt x="1879" y="4983"/>
                  </a:cubicBezTo>
                  <a:cubicBezTo>
                    <a:pt x="3378" y="4378"/>
                    <a:pt x="4453" y="2840"/>
                    <a:pt x="4506" y="1225"/>
                  </a:cubicBezTo>
                  <a:cubicBezTo>
                    <a:pt x="4528" y="559"/>
                    <a:pt x="4354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1"/>
            <p:cNvSpPr/>
            <p:nvPr/>
          </p:nvSpPr>
          <p:spPr>
            <a:xfrm>
              <a:off x="5292925" y="2206575"/>
              <a:ext cx="161475" cy="207725"/>
            </a:xfrm>
            <a:custGeom>
              <a:avLst/>
              <a:gdLst/>
              <a:ahLst/>
              <a:cxnLst/>
              <a:rect l="l" t="t" r="r" b="b"/>
              <a:pathLst>
                <a:path w="6459" h="8309" extrusionOk="0">
                  <a:moveTo>
                    <a:pt x="1957" y="1"/>
                  </a:moveTo>
                  <a:cubicBezTo>
                    <a:pt x="1446" y="1"/>
                    <a:pt x="954" y="252"/>
                    <a:pt x="536" y="898"/>
                  </a:cubicBezTo>
                  <a:cubicBezTo>
                    <a:pt x="95" y="1580"/>
                    <a:pt x="9" y="2428"/>
                    <a:pt x="6" y="3242"/>
                  </a:cubicBezTo>
                  <a:cubicBezTo>
                    <a:pt x="0" y="4326"/>
                    <a:pt x="118" y="5409"/>
                    <a:pt x="354" y="6467"/>
                  </a:cubicBezTo>
                  <a:cubicBezTo>
                    <a:pt x="468" y="6969"/>
                    <a:pt x="661" y="7529"/>
                    <a:pt x="1134" y="7728"/>
                  </a:cubicBezTo>
                  <a:cubicBezTo>
                    <a:pt x="1261" y="7782"/>
                    <a:pt x="1392" y="7803"/>
                    <a:pt x="1526" y="7803"/>
                  </a:cubicBezTo>
                  <a:cubicBezTo>
                    <a:pt x="2005" y="7803"/>
                    <a:pt x="2518" y="7535"/>
                    <a:pt x="3000" y="7535"/>
                  </a:cubicBezTo>
                  <a:cubicBezTo>
                    <a:pt x="3128" y="7535"/>
                    <a:pt x="3254" y="7554"/>
                    <a:pt x="3377" y="7602"/>
                  </a:cubicBezTo>
                  <a:cubicBezTo>
                    <a:pt x="3626" y="7701"/>
                    <a:pt x="3816" y="7905"/>
                    <a:pt x="4038" y="8057"/>
                  </a:cubicBezTo>
                  <a:cubicBezTo>
                    <a:pt x="4271" y="8213"/>
                    <a:pt x="4552" y="8309"/>
                    <a:pt x="4832" y="8309"/>
                  </a:cubicBezTo>
                  <a:cubicBezTo>
                    <a:pt x="4928" y="8309"/>
                    <a:pt x="5025" y="8297"/>
                    <a:pt x="5118" y="8273"/>
                  </a:cubicBezTo>
                  <a:cubicBezTo>
                    <a:pt x="5484" y="8178"/>
                    <a:pt x="5799" y="7863"/>
                    <a:pt x="5844" y="7486"/>
                  </a:cubicBezTo>
                  <a:cubicBezTo>
                    <a:pt x="5892" y="7076"/>
                    <a:pt x="5634" y="6682"/>
                    <a:pt x="5650" y="6268"/>
                  </a:cubicBezTo>
                  <a:cubicBezTo>
                    <a:pt x="5667" y="5825"/>
                    <a:pt x="5986" y="5458"/>
                    <a:pt x="6127" y="5040"/>
                  </a:cubicBezTo>
                  <a:cubicBezTo>
                    <a:pt x="6459" y="4051"/>
                    <a:pt x="5771" y="3037"/>
                    <a:pt x="5120" y="2223"/>
                  </a:cubicBezTo>
                  <a:cubicBezTo>
                    <a:pt x="4412" y="1331"/>
                    <a:pt x="3134" y="1"/>
                    <a:pt x="1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1"/>
            <p:cNvSpPr/>
            <p:nvPr/>
          </p:nvSpPr>
          <p:spPr>
            <a:xfrm>
              <a:off x="5306750" y="2202950"/>
              <a:ext cx="34900" cy="111525"/>
            </a:xfrm>
            <a:custGeom>
              <a:avLst/>
              <a:gdLst/>
              <a:ahLst/>
              <a:cxnLst/>
              <a:rect l="l" t="t" r="r" b="b"/>
              <a:pathLst>
                <a:path w="1396" h="4461" extrusionOk="0">
                  <a:moveTo>
                    <a:pt x="812" y="1"/>
                  </a:moveTo>
                  <a:cubicBezTo>
                    <a:pt x="748" y="1"/>
                    <a:pt x="686" y="36"/>
                    <a:pt x="657" y="98"/>
                  </a:cubicBezTo>
                  <a:cubicBezTo>
                    <a:pt x="1" y="1454"/>
                    <a:pt x="163" y="3180"/>
                    <a:pt x="1060" y="4391"/>
                  </a:cubicBezTo>
                  <a:cubicBezTo>
                    <a:pt x="1074" y="4408"/>
                    <a:pt x="1090" y="4424"/>
                    <a:pt x="1110" y="4435"/>
                  </a:cubicBezTo>
                  <a:cubicBezTo>
                    <a:pt x="1136" y="4452"/>
                    <a:pt x="1167" y="4460"/>
                    <a:pt x="1198" y="4460"/>
                  </a:cubicBezTo>
                  <a:cubicBezTo>
                    <a:pt x="1234" y="4460"/>
                    <a:pt x="1271" y="4448"/>
                    <a:pt x="1302" y="4424"/>
                  </a:cubicBezTo>
                  <a:cubicBezTo>
                    <a:pt x="1378" y="4369"/>
                    <a:pt x="1395" y="4260"/>
                    <a:pt x="1338" y="4183"/>
                  </a:cubicBezTo>
                  <a:cubicBezTo>
                    <a:pt x="515" y="3073"/>
                    <a:pt x="366" y="1491"/>
                    <a:pt x="968" y="249"/>
                  </a:cubicBezTo>
                  <a:cubicBezTo>
                    <a:pt x="1010" y="163"/>
                    <a:pt x="977" y="48"/>
                    <a:pt x="888" y="18"/>
                  </a:cubicBezTo>
                  <a:cubicBezTo>
                    <a:pt x="863" y="6"/>
                    <a:pt x="838" y="1"/>
                    <a:pt x="8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1"/>
            <p:cNvSpPr/>
            <p:nvPr/>
          </p:nvSpPr>
          <p:spPr>
            <a:xfrm>
              <a:off x="5331450" y="2212650"/>
              <a:ext cx="44625" cy="79800"/>
            </a:xfrm>
            <a:custGeom>
              <a:avLst/>
              <a:gdLst/>
              <a:ahLst/>
              <a:cxnLst/>
              <a:rect l="l" t="t" r="r" b="b"/>
              <a:pathLst>
                <a:path w="1785" h="3192" extrusionOk="0">
                  <a:moveTo>
                    <a:pt x="196" y="0"/>
                  </a:moveTo>
                  <a:cubicBezTo>
                    <a:pt x="164" y="0"/>
                    <a:pt x="131" y="9"/>
                    <a:pt x="102" y="28"/>
                  </a:cubicBezTo>
                  <a:cubicBezTo>
                    <a:pt x="22" y="81"/>
                    <a:pt x="0" y="190"/>
                    <a:pt x="53" y="269"/>
                  </a:cubicBezTo>
                  <a:cubicBezTo>
                    <a:pt x="632" y="1138"/>
                    <a:pt x="1092" y="2081"/>
                    <a:pt x="1426" y="3072"/>
                  </a:cubicBezTo>
                  <a:cubicBezTo>
                    <a:pt x="1440" y="3114"/>
                    <a:pt x="1468" y="3146"/>
                    <a:pt x="1501" y="3166"/>
                  </a:cubicBezTo>
                  <a:cubicBezTo>
                    <a:pt x="1528" y="3183"/>
                    <a:pt x="1560" y="3192"/>
                    <a:pt x="1593" y="3192"/>
                  </a:cubicBezTo>
                  <a:cubicBezTo>
                    <a:pt x="1610" y="3192"/>
                    <a:pt x="1627" y="3189"/>
                    <a:pt x="1644" y="3184"/>
                  </a:cubicBezTo>
                  <a:cubicBezTo>
                    <a:pt x="1736" y="3151"/>
                    <a:pt x="1784" y="3055"/>
                    <a:pt x="1754" y="2964"/>
                  </a:cubicBezTo>
                  <a:cubicBezTo>
                    <a:pt x="1412" y="1942"/>
                    <a:pt x="937" y="971"/>
                    <a:pt x="343" y="77"/>
                  </a:cubicBezTo>
                  <a:cubicBezTo>
                    <a:pt x="308" y="27"/>
                    <a:pt x="253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1"/>
            <p:cNvSpPr/>
            <p:nvPr/>
          </p:nvSpPr>
          <p:spPr>
            <a:xfrm>
              <a:off x="5302600" y="2202375"/>
              <a:ext cx="118700" cy="152575"/>
            </a:xfrm>
            <a:custGeom>
              <a:avLst/>
              <a:gdLst/>
              <a:ahLst/>
              <a:cxnLst/>
              <a:rect l="l" t="t" r="r" b="b"/>
              <a:pathLst>
                <a:path w="4748" h="6103" extrusionOk="0">
                  <a:moveTo>
                    <a:pt x="1436" y="0"/>
                  </a:moveTo>
                  <a:cubicBezTo>
                    <a:pt x="1061" y="0"/>
                    <a:pt x="700" y="184"/>
                    <a:pt x="393" y="659"/>
                  </a:cubicBezTo>
                  <a:cubicBezTo>
                    <a:pt x="68" y="1160"/>
                    <a:pt x="6" y="1784"/>
                    <a:pt x="3" y="2380"/>
                  </a:cubicBezTo>
                  <a:cubicBezTo>
                    <a:pt x="0" y="3175"/>
                    <a:pt x="86" y="3972"/>
                    <a:pt x="261" y="4749"/>
                  </a:cubicBezTo>
                  <a:cubicBezTo>
                    <a:pt x="344" y="5117"/>
                    <a:pt x="485" y="5527"/>
                    <a:pt x="834" y="5675"/>
                  </a:cubicBezTo>
                  <a:cubicBezTo>
                    <a:pt x="928" y="5714"/>
                    <a:pt x="1024" y="5729"/>
                    <a:pt x="1122" y="5729"/>
                  </a:cubicBezTo>
                  <a:cubicBezTo>
                    <a:pt x="1474" y="5729"/>
                    <a:pt x="1850" y="5533"/>
                    <a:pt x="2204" y="5533"/>
                  </a:cubicBezTo>
                  <a:cubicBezTo>
                    <a:pt x="2299" y="5533"/>
                    <a:pt x="2392" y="5547"/>
                    <a:pt x="2483" y="5583"/>
                  </a:cubicBezTo>
                  <a:cubicBezTo>
                    <a:pt x="2666" y="5655"/>
                    <a:pt x="2805" y="5805"/>
                    <a:pt x="2969" y="5916"/>
                  </a:cubicBezTo>
                  <a:cubicBezTo>
                    <a:pt x="3140" y="6032"/>
                    <a:pt x="3346" y="6103"/>
                    <a:pt x="3552" y="6103"/>
                  </a:cubicBezTo>
                  <a:cubicBezTo>
                    <a:pt x="3622" y="6103"/>
                    <a:pt x="3693" y="6094"/>
                    <a:pt x="3763" y="6076"/>
                  </a:cubicBezTo>
                  <a:cubicBezTo>
                    <a:pt x="4031" y="6005"/>
                    <a:pt x="4261" y="5775"/>
                    <a:pt x="4296" y="5499"/>
                  </a:cubicBezTo>
                  <a:cubicBezTo>
                    <a:pt x="4332" y="5198"/>
                    <a:pt x="4142" y="4908"/>
                    <a:pt x="4154" y="4603"/>
                  </a:cubicBezTo>
                  <a:cubicBezTo>
                    <a:pt x="4167" y="4279"/>
                    <a:pt x="4400" y="4008"/>
                    <a:pt x="4504" y="3700"/>
                  </a:cubicBezTo>
                  <a:cubicBezTo>
                    <a:pt x="4747" y="2975"/>
                    <a:pt x="4240" y="2229"/>
                    <a:pt x="3764" y="1630"/>
                  </a:cubicBezTo>
                  <a:cubicBezTo>
                    <a:pt x="3240" y="977"/>
                    <a:pt x="2301" y="0"/>
                    <a:pt x="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1"/>
            <p:cNvSpPr/>
            <p:nvPr/>
          </p:nvSpPr>
          <p:spPr>
            <a:xfrm>
              <a:off x="5234375" y="2046725"/>
              <a:ext cx="204250" cy="154400"/>
            </a:xfrm>
            <a:custGeom>
              <a:avLst/>
              <a:gdLst/>
              <a:ahLst/>
              <a:cxnLst/>
              <a:rect l="l" t="t" r="r" b="b"/>
              <a:pathLst>
                <a:path w="8170" h="6176" extrusionOk="0">
                  <a:moveTo>
                    <a:pt x="1292" y="1"/>
                  </a:moveTo>
                  <a:cubicBezTo>
                    <a:pt x="962" y="115"/>
                    <a:pt x="602" y="176"/>
                    <a:pt x="364" y="422"/>
                  </a:cubicBezTo>
                  <a:cubicBezTo>
                    <a:pt x="0" y="800"/>
                    <a:pt x="108" y="1417"/>
                    <a:pt x="278" y="1911"/>
                  </a:cubicBezTo>
                  <a:cubicBezTo>
                    <a:pt x="703" y="3152"/>
                    <a:pt x="1750" y="5569"/>
                    <a:pt x="3090" y="6096"/>
                  </a:cubicBezTo>
                  <a:cubicBezTo>
                    <a:pt x="3230" y="6151"/>
                    <a:pt x="3371" y="6176"/>
                    <a:pt x="3515" y="6176"/>
                  </a:cubicBezTo>
                  <a:cubicBezTo>
                    <a:pt x="4844" y="6176"/>
                    <a:pt x="6317" y="4030"/>
                    <a:pt x="7028" y="3221"/>
                  </a:cubicBezTo>
                  <a:cubicBezTo>
                    <a:pt x="7410" y="2786"/>
                    <a:pt x="7784" y="2325"/>
                    <a:pt x="7985" y="1781"/>
                  </a:cubicBezTo>
                  <a:cubicBezTo>
                    <a:pt x="8103" y="1461"/>
                    <a:pt x="8154" y="1129"/>
                    <a:pt x="8170" y="792"/>
                  </a:cubicBezTo>
                  <a:lnTo>
                    <a:pt x="8170" y="792"/>
                  </a:lnTo>
                  <a:cubicBezTo>
                    <a:pt x="7261" y="1950"/>
                    <a:pt x="6031" y="2859"/>
                    <a:pt x="4646" y="3362"/>
                  </a:cubicBezTo>
                  <a:cubicBezTo>
                    <a:pt x="4498" y="3415"/>
                    <a:pt x="4344" y="3465"/>
                    <a:pt x="4190" y="3465"/>
                  </a:cubicBezTo>
                  <a:cubicBezTo>
                    <a:pt x="4157" y="3465"/>
                    <a:pt x="4124" y="3463"/>
                    <a:pt x="4091" y="3458"/>
                  </a:cubicBezTo>
                  <a:cubicBezTo>
                    <a:pt x="3897" y="3429"/>
                    <a:pt x="3733" y="3310"/>
                    <a:pt x="3578" y="3188"/>
                  </a:cubicBezTo>
                  <a:cubicBezTo>
                    <a:pt x="2537" y="2366"/>
                    <a:pt x="1749" y="1245"/>
                    <a:pt x="129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1"/>
            <p:cNvSpPr/>
            <p:nvPr/>
          </p:nvSpPr>
          <p:spPr>
            <a:xfrm>
              <a:off x="5151075" y="2202675"/>
              <a:ext cx="158925" cy="142525"/>
            </a:xfrm>
            <a:custGeom>
              <a:avLst/>
              <a:gdLst/>
              <a:ahLst/>
              <a:cxnLst/>
              <a:rect l="l" t="t" r="r" b="b"/>
              <a:pathLst>
                <a:path w="6357" h="5701" extrusionOk="0">
                  <a:moveTo>
                    <a:pt x="5232" y="1"/>
                  </a:moveTo>
                  <a:cubicBezTo>
                    <a:pt x="5114" y="1"/>
                    <a:pt x="4985" y="16"/>
                    <a:pt x="4843" y="47"/>
                  </a:cubicBezTo>
                  <a:cubicBezTo>
                    <a:pt x="3721" y="298"/>
                    <a:pt x="2589" y="836"/>
                    <a:pt x="1528" y="1276"/>
                  </a:cubicBezTo>
                  <a:cubicBezTo>
                    <a:pt x="1001" y="1494"/>
                    <a:pt x="437" y="1753"/>
                    <a:pt x="159" y="2253"/>
                  </a:cubicBezTo>
                  <a:cubicBezTo>
                    <a:pt x="73" y="2408"/>
                    <a:pt x="29" y="2570"/>
                    <a:pt x="0" y="2735"/>
                  </a:cubicBezTo>
                  <a:cubicBezTo>
                    <a:pt x="710" y="2355"/>
                    <a:pt x="1441" y="2017"/>
                    <a:pt x="2193" y="1734"/>
                  </a:cubicBezTo>
                  <a:cubicBezTo>
                    <a:pt x="2542" y="1601"/>
                    <a:pt x="2919" y="1478"/>
                    <a:pt x="3286" y="1478"/>
                  </a:cubicBezTo>
                  <a:cubicBezTo>
                    <a:pt x="3438" y="1478"/>
                    <a:pt x="3589" y="1499"/>
                    <a:pt x="3735" y="1549"/>
                  </a:cubicBezTo>
                  <a:cubicBezTo>
                    <a:pt x="4164" y="1694"/>
                    <a:pt x="4485" y="2073"/>
                    <a:pt x="4652" y="2494"/>
                  </a:cubicBezTo>
                  <a:cubicBezTo>
                    <a:pt x="4822" y="2912"/>
                    <a:pt x="4857" y="3373"/>
                    <a:pt x="4860" y="3827"/>
                  </a:cubicBezTo>
                  <a:cubicBezTo>
                    <a:pt x="4867" y="4453"/>
                    <a:pt x="4816" y="5080"/>
                    <a:pt x="4714" y="5700"/>
                  </a:cubicBezTo>
                  <a:cubicBezTo>
                    <a:pt x="5674" y="4627"/>
                    <a:pt x="6278" y="3232"/>
                    <a:pt x="6325" y="1792"/>
                  </a:cubicBezTo>
                  <a:cubicBezTo>
                    <a:pt x="6357" y="816"/>
                    <a:pt x="6103" y="1"/>
                    <a:pt x="523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1"/>
            <p:cNvSpPr/>
            <p:nvPr/>
          </p:nvSpPr>
          <p:spPr>
            <a:xfrm>
              <a:off x="5292875" y="2206575"/>
              <a:ext cx="156700" cy="161575"/>
            </a:xfrm>
            <a:custGeom>
              <a:avLst/>
              <a:gdLst/>
              <a:ahLst/>
              <a:cxnLst/>
              <a:rect l="l" t="t" r="r" b="b"/>
              <a:pathLst>
                <a:path w="6268" h="6463" extrusionOk="0">
                  <a:moveTo>
                    <a:pt x="1957" y="1"/>
                  </a:moveTo>
                  <a:cubicBezTo>
                    <a:pt x="1446" y="1"/>
                    <a:pt x="954" y="251"/>
                    <a:pt x="536" y="898"/>
                  </a:cubicBezTo>
                  <a:cubicBezTo>
                    <a:pt x="96" y="1580"/>
                    <a:pt x="10" y="2428"/>
                    <a:pt x="5" y="3242"/>
                  </a:cubicBezTo>
                  <a:cubicBezTo>
                    <a:pt x="1" y="4324"/>
                    <a:pt x="118" y="5408"/>
                    <a:pt x="355" y="6463"/>
                  </a:cubicBezTo>
                  <a:cubicBezTo>
                    <a:pt x="442" y="5854"/>
                    <a:pt x="606" y="5256"/>
                    <a:pt x="842" y="4686"/>
                  </a:cubicBezTo>
                  <a:cubicBezTo>
                    <a:pt x="1201" y="3833"/>
                    <a:pt x="1843" y="2966"/>
                    <a:pt x="2763" y="2871"/>
                  </a:cubicBezTo>
                  <a:cubicBezTo>
                    <a:pt x="2819" y="2865"/>
                    <a:pt x="2875" y="2862"/>
                    <a:pt x="2931" y="2862"/>
                  </a:cubicBezTo>
                  <a:cubicBezTo>
                    <a:pt x="3544" y="2862"/>
                    <a:pt x="4123" y="3200"/>
                    <a:pt x="4645" y="3539"/>
                  </a:cubicBezTo>
                  <a:cubicBezTo>
                    <a:pt x="5176" y="3887"/>
                    <a:pt x="5698" y="4248"/>
                    <a:pt x="6208" y="4627"/>
                  </a:cubicBezTo>
                  <a:cubicBezTo>
                    <a:pt x="6267" y="3774"/>
                    <a:pt x="5684" y="2923"/>
                    <a:pt x="5122" y="2220"/>
                  </a:cubicBezTo>
                  <a:cubicBezTo>
                    <a:pt x="4412" y="1330"/>
                    <a:pt x="3134" y="1"/>
                    <a:pt x="195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1"/>
            <p:cNvSpPr/>
            <p:nvPr/>
          </p:nvSpPr>
          <p:spPr>
            <a:xfrm>
              <a:off x="5328075" y="2126425"/>
              <a:ext cx="132450" cy="143525"/>
            </a:xfrm>
            <a:custGeom>
              <a:avLst/>
              <a:gdLst/>
              <a:ahLst/>
              <a:cxnLst/>
              <a:rect l="l" t="t" r="r" b="b"/>
              <a:pathLst>
                <a:path w="5298" h="5741" extrusionOk="0">
                  <a:moveTo>
                    <a:pt x="4745" y="0"/>
                  </a:moveTo>
                  <a:cubicBezTo>
                    <a:pt x="3919" y="0"/>
                    <a:pt x="3080" y="320"/>
                    <a:pt x="2401" y="810"/>
                  </a:cubicBezTo>
                  <a:cubicBezTo>
                    <a:pt x="1680" y="1332"/>
                    <a:pt x="0" y="2788"/>
                    <a:pt x="210" y="3725"/>
                  </a:cubicBezTo>
                  <a:cubicBezTo>
                    <a:pt x="446" y="4782"/>
                    <a:pt x="2170" y="5295"/>
                    <a:pt x="3052" y="5475"/>
                  </a:cubicBezTo>
                  <a:cubicBezTo>
                    <a:pt x="3791" y="5627"/>
                    <a:pt x="4544" y="5710"/>
                    <a:pt x="5298" y="5740"/>
                  </a:cubicBezTo>
                  <a:cubicBezTo>
                    <a:pt x="4865" y="5345"/>
                    <a:pt x="4459" y="4915"/>
                    <a:pt x="4099" y="4452"/>
                  </a:cubicBezTo>
                  <a:cubicBezTo>
                    <a:pt x="3616" y="3834"/>
                    <a:pt x="3189" y="3080"/>
                    <a:pt x="3331" y="2312"/>
                  </a:cubicBezTo>
                  <a:cubicBezTo>
                    <a:pt x="3453" y="1653"/>
                    <a:pt x="3963" y="1145"/>
                    <a:pt x="4446" y="682"/>
                  </a:cubicBezTo>
                  <a:cubicBezTo>
                    <a:pt x="4678" y="462"/>
                    <a:pt x="4909" y="242"/>
                    <a:pt x="5144" y="26"/>
                  </a:cubicBezTo>
                  <a:cubicBezTo>
                    <a:pt x="5012" y="9"/>
                    <a:pt x="4879" y="0"/>
                    <a:pt x="4745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1"/>
            <p:cNvSpPr/>
            <p:nvPr/>
          </p:nvSpPr>
          <p:spPr>
            <a:xfrm>
              <a:off x="5163575" y="2064600"/>
              <a:ext cx="157200" cy="156875"/>
            </a:xfrm>
            <a:custGeom>
              <a:avLst/>
              <a:gdLst/>
              <a:ahLst/>
              <a:cxnLst/>
              <a:rect l="l" t="t" r="r" b="b"/>
              <a:pathLst>
                <a:path w="6288" h="6275" extrusionOk="0">
                  <a:moveTo>
                    <a:pt x="446" y="1"/>
                  </a:moveTo>
                  <a:lnTo>
                    <a:pt x="446" y="1"/>
                  </a:lnTo>
                  <a:cubicBezTo>
                    <a:pt x="594" y="171"/>
                    <a:pt x="741" y="342"/>
                    <a:pt x="889" y="511"/>
                  </a:cubicBezTo>
                  <a:cubicBezTo>
                    <a:pt x="1432" y="1137"/>
                    <a:pt x="1985" y="1780"/>
                    <a:pt x="2279" y="2554"/>
                  </a:cubicBezTo>
                  <a:cubicBezTo>
                    <a:pt x="2573" y="3327"/>
                    <a:pt x="2560" y="4272"/>
                    <a:pt x="2034" y="4911"/>
                  </a:cubicBezTo>
                  <a:cubicBezTo>
                    <a:pt x="1716" y="5295"/>
                    <a:pt x="1257" y="5525"/>
                    <a:pt x="812" y="5745"/>
                  </a:cubicBezTo>
                  <a:cubicBezTo>
                    <a:pt x="541" y="5879"/>
                    <a:pt x="271" y="6012"/>
                    <a:pt x="0" y="6147"/>
                  </a:cubicBezTo>
                  <a:cubicBezTo>
                    <a:pt x="737" y="6170"/>
                    <a:pt x="1475" y="6191"/>
                    <a:pt x="2210" y="6214"/>
                  </a:cubicBezTo>
                  <a:cubicBezTo>
                    <a:pt x="2810" y="6233"/>
                    <a:pt x="3406" y="6250"/>
                    <a:pt x="4005" y="6270"/>
                  </a:cubicBezTo>
                  <a:cubicBezTo>
                    <a:pt x="4093" y="6272"/>
                    <a:pt x="4183" y="6275"/>
                    <a:pt x="4273" y="6275"/>
                  </a:cubicBezTo>
                  <a:cubicBezTo>
                    <a:pt x="4676" y="6275"/>
                    <a:pt x="5085" y="6231"/>
                    <a:pt x="5395" y="5986"/>
                  </a:cubicBezTo>
                  <a:cubicBezTo>
                    <a:pt x="6288" y="5281"/>
                    <a:pt x="4731" y="3389"/>
                    <a:pt x="4291" y="2783"/>
                  </a:cubicBezTo>
                  <a:cubicBezTo>
                    <a:pt x="3442" y="1615"/>
                    <a:pt x="2325" y="607"/>
                    <a:pt x="941" y="136"/>
                  </a:cubicBezTo>
                  <a:cubicBezTo>
                    <a:pt x="781" y="81"/>
                    <a:pt x="615" y="37"/>
                    <a:pt x="446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1"/>
            <p:cNvSpPr/>
            <p:nvPr/>
          </p:nvSpPr>
          <p:spPr>
            <a:xfrm>
              <a:off x="5259300" y="2153850"/>
              <a:ext cx="100150" cy="87725"/>
            </a:xfrm>
            <a:custGeom>
              <a:avLst/>
              <a:gdLst/>
              <a:ahLst/>
              <a:cxnLst/>
              <a:rect l="l" t="t" r="r" b="b"/>
              <a:pathLst>
                <a:path w="4006" h="3509" extrusionOk="0">
                  <a:moveTo>
                    <a:pt x="2005" y="0"/>
                  </a:moveTo>
                  <a:cubicBezTo>
                    <a:pt x="1409" y="0"/>
                    <a:pt x="828" y="304"/>
                    <a:pt x="500" y="852"/>
                  </a:cubicBezTo>
                  <a:cubicBezTo>
                    <a:pt x="1" y="1684"/>
                    <a:pt x="270" y="2760"/>
                    <a:pt x="1102" y="3259"/>
                  </a:cubicBezTo>
                  <a:cubicBezTo>
                    <a:pt x="1384" y="3428"/>
                    <a:pt x="1696" y="3509"/>
                    <a:pt x="2003" y="3509"/>
                  </a:cubicBezTo>
                  <a:cubicBezTo>
                    <a:pt x="2598" y="3509"/>
                    <a:pt x="3179" y="3205"/>
                    <a:pt x="3508" y="2657"/>
                  </a:cubicBezTo>
                  <a:cubicBezTo>
                    <a:pt x="4005" y="1826"/>
                    <a:pt x="3735" y="746"/>
                    <a:pt x="2906" y="250"/>
                  </a:cubicBezTo>
                  <a:cubicBezTo>
                    <a:pt x="2623" y="81"/>
                    <a:pt x="2312" y="0"/>
                    <a:pt x="2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1"/>
            <p:cNvSpPr/>
            <p:nvPr/>
          </p:nvSpPr>
          <p:spPr>
            <a:xfrm>
              <a:off x="5281675" y="2173425"/>
              <a:ext cx="55375" cy="48500"/>
            </a:xfrm>
            <a:custGeom>
              <a:avLst/>
              <a:gdLst/>
              <a:ahLst/>
              <a:cxnLst/>
              <a:rect l="l" t="t" r="r" b="b"/>
              <a:pathLst>
                <a:path w="2215" h="1940" extrusionOk="0">
                  <a:moveTo>
                    <a:pt x="1109" y="1"/>
                  </a:moveTo>
                  <a:cubicBezTo>
                    <a:pt x="779" y="1"/>
                    <a:pt x="459" y="169"/>
                    <a:pt x="277" y="472"/>
                  </a:cubicBezTo>
                  <a:cubicBezTo>
                    <a:pt x="0" y="931"/>
                    <a:pt x="151" y="1526"/>
                    <a:pt x="609" y="1802"/>
                  </a:cubicBezTo>
                  <a:cubicBezTo>
                    <a:pt x="765" y="1896"/>
                    <a:pt x="936" y="1940"/>
                    <a:pt x="1105" y="1940"/>
                  </a:cubicBezTo>
                  <a:cubicBezTo>
                    <a:pt x="1435" y="1940"/>
                    <a:pt x="1757" y="1771"/>
                    <a:pt x="1939" y="1468"/>
                  </a:cubicBezTo>
                  <a:cubicBezTo>
                    <a:pt x="2215" y="1010"/>
                    <a:pt x="2066" y="415"/>
                    <a:pt x="1606" y="140"/>
                  </a:cubicBezTo>
                  <a:cubicBezTo>
                    <a:pt x="1450" y="46"/>
                    <a:pt x="1278" y="1"/>
                    <a:pt x="1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1"/>
            <p:cNvSpPr/>
            <p:nvPr/>
          </p:nvSpPr>
          <p:spPr>
            <a:xfrm>
              <a:off x="5001500" y="2699400"/>
              <a:ext cx="326450" cy="305875"/>
            </a:xfrm>
            <a:custGeom>
              <a:avLst/>
              <a:gdLst/>
              <a:ahLst/>
              <a:cxnLst/>
              <a:rect l="l" t="t" r="r" b="b"/>
              <a:pathLst>
                <a:path w="13058" h="12235" extrusionOk="0">
                  <a:moveTo>
                    <a:pt x="7900" y="1"/>
                  </a:moveTo>
                  <a:cubicBezTo>
                    <a:pt x="7802" y="1"/>
                    <a:pt x="7705" y="9"/>
                    <a:pt x="7610" y="24"/>
                  </a:cubicBezTo>
                  <a:cubicBezTo>
                    <a:pt x="6931" y="136"/>
                    <a:pt x="6347" y="606"/>
                    <a:pt x="5977" y="1185"/>
                  </a:cubicBezTo>
                  <a:cubicBezTo>
                    <a:pt x="5754" y="1534"/>
                    <a:pt x="5573" y="1954"/>
                    <a:pt x="5198" y="2133"/>
                  </a:cubicBezTo>
                  <a:cubicBezTo>
                    <a:pt x="5145" y="2157"/>
                    <a:pt x="5087" y="2177"/>
                    <a:pt x="5030" y="2194"/>
                  </a:cubicBezTo>
                  <a:cubicBezTo>
                    <a:pt x="4911" y="2230"/>
                    <a:pt x="4789" y="2256"/>
                    <a:pt x="4676" y="2293"/>
                  </a:cubicBezTo>
                  <a:cubicBezTo>
                    <a:pt x="4672" y="2296"/>
                    <a:pt x="4670" y="2296"/>
                    <a:pt x="4666" y="2298"/>
                  </a:cubicBezTo>
                  <a:cubicBezTo>
                    <a:pt x="4640" y="2306"/>
                    <a:pt x="4613" y="2318"/>
                    <a:pt x="4586" y="2329"/>
                  </a:cubicBezTo>
                  <a:cubicBezTo>
                    <a:pt x="4577" y="2333"/>
                    <a:pt x="4570" y="2336"/>
                    <a:pt x="4561" y="2342"/>
                  </a:cubicBezTo>
                  <a:cubicBezTo>
                    <a:pt x="4538" y="2353"/>
                    <a:pt x="4518" y="2363"/>
                    <a:pt x="4498" y="2376"/>
                  </a:cubicBezTo>
                  <a:cubicBezTo>
                    <a:pt x="4490" y="2381"/>
                    <a:pt x="4483" y="2385"/>
                    <a:pt x="4473" y="2391"/>
                  </a:cubicBezTo>
                  <a:cubicBezTo>
                    <a:pt x="4447" y="2408"/>
                    <a:pt x="4420" y="2428"/>
                    <a:pt x="4397" y="2451"/>
                  </a:cubicBezTo>
                  <a:cubicBezTo>
                    <a:pt x="4141" y="2695"/>
                    <a:pt x="4196" y="3110"/>
                    <a:pt x="4293" y="3447"/>
                  </a:cubicBezTo>
                  <a:cubicBezTo>
                    <a:pt x="4318" y="3527"/>
                    <a:pt x="4346" y="3618"/>
                    <a:pt x="4377" y="3711"/>
                  </a:cubicBezTo>
                  <a:cubicBezTo>
                    <a:pt x="3952" y="3266"/>
                    <a:pt x="3451" y="2900"/>
                    <a:pt x="2872" y="2672"/>
                  </a:cubicBezTo>
                  <a:cubicBezTo>
                    <a:pt x="2820" y="2652"/>
                    <a:pt x="2766" y="2631"/>
                    <a:pt x="2710" y="2614"/>
                  </a:cubicBezTo>
                  <a:lnTo>
                    <a:pt x="2708" y="2614"/>
                  </a:lnTo>
                  <a:cubicBezTo>
                    <a:pt x="2655" y="2596"/>
                    <a:pt x="2599" y="2581"/>
                    <a:pt x="2543" y="2567"/>
                  </a:cubicBezTo>
                  <a:cubicBezTo>
                    <a:pt x="2325" y="2512"/>
                    <a:pt x="2098" y="2481"/>
                    <a:pt x="1873" y="2481"/>
                  </a:cubicBezTo>
                  <a:cubicBezTo>
                    <a:pt x="1337" y="2481"/>
                    <a:pt x="818" y="2654"/>
                    <a:pt x="490" y="3067"/>
                  </a:cubicBezTo>
                  <a:cubicBezTo>
                    <a:pt x="236" y="3388"/>
                    <a:pt x="131" y="3804"/>
                    <a:pt x="91" y="4212"/>
                  </a:cubicBezTo>
                  <a:cubicBezTo>
                    <a:pt x="1" y="5065"/>
                    <a:pt x="233" y="6061"/>
                    <a:pt x="996" y="6451"/>
                  </a:cubicBezTo>
                  <a:cubicBezTo>
                    <a:pt x="1322" y="6619"/>
                    <a:pt x="1696" y="6649"/>
                    <a:pt x="2062" y="6676"/>
                  </a:cubicBezTo>
                  <a:lnTo>
                    <a:pt x="2063" y="6676"/>
                  </a:lnTo>
                  <a:cubicBezTo>
                    <a:pt x="2268" y="6690"/>
                    <a:pt x="2470" y="6706"/>
                    <a:pt x="2674" y="6721"/>
                  </a:cubicBezTo>
                  <a:lnTo>
                    <a:pt x="3545" y="6785"/>
                  </a:lnTo>
                  <a:cubicBezTo>
                    <a:pt x="3588" y="6788"/>
                    <a:pt x="3631" y="6792"/>
                    <a:pt x="3674" y="6794"/>
                  </a:cubicBezTo>
                  <a:cubicBezTo>
                    <a:pt x="3598" y="6821"/>
                    <a:pt x="3522" y="6850"/>
                    <a:pt x="3446" y="6877"/>
                  </a:cubicBezTo>
                  <a:cubicBezTo>
                    <a:pt x="3204" y="6966"/>
                    <a:pt x="2966" y="7057"/>
                    <a:pt x="2734" y="7142"/>
                  </a:cubicBezTo>
                  <a:cubicBezTo>
                    <a:pt x="2552" y="7208"/>
                    <a:pt x="2366" y="7279"/>
                    <a:pt x="2199" y="7377"/>
                  </a:cubicBezTo>
                  <a:cubicBezTo>
                    <a:pt x="2118" y="7424"/>
                    <a:pt x="2039" y="7479"/>
                    <a:pt x="1969" y="7543"/>
                  </a:cubicBezTo>
                  <a:cubicBezTo>
                    <a:pt x="1898" y="7606"/>
                    <a:pt x="1835" y="7678"/>
                    <a:pt x="1785" y="7758"/>
                  </a:cubicBezTo>
                  <a:cubicBezTo>
                    <a:pt x="1769" y="7783"/>
                    <a:pt x="1755" y="7810"/>
                    <a:pt x="1742" y="7837"/>
                  </a:cubicBezTo>
                  <a:cubicBezTo>
                    <a:pt x="1504" y="8323"/>
                    <a:pt x="1721" y="8928"/>
                    <a:pt x="1683" y="9479"/>
                  </a:cubicBezTo>
                  <a:cubicBezTo>
                    <a:pt x="1652" y="9970"/>
                    <a:pt x="1420" y="10500"/>
                    <a:pt x="1669" y="10924"/>
                  </a:cubicBezTo>
                  <a:cubicBezTo>
                    <a:pt x="1842" y="11216"/>
                    <a:pt x="2169" y="11326"/>
                    <a:pt x="2517" y="11326"/>
                  </a:cubicBezTo>
                  <a:cubicBezTo>
                    <a:pt x="2746" y="11326"/>
                    <a:pt x="2984" y="11278"/>
                    <a:pt x="3194" y="11204"/>
                  </a:cubicBezTo>
                  <a:cubicBezTo>
                    <a:pt x="3888" y="10957"/>
                    <a:pt x="4498" y="10511"/>
                    <a:pt x="4970" y="9945"/>
                  </a:cubicBezTo>
                  <a:cubicBezTo>
                    <a:pt x="4977" y="9937"/>
                    <a:pt x="4984" y="9928"/>
                    <a:pt x="4991" y="9921"/>
                  </a:cubicBezTo>
                  <a:cubicBezTo>
                    <a:pt x="5059" y="9836"/>
                    <a:pt x="5125" y="9750"/>
                    <a:pt x="5188" y="9663"/>
                  </a:cubicBezTo>
                  <a:cubicBezTo>
                    <a:pt x="5193" y="9653"/>
                    <a:pt x="5201" y="9646"/>
                    <a:pt x="5206" y="9637"/>
                  </a:cubicBezTo>
                  <a:cubicBezTo>
                    <a:pt x="5292" y="9512"/>
                    <a:pt x="5373" y="9383"/>
                    <a:pt x="5444" y="9250"/>
                  </a:cubicBezTo>
                  <a:cubicBezTo>
                    <a:pt x="5446" y="9398"/>
                    <a:pt x="5451" y="9544"/>
                    <a:pt x="5460" y="9692"/>
                  </a:cubicBezTo>
                  <a:cubicBezTo>
                    <a:pt x="5461" y="9722"/>
                    <a:pt x="5461" y="9750"/>
                    <a:pt x="5464" y="9780"/>
                  </a:cubicBezTo>
                  <a:cubicBezTo>
                    <a:pt x="5487" y="10133"/>
                    <a:pt x="5529" y="10484"/>
                    <a:pt x="5590" y="10832"/>
                  </a:cubicBezTo>
                  <a:cubicBezTo>
                    <a:pt x="5593" y="10842"/>
                    <a:pt x="5595" y="10853"/>
                    <a:pt x="5596" y="10863"/>
                  </a:cubicBezTo>
                  <a:lnTo>
                    <a:pt x="5596" y="10864"/>
                  </a:lnTo>
                  <a:cubicBezTo>
                    <a:pt x="5658" y="11205"/>
                    <a:pt x="5770" y="11585"/>
                    <a:pt x="6082" y="11734"/>
                  </a:cubicBezTo>
                  <a:cubicBezTo>
                    <a:pt x="6178" y="11779"/>
                    <a:pt x="6279" y="11796"/>
                    <a:pt x="6383" y="11796"/>
                  </a:cubicBezTo>
                  <a:cubicBezTo>
                    <a:pt x="6680" y="11796"/>
                    <a:pt x="7000" y="11658"/>
                    <a:pt x="7299" y="11658"/>
                  </a:cubicBezTo>
                  <a:cubicBezTo>
                    <a:pt x="7399" y="11658"/>
                    <a:pt x="7496" y="11674"/>
                    <a:pt x="7590" y="11715"/>
                  </a:cubicBezTo>
                  <a:cubicBezTo>
                    <a:pt x="7755" y="11788"/>
                    <a:pt x="7875" y="11932"/>
                    <a:pt x="8020" y="12039"/>
                  </a:cubicBezTo>
                  <a:cubicBezTo>
                    <a:pt x="8181" y="12160"/>
                    <a:pt x="8379" y="12234"/>
                    <a:pt x="8577" y="12234"/>
                  </a:cubicBezTo>
                  <a:cubicBezTo>
                    <a:pt x="8632" y="12234"/>
                    <a:pt x="8686" y="12229"/>
                    <a:pt x="8739" y="12217"/>
                  </a:cubicBezTo>
                  <a:cubicBezTo>
                    <a:pt x="8987" y="12164"/>
                    <a:pt x="9208" y="11963"/>
                    <a:pt x="9250" y="11712"/>
                  </a:cubicBezTo>
                  <a:cubicBezTo>
                    <a:pt x="9294" y="11437"/>
                    <a:pt x="9133" y="11165"/>
                    <a:pt x="9156" y="10890"/>
                  </a:cubicBezTo>
                  <a:cubicBezTo>
                    <a:pt x="9179" y="10595"/>
                    <a:pt x="9406" y="10355"/>
                    <a:pt x="9510" y="10080"/>
                  </a:cubicBezTo>
                  <a:cubicBezTo>
                    <a:pt x="9708" y="9570"/>
                    <a:pt x="9486" y="9029"/>
                    <a:pt x="9184" y="8548"/>
                  </a:cubicBezTo>
                  <a:cubicBezTo>
                    <a:pt x="9181" y="8545"/>
                    <a:pt x="9178" y="8541"/>
                    <a:pt x="9176" y="8538"/>
                  </a:cubicBezTo>
                  <a:cubicBezTo>
                    <a:pt x="9136" y="8475"/>
                    <a:pt x="9098" y="8413"/>
                    <a:pt x="9056" y="8354"/>
                  </a:cubicBezTo>
                  <a:cubicBezTo>
                    <a:pt x="9050" y="8347"/>
                    <a:pt x="9047" y="8340"/>
                    <a:pt x="9042" y="8334"/>
                  </a:cubicBezTo>
                  <a:cubicBezTo>
                    <a:pt x="9033" y="8320"/>
                    <a:pt x="9022" y="8309"/>
                    <a:pt x="9013" y="8294"/>
                  </a:cubicBezTo>
                  <a:lnTo>
                    <a:pt x="9013" y="8294"/>
                  </a:lnTo>
                  <a:cubicBezTo>
                    <a:pt x="9585" y="8401"/>
                    <a:pt x="10166" y="8456"/>
                    <a:pt x="10748" y="8456"/>
                  </a:cubicBezTo>
                  <a:cubicBezTo>
                    <a:pt x="10804" y="8456"/>
                    <a:pt x="10859" y="8456"/>
                    <a:pt x="10915" y="8455"/>
                  </a:cubicBezTo>
                  <a:cubicBezTo>
                    <a:pt x="11444" y="8445"/>
                    <a:pt x="12001" y="8377"/>
                    <a:pt x="12423" y="8061"/>
                  </a:cubicBezTo>
                  <a:cubicBezTo>
                    <a:pt x="12840" y="7735"/>
                    <a:pt x="13058" y="7092"/>
                    <a:pt x="12755" y="6657"/>
                  </a:cubicBezTo>
                  <a:cubicBezTo>
                    <a:pt x="12620" y="6464"/>
                    <a:pt x="12410" y="6341"/>
                    <a:pt x="12219" y="6199"/>
                  </a:cubicBezTo>
                  <a:cubicBezTo>
                    <a:pt x="11601" y="5733"/>
                    <a:pt x="11173" y="5011"/>
                    <a:pt x="10468" y="4697"/>
                  </a:cubicBezTo>
                  <a:cubicBezTo>
                    <a:pt x="10217" y="4584"/>
                    <a:pt x="9949" y="4534"/>
                    <a:pt x="9678" y="4534"/>
                  </a:cubicBezTo>
                  <a:cubicBezTo>
                    <a:pt x="9278" y="4534"/>
                    <a:pt x="8872" y="4644"/>
                    <a:pt x="8504" y="4826"/>
                  </a:cubicBezTo>
                  <a:cubicBezTo>
                    <a:pt x="8607" y="4707"/>
                    <a:pt x="8701" y="4604"/>
                    <a:pt x="8782" y="4520"/>
                  </a:cubicBezTo>
                  <a:cubicBezTo>
                    <a:pt x="8950" y="4344"/>
                    <a:pt x="9116" y="4162"/>
                    <a:pt x="9255" y="3963"/>
                  </a:cubicBezTo>
                  <a:cubicBezTo>
                    <a:pt x="9281" y="3924"/>
                    <a:pt x="9308" y="3883"/>
                    <a:pt x="9334" y="3841"/>
                  </a:cubicBezTo>
                  <a:cubicBezTo>
                    <a:pt x="9384" y="3759"/>
                    <a:pt x="9429" y="3673"/>
                    <a:pt x="9466" y="3583"/>
                  </a:cubicBezTo>
                  <a:lnTo>
                    <a:pt x="9466" y="3582"/>
                  </a:lnTo>
                  <a:cubicBezTo>
                    <a:pt x="9489" y="3526"/>
                    <a:pt x="9509" y="3469"/>
                    <a:pt x="9528" y="3413"/>
                  </a:cubicBezTo>
                  <a:cubicBezTo>
                    <a:pt x="9536" y="3383"/>
                    <a:pt x="9543" y="3352"/>
                    <a:pt x="9552" y="3322"/>
                  </a:cubicBezTo>
                  <a:cubicBezTo>
                    <a:pt x="9559" y="3297"/>
                    <a:pt x="9566" y="3272"/>
                    <a:pt x="9572" y="3245"/>
                  </a:cubicBezTo>
                  <a:cubicBezTo>
                    <a:pt x="9581" y="3202"/>
                    <a:pt x="9588" y="3159"/>
                    <a:pt x="9595" y="3116"/>
                  </a:cubicBezTo>
                  <a:cubicBezTo>
                    <a:pt x="9596" y="3104"/>
                    <a:pt x="9599" y="3094"/>
                    <a:pt x="9601" y="3082"/>
                  </a:cubicBezTo>
                  <a:cubicBezTo>
                    <a:pt x="9652" y="2736"/>
                    <a:pt x="9636" y="2374"/>
                    <a:pt x="9616" y="2022"/>
                  </a:cubicBezTo>
                  <a:cubicBezTo>
                    <a:pt x="9593" y="1610"/>
                    <a:pt x="9568" y="1181"/>
                    <a:pt x="9373" y="816"/>
                  </a:cubicBezTo>
                  <a:cubicBezTo>
                    <a:pt x="9094" y="293"/>
                    <a:pt x="8494" y="1"/>
                    <a:pt x="79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1"/>
            <p:cNvSpPr/>
            <p:nvPr/>
          </p:nvSpPr>
          <p:spPr>
            <a:xfrm>
              <a:off x="5112325" y="2722825"/>
              <a:ext cx="117275" cy="135750"/>
            </a:xfrm>
            <a:custGeom>
              <a:avLst/>
              <a:gdLst/>
              <a:ahLst/>
              <a:cxnLst/>
              <a:rect l="l" t="t" r="r" b="b"/>
              <a:pathLst>
                <a:path w="4691" h="5430" extrusionOk="0">
                  <a:moveTo>
                    <a:pt x="3190" y="0"/>
                  </a:moveTo>
                  <a:cubicBezTo>
                    <a:pt x="3107" y="0"/>
                    <a:pt x="3024" y="7"/>
                    <a:pt x="2943" y="20"/>
                  </a:cubicBezTo>
                  <a:cubicBezTo>
                    <a:pt x="2367" y="117"/>
                    <a:pt x="1873" y="515"/>
                    <a:pt x="1559" y="1005"/>
                  </a:cubicBezTo>
                  <a:cubicBezTo>
                    <a:pt x="1370" y="1302"/>
                    <a:pt x="1215" y="1656"/>
                    <a:pt x="898" y="1808"/>
                  </a:cubicBezTo>
                  <a:cubicBezTo>
                    <a:pt x="676" y="1914"/>
                    <a:pt x="395" y="1907"/>
                    <a:pt x="217" y="2077"/>
                  </a:cubicBezTo>
                  <a:cubicBezTo>
                    <a:pt x="1" y="2284"/>
                    <a:pt x="47" y="2636"/>
                    <a:pt x="131" y="2923"/>
                  </a:cubicBezTo>
                  <a:cubicBezTo>
                    <a:pt x="341" y="3641"/>
                    <a:pt x="877" y="5043"/>
                    <a:pt x="1628" y="5374"/>
                  </a:cubicBezTo>
                  <a:cubicBezTo>
                    <a:pt x="1715" y="5412"/>
                    <a:pt x="1805" y="5430"/>
                    <a:pt x="1898" y="5430"/>
                  </a:cubicBezTo>
                  <a:cubicBezTo>
                    <a:pt x="2647" y="5430"/>
                    <a:pt x="3521" y="4272"/>
                    <a:pt x="3938" y="3836"/>
                  </a:cubicBezTo>
                  <a:cubicBezTo>
                    <a:pt x="4167" y="3598"/>
                    <a:pt x="4391" y="3346"/>
                    <a:pt x="4518" y="3040"/>
                  </a:cubicBezTo>
                  <a:cubicBezTo>
                    <a:pt x="4690" y="2629"/>
                    <a:pt x="4670" y="2163"/>
                    <a:pt x="4646" y="1717"/>
                  </a:cubicBezTo>
                  <a:cubicBezTo>
                    <a:pt x="4626" y="1366"/>
                    <a:pt x="4603" y="1002"/>
                    <a:pt x="4438" y="693"/>
                  </a:cubicBezTo>
                  <a:cubicBezTo>
                    <a:pt x="4203" y="251"/>
                    <a:pt x="3694" y="0"/>
                    <a:pt x="3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1"/>
            <p:cNvSpPr/>
            <p:nvPr/>
          </p:nvSpPr>
          <p:spPr>
            <a:xfrm>
              <a:off x="5148925" y="2778475"/>
              <a:ext cx="12050" cy="72325"/>
            </a:xfrm>
            <a:custGeom>
              <a:avLst/>
              <a:gdLst/>
              <a:ahLst/>
              <a:cxnLst/>
              <a:rect l="l" t="t" r="r" b="b"/>
              <a:pathLst>
                <a:path w="482" h="2893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60"/>
                    <a:pt x="3" y="1937"/>
                    <a:pt x="277" y="2824"/>
                  </a:cubicBezTo>
                  <a:cubicBezTo>
                    <a:pt x="284" y="2847"/>
                    <a:pt x="298" y="2864"/>
                    <a:pt x="315" y="2877"/>
                  </a:cubicBezTo>
                  <a:cubicBezTo>
                    <a:pt x="334" y="2887"/>
                    <a:pt x="354" y="2893"/>
                    <a:pt x="375" y="2893"/>
                  </a:cubicBezTo>
                  <a:cubicBezTo>
                    <a:pt x="384" y="2893"/>
                    <a:pt x="393" y="2892"/>
                    <a:pt x="401" y="2890"/>
                  </a:cubicBezTo>
                  <a:cubicBezTo>
                    <a:pt x="453" y="2872"/>
                    <a:pt x="482" y="2818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0" y="20"/>
                    <a:pt x="389" y="5"/>
                  </a:cubicBezTo>
                  <a:cubicBezTo>
                    <a:pt x="379" y="2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1"/>
            <p:cNvSpPr/>
            <p:nvPr/>
          </p:nvSpPr>
          <p:spPr>
            <a:xfrm>
              <a:off x="5153325" y="2799200"/>
              <a:ext cx="32300" cy="47225"/>
            </a:xfrm>
            <a:custGeom>
              <a:avLst/>
              <a:gdLst/>
              <a:ahLst/>
              <a:cxnLst/>
              <a:rect l="l" t="t" r="r" b="b"/>
              <a:pathLst>
                <a:path w="1292" h="1889" extrusionOk="0">
                  <a:moveTo>
                    <a:pt x="1181" y="0"/>
                  </a:moveTo>
                  <a:cubicBezTo>
                    <a:pt x="1141" y="0"/>
                    <a:pt x="1102" y="25"/>
                    <a:pt x="1087" y="66"/>
                  </a:cubicBezTo>
                  <a:cubicBezTo>
                    <a:pt x="870" y="686"/>
                    <a:pt x="506" y="1258"/>
                    <a:pt x="39" y="1720"/>
                  </a:cubicBezTo>
                  <a:cubicBezTo>
                    <a:pt x="0" y="1758"/>
                    <a:pt x="0" y="1820"/>
                    <a:pt x="38" y="1860"/>
                  </a:cubicBezTo>
                  <a:cubicBezTo>
                    <a:pt x="43" y="1863"/>
                    <a:pt x="48" y="1869"/>
                    <a:pt x="53" y="1873"/>
                  </a:cubicBezTo>
                  <a:cubicBezTo>
                    <a:pt x="69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59"/>
                  </a:cubicBezTo>
                  <a:cubicBezTo>
                    <a:pt x="667" y="1376"/>
                    <a:pt x="1047" y="779"/>
                    <a:pt x="1273" y="131"/>
                  </a:cubicBezTo>
                  <a:cubicBezTo>
                    <a:pt x="1292" y="81"/>
                    <a:pt x="1263" y="25"/>
                    <a:pt x="1213" y="5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1"/>
            <p:cNvSpPr/>
            <p:nvPr/>
          </p:nvSpPr>
          <p:spPr>
            <a:xfrm>
              <a:off x="5127775" y="27567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7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3" y="1290"/>
                    <a:pt x="266" y="1285"/>
                    <a:pt x="145" y="1400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1" y="2452"/>
                    <a:pt x="592" y="3394"/>
                    <a:pt x="1097" y="3617"/>
                  </a:cubicBezTo>
                  <a:cubicBezTo>
                    <a:pt x="1156" y="3643"/>
                    <a:pt x="1216" y="3655"/>
                    <a:pt x="1278" y="3655"/>
                  </a:cubicBezTo>
                  <a:cubicBezTo>
                    <a:pt x="1782" y="3655"/>
                    <a:pt x="2370" y="2876"/>
                    <a:pt x="2652" y="2582"/>
                  </a:cubicBezTo>
                  <a:cubicBezTo>
                    <a:pt x="2807" y="2422"/>
                    <a:pt x="2957" y="2250"/>
                    <a:pt x="3043" y="2046"/>
                  </a:cubicBezTo>
                  <a:cubicBezTo>
                    <a:pt x="3159" y="1768"/>
                    <a:pt x="3145" y="1457"/>
                    <a:pt x="3129" y="1156"/>
                  </a:cubicBezTo>
                  <a:cubicBezTo>
                    <a:pt x="3116" y="920"/>
                    <a:pt x="3101" y="673"/>
                    <a:pt x="2989" y="465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1"/>
            <p:cNvSpPr/>
            <p:nvPr/>
          </p:nvSpPr>
          <p:spPr>
            <a:xfrm>
              <a:off x="5024575" y="27754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8" y="1"/>
                  </a:moveTo>
                  <a:cubicBezTo>
                    <a:pt x="1133" y="1"/>
                    <a:pt x="693" y="147"/>
                    <a:pt x="415" y="497"/>
                  </a:cubicBezTo>
                  <a:cubicBezTo>
                    <a:pt x="199" y="770"/>
                    <a:pt x="113" y="1122"/>
                    <a:pt x="77" y="1468"/>
                  </a:cubicBezTo>
                  <a:cubicBezTo>
                    <a:pt x="1" y="2190"/>
                    <a:pt x="196" y="3036"/>
                    <a:pt x="844" y="3367"/>
                  </a:cubicBezTo>
                  <a:cubicBezTo>
                    <a:pt x="1119" y="3509"/>
                    <a:pt x="1438" y="3534"/>
                    <a:pt x="1747" y="3557"/>
                  </a:cubicBezTo>
                  <a:cubicBezTo>
                    <a:pt x="2165" y="3587"/>
                    <a:pt x="2584" y="3620"/>
                    <a:pt x="3003" y="3650"/>
                  </a:cubicBezTo>
                  <a:cubicBezTo>
                    <a:pt x="3345" y="3675"/>
                    <a:pt x="3683" y="3701"/>
                    <a:pt x="4023" y="3725"/>
                  </a:cubicBezTo>
                  <a:cubicBezTo>
                    <a:pt x="4108" y="3731"/>
                    <a:pt x="4197" y="3737"/>
                    <a:pt x="4285" y="3737"/>
                  </a:cubicBezTo>
                  <a:cubicBezTo>
                    <a:pt x="4478" y="3737"/>
                    <a:pt x="4669" y="3709"/>
                    <a:pt x="4822" y="3600"/>
                  </a:cubicBezTo>
                  <a:cubicBezTo>
                    <a:pt x="5347" y="3223"/>
                    <a:pt x="4508" y="2108"/>
                    <a:pt x="4273" y="1753"/>
                  </a:cubicBezTo>
                  <a:cubicBezTo>
                    <a:pt x="3820" y="1066"/>
                    <a:pt x="3210" y="464"/>
                    <a:pt x="2434" y="162"/>
                  </a:cubicBezTo>
                  <a:cubicBezTo>
                    <a:pt x="2171" y="59"/>
                    <a:pt x="1876" y="1"/>
                    <a:pt x="1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1"/>
            <p:cNvSpPr/>
            <p:nvPr/>
          </p:nvSpPr>
          <p:spPr>
            <a:xfrm>
              <a:off x="5087100" y="2807250"/>
              <a:ext cx="58975" cy="47100"/>
            </a:xfrm>
            <a:custGeom>
              <a:avLst/>
              <a:gdLst/>
              <a:ahLst/>
              <a:cxnLst/>
              <a:rect l="l" t="t" r="r" b="b"/>
              <a:pathLst>
                <a:path w="2359" h="1884" extrusionOk="0">
                  <a:moveTo>
                    <a:pt x="112" y="1"/>
                  </a:moveTo>
                  <a:cubicBezTo>
                    <a:pt x="71" y="1"/>
                    <a:pt x="33" y="25"/>
                    <a:pt x="19" y="66"/>
                  </a:cubicBezTo>
                  <a:cubicBezTo>
                    <a:pt x="1" y="119"/>
                    <a:pt x="30" y="174"/>
                    <a:pt x="80" y="192"/>
                  </a:cubicBezTo>
                  <a:cubicBezTo>
                    <a:pt x="938" y="487"/>
                    <a:pt x="1678" y="1074"/>
                    <a:pt x="2164" y="1839"/>
                  </a:cubicBezTo>
                  <a:cubicBezTo>
                    <a:pt x="2171" y="1849"/>
                    <a:pt x="2181" y="1860"/>
                    <a:pt x="2192" y="1868"/>
                  </a:cubicBezTo>
                  <a:cubicBezTo>
                    <a:pt x="2208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300" y="1869"/>
                  </a:cubicBezTo>
                  <a:cubicBezTo>
                    <a:pt x="2346" y="1840"/>
                    <a:pt x="2359" y="1780"/>
                    <a:pt x="2330" y="1733"/>
                  </a:cubicBezTo>
                  <a:cubicBezTo>
                    <a:pt x="1820" y="930"/>
                    <a:pt x="1044" y="315"/>
                    <a:pt x="144" y="6"/>
                  </a:cubicBezTo>
                  <a:cubicBezTo>
                    <a:pt x="133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1"/>
            <p:cNvSpPr/>
            <p:nvPr/>
          </p:nvSpPr>
          <p:spPr>
            <a:xfrm>
              <a:off x="5074500" y="2843150"/>
              <a:ext cx="62000" cy="16175"/>
            </a:xfrm>
            <a:custGeom>
              <a:avLst/>
              <a:gdLst/>
              <a:ahLst/>
              <a:cxnLst/>
              <a:rect l="l" t="t" r="r" b="b"/>
              <a:pathLst>
                <a:path w="2480" h="647" extrusionOk="0">
                  <a:moveTo>
                    <a:pt x="109" y="1"/>
                  </a:moveTo>
                  <a:cubicBezTo>
                    <a:pt x="71" y="1"/>
                    <a:pt x="35" y="23"/>
                    <a:pt x="19" y="60"/>
                  </a:cubicBezTo>
                  <a:cubicBezTo>
                    <a:pt x="0" y="103"/>
                    <a:pt x="16" y="155"/>
                    <a:pt x="55" y="181"/>
                  </a:cubicBezTo>
                  <a:cubicBezTo>
                    <a:pt x="61" y="184"/>
                    <a:pt x="66" y="187"/>
                    <a:pt x="73" y="191"/>
                  </a:cubicBezTo>
                  <a:cubicBezTo>
                    <a:pt x="781" y="489"/>
                    <a:pt x="1559" y="647"/>
                    <a:pt x="2330" y="647"/>
                  </a:cubicBezTo>
                  <a:cubicBezTo>
                    <a:pt x="2347" y="647"/>
                    <a:pt x="2364" y="647"/>
                    <a:pt x="2381" y="647"/>
                  </a:cubicBezTo>
                  <a:cubicBezTo>
                    <a:pt x="2437" y="645"/>
                    <a:pt x="2480" y="599"/>
                    <a:pt x="2480" y="546"/>
                  </a:cubicBezTo>
                  <a:cubicBezTo>
                    <a:pt x="2477" y="490"/>
                    <a:pt x="2434" y="447"/>
                    <a:pt x="2380" y="447"/>
                  </a:cubicBezTo>
                  <a:cubicBezTo>
                    <a:pt x="2362" y="448"/>
                    <a:pt x="2345" y="448"/>
                    <a:pt x="2328" y="448"/>
                  </a:cubicBezTo>
                  <a:cubicBezTo>
                    <a:pt x="1585" y="448"/>
                    <a:pt x="833" y="296"/>
                    <a:pt x="148" y="9"/>
                  </a:cubicBezTo>
                  <a:cubicBezTo>
                    <a:pt x="135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1"/>
            <p:cNvSpPr/>
            <p:nvPr/>
          </p:nvSpPr>
          <p:spPr>
            <a:xfrm>
              <a:off x="5059300" y="2796425"/>
              <a:ext cx="88200" cy="61725"/>
            </a:xfrm>
            <a:custGeom>
              <a:avLst/>
              <a:gdLst/>
              <a:ahLst/>
              <a:cxnLst/>
              <a:rect l="l" t="t" r="r" b="b"/>
              <a:pathLst>
                <a:path w="3528" h="2469" extrusionOk="0">
                  <a:moveTo>
                    <a:pt x="1048" y="1"/>
                  </a:moveTo>
                  <a:cubicBezTo>
                    <a:pt x="748" y="1"/>
                    <a:pt x="458" y="98"/>
                    <a:pt x="274" y="330"/>
                  </a:cubicBezTo>
                  <a:cubicBezTo>
                    <a:pt x="131" y="509"/>
                    <a:pt x="74" y="741"/>
                    <a:pt x="51" y="969"/>
                  </a:cubicBezTo>
                  <a:cubicBezTo>
                    <a:pt x="1" y="1446"/>
                    <a:pt x="130" y="2005"/>
                    <a:pt x="558" y="2222"/>
                  </a:cubicBezTo>
                  <a:cubicBezTo>
                    <a:pt x="740" y="2315"/>
                    <a:pt x="949" y="2331"/>
                    <a:pt x="1154" y="2346"/>
                  </a:cubicBezTo>
                  <a:cubicBezTo>
                    <a:pt x="1430" y="2368"/>
                    <a:pt x="1708" y="2388"/>
                    <a:pt x="1983" y="2410"/>
                  </a:cubicBezTo>
                  <a:cubicBezTo>
                    <a:pt x="2208" y="2425"/>
                    <a:pt x="2431" y="2444"/>
                    <a:pt x="2655" y="2460"/>
                  </a:cubicBezTo>
                  <a:cubicBezTo>
                    <a:pt x="2712" y="2464"/>
                    <a:pt x="2770" y="2468"/>
                    <a:pt x="2828" y="2468"/>
                  </a:cubicBezTo>
                  <a:cubicBezTo>
                    <a:pt x="2956" y="2468"/>
                    <a:pt x="3081" y="2449"/>
                    <a:pt x="3182" y="2377"/>
                  </a:cubicBezTo>
                  <a:cubicBezTo>
                    <a:pt x="3528" y="2129"/>
                    <a:pt x="2976" y="1392"/>
                    <a:pt x="2820" y="1158"/>
                  </a:cubicBezTo>
                  <a:cubicBezTo>
                    <a:pt x="2519" y="704"/>
                    <a:pt x="2118" y="308"/>
                    <a:pt x="1606" y="108"/>
                  </a:cubicBezTo>
                  <a:cubicBezTo>
                    <a:pt x="1432" y="40"/>
                    <a:pt x="1238" y="1"/>
                    <a:pt x="1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1"/>
            <p:cNvSpPr/>
            <p:nvPr/>
          </p:nvSpPr>
          <p:spPr>
            <a:xfrm>
              <a:off x="5162350" y="2819025"/>
              <a:ext cx="139100" cy="82925"/>
            </a:xfrm>
            <a:custGeom>
              <a:avLst/>
              <a:gdLst/>
              <a:ahLst/>
              <a:cxnLst/>
              <a:rect l="l" t="t" r="r" b="b"/>
              <a:pathLst>
                <a:path w="5564" h="3317" extrusionOk="0">
                  <a:moveTo>
                    <a:pt x="2697" y="1"/>
                  </a:moveTo>
                  <a:cubicBezTo>
                    <a:pt x="2250" y="1"/>
                    <a:pt x="1793" y="161"/>
                    <a:pt x="1417" y="409"/>
                  </a:cubicBezTo>
                  <a:cubicBezTo>
                    <a:pt x="994" y="689"/>
                    <a:pt x="1" y="1475"/>
                    <a:pt x="98" y="2013"/>
                  </a:cubicBezTo>
                  <a:cubicBezTo>
                    <a:pt x="207" y="2621"/>
                    <a:pt x="1174" y="2953"/>
                    <a:pt x="1670" y="3079"/>
                  </a:cubicBezTo>
                  <a:cubicBezTo>
                    <a:pt x="2303" y="3238"/>
                    <a:pt x="2957" y="3317"/>
                    <a:pt x="3610" y="3317"/>
                  </a:cubicBezTo>
                  <a:cubicBezTo>
                    <a:pt x="3654" y="3317"/>
                    <a:pt x="3699" y="3316"/>
                    <a:pt x="3743" y="3316"/>
                  </a:cubicBezTo>
                  <a:cubicBezTo>
                    <a:pt x="4190" y="3309"/>
                    <a:pt x="4662" y="3251"/>
                    <a:pt x="5020" y="2982"/>
                  </a:cubicBezTo>
                  <a:cubicBezTo>
                    <a:pt x="5378" y="2714"/>
                    <a:pt x="5563" y="2169"/>
                    <a:pt x="5306" y="1801"/>
                  </a:cubicBezTo>
                  <a:cubicBezTo>
                    <a:pt x="5193" y="1636"/>
                    <a:pt x="5014" y="1533"/>
                    <a:pt x="4854" y="1412"/>
                  </a:cubicBezTo>
                  <a:cubicBezTo>
                    <a:pt x="4329" y="1018"/>
                    <a:pt x="3965" y="406"/>
                    <a:pt x="3367" y="138"/>
                  </a:cubicBezTo>
                  <a:cubicBezTo>
                    <a:pt x="3155" y="43"/>
                    <a:pt x="2928" y="1"/>
                    <a:pt x="2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1"/>
            <p:cNvSpPr/>
            <p:nvPr/>
          </p:nvSpPr>
          <p:spPr>
            <a:xfrm>
              <a:off x="5166875" y="284167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5" y="1"/>
                  </a:moveTo>
                  <a:cubicBezTo>
                    <a:pt x="1067" y="1"/>
                    <a:pt x="560" y="87"/>
                    <a:pt x="79" y="257"/>
                  </a:cubicBezTo>
                  <a:cubicBezTo>
                    <a:pt x="27" y="276"/>
                    <a:pt x="0" y="332"/>
                    <a:pt x="19" y="383"/>
                  </a:cubicBezTo>
                  <a:cubicBezTo>
                    <a:pt x="26" y="403"/>
                    <a:pt x="39" y="420"/>
                    <a:pt x="56" y="432"/>
                  </a:cubicBezTo>
                  <a:cubicBezTo>
                    <a:pt x="73" y="442"/>
                    <a:pt x="91" y="448"/>
                    <a:pt x="112" y="448"/>
                  </a:cubicBezTo>
                  <a:cubicBezTo>
                    <a:pt x="123" y="448"/>
                    <a:pt x="135" y="446"/>
                    <a:pt x="146" y="442"/>
                  </a:cubicBezTo>
                  <a:cubicBezTo>
                    <a:pt x="605" y="279"/>
                    <a:pt x="1088" y="196"/>
                    <a:pt x="1573" y="196"/>
                  </a:cubicBezTo>
                  <a:cubicBezTo>
                    <a:pt x="1807" y="196"/>
                    <a:pt x="2042" y="215"/>
                    <a:pt x="2275" y="254"/>
                  </a:cubicBezTo>
                  <a:cubicBezTo>
                    <a:pt x="2280" y="255"/>
                    <a:pt x="2285" y="255"/>
                    <a:pt x="2291" y="255"/>
                  </a:cubicBezTo>
                  <a:cubicBezTo>
                    <a:pt x="2337" y="255"/>
                    <a:pt x="2379" y="222"/>
                    <a:pt x="2387" y="174"/>
                  </a:cubicBezTo>
                  <a:cubicBezTo>
                    <a:pt x="2397" y="119"/>
                    <a:pt x="2361" y="69"/>
                    <a:pt x="2306" y="61"/>
                  </a:cubicBezTo>
                  <a:cubicBezTo>
                    <a:pt x="2064" y="21"/>
                    <a:pt x="1819" y="1"/>
                    <a:pt x="157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1"/>
            <p:cNvSpPr/>
            <p:nvPr/>
          </p:nvSpPr>
          <p:spPr>
            <a:xfrm>
              <a:off x="5168275" y="2856800"/>
              <a:ext cx="51575" cy="16550"/>
            </a:xfrm>
            <a:custGeom>
              <a:avLst/>
              <a:gdLst/>
              <a:ahLst/>
              <a:cxnLst/>
              <a:rect l="l" t="t" r="r" b="b"/>
              <a:pathLst>
                <a:path w="2063" h="662" extrusionOk="0">
                  <a:moveTo>
                    <a:pt x="111" y="0"/>
                  </a:moveTo>
                  <a:cubicBezTo>
                    <a:pt x="76" y="0"/>
                    <a:pt x="42" y="19"/>
                    <a:pt x="26" y="52"/>
                  </a:cubicBezTo>
                  <a:cubicBezTo>
                    <a:pt x="0" y="96"/>
                    <a:pt x="14" y="152"/>
                    <a:pt x="57" y="181"/>
                  </a:cubicBezTo>
                  <a:cubicBezTo>
                    <a:pt x="59" y="182"/>
                    <a:pt x="63" y="182"/>
                    <a:pt x="65" y="187"/>
                  </a:cubicBezTo>
                  <a:cubicBezTo>
                    <a:pt x="639" y="496"/>
                    <a:pt x="1286" y="661"/>
                    <a:pt x="1938" y="661"/>
                  </a:cubicBezTo>
                  <a:cubicBezTo>
                    <a:pt x="1947" y="661"/>
                    <a:pt x="1955" y="661"/>
                    <a:pt x="1964" y="661"/>
                  </a:cubicBezTo>
                  <a:cubicBezTo>
                    <a:pt x="2020" y="661"/>
                    <a:pt x="2063" y="617"/>
                    <a:pt x="2063" y="562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8" y="309"/>
                    <a:pt x="159" y="13"/>
                  </a:cubicBezTo>
                  <a:cubicBezTo>
                    <a:pt x="144" y="4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1"/>
            <p:cNvSpPr/>
            <p:nvPr/>
          </p:nvSpPr>
          <p:spPr>
            <a:xfrm>
              <a:off x="5161775" y="2828775"/>
              <a:ext cx="104050" cy="63925"/>
            </a:xfrm>
            <a:custGeom>
              <a:avLst/>
              <a:gdLst/>
              <a:ahLst/>
              <a:cxnLst/>
              <a:rect l="l" t="t" r="r" b="b"/>
              <a:pathLst>
                <a:path w="4162" h="2557" extrusionOk="0">
                  <a:moveTo>
                    <a:pt x="2123" y="1"/>
                  </a:moveTo>
                  <a:cubicBezTo>
                    <a:pt x="1771" y="1"/>
                    <a:pt x="1402" y="143"/>
                    <a:pt x="1097" y="357"/>
                  </a:cubicBezTo>
                  <a:cubicBezTo>
                    <a:pt x="770" y="587"/>
                    <a:pt x="1" y="1227"/>
                    <a:pt x="58" y="1643"/>
                  </a:cubicBezTo>
                  <a:cubicBezTo>
                    <a:pt x="120" y="2112"/>
                    <a:pt x="839" y="2342"/>
                    <a:pt x="1207" y="2426"/>
                  </a:cubicBezTo>
                  <a:cubicBezTo>
                    <a:pt x="1604" y="2513"/>
                    <a:pt x="2014" y="2557"/>
                    <a:pt x="2427" y="2557"/>
                  </a:cubicBezTo>
                  <a:cubicBezTo>
                    <a:pt x="2538" y="2557"/>
                    <a:pt x="2649" y="2554"/>
                    <a:pt x="2760" y="2547"/>
                  </a:cubicBezTo>
                  <a:cubicBezTo>
                    <a:pt x="3096" y="2527"/>
                    <a:pt x="3452" y="2470"/>
                    <a:pt x="3730" y="2249"/>
                  </a:cubicBezTo>
                  <a:cubicBezTo>
                    <a:pt x="4008" y="2030"/>
                    <a:pt x="4161" y="1601"/>
                    <a:pt x="3981" y="1323"/>
                  </a:cubicBezTo>
                  <a:cubicBezTo>
                    <a:pt x="3901" y="1200"/>
                    <a:pt x="3767" y="1124"/>
                    <a:pt x="3651" y="1035"/>
                  </a:cubicBezTo>
                  <a:cubicBezTo>
                    <a:pt x="3268" y="744"/>
                    <a:pt x="3013" y="279"/>
                    <a:pt x="2570" y="89"/>
                  </a:cubicBezTo>
                  <a:cubicBezTo>
                    <a:pt x="2429" y="28"/>
                    <a:pt x="2278" y="1"/>
                    <a:pt x="2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1"/>
            <p:cNvSpPr/>
            <p:nvPr/>
          </p:nvSpPr>
          <p:spPr>
            <a:xfrm>
              <a:off x="5054675" y="2858400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0"/>
                  </a:moveTo>
                  <a:cubicBezTo>
                    <a:pt x="3160" y="0"/>
                    <a:pt x="3098" y="6"/>
                    <a:pt x="3031" y="18"/>
                  </a:cubicBezTo>
                  <a:cubicBezTo>
                    <a:pt x="2384" y="133"/>
                    <a:pt x="1726" y="411"/>
                    <a:pt x="1113" y="633"/>
                  </a:cubicBezTo>
                  <a:cubicBezTo>
                    <a:pt x="808" y="745"/>
                    <a:pt x="481" y="878"/>
                    <a:pt x="310" y="1156"/>
                  </a:cubicBezTo>
                  <a:cubicBezTo>
                    <a:pt x="51" y="1579"/>
                    <a:pt x="259" y="2122"/>
                    <a:pt x="224" y="2616"/>
                  </a:cubicBezTo>
                  <a:cubicBezTo>
                    <a:pt x="199" y="3032"/>
                    <a:pt x="1" y="3482"/>
                    <a:pt x="214" y="3840"/>
                  </a:cubicBezTo>
                  <a:cubicBezTo>
                    <a:pt x="361" y="4088"/>
                    <a:pt x="638" y="4181"/>
                    <a:pt x="934" y="4181"/>
                  </a:cubicBezTo>
                  <a:cubicBezTo>
                    <a:pt x="1128" y="4181"/>
                    <a:pt x="1329" y="4141"/>
                    <a:pt x="1507" y="4078"/>
                  </a:cubicBezTo>
                  <a:cubicBezTo>
                    <a:pt x="2778" y="3630"/>
                    <a:pt x="3727" y="2389"/>
                    <a:pt x="3829" y="1047"/>
                  </a:cubicBezTo>
                  <a:cubicBezTo>
                    <a:pt x="3873" y="480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1"/>
            <p:cNvSpPr/>
            <p:nvPr/>
          </p:nvSpPr>
          <p:spPr>
            <a:xfrm>
              <a:off x="5100125" y="2867425"/>
              <a:ext cx="50150" cy="73275"/>
            </a:xfrm>
            <a:custGeom>
              <a:avLst/>
              <a:gdLst/>
              <a:ahLst/>
              <a:cxnLst/>
              <a:rect l="l" t="t" r="r" b="b"/>
              <a:pathLst>
                <a:path w="2006" h="2931" extrusionOk="0">
                  <a:moveTo>
                    <a:pt x="1896" y="1"/>
                  </a:moveTo>
                  <a:cubicBezTo>
                    <a:pt x="1854" y="1"/>
                    <a:pt x="1815" y="28"/>
                    <a:pt x="1802" y="70"/>
                  </a:cubicBezTo>
                  <a:cubicBezTo>
                    <a:pt x="1486" y="1053"/>
                    <a:pt x="923" y="1942"/>
                    <a:pt x="168" y="2644"/>
                  </a:cubicBezTo>
                  <a:cubicBezTo>
                    <a:pt x="141" y="2645"/>
                    <a:pt x="116" y="2658"/>
                    <a:pt x="98" y="2681"/>
                  </a:cubicBezTo>
                  <a:lnTo>
                    <a:pt x="30" y="2771"/>
                  </a:lnTo>
                  <a:cubicBezTo>
                    <a:pt x="0" y="2812"/>
                    <a:pt x="3" y="2870"/>
                    <a:pt x="40" y="2903"/>
                  </a:cubicBezTo>
                  <a:cubicBezTo>
                    <a:pt x="45" y="2908"/>
                    <a:pt x="47" y="2910"/>
                    <a:pt x="53" y="2915"/>
                  </a:cubicBezTo>
                  <a:cubicBezTo>
                    <a:pt x="69" y="2925"/>
                    <a:pt x="88" y="2930"/>
                    <a:pt x="107" y="2930"/>
                  </a:cubicBezTo>
                  <a:cubicBezTo>
                    <a:pt x="131" y="2930"/>
                    <a:pt x="155" y="2922"/>
                    <a:pt x="174" y="2905"/>
                  </a:cubicBezTo>
                  <a:cubicBezTo>
                    <a:pt x="1019" y="2162"/>
                    <a:pt x="1647" y="1202"/>
                    <a:pt x="1989" y="129"/>
                  </a:cubicBezTo>
                  <a:cubicBezTo>
                    <a:pt x="2005" y="77"/>
                    <a:pt x="1975" y="22"/>
                    <a:pt x="1925" y="5"/>
                  </a:cubicBezTo>
                  <a:cubicBezTo>
                    <a:pt x="1915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1"/>
            <p:cNvSpPr/>
            <p:nvPr/>
          </p:nvSpPr>
          <p:spPr>
            <a:xfrm>
              <a:off x="5089875" y="2863900"/>
              <a:ext cx="51150" cy="45950"/>
            </a:xfrm>
            <a:custGeom>
              <a:avLst/>
              <a:gdLst/>
              <a:ahLst/>
              <a:cxnLst/>
              <a:rect l="l" t="t" r="r" b="b"/>
              <a:pathLst>
                <a:path w="2046" h="1838" extrusionOk="0">
                  <a:moveTo>
                    <a:pt x="1933" y="1"/>
                  </a:moveTo>
                  <a:cubicBezTo>
                    <a:pt x="1918" y="1"/>
                    <a:pt x="1902" y="4"/>
                    <a:pt x="1888" y="12"/>
                  </a:cubicBezTo>
                  <a:cubicBezTo>
                    <a:pt x="1135" y="397"/>
                    <a:pt x="492" y="976"/>
                    <a:pt x="30" y="1686"/>
                  </a:cubicBezTo>
                  <a:cubicBezTo>
                    <a:pt x="0" y="1730"/>
                    <a:pt x="13" y="1790"/>
                    <a:pt x="59" y="1822"/>
                  </a:cubicBezTo>
                  <a:cubicBezTo>
                    <a:pt x="76" y="1832"/>
                    <a:pt x="94" y="1837"/>
                    <a:pt x="113" y="1837"/>
                  </a:cubicBezTo>
                  <a:cubicBezTo>
                    <a:pt x="145" y="1837"/>
                    <a:pt x="177" y="1822"/>
                    <a:pt x="195" y="1794"/>
                  </a:cubicBezTo>
                  <a:cubicBezTo>
                    <a:pt x="637" y="1114"/>
                    <a:pt x="1256" y="558"/>
                    <a:pt x="1977" y="188"/>
                  </a:cubicBezTo>
                  <a:cubicBezTo>
                    <a:pt x="2025" y="162"/>
                    <a:pt x="2045" y="103"/>
                    <a:pt x="2020" y="55"/>
                  </a:cubicBezTo>
                  <a:cubicBezTo>
                    <a:pt x="2002" y="20"/>
                    <a:pt x="1968" y="1"/>
                    <a:pt x="193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1"/>
            <p:cNvSpPr/>
            <p:nvPr/>
          </p:nvSpPr>
          <p:spPr>
            <a:xfrm>
              <a:off x="5079200" y="2862450"/>
              <a:ext cx="66225" cy="71500"/>
            </a:xfrm>
            <a:custGeom>
              <a:avLst/>
              <a:gdLst/>
              <a:ahLst/>
              <a:cxnLst/>
              <a:rect l="l" t="t" r="r" b="b"/>
              <a:pathLst>
                <a:path w="2649" h="2860" extrusionOk="0">
                  <a:moveTo>
                    <a:pt x="2199" y="0"/>
                  </a:moveTo>
                  <a:cubicBezTo>
                    <a:pt x="2160" y="0"/>
                    <a:pt x="2118" y="4"/>
                    <a:pt x="2073" y="12"/>
                  </a:cubicBezTo>
                  <a:cubicBezTo>
                    <a:pt x="1633" y="91"/>
                    <a:pt x="1181" y="282"/>
                    <a:pt x="761" y="434"/>
                  </a:cubicBezTo>
                  <a:cubicBezTo>
                    <a:pt x="552" y="508"/>
                    <a:pt x="330" y="601"/>
                    <a:pt x="211" y="790"/>
                  </a:cubicBezTo>
                  <a:cubicBezTo>
                    <a:pt x="34" y="1079"/>
                    <a:pt x="175" y="1451"/>
                    <a:pt x="152" y="1789"/>
                  </a:cubicBezTo>
                  <a:cubicBezTo>
                    <a:pt x="132" y="2075"/>
                    <a:pt x="0" y="2381"/>
                    <a:pt x="145" y="2626"/>
                  </a:cubicBezTo>
                  <a:cubicBezTo>
                    <a:pt x="246" y="2796"/>
                    <a:pt x="436" y="2859"/>
                    <a:pt x="639" y="2859"/>
                  </a:cubicBezTo>
                  <a:cubicBezTo>
                    <a:pt x="771" y="2859"/>
                    <a:pt x="909" y="2832"/>
                    <a:pt x="1031" y="2790"/>
                  </a:cubicBezTo>
                  <a:cubicBezTo>
                    <a:pt x="1899" y="2483"/>
                    <a:pt x="2547" y="1633"/>
                    <a:pt x="2619" y="716"/>
                  </a:cubicBezTo>
                  <a:cubicBezTo>
                    <a:pt x="2648" y="328"/>
                    <a:pt x="2559" y="0"/>
                    <a:pt x="2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41"/>
            <p:cNvSpPr/>
            <p:nvPr/>
          </p:nvSpPr>
          <p:spPr>
            <a:xfrm>
              <a:off x="5139425" y="286215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3"/>
                    <a:pt x="52" y="1334"/>
                    <a:pt x="30" y="1796"/>
                  </a:cubicBezTo>
                  <a:cubicBezTo>
                    <a:pt x="0" y="2412"/>
                    <a:pt x="42" y="3033"/>
                    <a:pt x="149" y="3640"/>
                  </a:cubicBezTo>
                  <a:cubicBezTo>
                    <a:pt x="201" y="3928"/>
                    <a:pt x="296" y="4251"/>
                    <a:pt x="561" y="4375"/>
                  </a:cubicBezTo>
                  <a:cubicBezTo>
                    <a:pt x="643" y="4414"/>
                    <a:pt x="729" y="4429"/>
                    <a:pt x="817" y="4429"/>
                  </a:cubicBezTo>
                  <a:cubicBezTo>
                    <a:pt x="1069" y="4429"/>
                    <a:pt x="1340" y="4313"/>
                    <a:pt x="1593" y="4313"/>
                  </a:cubicBezTo>
                  <a:cubicBezTo>
                    <a:pt x="1678" y="4313"/>
                    <a:pt x="1761" y="4326"/>
                    <a:pt x="1841" y="4361"/>
                  </a:cubicBezTo>
                  <a:cubicBezTo>
                    <a:pt x="1980" y="4424"/>
                    <a:pt x="2083" y="4545"/>
                    <a:pt x="2206" y="4636"/>
                  </a:cubicBezTo>
                  <a:cubicBezTo>
                    <a:pt x="2343" y="4738"/>
                    <a:pt x="2512" y="4801"/>
                    <a:pt x="2681" y="4801"/>
                  </a:cubicBezTo>
                  <a:cubicBezTo>
                    <a:pt x="2726" y="4801"/>
                    <a:pt x="2771" y="4796"/>
                    <a:pt x="2815" y="4787"/>
                  </a:cubicBezTo>
                  <a:cubicBezTo>
                    <a:pt x="3026" y="4740"/>
                    <a:pt x="3212" y="4569"/>
                    <a:pt x="3247" y="4357"/>
                  </a:cubicBezTo>
                  <a:cubicBezTo>
                    <a:pt x="3284" y="4123"/>
                    <a:pt x="3148" y="3892"/>
                    <a:pt x="3166" y="3657"/>
                  </a:cubicBezTo>
                  <a:cubicBezTo>
                    <a:pt x="3186" y="3407"/>
                    <a:pt x="3377" y="3206"/>
                    <a:pt x="3467" y="2971"/>
                  </a:cubicBezTo>
                  <a:cubicBezTo>
                    <a:pt x="3679" y="2418"/>
                    <a:pt x="3313" y="1824"/>
                    <a:pt x="2966" y="1344"/>
                  </a:cubicBezTo>
                  <a:cubicBezTo>
                    <a:pt x="2579" y="808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1"/>
            <p:cNvSpPr/>
            <p:nvPr/>
          </p:nvSpPr>
          <p:spPr>
            <a:xfrm>
              <a:off x="5149250" y="2859700"/>
              <a:ext cx="18100" cy="63750"/>
            </a:xfrm>
            <a:custGeom>
              <a:avLst/>
              <a:gdLst/>
              <a:ahLst/>
              <a:cxnLst/>
              <a:rect l="l" t="t" r="r" b="b"/>
              <a:pathLst>
                <a:path w="724" h="2550" extrusionOk="0">
                  <a:moveTo>
                    <a:pt x="493" y="1"/>
                  </a:moveTo>
                  <a:cubicBezTo>
                    <a:pt x="458" y="1"/>
                    <a:pt x="424" y="20"/>
                    <a:pt x="407" y="52"/>
                  </a:cubicBezTo>
                  <a:cubicBezTo>
                    <a:pt x="0" y="809"/>
                    <a:pt x="49" y="1793"/>
                    <a:pt x="529" y="2506"/>
                  </a:cubicBezTo>
                  <a:cubicBezTo>
                    <a:pt x="536" y="2516"/>
                    <a:pt x="545" y="2524"/>
                    <a:pt x="555" y="2531"/>
                  </a:cubicBezTo>
                  <a:cubicBezTo>
                    <a:pt x="572" y="2543"/>
                    <a:pt x="593" y="2549"/>
                    <a:pt x="613" y="2549"/>
                  </a:cubicBezTo>
                  <a:cubicBezTo>
                    <a:pt x="632" y="2549"/>
                    <a:pt x="650" y="2544"/>
                    <a:pt x="667" y="2534"/>
                  </a:cubicBezTo>
                  <a:cubicBezTo>
                    <a:pt x="711" y="2501"/>
                    <a:pt x="724" y="2441"/>
                    <a:pt x="694" y="2395"/>
                  </a:cubicBezTo>
                  <a:cubicBezTo>
                    <a:pt x="252" y="1743"/>
                    <a:pt x="208" y="840"/>
                    <a:pt x="581" y="148"/>
                  </a:cubicBezTo>
                  <a:cubicBezTo>
                    <a:pt x="608" y="99"/>
                    <a:pt x="591" y="33"/>
                    <a:pt x="540" y="13"/>
                  </a:cubicBezTo>
                  <a:cubicBezTo>
                    <a:pt x="525" y="5"/>
                    <a:pt x="509" y="1"/>
                    <a:pt x="4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1"/>
            <p:cNvSpPr/>
            <p:nvPr/>
          </p:nvSpPr>
          <p:spPr>
            <a:xfrm>
              <a:off x="5163775" y="2865450"/>
              <a:ext cx="23650" cy="46300"/>
            </a:xfrm>
            <a:custGeom>
              <a:avLst/>
              <a:gdLst/>
              <a:ahLst/>
              <a:cxnLst/>
              <a:rect l="l" t="t" r="r" b="b"/>
              <a:pathLst>
                <a:path w="946" h="1852" extrusionOk="0">
                  <a:moveTo>
                    <a:pt x="114" y="0"/>
                  </a:moveTo>
                  <a:cubicBezTo>
                    <a:pt x="97" y="0"/>
                    <a:pt x="80" y="5"/>
                    <a:pt x="64" y="14"/>
                  </a:cubicBezTo>
                  <a:cubicBezTo>
                    <a:pt x="17" y="43"/>
                    <a:pt x="1" y="104"/>
                    <a:pt x="30" y="150"/>
                  </a:cubicBezTo>
                  <a:cubicBezTo>
                    <a:pt x="336" y="658"/>
                    <a:pt x="574" y="1205"/>
                    <a:pt x="739" y="1778"/>
                  </a:cubicBezTo>
                  <a:cubicBezTo>
                    <a:pt x="746" y="1803"/>
                    <a:pt x="761" y="1821"/>
                    <a:pt x="781" y="1834"/>
                  </a:cubicBezTo>
                  <a:cubicBezTo>
                    <a:pt x="796" y="1845"/>
                    <a:pt x="815" y="1851"/>
                    <a:pt x="835" y="1851"/>
                  </a:cubicBezTo>
                  <a:cubicBezTo>
                    <a:pt x="844" y="1851"/>
                    <a:pt x="853" y="1850"/>
                    <a:pt x="862" y="1847"/>
                  </a:cubicBezTo>
                  <a:cubicBezTo>
                    <a:pt x="915" y="1833"/>
                    <a:pt x="945" y="1777"/>
                    <a:pt x="931" y="1725"/>
                  </a:cubicBezTo>
                  <a:cubicBezTo>
                    <a:pt x="762" y="1135"/>
                    <a:pt x="515" y="572"/>
                    <a:pt x="200" y="48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1"/>
            <p:cNvSpPr/>
            <p:nvPr/>
          </p:nvSpPr>
          <p:spPr>
            <a:xfrm>
              <a:off x="5145725" y="2859675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70" y="0"/>
                  </a:moveTo>
                  <a:cubicBezTo>
                    <a:pt x="666" y="0"/>
                    <a:pt x="466" y="99"/>
                    <a:pt x="287" y="350"/>
                  </a:cubicBezTo>
                  <a:cubicBezTo>
                    <a:pt x="91" y="626"/>
                    <a:pt x="41" y="980"/>
                    <a:pt x="22" y="1320"/>
                  </a:cubicBezTo>
                  <a:cubicBezTo>
                    <a:pt x="1" y="1773"/>
                    <a:pt x="29" y="2229"/>
                    <a:pt x="111" y="2674"/>
                  </a:cubicBezTo>
                  <a:cubicBezTo>
                    <a:pt x="148" y="2886"/>
                    <a:pt x="218" y="3124"/>
                    <a:pt x="413" y="3216"/>
                  </a:cubicBezTo>
                  <a:cubicBezTo>
                    <a:pt x="473" y="3244"/>
                    <a:pt x="536" y="3255"/>
                    <a:pt x="600" y="3255"/>
                  </a:cubicBezTo>
                  <a:cubicBezTo>
                    <a:pt x="785" y="3255"/>
                    <a:pt x="985" y="3169"/>
                    <a:pt x="1171" y="3169"/>
                  </a:cubicBezTo>
                  <a:cubicBezTo>
                    <a:pt x="1234" y="3169"/>
                    <a:pt x="1295" y="3179"/>
                    <a:pt x="1354" y="3205"/>
                  </a:cubicBezTo>
                  <a:cubicBezTo>
                    <a:pt x="1455" y="3249"/>
                    <a:pt x="1531" y="3339"/>
                    <a:pt x="1623" y="3407"/>
                  </a:cubicBezTo>
                  <a:cubicBezTo>
                    <a:pt x="1722" y="3482"/>
                    <a:pt x="1847" y="3528"/>
                    <a:pt x="1970" y="3528"/>
                  </a:cubicBezTo>
                  <a:cubicBezTo>
                    <a:pt x="2004" y="3528"/>
                    <a:pt x="2037" y="3524"/>
                    <a:pt x="2070" y="3517"/>
                  </a:cubicBezTo>
                  <a:cubicBezTo>
                    <a:pt x="2225" y="3483"/>
                    <a:pt x="2363" y="3357"/>
                    <a:pt x="2387" y="3202"/>
                  </a:cubicBezTo>
                  <a:cubicBezTo>
                    <a:pt x="2416" y="3031"/>
                    <a:pt x="2315" y="2861"/>
                    <a:pt x="2328" y="2689"/>
                  </a:cubicBezTo>
                  <a:cubicBezTo>
                    <a:pt x="2343" y="2504"/>
                    <a:pt x="2483" y="2358"/>
                    <a:pt x="2550" y="2184"/>
                  </a:cubicBezTo>
                  <a:cubicBezTo>
                    <a:pt x="2708" y="1777"/>
                    <a:pt x="2437" y="1340"/>
                    <a:pt x="2182" y="989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1"/>
            <p:cNvSpPr/>
            <p:nvPr/>
          </p:nvSpPr>
          <p:spPr>
            <a:xfrm>
              <a:off x="5112225" y="2769400"/>
              <a:ext cx="116300" cy="89275"/>
            </a:xfrm>
            <a:custGeom>
              <a:avLst/>
              <a:gdLst/>
              <a:ahLst/>
              <a:cxnLst/>
              <a:rect l="l" t="t" r="r" b="b"/>
              <a:pathLst>
                <a:path w="4652" h="3571" extrusionOk="0">
                  <a:moveTo>
                    <a:pt x="757" y="1"/>
                  </a:moveTo>
                  <a:cubicBezTo>
                    <a:pt x="567" y="58"/>
                    <a:pt x="362" y="81"/>
                    <a:pt x="218" y="217"/>
                  </a:cubicBezTo>
                  <a:cubicBezTo>
                    <a:pt x="1" y="423"/>
                    <a:pt x="48" y="776"/>
                    <a:pt x="132" y="1063"/>
                  </a:cubicBezTo>
                  <a:cubicBezTo>
                    <a:pt x="343" y="1779"/>
                    <a:pt x="878" y="3181"/>
                    <a:pt x="1627" y="3513"/>
                  </a:cubicBezTo>
                  <a:cubicBezTo>
                    <a:pt x="1715" y="3552"/>
                    <a:pt x="1806" y="3570"/>
                    <a:pt x="1899" y="3570"/>
                  </a:cubicBezTo>
                  <a:cubicBezTo>
                    <a:pt x="2648" y="3570"/>
                    <a:pt x="3521" y="2412"/>
                    <a:pt x="3939" y="1977"/>
                  </a:cubicBezTo>
                  <a:cubicBezTo>
                    <a:pt x="4170" y="1735"/>
                    <a:pt x="4396" y="1483"/>
                    <a:pt x="4522" y="1177"/>
                  </a:cubicBezTo>
                  <a:cubicBezTo>
                    <a:pt x="4598" y="1001"/>
                    <a:pt x="4634" y="810"/>
                    <a:pt x="4651" y="618"/>
                  </a:cubicBezTo>
                  <a:lnTo>
                    <a:pt x="4651" y="618"/>
                  </a:lnTo>
                  <a:cubicBezTo>
                    <a:pt x="4105" y="1255"/>
                    <a:pt x="3383" y="1742"/>
                    <a:pt x="2583" y="1994"/>
                  </a:cubicBezTo>
                  <a:cubicBezTo>
                    <a:pt x="2503" y="2020"/>
                    <a:pt x="2420" y="2042"/>
                    <a:pt x="2337" y="2042"/>
                  </a:cubicBezTo>
                  <a:cubicBezTo>
                    <a:pt x="2313" y="2042"/>
                    <a:pt x="2288" y="2040"/>
                    <a:pt x="2264" y="2036"/>
                  </a:cubicBezTo>
                  <a:cubicBezTo>
                    <a:pt x="2155" y="2014"/>
                    <a:pt x="2063" y="1943"/>
                    <a:pt x="1978" y="1871"/>
                  </a:cubicBezTo>
                  <a:cubicBezTo>
                    <a:pt x="1408" y="1378"/>
                    <a:pt x="987" y="719"/>
                    <a:pt x="75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1"/>
            <p:cNvSpPr/>
            <p:nvPr/>
          </p:nvSpPr>
          <p:spPr>
            <a:xfrm>
              <a:off x="5059925" y="2858400"/>
              <a:ext cx="91575" cy="80800"/>
            </a:xfrm>
            <a:custGeom>
              <a:avLst/>
              <a:gdLst/>
              <a:ahLst/>
              <a:cxnLst/>
              <a:rect l="l" t="t" r="r" b="b"/>
              <a:pathLst>
                <a:path w="3663" h="3232" extrusionOk="0">
                  <a:moveTo>
                    <a:pt x="3007" y="0"/>
                  </a:moveTo>
                  <a:cubicBezTo>
                    <a:pt x="2950" y="0"/>
                    <a:pt x="2888" y="6"/>
                    <a:pt x="2821" y="18"/>
                  </a:cubicBezTo>
                  <a:cubicBezTo>
                    <a:pt x="2176" y="133"/>
                    <a:pt x="1518" y="411"/>
                    <a:pt x="906" y="633"/>
                  </a:cubicBezTo>
                  <a:cubicBezTo>
                    <a:pt x="599" y="745"/>
                    <a:pt x="272" y="878"/>
                    <a:pt x="103" y="1156"/>
                  </a:cubicBezTo>
                  <a:cubicBezTo>
                    <a:pt x="50" y="1242"/>
                    <a:pt x="20" y="1334"/>
                    <a:pt x="0" y="1427"/>
                  </a:cubicBezTo>
                  <a:cubicBezTo>
                    <a:pt x="414" y="1228"/>
                    <a:pt x="838" y="1054"/>
                    <a:pt x="1274" y="911"/>
                  </a:cubicBezTo>
                  <a:cubicBezTo>
                    <a:pt x="1459" y="850"/>
                    <a:pt x="1658" y="794"/>
                    <a:pt x="1854" y="794"/>
                  </a:cubicBezTo>
                  <a:cubicBezTo>
                    <a:pt x="1955" y="794"/>
                    <a:pt x="2056" y="809"/>
                    <a:pt x="2153" y="846"/>
                  </a:cubicBezTo>
                  <a:cubicBezTo>
                    <a:pt x="2392" y="940"/>
                    <a:pt x="2564" y="1163"/>
                    <a:pt x="2650" y="1405"/>
                  </a:cubicBezTo>
                  <a:cubicBezTo>
                    <a:pt x="2736" y="1648"/>
                    <a:pt x="2743" y="1910"/>
                    <a:pt x="2736" y="2168"/>
                  </a:cubicBezTo>
                  <a:cubicBezTo>
                    <a:pt x="2723" y="2525"/>
                    <a:pt x="2679" y="2882"/>
                    <a:pt x="2606" y="3231"/>
                  </a:cubicBezTo>
                  <a:cubicBezTo>
                    <a:pt x="3179" y="2645"/>
                    <a:pt x="3557" y="1865"/>
                    <a:pt x="3619" y="1047"/>
                  </a:cubicBezTo>
                  <a:cubicBezTo>
                    <a:pt x="3663" y="480"/>
                    <a:pt x="3532" y="0"/>
                    <a:pt x="300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1"/>
            <p:cNvSpPr/>
            <p:nvPr/>
          </p:nvSpPr>
          <p:spPr>
            <a:xfrm>
              <a:off x="5139375" y="2862150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5" y="1"/>
                  </a:moveTo>
                  <a:cubicBezTo>
                    <a:pt x="907" y="1"/>
                    <a:pt x="634" y="135"/>
                    <a:pt x="391" y="476"/>
                  </a:cubicBezTo>
                  <a:cubicBezTo>
                    <a:pt x="123" y="853"/>
                    <a:pt x="53" y="1334"/>
                    <a:pt x="31" y="1796"/>
                  </a:cubicBezTo>
                  <a:cubicBezTo>
                    <a:pt x="1" y="2412"/>
                    <a:pt x="42" y="3031"/>
                    <a:pt x="150" y="3637"/>
                  </a:cubicBezTo>
                  <a:cubicBezTo>
                    <a:pt x="214" y="3293"/>
                    <a:pt x="322" y="2957"/>
                    <a:pt x="470" y="2640"/>
                  </a:cubicBezTo>
                  <a:cubicBezTo>
                    <a:pt x="697" y="2161"/>
                    <a:pt x="1084" y="1685"/>
                    <a:pt x="1609" y="1655"/>
                  </a:cubicBezTo>
                  <a:cubicBezTo>
                    <a:pt x="1628" y="1654"/>
                    <a:pt x="1648" y="1653"/>
                    <a:pt x="1667" y="1653"/>
                  </a:cubicBezTo>
                  <a:cubicBezTo>
                    <a:pt x="2031" y="1653"/>
                    <a:pt x="2366" y="1868"/>
                    <a:pt x="2662" y="2081"/>
                  </a:cubicBezTo>
                  <a:cubicBezTo>
                    <a:pt x="2956" y="2293"/>
                    <a:pt x="3243" y="2511"/>
                    <a:pt x="3525" y="2739"/>
                  </a:cubicBezTo>
                  <a:cubicBezTo>
                    <a:pt x="3580" y="2254"/>
                    <a:pt x="3269" y="1757"/>
                    <a:pt x="2968" y="1343"/>
                  </a:cubicBezTo>
                  <a:cubicBezTo>
                    <a:pt x="2580" y="808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1"/>
            <p:cNvSpPr/>
            <p:nvPr/>
          </p:nvSpPr>
          <p:spPr>
            <a:xfrm>
              <a:off x="5162350" y="2819150"/>
              <a:ext cx="74925" cy="82000"/>
            </a:xfrm>
            <a:custGeom>
              <a:avLst/>
              <a:gdLst/>
              <a:ahLst/>
              <a:cxnLst/>
              <a:rect l="l" t="t" r="r" b="b"/>
              <a:pathLst>
                <a:path w="2997" h="3280" extrusionOk="0">
                  <a:moveTo>
                    <a:pt x="2691" y="0"/>
                  </a:moveTo>
                  <a:cubicBezTo>
                    <a:pt x="2246" y="0"/>
                    <a:pt x="1792" y="157"/>
                    <a:pt x="1417" y="404"/>
                  </a:cubicBezTo>
                  <a:cubicBezTo>
                    <a:pt x="994" y="684"/>
                    <a:pt x="1" y="1470"/>
                    <a:pt x="95" y="2008"/>
                  </a:cubicBezTo>
                  <a:cubicBezTo>
                    <a:pt x="203" y="2616"/>
                    <a:pt x="1170" y="2950"/>
                    <a:pt x="1669" y="3074"/>
                  </a:cubicBezTo>
                  <a:cubicBezTo>
                    <a:pt x="2086" y="3179"/>
                    <a:pt x="2510" y="3243"/>
                    <a:pt x="2939" y="3279"/>
                  </a:cubicBezTo>
                  <a:cubicBezTo>
                    <a:pt x="2702" y="3043"/>
                    <a:pt x="2483" y="2789"/>
                    <a:pt x="2288" y="2517"/>
                  </a:cubicBezTo>
                  <a:cubicBezTo>
                    <a:pt x="2034" y="2154"/>
                    <a:pt x="1808" y="1716"/>
                    <a:pt x="1908" y="1283"/>
                  </a:cubicBezTo>
                  <a:cubicBezTo>
                    <a:pt x="1994" y="911"/>
                    <a:pt x="2298" y="633"/>
                    <a:pt x="2585" y="383"/>
                  </a:cubicBezTo>
                  <a:cubicBezTo>
                    <a:pt x="2721" y="262"/>
                    <a:pt x="2859" y="145"/>
                    <a:pt x="2996" y="26"/>
                  </a:cubicBezTo>
                  <a:cubicBezTo>
                    <a:pt x="2896" y="8"/>
                    <a:pt x="2794" y="0"/>
                    <a:pt x="269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1"/>
            <p:cNvSpPr/>
            <p:nvPr/>
          </p:nvSpPr>
          <p:spPr>
            <a:xfrm>
              <a:off x="5068300" y="2777175"/>
              <a:ext cx="89950" cy="91650"/>
            </a:xfrm>
            <a:custGeom>
              <a:avLst/>
              <a:gdLst/>
              <a:ahLst/>
              <a:cxnLst/>
              <a:rect l="l" t="t" r="r" b="b"/>
              <a:pathLst>
                <a:path w="3598" h="3666" extrusionOk="0">
                  <a:moveTo>
                    <a:pt x="407" y="1"/>
                  </a:moveTo>
                  <a:lnTo>
                    <a:pt x="407" y="1"/>
                  </a:lnTo>
                  <a:cubicBezTo>
                    <a:pt x="486" y="102"/>
                    <a:pt x="567" y="201"/>
                    <a:pt x="645" y="302"/>
                  </a:cubicBezTo>
                  <a:cubicBezTo>
                    <a:pt x="939" y="671"/>
                    <a:pt x="1236" y="1051"/>
                    <a:pt x="1385" y="1500"/>
                  </a:cubicBezTo>
                  <a:cubicBezTo>
                    <a:pt x="1534" y="1947"/>
                    <a:pt x="1501" y="2484"/>
                    <a:pt x="1186" y="2834"/>
                  </a:cubicBezTo>
                  <a:cubicBezTo>
                    <a:pt x="996" y="3043"/>
                    <a:pt x="730" y="3164"/>
                    <a:pt x="472" y="3278"/>
                  </a:cubicBezTo>
                  <a:cubicBezTo>
                    <a:pt x="314" y="3349"/>
                    <a:pt x="157" y="3416"/>
                    <a:pt x="0" y="3486"/>
                  </a:cubicBezTo>
                  <a:cubicBezTo>
                    <a:pt x="419" y="3516"/>
                    <a:pt x="839" y="3549"/>
                    <a:pt x="1256" y="3579"/>
                  </a:cubicBezTo>
                  <a:cubicBezTo>
                    <a:pt x="1597" y="3604"/>
                    <a:pt x="1935" y="3630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9"/>
                  </a:cubicBezTo>
                  <a:cubicBezTo>
                    <a:pt x="3598" y="3152"/>
                    <a:pt x="2759" y="2037"/>
                    <a:pt x="2524" y="1682"/>
                  </a:cubicBezTo>
                  <a:cubicBezTo>
                    <a:pt x="2071" y="995"/>
                    <a:pt x="1461" y="395"/>
                    <a:pt x="684" y="91"/>
                  </a:cubicBezTo>
                  <a:cubicBezTo>
                    <a:pt x="595" y="55"/>
                    <a:pt x="502" y="26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1"/>
            <p:cNvSpPr/>
            <p:nvPr/>
          </p:nvSpPr>
          <p:spPr>
            <a:xfrm>
              <a:off x="5123300" y="283132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6" y="1"/>
                    <a:pt x="498" y="159"/>
                    <a:pt x="306" y="449"/>
                  </a:cubicBezTo>
                  <a:cubicBezTo>
                    <a:pt x="0" y="907"/>
                    <a:pt x="129" y="1528"/>
                    <a:pt x="588" y="1832"/>
                  </a:cubicBezTo>
                  <a:cubicBezTo>
                    <a:pt x="757" y="1944"/>
                    <a:pt x="948" y="1998"/>
                    <a:pt x="1137" y="1998"/>
                  </a:cubicBezTo>
                  <a:cubicBezTo>
                    <a:pt x="1461" y="1998"/>
                    <a:pt x="1779" y="1840"/>
                    <a:pt x="1971" y="1550"/>
                  </a:cubicBezTo>
                  <a:cubicBezTo>
                    <a:pt x="2274" y="1090"/>
                    <a:pt x="2149" y="469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1"/>
            <p:cNvSpPr/>
            <p:nvPr/>
          </p:nvSpPr>
          <p:spPr>
            <a:xfrm>
              <a:off x="5136025" y="2842475"/>
              <a:ext cx="31400" cy="27650"/>
            </a:xfrm>
            <a:custGeom>
              <a:avLst/>
              <a:gdLst/>
              <a:ahLst/>
              <a:cxnLst/>
              <a:rect l="l" t="t" r="r" b="b"/>
              <a:pathLst>
                <a:path w="1256" h="1106" extrusionOk="0">
                  <a:moveTo>
                    <a:pt x="629" y="1"/>
                  </a:moveTo>
                  <a:cubicBezTo>
                    <a:pt x="451" y="1"/>
                    <a:pt x="275" y="88"/>
                    <a:pt x="168" y="249"/>
                  </a:cubicBezTo>
                  <a:cubicBezTo>
                    <a:pt x="0" y="503"/>
                    <a:pt x="70" y="846"/>
                    <a:pt x="324" y="1013"/>
                  </a:cubicBezTo>
                  <a:cubicBezTo>
                    <a:pt x="418" y="1076"/>
                    <a:pt x="524" y="1106"/>
                    <a:pt x="629" y="1106"/>
                  </a:cubicBezTo>
                  <a:cubicBezTo>
                    <a:pt x="808" y="1106"/>
                    <a:pt x="984" y="1019"/>
                    <a:pt x="1089" y="858"/>
                  </a:cubicBezTo>
                  <a:cubicBezTo>
                    <a:pt x="1256" y="603"/>
                    <a:pt x="1187" y="261"/>
                    <a:pt x="933" y="93"/>
                  </a:cubicBezTo>
                  <a:cubicBezTo>
                    <a:pt x="840" y="31"/>
                    <a:pt x="734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1"/>
            <p:cNvSpPr/>
            <p:nvPr/>
          </p:nvSpPr>
          <p:spPr>
            <a:xfrm>
              <a:off x="4408375" y="2236900"/>
              <a:ext cx="404225" cy="375175"/>
            </a:xfrm>
            <a:custGeom>
              <a:avLst/>
              <a:gdLst/>
              <a:ahLst/>
              <a:cxnLst/>
              <a:rect l="l" t="t" r="r" b="b"/>
              <a:pathLst>
                <a:path w="16169" h="15007" extrusionOk="0">
                  <a:moveTo>
                    <a:pt x="9537" y="1"/>
                  </a:moveTo>
                  <a:cubicBezTo>
                    <a:pt x="9385" y="1"/>
                    <a:pt x="9234" y="16"/>
                    <a:pt x="9087" y="47"/>
                  </a:cubicBezTo>
                  <a:cubicBezTo>
                    <a:pt x="8260" y="223"/>
                    <a:pt x="7566" y="830"/>
                    <a:pt x="7143" y="1565"/>
                  </a:cubicBezTo>
                  <a:cubicBezTo>
                    <a:pt x="6888" y="2008"/>
                    <a:pt x="6686" y="2531"/>
                    <a:pt x="6235" y="2772"/>
                  </a:cubicBezTo>
                  <a:cubicBezTo>
                    <a:pt x="6170" y="2806"/>
                    <a:pt x="6103" y="2833"/>
                    <a:pt x="6033" y="2858"/>
                  </a:cubicBezTo>
                  <a:cubicBezTo>
                    <a:pt x="5889" y="2908"/>
                    <a:pt x="5742" y="2947"/>
                    <a:pt x="5601" y="3000"/>
                  </a:cubicBezTo>
                  <a:cubicBezTo>
                    <a:pt x="5597" y="3001"/>
                    <a:pt x="5594" y="3004"/>
                    <a:pt x="5590" y="3004"/>
                  </a:cubicBezTo>
                  <a:cubicBezTo>
                    <a:pt x="5557" y="3015"/>
                    <a:pt x="5524" y="3030"/>
                    <a:pt x="5494" y="3047"/>
                  </a:cubicBezTo>
                  <a:cubicBezTo>
                    <a:pt x="5482" y="3051"/>
                    <a:pt x="5474" y="3057"/>
                    <a:pt x="5464" y="3063"/>
                  </a:cubicBezTo>
                  <a:cubicBezTo>
                    <a:pt x="5436" y="3077"/>
                    <a:pt x="5411" y="3091"/>
                    <a:pt x="5388" y="3107"/>
                  </a:cubicBezTo>
                  <a:cubicBezTo>
                    <a:pt x="5378" y="3114"/>
                    <a:pt x="5368" y="3120"/>
                    <a:pt x="5357" y="3127"/>
                  </a:cubicBezTo>
                  <a:cubicBezTo>
                    <a:pt x="5325" y="3150"/>
                    <a:pt x="5294" y="3177"/>
                    <a:pt x="5266" y="3206"/>
                  </a:cubicBezTo>
                  <a:cubicBezTo>
                    <a:pt x="4966" y="3520"/>
                    <a:pt x="5055" y="4026"/>
                    <a:pt x="5194" y="4437"/>
                  </a:cubicBezTo>
                  <a:cubicBezTo>
                    <a:pt x="5228" y="4533"/>
                    <a:pt x="5267" y="4642"/>
                    <a:pt x="5309" y="4755"/>
                  </a:cubicBezTo>
                  <a:cubicBezTo>
                    <a:pt x="4763" y="4232"/>
                    <a:pt x="4126" y="3808"/>
                    <a:pt x="3401" y="3559"/>
                  </a:cubicBezTo>
                  <a:cubicBezTo>
                    <a:pt x="3335" y="3536"/>
                    <a:pt x="3268" y="3516"/>
                    <a:pt x="3200" y="3498"/>
                  </a:cubicBezTo>
                  <a:lnTo>
                    <a:pt x="3196" y="3498"/>
                  </a:lnTo>
                  <a:cubicBezTo>
                    <a:pt x="3129" y="3480"/>
                    <a:pt x="3060" y="3464"/>
                    <a:pt x="2993" y="3450"/>
                  </a:cubicBezTo>
                  <a:cubicBezTo>
                    <a:pt x="2766" y="3402"/>
                    <a:pt x="2532" y="3377"/>
                    <a:pt x="2300" y="3377"/>
                  </a:cubicBezTo>
                  <a:cubicBezTo>
                    <a:pt x="1591" y="3377"/>
                    <a:pt x="903" y="3613"/>
                    <a:pt x="495" y="4175"/>
                  </a:cubicBezTo>
                  <a:cubicBezTo>
                    <a:pt x="199" y="4583"/>
                    <a:pt x="96" y="5099"/>
                    <a:pt x="65" y="5602"/>
                  </a:cubicBezTo>
                  <a:cubicBezTo>
                    <a:pt x="0" y="6654"/>
                    <a:pt x="340" y="7870"/>
                    <a:pt x="1297" y="8308"/>
                  </a:cubicBezTo>
                  <a:cubicBezTo>
                    <a:pt x="1706" y="8495"/>
                    <a:pt x="2170" y="8512"/>
                    <a:pt x="2620" y="8525"/>
                  </a:cubicBezTo>
                  <a:lnTo>
                    <a:pt x="2621" y="8525"/>
                  </a:lnTo>
                  <a:cubicBezTo>
                    <a:pt x="2872" y="8532"/>
                    <a:pt x="3125" y="8541"/>
                    <a:pt x="3375" y="8548"/>
                  </a:cubicBezTo>
                  <a:cubicBezTo>
                    <a:pt x="3734" y="8559"/>
                    <a:pt x="4092" y="8569"/>
                    <a:pt x="4449" y="8581"/>
                  </a:cubicBezTo>
                  <a:cubicBezTo>
                    <a:pt x="4503" y="8582"/>
                    <a:pt x="4556" y="8584"/>
                    <a:pt x="4608" y="8586"/>
                  </a:cubicBezTo>
                  <a:cubicBezTo>
                    <a:pt x="4518" y="8624"/>
                    <a:pt x="4424" y="8661"/>
                    <a:pt x="4333" y="8701"/>
                  </a:cubicBezTo>
                  <a:cubicBezTo>
                    <a:pt x="4040" y="8824"/>
                    <a:pt x="3752" y="8948"/>
                    <a:pt x="3468" y="9064"/>
                  </a:cubicBezTo>
                  <a:cubicBezTo>
                    <a:pt x="3251" y="9154"/>
                    <a:pt x="3024" y="9254"/>
                    <a:pt x="2826" y="9382"/>
                  </a:cubicBezTo>
                  <a:cubicBezTo>
                    <a:pt x="2726" y="9446"/>
                    <a:pt x="2633" y="9518"/>
                    <a:pt x="2550" y="9598"/>
                  </a:cubicBezTo>
                  <a:cubicBezTo>
                    <a:pt x="2468" y="9679"/>
                    <a:pt x="2396" y="9770"/>
                    <a:pt x="2336" y="9873"/>
                  </a:cubicBezTo>
                  <a:cubicBezTo>
                    <a:pt x="2319" y="9906"/>
                    <a:pt x="2303" y="9941"/>
                    <a:pt x="2289" y="9972"/>
                  </a:cubicBezTo>
                  <a:cubicBezTo>
                    <a:pt x="2021" y="10581"/>
                    <a:pt x="2320" y="11314"/>
                    <a:pt x="2305" y="11997"/>
                  </a:cubicBezTo>
                  <a:cubicBezTo>
                    <a:pt x="2290" y="12601"/>
                    <a:pt x="2035" y="13266"/>
                    <a:pt x="2365" y="13772"/>
                  </a:cubicBezTo>
                  <a:cubicBezTo>
                    <a:pt x="2578" y="14098"/>
                    <a:pt x="2948" y="14222"/>
                    <a:pt x="3345" y="14222"/>
                  </a:cubicBezTo>
                  <a:cubicBezTo>
                    <a:pt x="3652" y="14222"/>
                    <a:pt x="3976" y="14147"/>
                    <a:pt x="4255" y="14034"/>
                  </a:cubicBezTo>
                  <a:cubicBezTo>
                    <a:pt x="5095" y="13696"/>
                    <a:pt x="5823" y="13111"/>
                    <a:pt x="6369" y="12392"/>
                  </a:cubicBezTo>
                  <a:cubicBezTo>
                    <a:pt x="6378" y="12380"/>
                    <a:pt x="6385" y="12370"/>
                    <a:pt x="6395" y="12359"/>
                  </a:cubicBezTo>
                  <a:cubicBezTo>
                    <a:pt x="6475" y="12251"/>
                    <a:pt x="6550" y="12142"/>
                    <a:pt x="6622" y="12030"/>
                  </a:cubicBezTo>
                  <a:lnTo>
                    <a:pt x="6643" y="11999"/>
                  </a:lnTo>
                  <a:cubicBezTo>
                    <a:pt x="6742" y="11841"/>
                    <a:pt x="6834" y="11678"/>
                    <a:pt x="6915" y="11510"/>
                  </a:cubicBezTo>
                  <a:cubicBezTo>
                    <a:pt x="6925" y="11691"/>
                    <a:pt x="6941" y="11870"/>
                    <a:pt x="6958" y="12049"/>
                  </a:cubicBezTo>
                  <a:cubicBezTo>
                    <a:pt x="6963" y="12085"/>
                    <a:pt x="6964" y="12122"/>
                    <a:pt x="6968" y="12158"/>
                  </a:cubicBezTo>
                  <a:cubicBezTo>
                    <a:pt x="7014" y="12591"/>
                    <a:pt x="7086" y="13021"/>
                    <a:pt x="7179" y="13445"/>
                  </a:cubicBezTo>
                  <a:cubicBezTo>
                    <a:pt x="7183" y="13457"/>
                    <a:pt x="7183" y="13469"/>
                    <a:pt x="7186" y="13482"/>
                  </a:cubicBezTo>
                  <a:lnTo>
                    <a:pt x="7186" y="13484"/>
                  </a:lnTo>
                  <a:cubicBezTo>
                    <a:pt x="7279" y="13899"/>
                    <a:pt x="7439" y="14362"/>
                    <a:pt x="7831" y="14527"/>
                  </a:cubicBezTo>
                  <a:cubicBezTo>
                    <a:pt x="7936" y="14571"/>
                    <a:pt x="8045" y="14588"/>
                    <a:pt x="8156" y="14588"/>
                  </a:cubicBezTo>
                  <a:cubicBezTo>
                    <a:pt x="8552" y="14588"/>
                    <a:pt x="8977" y="14368"/>
                    <a:pt x="9375" y="14368"/>
                  </a:cubicBezTo>
                  <a:cubicBezTo>
                    <a:pt x="9481" y="14368"/>
                    <a:pt x="9585" y="14383"/>
                    <a:pt x="9686" y="14423"/>
                  </a:cubicBezTo>
                  <a:cubicBezTo>
                    <a:pt x="9892" y="14504"/>
                    <a:pt x="10050" y="14673"/>
                    <a:pt x="10232" y="14798"/>
                  </a:cubicBezTo>
                  <a:cubicBezTo>
                    <a:pt x="10425" y="14928"/>
                    <a:pt x="10658" y="15006"/>
                    <a:pt x="10889" y="15006"/>
                  </a:cubicBezTo>
                  <a:cubicBezTo>
                    <a:pt x="10969" y="15006"/>
                    <a:pt x="11049" y="14997"/>
                    <a:pt x="11126" y="14977"/>
                  </a:cubicBezTo>
                  <a:cubicBezTo>
                    <a:pt x="11429" y="14898"/>
                    <a:pt x="11688" y="14638"/>
                    <a:pt x="11727" y="14327"/>
                  </a:cubicBezTo>
                  <a:cubicBezTo>
                    <a:pt x="11767" y="13988"/>
                    <a:pt x="11555" y="13661"/>
                    <a:pt x="11566" y="13319"/>
                  </a:cubicBezTo>
                  <a:cubicBezTo>
                    <a:pt x="11579" y="12953"/>
                    <a:pt x="11844" y="12651"/>
                    <a:pt x="11959" y="12304"/>
                  </a:cubicBezTo>
                  <a:cubicBezTo>
                    <a:pt x="12174" y="11665"/>
                    <a:pt x="11872" y="11014"/>
                    <a:pt x="11473" y="10438"/>
                  </a:cubicBezTo>
                  <a:cubicBezTo>
                    <a:pt x="11470" y="10435"/>
                    <a:pt x="11469" y="10430"/>
                    <a:pt x="11465" y="10427"/>
                  </a:cubicBezTo>
                  <a:cubicBezTo>
                    <a:pt x="11413" y="10352"/>
                    <a:pt x="11361" y="10279"/>
                    <a:pt x="11307" y="10207"/>
                  </a:cubicBezTo>
                  <a:cubicBezTo>
                    <a:pt x="11301" y="10199"/>
                    <a:pt x="11294" y="10192"/>
                    <a:pt x="11290" y="10183"/>
                  </a:cubicBezTo>
                  <a:cubicBezTo>
                    <a:pt x="11277" y="10166"/>
                    <a:pt x="11264" y="10150"/>
                    <a:pt x="11251" y="10133"/>
                  </a:cubicBezTo>
                  <a:lnTo>
                    <a:pt x="11251" y="10133"/>
                  </a:lnTo>
                  <a:cubicBezTo>
                    <a:pt x="11794" y="10210"/>
                    <a:pt x="12343" y="10249"/>
                    <a:pt x="12892" y="10249"/>
                  </a:cubicBezTo>
                  <a:cubicBezTo>
                    <a:pt x="13128" y="10249"/>
                    <a:pt x="13363" y="10242"/>
                    <a:pt x="13599" y="10227"/>
                  </a:cubicBezTo>
                  <a:cubicBezTo>
                    <a:pt x="14246" y="10186"/>
                    <a:pt x="14927" y="10076"/>
                    <a:pt x="15432" y="9661"/>
                  </a:cubicBezTo>
                  <a:cubicBezTo>
                    <a:pt x="15935" y="9249"/>
                    <a:pt x="16168" y="8449"/>
                    <a:pt x="15774" y="7933"/>
                  </a:cubicBezTo>
                  <a:cubicBezTo>
                    <a:pt x="15598" y="7701"/>
                    <a:pt x="15331" y="7562"/>
                    <a:pt x="15091" y="7398"/>
                  </a:cubicBezTo>
                  <a:cubicBezTo>
                    <a:pt x="14307" y="6859"/>
                    <a:pt x="13740" y="5995"/>
                    <a:pt x="12855" y="5645"/>
                  </a:cubicBezTo>
                  <a:cubicBezTo>
                    <a:pt x="12577" y="5536"/>
                    <a:pt x="12286" y="5486"/>
                    <a:pt x="11992" y="5486"/>
                  </a:cubicBezTo>
                  <a:cubicBezTo>
                    <a:pt x="11462" y="5486"/>
                    <a:pt x="10924" y="5647"/>
                    <a:pt x="10447" y="5909"/>
                  </a:cubicBezTo>
                  <a:cubicBezTo>
                    <a:pt x="10569" y="5759"/>
                    <a:pt x="10679" y="5625"/>
                    <a:pt x="10772" y="5519"/>
                  </a:cubicBezTo>
                  <a:cubicBezTo>
                    <a:pt x="10969" y="5293"/>
                    <a:pt x="11164" y="5061"/>
                    <a:pt x="11324" y="4807"/>
                  </a:cubicBezTo>
                  <a:cubicBezTo>
                    <a:pt x="11356" y="4757"/>
                    <a:pt x="11386" y="4705"/>
                    <a:pt x="11414" y="4654"/>
                  </a:cubicBezTo>
                  <a:cubicBezTo>
                    <a:pt x="11472" y="4549"/>
                    <a:pt x="11522" y="4440"/>
                    <a:pt x="11563" y="4327"/>
                  </a:cubicBezTo>
                  <a:lnTo>
                    <a:pt x="11563" y="4325"/>
                  </a:lnTo>
                  <a:cubicBezTo>
                    <a:pt x="11588" y="4255"/>
                    <a:pt x="11611" y="4186"/>
                    <a:pt x="11628" y="4115"/>
                  </a:cubicBezTo>
                  <a:cubicBezTo>
                    <a:pt x="11636" y="4076"/>
                    <a:pt x="11647" y="4037"/>
                    <a:pt x="11654" y="4000"/>
                  </a:cubicBezTo>
                  <a:cubicBezTo>
                    <a:pt x="11659" y="3967"/>
                    <a:pt x="11667" y="3937"/>
                    <a:pt x="11672" y="3904"/>
                  </a:cubicBezTo>
                  <a:cubicBezTo>
                    <a:pt x="11682" y="3851"/>
                    <a:pt x="11690" y="3797"/>
                    <a:pt x="11695" y="3744"/>
                  </a:cubicBezTo>
                  <a:cubicBezTo>
                    <a:pt x="11698" y="3729"/>
                    <a:pt x="11700" y="3716"/>
                    <a:pt x="11701" y="3702"/>
                  </a:cubicBezTo>
                  <a:cubicBezTo>
                    <a:pt x="11745" y="3273"/>
                    <a:pt x="11707" y="2832"/>
                    <a:pt x="11664" y="2399"/>
                  </a:cubicBezTo>
                  <a:cubicBezTo>
                    <a:pt x="11614" y="1893"/>
                    <a:pt x="11558" y="1366"/>
                    <a:pt x="11298" y="927"/>
                  </a:cubicBezTo>
                  <a:cubicBezTo>
                    <a:pt x="10944" y="327"/>
                    <a:pt x="10237" y="1"/>
                    <a:pt x="9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1"/>
            <p:cNvSpPr/>
            <p:nvPr/>
          </p:nvSpPr>
          <p:spPr>
            <a:xfrm>
              <a:off x="4542275" y="2266200"/>
              <a:ext cx="144625" cy="168775"/>
            </a:xfrm>
            <a:custGeom>
              <a:avLst/>
              <a:gdLst/>
              <a:ahLst/>
              <a:cxnLst/>
              <a:rect l="l" t="t" r="r" b="b"/>
              <a:pathLst>
                <a:path w="5785" h="6751" extrusionOk="0">
                  <a:moveTo>
                    <a:pt x="3878" y="1"/>
                  </a:moveTo>
                  <a:cubicBezTo>
                    <a:pt x="3749" y="1"/>
                    <a:pt x="3621" y="14"/>
                    <a:pt x="3496" y="40"/>
                  </a:cubicBezTo>
                  <a:cubicBezTo>
                    <a:pt x="2792" y="189"/>
                    <a:pt x="2207" y="705"/>
                    <a:pt x="1847" y="1326"/>
                  </a:cubicBezTo>
                  <a:cubicBezTo>
                    <a:pt x="1630" y="1702"/>
                    <a:pt x="1461" y="2146"/>
                    <a:pt x="1076" y="2349"/>
                  </a:cubicBezTo>
                  <a:cubicBezTo>
                    <a:pt x="810" y="2491"/>
                    <a:pt x="464" y="2498"/>
                    <a:pt x="254" y="2716"/>
                  </a:cubicBezTo>
                  <a:cubicBezTo>
                    <a:pt x="0" y="2981"/>
                    <a:pt x="75" y="3414"/>
                    <a:pt x="194" y="3761"/>
                  </a:cubicBezTo>
                  <a:cubicBezTo>
                    <a:pt x="490" y="4632"/>
                    <a:pt x="1225" y="6325"/>
                    <a:pt x="2164" y="6695"/>
                  </a:cubicBezTo>
                  <a:cubicBezTo>
                    <a:pt x="2262" y="6733"/>
                    <a:pt x="2361" y="6751"/>
                    <a:pt x="2462" y="6751"/>
                  </a:cubicBezTo>
                  <a:cubicBezTo>
                    <a:pt x="3392" y="6751"/>
                    <a:pt x="4425" y="5246"/>
                    <a:pt x="4923" y="4680"/>
                  </a:cubicBezTo>
                  <a:cubicBezTo>
                    <a:pt x="5191" y="4375"/>
                    <a:pt x="5455" y="4052"/>
                    <a:pt x="5594" y="3669"/>
                  </a:cubicBezTo>
                  <a:cubicBezTo>
                    <a:pt x="5785" y="3152"/>
                    <a:pt x="5733" y="2583"/>
                    <a:pt x="5679" y="2034"/>
                  </a:cubicBezTo>
                  <a:cubicBezTo>
                    <a:pt x="5636" y="1604"/>
                    <a:pt x="5590" y="1158"/>
                    <a:pt x="5369" y="786"/>
                  </a:cubicBezTo>
                  <a:cubicBezTo>
                    <a:pt x="5069" y="278"/>
                    <a:pt x="4471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1"/>
            <p:cNvSpPr/>
            <p:nvPr/>
          </p:nvSpPr>
          <p:spPr>
            <a:xfrm>
              <a:off x="4588450" y="2336525"/>
              <a:ext cx="17300" cy="88925"/>
            </a:xfrm>
            <a:custGeom>
              <a:avLst/>
              <a:gdLst/>
              <a:ahLst/>
              <a:cxnLst/>
              <a:rect l="l" t="t" r="r" b="b"/>
              <a:pathLst>
                <a:path w="692" h="3557" extrusionOk="0">
                  <a:moveTo>
                    <a:pt x="398" y="0"/>
                  </a:moveTo>
                  <a:cubicBezTo>
                    <a:pt x="343" y="0"/>
                    <a:pt x="293" y="37"/>
                    <a:pt x="280" y="92"/>
                  </a:cubicBezTo>
                  <a:cubicBezTo>
                    <a:pt x="0" y="1199"/>
                    <a:pt x="58" y="2401"/>
                    <a:pt x="440" y="3476"/>
                  </a:cubicBezTo>
                  <a:cubicBezTo>
                    <a:pt x="449" y="3504"/>
                    <a:pt x="469" y="3524"/>
                    <a:pt x="492" y="3539"/>
                  </a:cubicBezTo>
                  <a:cubicBezTo>
                    <a:pt x="510" y="3550"/>
                    <a:pt x="533" y="3556"/>
                    <a:pt x="555" y="3556"/>
                  </a:cubicBezTo>
                  <a:cubicBezTo>
                    <a:pt x="569" y="3556"/>
                    <a:pt x="582" y="3554"/>
                    <a:pt x="595" y="3549"/>
                  </a:cubicBezTo>
                  <a:cubicBezTo>
                    <a:pt x="657" y="3526"/>
                    <a:pt x="691" y="3456"/>
                    <a:pt x="668" y="3393"/>
                  </a:cubicBezTo>
                  <a:cubicBezTo>
                    <a:pt x="301" y="2364"/>
                    <a:pt x="247" y="1212"/>
                    <a:pt x="514" y="151"/>
                  </a:cubicBezTo>
                  <a:cubicBezTo>
                    <a:pt x="531" y="87"/>
                    <a:pt x="491" y="21"/>
                    <a:pt x="426" y="4"/>
                  </a:cubicBezTo>
                  <a:cubicBezTo>
                    <a:pt x="417" y="1"/>
                    <a:pt x="407" y="0"/>
                    <a:pt x="39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1"/>
            <p:cNvSpPr/>
            <p:nvPr/>
          </p:nvSpPr>
          <p:spPr>
            <a:xfrm>
              <a:off x="4596050" y="2360650"/>
              <a:ext cx="37475" cy="59500"/>
            </a:xfrm>
            <a:custGeom>
              <a:avLst/>
              <a:gdLst/>
              <a:ahLst/>
              <a:cxnLst/>
              <a:rect l="l" t="t" r="r" b="b"/>
              <a:pathLst>
                <a:path w="1499" h="2380" extrusionOk="0">
                  <a:moveTo>
                    <a:pt x="1361" y="0"/>
                  </a:moveTo>
                  <a:cubicBezTo>
                    <a:pt x="1310" y="0"/>
                    <a:pt x="1262" y="34"/>
                    <a:pt x="1246" y="86"/>
                  </a:cubicBezTo>
                  <a:cubicBezTo>
                    <a:pt x="1011" y="860"/>
                    <a:pt x="595" y="1583"/>
                    <a:pt x="45" y="2176"/>
                  </a:cubicBezTo>
                  <a:cubicBezTo>
                    <a:pt x="0" y="2226"/>
                    <a:pt x="3" y="2303"/>
                    <a:pt x="52" y="2348"/>
                  </a:cubicBezTo>
                  <a:cubicBezTo>
                    <a:pt x="58" y="2354"/>
                    <a:pt x="65" y="2359"/>
                    <a:pt x="72" y="2362"/>
                  </a:cubicBezTo>
                  <a:cubicBezTo>
                    <a:pt x="92" y="2374"/>
                    <a:pt x="114" y="2380"/>
                    <a:pt x="136" y="2380"/>
                  </a:cubicBezTo>
                  <a:cubicBezTo>
                    <a:pt x="168" y="2380"/>
                    <a:pt x="200" y="2367"/>
                    <a:pt x="224" y="2342"/>
                  </a:cubicBezTo>
                  <a:cubicBezTo>
                    <a:pt x="800" y="1723"/>
                    <a:pt x="1233" y="968"/>
                    <a:pt x="1478" y="158"/>
                  </a:cubicBezTo>
                  <a:cubicBezTo>
                    <a:pt x="1498" y="93"/>
                    <a:pt x="1461" y="28"/>
                    <a:pt x="1398" y="6"/>
                  </a:cubicBezTo>
                  <a:cubicBezTo>
                    <a:pt x="1386" y="2"/>
                    <a:pt x="1373" y="0"/>
                    <a:pt x="13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1"/>
            <p:cNvSpPr/>
            <p:nvPr/>
          </p:nvSpPr>
          <p:spPr>
            <a:xfrm>
              <a:off x="4562125" y="2308600"/>
              <a:ext cx="97400" cy="113525"/>
            </a:xfrm>
            <a:custGeom>
              <a:avLst/>
              <a:gdLst/>
              <a:ahLst/>
              <a:cxnLst/>
              <a:rect l="l" t="t" r="r" b="b"/>
              <a:pathLst>
                <a:path w="3896" h="4541" extrusionOk="0">
                  <a:moveTo>
                    <a:pt x="2611" y="0"/>
                  </a:moveTo>
                  <a:cubicBezTo>
                    <a:pt x="2524" y="0"/>
                    <a:pt x="2438" y="9"/>
                    <a:pt x="2353" y="27"/>
                  </a:cubicBezTo>
                  <a:cubicBezTo>
                    <a:pt x="1880" y="127"/>
                    <a:pt x="1485" y="473"/>
                    <a:pt x="1243" y="891"/>
                  </a:cubicBezTo>
                  <a:cubicBezTo>
                    <a:pt x="1098" y="1145"/>
                    <a:pt x="983" y="1443"/>
                    <a:pt x="725" y="1582"/>
                  </a:cubicBezTo>
                  <a:cubicBezTo>
                    <a:pt x="546" y="1677"/>
                    <a:pt x="313" y="1682"/>
                    <a:pt x="171" y="1829"/>
                  </a:cubicBezTo>
                  <a:cubicBezTo>
                    <a:pt x="0" y="2006"/>
                    <a:pt x="50" y="2296"/>
                    <a:pt x="130" y="2531"/>
                  </a:cubicBezTo>
                  <a:cubicBezTo>
                    <a:pt x="331" y="3116"/>
                    <a:pt x="824" y="4257"/>
                    <a:pt x="1458" y="4503"/>
                  </a:cubicBezTo>
                  <a:cubicBezTo>
                    <a:pt x="1523" y="4529"/>
                    <a:pt x="1590" y="4541"/>
                    <a:pt x="1658" y="4541"/>
                  </a:cubicBezTo>
                  <a:cubicBezTo>
                    <a:pt x="2286" y="4541"/>
                    <a:pt x="2980" y="3529"/>
                    <a:pt x="3315" y="3147"/>
                  </a:cubicBezTo>
                  <a:cubicBezTo>
                    <a:pt x="3496" y="2942"/>
                    <a:pt x="3672" y="2724"/>
                    <a:pt x="3767" y="2468"/>
                  </a:cubicBezTo>
                  <a:cubicBezTo>
                    <a:pt x="3896" y="2121"/>
                    <a:pt x="3860" y="1737"/>
                    <a:pt x="3824" y="1369"/>
                  </a:cubicBezTo>
                  <a:cubicBezTo>
                    <a:pt x="3795" y="1078"/>
                    <a:pt x="3764" y="779"/>
                    <a:pt x="3615" y="529"/>
                  </a:cubicBezTo>
                  <a:cubicBezTo>
                    <a:pt x="3413" y="187"/>
                    <a:pt x="3011" y="0"/>
                    <a:pt x="2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1"/>
            <p:cNvSpPr/>
            <p:nvPr/>
          </p:nvSpPr>
          <p:spPr>
            <a:xfrm>
              <a:off x="4437000" y="2337750"/>
              <a:ext cx="165725" cy="111400"/>
            </a:xfrm>
            <a:custGeom>
              <a:avLst/>
              <a:gdLst/>
              <a:ahLst/>
              <a:cxnLst/>
              <a:rect l="l" t="t" r="r" b="b"/>
              <a:pathLst>
                <a:path w="6629" h="4456" extrusionOk="0">
                  <a:moveTo>
                    <a:pt x="1953" y="0"/>
                  </a:moveTo>
                  <a:cubicBezTo>
                    <a:pt x="1351" y="0"/>
                    <a:pt x="766" y="201"/>
                    <a:pt x="420" y="677"/>
                  </a:cubicBezTo>
                  <a:cubicBezTo>
                    <a:pt x="169" y="1022"/>
                    <a:pt x="82" y="1462"/>
                    <a:pt x="55" y="1888"/>
                  </a:cubicBezTo>
                  <a:cubicBezTo>
                    <a:pt x="0" y="2781"/>
                    <a:pt x="287" y="3810"/>
                    <a:pt x="1101" y="4181"/>
                  </a:cubicBezTo>
                  <a:cubicBezTo>
                    <a:pt x="1448" y="4339"/>
                    <a:pt x="1840" y="4353"/>
                    <a:pt x="2222" y="4366"/>
                  </a:cubicBezTo>
                  <a:cubicBezTo>
                    <a:pt x="2739" y="4382"/>
                    <a:pt x="3258" y="4398"/>
                    <a:pt x="3774" y="4415"/>
                  </a:cubicBezTo>
                  <a:cubicBezTo>
                    <a:pt x="4192" y="4426"/>
                    <a:pt x="4612" y="4439"/>
                    <a:pt x="5029" y="4452"/>
                  </a:cubicBezTo>
                  <a:cubicBezTo>
                    <a:pt x="5090" y="4454"/>
                    <a:pt x="5152" y="4455"/>
                    <a:pt x="5214" y="4455"/>
                  </a:cubicBezTo>
                  <a:cubicBezTo>
                    <a:pt x="5497" y="4455"/>
                    <a:pt x="5785" y="4425"/>
                    <a:pt x="6004" y="4253"/>
                  </a:cubicBezTo>
                  <a:cubicBezTo>
                    <a:pt x="6629" y="3763"/>
                    <a:pt x="5538" y="2434"/>
                    <a:pt x="5230" y="2010"/>
                  </a:cubicBezTo>
                  <a:cubicBezTo>
                    <a:pt x="4637" y="1193"/>
                    <a:pt x="3856" y="485"/>
                    <a:pt x="2882" y="155"/>
                  </a:cubicBezTo>
                  <a:cubicBezTo>
                    <a:pt x="2590" y="56"/>
                    <a:pt x="2269" y="0"/>
                    <a:pt x="1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1"/>
            <p:cNvSpPr/>
            <p:nvPr/>
          </p:nvSpPr>
          <p:spPr>
            <a:xfrm>
              <a:off x="4512875" y="2375550"/>
              <a:ext cx="74750" cy="55050"/>
            </a:xfrm>
            <a:custGeom>
              <a:avLst/>
              <a:gdLst/>
              <a:ahLst/>
              <a:cxnLst/>
              <a:rect l="l" t="t" r="r" b="b"/>
              <a:pathLst>
                <a:path w="2990" h="2202" extrusionOk="0">
                  <a:moveTo>
                    <a:pt x="136" y="1"/>
                  </a:moveTo>
                  <a:cubicBezTo>
                    <a:pt x="83" y="1"/>
                    <a:pt x="35" y="34"/>
                    <a:pt x="18" y="88"/>
                  </a:cubicBezTo>
                  <a:cubicBezTo>
                    <a:pt x="1" y="152"/>
                    <a:pt x="38" y="218"/>
                    <a:pt x="101" y="238"/>
                  </a:cubicBezTo>
                  <a:cubicBezTo>
                    <a:pt x="1170" y="555"/>
                    <a:pt x="2111" y="1235"/>
                    <a:pt x="2750" y="2150"/>
                  </a:cubicBezTo>
                  <a:cubicBezTo>
                    <a:pt x="2761" y="2163"/>
                    <a:pt x="2774" y="2175"/>
                    <a:pt x="2788" y="2183"/>
                  </a:cubicBezTo>
                  <a:cubicBezTo>
                    <a:pt x="2807" y="2195"/>
                    <a:pt x="2829" y="2201"/>
                    <a:pt x="2852" y="2201"/>
                  </a:cubicBezTo>
                  <a:cubicBezTo>
                    <a:pt x="2875" y="2201"/>
                    <a:pt x="2899" y="2194"/>
                    <a:pt x="2919" y="2180"/>
                  </a:cubicBezTo>
                  <a:cubicBezTo>
                    <a:pt x="2975" y="2143"/>
                    <a:pt x="2989" y="2067"/>
                    <a:pt x="2949" y="2011"/>
                  </a:cubicBezTo>
                  <a:cubicBezTo>
                    <a:pt x="2280" y="1051"/>
                    <a:pt x="1291" y="339"/>
                    <a:pt x="168" y="5"/>
                  </a:cubicBezTo>
                  <a:cubicBezTo>
                    <a:pt x="158" y="2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1"/>
            <p:cNvSpPr/>
            <p:nvPr/>
          </p:nvSpPr>
          <p:spPr>
            <a:xfrm>
              <a:off x="4499275" y="2420375"/>
              <a:ext cx="76850" cy="17000"/>
            </a:xfrm>
            <a:custGeom>
              <a:avLst/>
              <a:gdLst/>
              <a:ahLst/>
              <a:cxnLst/>
              <a:rect l="l" t="t" r="r" b="b"/>
              <a:pathLst>
                <a:path w="3074" h="680" extrusionOk="0">
                  <a:moveTo>
                    <a:pt x="134" y="0"/>
                  </a:moveTo>
                  <a:cubicBezTo>
                    <a:pt x="85" y="0"/>
                    <a:pt x="38" y="30"/>
                    <a:pt x="20" y="79"/>
                  </a:cubicBezTo>
                  <a:cubicBezTo>
                    <a:pt x="0" y="134"/>
                    <a:pt x="23" y="197"/>
                    <a:pt x="72" y="226"/>
                  </a:cubicBezTo>
                  <a:cubicBezTo>
                    <a:pt x="78" y="230"/>
                    <a:pt x="85" y="233"/>
                    <a:pt x="92" y="236"/>
                  </a:cubicBezTo>
                  <a:cubicBezTo>
                    <a:pt x="884" y="528"/>
                    <a:pt x="1740" y="679"/>
                    <a:pt x="2589" y="679"/>
                  </a:cubicBezTo>
                  <a:cubicBezTo>
                    <a:pt x="2711" y="679"/>
                    <a:pt x="2833" y="676"/>
                    <a:pt x="2954" y="670"/>
                  </a:cubicBezTo>
                  <a:cubicBezTo>
                    <a:pt x="3020" y="667"/>
                    <a:pt x="3073" y="610"/>
                    <a:pt x="3069" y="544"/>
                  </a:cubicBezTo>
                  <a:cubicBezTo>
                    <a:pt x="3066" y="479"/>
                    <a:pt x="3014" y="429"/>
                    <a:pt x="2949" y="429"/>
                  </a:cubicBezTo>
                  <a:cubicBezTo>
                    <a:pt x="2947" y="429"/>
                    <a:pt x="2944" y="429"/>
                    <a:pt x="2941" y="429"/>
                  </a:cubicBezTo>
                  <a:cubicBezTo>
                    <a:pt x="2826" y="435"/>
                    <a:pt x="2710" y="438"/>
                    <a:pt x="2594" y="438"/>
                  </a:cubicBezTo>
                  <a:cubicBezTo>
                    <a:pt x="1773" y="438"/>
                    <a:pt x="944" y="292"/>
                    <a:pt x="175" y="8"/>
                  </a:cubicBezTo>
                  <a:cubicBezTo>
                    <a:pt x="161" y="3"/>
                    <a:pt x="147" y="0"/>
                    <a:pt x="13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1"/>
            <p:cNvSpPr/>
            <p:nvPr/>
          </p:nvSpPr>
          <p:spPr>
            <a:xfrm>
              <a:off x="4479875" y="2362475"/>
              <a:ext cx="109400" cy="73575"/>
            </a:xfrm>
            <a:custGeom>
              <a:avLst/>
              <a:gdLst/>
              <a:ahLst/>
              <a:cxnLst/>
              <a:rect l="l" t="t" r="r" b="b"/>
              <a:pathLst>
                <a:path w="4376" h="2943" extrusionOk="0">
                  <a:moveTo>
                    <a:pt x="1286" y="1"/>
                  </a:moveTo>
                  <a:cubicBezTo>
                    <a:pt x="889" y="1"/>
                    <a:pt x="504" y="133"/>
                    <a:pt x="276" y="448"/>
                  </a:cubicBezTo>
                  <a:cubicBezTo>
                    <a:pt x="110" y="675"/>
                    <a:pt x="52" y="965"/>
                    <a:pt x="37" y="1247"/>
                  </a:cubicBezTo>
                  <a:cubicBezTo>
                    <a:pt x="1" y="1836"/>
                    <a:pt x="190" y="2516"/>
                    <a:pt x="726" y="2761"/>
                  </a:cubicBezTo>
                  <a:cubicBezTo>
                    <a:pt x="955" y="2864"/>
                    <a:pt x="1215" y="2875"/>
                    <a:pt x="1466" y="2883"/>
                  </a:cubicBezTo>
                  <a:cubicBezTo>
                    <a:pt x="1808" y="2893"/>
                    <a:pt x="2148" y="2904"/>
                    <a:pt x="2490" y="2914"/>
                  </a:cubicBezTo>
                  <a:cubicBezTo>
                    <a:pt x="2767" y="2924"/>
                    <a:pt x="3044" y="2931"/>
                    <a:pt x="3320" y="2940"/>
                  </a:cubicBezTo>
                  <a:cubicBezTo>
                    <a:pt x="3362" y="2941"/>
                    <a:pt x="3404" y="2942"/>
                    <a:pt x="3446" y="2942"/>
                  </a:cubicBezTo>
                  <a:cubicBezTo>
                    <a:pt x="3632" y="2942"/>
                    <a:pt x="3820" y="2921"/>
                    <a:pt x="3962" y="2808"/>
                  </a:cubicBezTo>
                  <a:cubicBezTo>
                    <a:pt x="4375" y="2484"/>
                    <a:pt x="3654" y="1608"/>
                    <a:pt x="3452" y="1329"/>
                  </a:cubicBezTo>
                  <a:cubicBezTo>
                    <a:pt x="3058" y="789"/>
                    <a:pt x="2542" y="323"/>
                    <a:pt x="1901" y="104"/>
                  </a:cubicBezTo>
                  <a:cubicBezTo>
                    <a:pt x="1707" y="37"/>
                    <a:pt x="1495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1"/>
            <p:cNvSpPr/>
            <p:nvPr/>
          </p:nvSpPr>
          <p:spPr>
            <a:xfrm>
              <a:off x="4607875" y="2382450"/>
              <a:ext cx="171975" cy="101075"/>
            </a:xfrm>
            <a:custGeom>
              <a:avLst/>
              <a:gdLst/>
              <a:ahLst/>
              <a:cxnLst/>
              <a:rect l="l" t="t" r="r" b="b"/>
              <a:pathLst>
                <a:path w="6879" h="4043" extrusionOk="0">
                  <a:moveTo>
                    <a:pt x="3334" y="1"/>
                  </a:moveTo>
                  <a:cubicBezTo>
                    <a:pt x="2752" y="1"/>
                    <a:pt x="2160" y="229"/>
                    <a:pt x="1683" y="574"/>
                  </a:cubicBezTo>
                  <a:cubicBezTo>
                    <a:pt x="1177" y="940"/>
                    <a:pt x="0" y="1962"/>
                    <a:pt x="149" y="2617"/>
                  </a:cubicBezTo>
                  <a:cubicBezTo>
                    <a:pt x="314" y="3359"/>
                    <a:pt x="1521" y="3718"/>
                    <a:pt x="2139" y="3845"/>
                  </a:cubicBezTo>
                  <a:cubicBezTo>
                    <a:pt x="2783" y="3977"/>
                    <a:pt x="3440" y="4043"/>
                    <a:pt x="4098" y="4043"/>
                  </a:cubicBezTo>
                  <a:cubicBezTo>
                    <a:pt x="4299" y="4043"/>
                    <a:pt x="4500" y="4037"/>
                    <a:pt x="4701" y="4024"/>
                  </a:cubicBezTo>
                  <a:cubicBezTo>
                    <a:pt x="5252" y="3988"/>
                    <a:pt x="5828" y="3892"/>
                    <a:pt x="6255" y="3544"/>
                  </a:cubicBezTo>
                  <a:cubicBezTo>
                    <a:pt x="6681" y="3194"/>
                    <a:pt x="6878" y="2515"/>
                    <a:pt x="6543" y="2076"/>
                  </a:cubicBezTo>
                  <a:cubicBezTo>
                    <a:pt x="6394" y="1882"/>
                    <a:pt x="6166" y="1763"/>
                    <a:pt x="5964" y="1624"/>
                  </a:cubicBezTo>
                  <a:cubicBezTo>
                    <a:pt x="5298" y="1166"/>
                    <a:pt x="4817" y="434"/>
                    <a:pt x="4068" y="136"/>
                  </a:cubicBezTo>
                  <a:cubicBezTo>
                    <a:pt x="3832" y="43"/>
                    <a:pt x="3584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1"/>
            <p:cNvSpPr/>
            <p:nvPr/>
          </p:nvSpPr>
          <p:spPr>
            <a:xfrm>
              <a:off x="4613075" y="2411400"/>
              <a:ext cx="73400" cy="15950"/>
            </a:xfrm>
            <a:custGeom>
              <a:avLst/>
              <a:gdLst/>
              <a:ahLst/>
              <a:cxnLst/>
              <a:rect l="l" t="t" r="r" b="b"/>
              <a:pathLst>
                <a:path w="2936" h="638" extrusionOk="0">
                  <a:moveTo>
                    <a:pt x="2165" y="1"/>
                  </a:moveTo>
                  <a:cubicBezTo>
                    <a:pt x="1457" y="1"/>
                    <a:pt x="750" y="137"/>
                    <a:pt x="92" y="404"/>
                  </a:cubicBezTo>
                  <a:cubicBezTo>
                    <a:pt x="30" y="430"/>
                    <a:pt x="0" y="499"/>
                    <a:pt x="26" y="562"/>
                  </a:cubicBezTo>
                  <a:cubicBezTo>
                    <a:pt x="36" y="589"/>
                    <a:pt x="55" y="609"/>
                    <a:pt x="76" y="620"/>
                  </a:cubicBezTo>
                  <a:cubicBezTo>
                    <a:pt x="95" y="631"/>
                    <a:pt x="116" y="638"/>
                    <a:pt x="138" y="638"/>
                  </a:cubicBezTo>
                  <a:cubicBezTo>
                    <a:pt x="154" y="638"/>
                    <a:pt x="170" y="635"/>
                    <a:pt x="185" y="628"/>
                  </a:cubicBezTo>
                  <a:cubicBezTo>
                    <a:pt x="812" y="374"/>
                    <a:pt x="1486" y="244"/>
                    <a:pt x="2161" y="244"/>
                  </a:cubicBezTo>
                  <a:cubicBezTo>
                    <a:pt x="2372" y="244"/>
                    <a:pt x="2582" y="257"/>
                    <a:pt x="2792" y="282"/>
                  </a:cubicBezTo>
                  <a:cubicBezTo>
                    <a:pt x="2797" y="283"/>
                    <a:pt x="2802" y="283"/>
                    <a:pt x="2807" y="283"/>
                  </a:cubicBezTo>
                  <a:cubicBezTo>
                    <a:pt x="2867" y="283"/>
                    <a:pt x="2919" y="237"/>
                    <a:pt x="2925" y="176"/>
                  </a:cubicBezTo>
                  <a:cubicBezTo>
                    <a:pt x="2935" y="109"/>
                    <a:pt x="2887" y="48"/>
                    <a:pt x="2821" y="40"/>
                  </a:cubicBezTo>
                  <a:cubicBezTo>
                    <a:pt x="2603" y="14"/>
                    <a:pt x="2384" y="1"/>
                    <a:pt x="216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1"/>
            <p:cNvSpPr/>
            <p:nvPr/>
          </p:nvSpPr>
          <p:spPr>
            <a:xfrm>
              <a:off x="4615250" y="2432050"/>
              <a:ext cx="64125" cy="17950"/>
            </a:xfrm>
            <a:custGeom>
              <a:avLst/>
              <a:gdLst/>
              <a:ahLst/>
              <a:cxnLst/>
              <a:rect l="l" t="t" r="r" b="b"/>
              <a:pathLst>
                <a:path w="2565" h="718" extrusionOk="0">
                  <a:moveTo>
                    <a:pt x="138" y="1"/>
                  </a:moveTo>
                  <a:cubicBezTo>
                    <a:pt x="93" y="1"/>
                    <a:pt x="50" y="26"/>
                    <a:pt x="29" y="70"/>
                  </a:cubicBezTo>
                  <a:cubicBezTo>
                    <a:pt x="1" y="127"/>
                    <a:pt x="22" y="194"/>
                    <a:pt x="77" y="227"/>
                  </a:cubicBezTo>
                  <a:lnTo>
                    <a:pt x="87" y="231"/>
                  </a:lnTo>
                  <a:cubicBezTo>
                    <a:pt x="747" y="550"/>
                    <a:pt x="1477" y="717"/>
                    <a:pt x="2210" y="717"/>
                  </a:cubicBezTo>
                  <a:cubicBezTo>
                    <a:pt x="2289" y="717"/>
                    <a:pt x="2368" y="716"/>
                    <a:pt x="2447" y="712"/>
                  </a:cubicBezTo>
                  <a:cubicBezTo>
                    <a:pt x="2513" y="709"/>
                    <a:pt x="2565" y="651"/>
                    <a:pt x="2562" y="584"/>
                  </a:cubicBezTo>
                  <a:cubicBezTo>
                    <a:pt x="2558" y="521"/>
                    <a:pt x="2506" y="471"/>
                    <a:pt x="2442" y="471"/>
                  </a:cubicBezTo>
                  <a:cubicBezTo>
                    <a:pt x="2439" y="471"/>
                    <a:pt x="2437" y="471"/>
                    <a:pt x="2434" y="471"/>
                  </a:cubicBezTo>
                  <a:cubicBezTo>
                    <a:pt x="2360" y="474"/>
                    <a:pt x="2286" y="476"/>
                    <a:pt x="2212" y="476"/>
                  </a:cubicBezTo>
                  <a:cubicBezTo>
                    <a:pt x="1514" y="476"/>
                    <a:pt x="820" y="318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1"/>
            <p:cNvSpPr/>
            <p:nvPr/>
          </p:nvSpPr>
          <p:spPr>
            <a:xfrm>
              <a:off x="4607325" y="2395250"/>
              <a:ext cx="128475" cy="78400"/>
            </a:xfrm>
            <a:custGeom>
              <a:avLst/>
              <a:gdLst/>
              <a:ahLst/>
              <a:cxnLst/>
              <a:rect l="l" t="t" r="r" b="b"/>
              <a:pathLst>
                <a:path w="5139" h="3136" extrusionOk="0">
                  <a:moveTo>
                    <a:pt x="2614" y="1"/>
                  </a:moveTo>
                  <a:cubicBezTo>
                    <a:pt x="2160" y="1"/>
                    <a:pt x="1685" y="200"/>
                    <a:pt x="1301" y="497"/>
                  </a:cubicBezTo>
                  <a:cubicBezTo>
                    <a:pt x="912" y="796"/>
                    <a:pt x="1" y="1625"/>
                    <a:pt x="94" y="2132"/>
                  </a:cubicBezTo>
                  <a:cubicBezTo>
                    <a:pt x="196" y="2705"/>
                    <a:pt x="1092" y="2950"/>
                    <a:pt x="1550" y="3032"/>
                  </a:cubicBezTo>
                  <a:cubicBezTo>
                    <a:pt x="1940" y="3101"/>
                    <a:pt x="2339" y="3135"/>
                    <a:pt x="2740" y="3135"/>
                  </a:cubicBezTo>
                  <a:cubicBezTo>
                    <a:pt x="2981" y="3135"/>
                    <a:pt x="3224" y="3123"/>
                    <a:pt x="3465" y="3098"/>
                  </a:cubicBezTo>
                  <a:cubicBezTo>
                    <a:pt x="3878" y="3055"/>
                    <a:pt x="4313" y="2965"/>
                    <a:pt x="4643" y="2681"/>
                  </a:cubicBezTo>
                  <a:cubicBezTo>
                    <a:pt x="4973" y="2396"/>
                    <a:pt x="5139" y="1860"/>
                    <a:pt x="4901" y="1529"/>
                  </a:cubicBezTo>
                  <a:cubicBezTo>
                    <a:pt x="4794" y="1380"/>
                    <a:pt x="4629" y="1294"/>
                    <a:pt x="4480" y="1192"/>
                  </a:cubicBezTo>
                  <a:cubicBezTo>
                    <a:pt x="3992" y="855"/>
                    <a:pt x="3654" y="296"/>
                    <a:pt x="3099" y="87"/>
                  </a:cubicBezTo>
                  <a:cubicBezTo>
                    <a:pt x="2944" y="28"/>
                    <a:pt x="2780" y="1"/>
                    <a:pt x="2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1"/>
            <p:cNvSpPr/>
            <p:nvPr/>
          </p:nvSpPr>
          <p:spPr>
            <a:xfrm>
              <a:off x="4479200" y="2436000"/>
              <a:ext cx="116050" cy="131675"/>
            </a:xfrm>
            <a:custGeom>
              <a:avLst/>
              <a:gdLst/>
              <a:ahLst/>
              <a:cxnLst/>
              <a:rect l="l" t="t" r="r" b="b"/>
              <a:pathLst>
                <a:path w="4642" h="5267" extrusionOk="0">
                  <a:moveTo>
                    <a:pt x="3853" y="0"/>
                  </a:moveTo>
                  <a:cubicBezTo>
                    <a:pt x="3770" y="0"/>
                    <a:pt x="3679" y="11"/>
                    <a:pt x="3579" y="33"/>
                  </a:cubicBezTo>
                  <a:cubicBezTo>
                    <a:pt x="2794" y="210"/>
                    <a:pt x="2000" y="587"/>
                    <a:pt x="1258" y="893"/>
                  </a:cubicBezTo>
                  <a:cubicBezTo>
                    <a:pt x="886" y="1045"/>
                    <a:pt x="492" y="1227"/>
                    <a:pt x="297" y="1578"/>
                  </a:cubicBezTo>
                  <a:cubicBezTo>
                    <a:pt x="1" y="2112"/>
                    <a:pt x="284" y="2771"/>
                    <a:pt x="270" y="3380"/>
                  </a:cubicBezTo>
                  <a:cubicBezTo>
                    <a:pt x="260" y="3892"/>
                    <a:pt x="42" y="4456"/>
                    <a:pt x="323" y="4885"/>
                  </a:cubicBezTo>
                  <a:cubicBezTo>
                    <a:pt x="503" y="5161"/>
                    <a:pt x="817" y="5266"/>
                    <a:pt x="1153" y="5266"/>
                  </a:cubicBezTo>
                  <a:cubicBezTo>
                    <a:pt x="1414" y="5266"/>
                    <a:pt x="1689" y="5203"/>
                    <a:pt x="1925" y="5107"/>
                  </a:cubicBezTo>
                  <a:cubicBezTo>
                    <a:pt x="3463" y="4486"/>
                    <a:pt x="4565" y="2910"/>
                    <a:pt x="4618" y="1254"/>
                  </a:cubicBezTo>
                  <a:cubicBezTo>
                    <a:pt x="4641" y="572"/>
                    <a:pt x="4464" y="0"/>
                    <a:pt x="3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1"/>
            <p:cNvSpPr/>
            <p:nvPr/>
          </p:nvSpPr>
          <p:spPr>
            <a:xfrm>
              <a:off x="4535675" y="2446400"/>
              <a:ext cx="58075" cy="92550"/>
            </a:xfrm>
            <a:custGeom>
              <a:avLst/>
              <a:gdLst/>
              <a:ahLst/>
              <a:cxnLst/>
              <a:rect l="l" t="t" r="r" b="b"/>
              <a:pathLst>
                <a:path w="2323" h="3702" extrusionOk="0">
                  <a:moveTo>
                    <a:pt x="2189" y="0"/>
                  </a:moveTo>
                  <a:cubicBezTo>
                    <a:pt x="2136" y="0"/>
                    <a:pt x="2087" y="35"/>
                    <a:pt x="2071" y="90"/>
                  </a:cubicBezTo>
                  <a:cubicBezTo>
                    <a:pt x="1736" y="1319"/>
                    <a:pt x="1091" y="2441"/>
                    <a:pt x="201" y="3345"/>
                  </a:cubicBezTo>
                  <a:cubicBezTo>
                    <a:pt x="169" y="3348"/>
                    <a:pt x="136" y="3367"/>
                    <a:pt x="116" y="3395"/>
                  </a:cubicBezTo>
                  <a:lnTo>
                    <a:pt x="36" y="3510"/>
                  </a:lnTo>
                  <a:cubicBezTo>
                    <a:pt x="0" y="3562"/>
                    <a:pt x="9" y="3632"/>
                    <a:pt x="56" y="3673"/>
                  </a:cubicBezTo>
                  <a:cubicBezTo>
                    <a:pt x="62" y="3678"/>
                    <a:pt x="66" y="3682"/>
                    <a:pt x="72" y="3685"/>
                  </a:cubicBezTo>
                  <a:cubicBezTo>
                    <a:pt x="91" y="3696"/>
                    <a:pt x="112" y="3702"/>
                    <a:pt x="134" y="3702"/>
                  </a:cubicBezTo>
                  <a:cubicBezTo>
                    <a:pt x="165" y="3702"/>
                    <a:pt x="197" y="3690"/>
                    <a:pt x="221" y="3666"/>
                  </a:cubicBezTo>
                  <a:cubicBezTo>
                    <a:pt x="1223" y="2706"/>
                    <a:pt x="1942" y="1491"/>
                    <a:pt x="2306" y="152"/>
                  </a:cubicBezTo>
                  <a:cubicBezTo>
                    <a:pt x="2322" y="87"/>
                    <a:pt x="2285" y="23"/>
                    <a:pt x="2220" y="4"/>
                  </a:cubicBezTo>
                  <a:cubicBezTo>
                    <a:pt x="2210" y="1"/>
                    <a:pt x="2199" y="0"/>
                    <a:pt x="218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1"/>
            <p:cNvSpPr/>
            <p:nvPr/>
          </p:nvSpPr>
          <p:spPr>
            <a:xfrm>
              <a:off x="4521475" y="2442525"/>
              <a:ext cx="60800" cy="59025"/>
            </a:xfrm>
            <a:custGeom>
              <a:avLst/>
              <a:gdLst/>
              <a:ahLst/>
              <a:cxnLst/>
              <a:rect l="l" t="t" r="r" b="b"/>
              <a:pathLst>
                <a:path w="2432" h="2361" extrusionOk="0">
                  <a:moveTo>
                    <a:pt x="2292" y="1"/>
                  </a:moveTo>
                  <a:cubicBezTo>
                    <a:pt x="2271" y="1"/>
                    <a:pt x="2250" y="6"/>
                    <a:pt x="2231" y="17"/>
                  </a:cubicBezTo>
                  <a:cubicBezTo>
                    <a:pt x="1327" y="533"/>
                    <a:pt x="567" y="1280"/>
                    <a:pt x="37" y="2176"/>
                  </a:cubicBezTo>
                  <a:cubicBezTo>
                    <a:pt x="1" y="2235"/>
                    <a:pt x="19" y="2309"/>
                    <a:pt x="77" y="2342"/>
                  </a:cubicBezTo>
                  <a:cubicBezTo>
                    <a:pt x="97" y="2354"/>
                    <a:pt x="119" y="2360"/>
                    <a:pt x="141" y="2360"/>
                  </a:cubicBezTo>
                  <a:cubicBezTo>
                    <a:pt x="183" y="2360"/>
                    <a:pt x="223" y="2338"/>
                    <a:pt x="247" y="2298"/>
                  </a:cubicBezTo>
                  <a:cubicBezTo>
                    <a:pt x="756" y="1438"/>
                    <a:pt x="1484" y="721"/>
                    <a:pt x="2353" y="227"/>
                  </a:cubicBezTo>
                  <a:cubicBezTo>
                    <a:pt x="2410" y="195"/>
                    <a:pt x="2432" y="121"/>
                    <a:pt x="2397" y="62"/>
                  </a:cubicBezTo>
                  <a:cubicBezTo>
                    <a:pt x="2375" y="23"/>
                    <a:pt x="2334" y="1"/>
                    <a:pt x="229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1"/>
            <p:cNvSpPr/>
            <p:nvPr/>
          </p:nvSpPr>
          <p:spPr>
            <a:xfrm>
              <a:off x="4508475" y="2441025"/>
              <a:ext cx="79375" cy="90075"/>
            </a:xfrm>
            <a:custGeom>
              <a:avLst/>
              <a:gdLst/>
              <a:ahLst/>
              <a:cxnLst/>
              <a:rect l="l" t="t" r="r" b="b"/>
              <a:pathLst>
                <a:path w="3175" h="3603" extrusionOk="0">
                  <a:moveTo>
                    <a:pt x="2634" y="1"/>
                  </a:moveTo>
                  <a:cubicBezTo>
                    <a:pt x="2578" y="1"/>
                    <a:pt x="2516" y="8"/>
                    <a:pt x="2448" y="23"/>
                  </a:cubicBezTo>
                  <a:cubicBezTo>
                    <a:pt x="1910" y="143"/>
                    <a:pt x="1366" y="401"/>
                    <a:pt x="859" y="611"/>
                  </a:cubicBezTo>
                  <a:cubicBezTo>
                    <a:pt x="607" y="715"/>
                    <a:pt x="336" y="840"/>
                    <a:pt x="203" y="1081"/>
                  </a:cubicBezTo>
                  <a:cubicBezTo>
                    <a:pt x="1" y="1445"/>
                    <a:pt x="194" y="1896"/>
                    <a:pt x="185" y="2312"/>
                  </a:cubicBezTo>
                  <a:cubicBezTo>
                    <a:pt x="178" y="2663"/>
                    <a:pt x="29" y="3047"/>
                    <a:pt x="221" y="3341"/>
                  </a:cubicBezTo>
                  <a:cubicBezTo>
                    <a:pt x="345" y="3530"/>
                    <a:pt x="560" y="3602"/>
                    <a:pt x="791" y="3602"/>
                  </a:cubicBezTo>
                  <a:cubicBezTo>
                    <a:pt x="969" y="3602"/>
                    <a:pt x="1156" y="3559"/>
                    <a:pt x="1318" y="3494"/>
                  </a:cubicBezTo>
                  <a:cubicBezTo>
                    <a:pt x="2370" y="3069"/>
                    <a:pt x="3122" y="1992"/>
                    <a:pt x="3159" y="859"/>
                  </a:cubicBezTo>
                  <a:cubicBezTo>
                    <a:pt x="3175" y="391"/>
                    <a:pt x="3053" y="1"/>
                    <a:pt x="26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1"/>
            <p:cNvSpPr/>
            <p:nvPr/>
          </p:nvSpPr>
          <p:spPr>
            <a:xfrm>
              <a:off x="4583300" y="2438775"/>
              <a:ext cx="113175" cy="145525"/>
            </a:xfrm>
            <a:custGeom>
              <a:avLst/>
              <a:gdLst/>
              <a:ahLst/>
              <a:cxnLst/>
              <a:rect l="l" t="t" r="r" b="b"/>
              <a:pathLst>
                <a:path w="4527" h="5821" extrusionOk="0">
                  <a:moveTo>
                    <a:pt x="1371" y="1"/>
                  </a:moveTo>
                  <a:cubicBezTo>
                    <a:pt x="1012" y="1"/>
                    <a:pt x="667" y="176"/>
                    <a:pt x="374" y="629"/>
                  </a:cubicBezTo>
                  <a:cubicBezTo>
                    <a:pt x="65" y="1108"/>
                    <a:pt x="4" y="1702"/>
                    <a:pt x="3" y="2273"/>
                  </a:cubicBezTo>
                  <a:cubicBezTo>
                    <a:pt x="0" y="3032"/>
                    <a:pt x="82" y="3792"/>
                    <a:pt x="249" y="4532"/>
                  </a:cubicBezTo>
                  <a:cubicBezTo>
                    <a:pt x="327" y="4883"/>
                    <a:pt x="464" y="5275"/>
                    <a:pt x="796" y="5414"/>
                  </a:cubicBezTo>
                  <a:cubicBezTo>
                    <a:pt x="885" y="5452"/>
                    <a:pt x="977" y="5467"/>
                    <a:pt x="1072" y="5467"/>
                  </a:cubicBezTo>
                  <a:cubicBezTo>
                    <a:pt x="1407" y="5467"/>
                    <a:pt x="1765" y="5280"/>
                    <a:pt x="2102" y="5280"/>
                  </a:cubicBezTo>
                  <a:cubicBezTo>
                    <a:pt x="2192" y="5280"/>
                    <a:pt x="2280" y="5294"/>
                    <a:pt x="2366" y="5327"/>
                  </a:cubicBezTo>
                  <a:cubicBezTo>
                    <a:pt x="2543" y="5394"/>
                    <a:pt x="2675" y="5541"/>
                    <a:pt x="2831" y="5644"/>
                  </a:cubicBezTo>
                  <a:cubicBezTo>
                    <a:pt x="2993" y="5754"/>
                    <a:pt x="3189" y="5821"/>
                    <a:pt x="3383" y="5821"/>
                  </a:cubicBezTo>
                  <a:cubicBezTo>
                    <a:pt x="3452" y="5821"/>
                    <a:pt x="3521" y="5812"/>
                    <a:pt x="3587" y="5794"/>
                  </a:cubicBezTo>
                  <a:cubicBezTo>
                    <a:pt x="3844" y="5727"/>
                    <a:pt x="4065" y="5508"/>
                    <a:pt x="4096" y="5243"/>
                  </a:cubicBezTo>
                  <a:cubicBezTo>
                    <a:pt x="4131" y="4954"/>
                    <a:pt x="3950" y="4678"/>
                    <a:pt x="3960" y="4388"/>
                  </a:cubicBezTo>
                  <a:cubicBezTo>
                    <a:pt x="3972" y="4079"/>
                    <a:pt x="4195" y="3821"/>
                    <a:pt x="4294" y="3527"/>
                  </a:cubicBezTo>
                  <a:cubicBezTo>
                    <a:pt x="4526" y="2833"/>
                    <a:pt x="4043" y="2124"/>
                    <a:pt x="3587" y="1552"/>
                  </a:cubicBezTo>
                  <a:cubicBezTo>
                    <a:pt x="3091" y="930"/>
                    <a:pt x="2195" y="1"/>
                    <a:pt x="1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1"/>
            <p:cNvSpPr/>
            <p:nvPr/>
          </p:nvSpPr>
          <p:spPr>
            <a:xfrm>
              <a:off x="4592975" y="2436225"/>
              <a:ext cx="24425" cy="78175"/>
            </a:xfrm>
            <a:custGeom>
              <a:avLst/>
              <a:gdLst/>
              <a:ahLst/>
              <a:cxnLst/>
              <a:rect l="l" t="t" r="r" b="b"/>
              <a:pathLst>
                <a:path w="977" h="3127" extrusionOk="0">
                  <a:moveTo>
                    <a:pt x="567" y="0"/>
                  </a:moveTo>
                  <a:cubicBezTo>
                    <a:pt x="522" y="0"/>
                    <a:pt x="479" y="25"/>
                    <a:pt x="459" y="69"/>
                  </a:cubicBezTo>
                  <a:cubicBezTo>
                    <a:pt x="0" y="1018"/>
                    <a:pt x="113" y="2227"/>
                    <a:pt x="741" y="3077"/>
                  </a:cubicBezTo>
                  <a:cubicBezTo>
                    <a:pt x="753" y="3091"/>
                    <a:pt x="764" y="3101"/>
                    <a:pt x="777" y="3109"/>
                  </a:cubicBezTo>
                  <a:cubicBezTo>
                    <a:pt x="795" y="3121"/>
                    <a:pt x="817" y="3126"/>
                    <a:pt x="838" y="3126"/>
                  </a:cubicBezTo>
                  <a:cubicBezTo>
                    <a:pt x="863" y="3126"/>
                    <a:pt x="889" y="3118"/>
                    <a:pt x="912" y="3103"/>
                  </a:cubicBezTo>
                  <a:cubicBezTo>
                    <a:pt x="966" y="3064"/>
                    <a:pt x="976" y="2987"/>
                    <a:pt x="937" y="2934"/>
                  </a:cubicBezTo>
                  <a:cubicBezTo>
                    <a:pt x="360" y="2156"/>
                    <a:pt x="257" y="1049"/>
                    <a:pt x="677" y="176"/>
                  </a:cubicBezTo>
                  <a:cubicBezTo>
                    <a:pt x="708" y="115"/>
                    <a:pt x="684" y="34"/>
                    <a:pt x="622" y="13"/>
                  </a:cubicBezTo>
                  <a:cubicBezTo>
                    <a:pt x="604" y="4"/>
                    <a:pt x="585" y="0"/>
                    <a:pt x="56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1"/>
            <p:cNvSpPr/>
            <p:nvPr/>
          </p:nvSpPr>
          <p:spPr>
            <a:xfrm>
              <a:off x="4610225" y="2443000"/>
              <a:ext cx="31325" cy="55925"/>
            </a:xfrm>
            <a:custGeom>
              <a:avLst/>
              <a:gdLst/>
              <a:ahLst/>
              <a:cxnLst/>
              <a:rect l="l" t="t" r="r" b="b"/>
              <a:pathLst>
                <a:path w="1253" h="2237" extrusionOk="0">
                  <a:moveTo>
                    <a:pt x="139" y="0"/>
                  </a:moveTo>
                  <a:cubicBezTo>
                    <a:pt x="116" y="0"/>
                    <a:pt x="93" y="7"/>
                    <a:pt x="73" y="20"/>
                  </a:cubicBezTo>
                  <a:cubicBezTo>
                    <a:pt x="17" y="57"/>
                    <a:pt x="1" y="133"/>
                    <a:pt x="38" y="188"/>
                  </a:cubicBezTo>
                  <a:cubicBezTo>
                    <a:pt x="444" y="797"/>
                    <a:pt x="768" y="1459"/>
                    <a:pt x="1001" y="2154"/>
                  </a:cubicBezTo>
                  <a:cubicBezTo>
                    <a:pt x="1010" y="2183"/>
                    <a:pt x="1030" y="2206"/>
                    <a:pt x="1053" y="2220"/>
                  </a:cubicBezTo>
                  <a:cubicBezTo>
                    <a:pt x="1072" y="2231"/>
                    <a:pt x="1093" y="2237"/>
                    <a:pt x="1115" y="2237"/>
                  </a:cubicBezTo>
                  <a:cubicBezTo>
                    <a:pt x="1127" y="2237"/>
                    <a:pt x="1140" y="2235"/>
                    <a:pt x="1153" y="2230"/>
                  </a:cubicBezTo>
                  <a:cubicBezTo>
                    <a:pt x="1218" y="2208"/>
                    <a:pt x="1252" y="2141"/>
                    <a:pt x="1231" y="2077"/>
                  </a:cubicBezTo>
                  <a:cubicBezTo>
                    <a:pt x="990" y="1361"/>
                    <a:pt x="659" y="681"/>
                    <a:pt x="242" y="54"/>
                  </a:cubicBezTo>
                  <a:cubicBezTo>
                    <a:pt x="217" y="19"/>
                    <a:pt x="179" y="0"/>
                    <a:pt x="13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1"/>
            <p:cNvSpPr/>
            <p:nvPr/>
          </p:nvSpPr>
          <p:spPr>
            <a:xfrm>
              <a:off x="4590025" y="2435800"/>
              <a:ext cx="83225" cy="106950"/>
            </a:xfrm>
            <a:custGeom>
              <a:avLst/>
              <a:gdLst/>
              <a:ahLst/>
              <a:cxnLst/>
              <a:rect l="l" t="t" r="r" b="b"/>
              <a:pathLst>
                <a:path w="3329" h="4278" extrusionOk="0">
                  <a:moveTo>
                    <a:pt x="1007" y="0"/>
                  </a:moveTo>
                  <a:cubicBezTo>
                    <a:pt x="744" y="0"/>
                    <a:pt x="491" y="129"/>
                    <a:pt x="276" y="461"/>
                  </a:cubicBezTo>
                  <a:cubicBezTo>
                    <a:pt x="48" y="812"/>
                    <a:pt x="5" y="1250"/>
                    <a:pt x="3" y="1669"/>
                  </a:cubicBezTo>
                  <a:cubicBezTo>
                    <a:pt x="1" y="2227"/>
                    <a:pt x="61" y="2786"/>
                    <a:pt x="184" y="3331"/>
                  </a:cubicBezTo>
                  <a:cubicBezTo>
                    <a:pt x="241" y="3587"/>
                    <a:pt x="342" y="3877"/>
                    <a:pt x="585" y="3978"/>
                  </a:cubicBezTo>
                  <a:cubicBezTo>
                    <a:pt x="651" y="4006"/>
                    <a:pt x="719" y="4017"/>
                    <a:pt x="788" y="4017"/>
                  </a:cubicBezTo>
                  <a:cubicBezTo>
                    <a:pt x="1034" y="4017"/>
                    <a:pt x="1298" y="3879"/>
                    <a:pt x="1546" y="3879"/>
                  </a:cubicBezTo>
                  <a:cubicBezTo>
                    <a:pt x="1612" y="3879"/>
                    <a:pt x="1677" y="3889"/>
                    <a:pt x="1741" y="3914"/>
                  </a:cubicBezTo>
                  <a:cubicBezTo>
                    <a:pt x="1869" y="3964"/>
                    <a:pt x="1967" y="4070"/>
                    <a:pt x="2082" y="4146"/>
                  </a:cubicBezTo>
                  <a:cubicBezTo>
                    <a:pt x="2200" y="4228"/>
                    <a:pt x="2344" y="4277"/>
                    <a:pt x="2487" y="4277"/>
                  </a:cubicBezTo>
                  <a:cubicBezTo>
                    <a:pt x="2538" y="4277"/>
                    <a:pt x="2588" y="4271"/>
                    <a:pt x="2638" y="4258"/>
                  </a:cubicBezTo>
                  <a:cubicBezTo>
                    <a:pt x="2827" y="4208"/>
                    <a:pt x="2990" y="4046"/>
                    <a:pt x="3013" y="3852"/>
                  </a:cubicBezTo>
                  <a:cubicBezTo>
                    <a:pt x="3038" y="3642"/>
                    <a:pt x="2906" y="3440"/>
                    <a:pt x="2913" y="3226"/>
                  </a:cubicBezTo>
                  <a:cubicBezTo>
                    <a:pt x="2921" y="2998"/>
                    <a:pt x="3085" y="2809"/>
                    <a:pt x="3158" y="2594"/>
                  </a:cubicBezTo>
                  <a:cubicBezTo>
                    <a:pt x="3329" y="2085"/>
                    <a:pt x="2973" y="1563"/>
                    <a:pt x="2641" y="1142"/>
                  </a:cubicBezTo>
                  <a:cubicBezTo>
                    <a:pt x="2273" y="685"/>
                    <a:pt x="1613" y="0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1"/>
            <p:cNvSpPr/>
            <p:nvPr/>
          </p:nvSpPr>
          <p:spPr>
            <a:xfrm>
              <a:off x="4542300" y="2326725"/>
              <a:ext cx="143100" cy="108225"/>
            </a:xfrm>
            <a:custGeom>
              <a:avLst/>
              <a:gdLst/>
              <a:ahLst/>
              <a:cxnLst/>
              <a:rect l="l" t="t" r="r" b="b"/>
              <a:pathLst>
                <a:path w="5724" h="4329" extrusionOk="0">
                  <a:moveTo>
                    <a:pt x="905" y="0"/>
                  </a:moveTo>
                  <a:cubicBezTo>
                    <a:pt x="674" y="80"/>
                    <a:pt x="422" y="122"/>
                    <a:pt x="256" y="295"/>
                  </a:cubicBezTo>
                  <a:cubicBezTo>
                    <a:pt x="0" y="560"/>
                    <a:pt x="76" y="993"/>
                    <a:pt x="194" y="1340"/>
                  </a:cubicBezTo>
                  <a:cubicBezTo>
                    <a:pt x="492" y="2211"/>
                    <a:pt x="1226" y="3904"/>
                    <a:pt x="2165" y="4272"/>
                  </a:cubicBezTo>
                  <a:cubicBezTo>
                    <a:pt x="2262" y="4311"/>
                    <a:pt x="2362" y="4328"/>
                    <a:pt x="2463" y="4328"/>
                  </a:cubicBezTo>
                  <a:cubicBezTo>
                    <a:pt x="3395" y="4328"/>
                    <a:pt x="4426" y="2824"/>
                    <a:pt x="4924" y="2257"/>
                  </a:cubicBezTo>
                  <a:cubicBezTo>
                    <a:pt x="5190" y="1951"/>
                    <a:pt x="5454" y="1628"/>
                    <a:pt x="5594" y="1247"/>
                  </a:cubicBezTo>
                  <a:cubicBezTo>
                    <a:pt x="5676" y="1023"/>
                    <a:pt x="5712" y="790"/>
                    <a:pt x="5723" y="553"/>
                  </a:cubicBezTo>
                  <a:lnTo>
                    <a:pt x="5723" y="553"/>
                  </a:lnTo>
                  <a:cubicBezTo>
                    <a:pt x="5087" y="1366"/>
                    <a:pt x="4223" y="2002"/>
                    <a:pt x="3254" y="2356"/>
                  </a:cubicBezTo>
                  <a:cubicBezTo>
                    <a:pt x="3152" y="2393"/>
                    <a:pt x="3044" y="2428"/>
                    <a:pt x="2937" y="2428"/>
                  </a:cubicBezTo>
                  <a:cubicBezTo>
                    <a:pt x="2913" y="2428"/>
                    <a:pt x="2889" y="2426"/>
                    <a:pt x="2866" y="2422"/>
                  </a:cubicBezTo>
                  <a:cubicBezTo>
                    <a:pt x="2731" y="2401"/>
                    <a:pt x="2615" y="2319"/>
                    <a:pt x="2507" y="2234"/>
                  </a:cubicBezTo>
                  <a:cubicBezTo>
                    <a:pt x="1778" y="1658"/>
                    <a:pt x="1224" y="870"/>
                    <a:pt x="905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1"/>
            <p:cNvSpPr/>
            <p:nvPr/>
          </p:nvSpPr>
          <p:spPr>
            <a:xfrm>
              <a:off x="4483850" y="2436000"/>
              <a:ext cx="111400" cy="99850"/>
            </a:xfrm>
            <a:custGeom>
              <a:avLst/>
              <a:gdLst/>
              <a:ahLst/>
              <a:cxnLst/>
              <a:rect l="l" t="t" r="r" b="b"/>
              <a:pathLst>
                <a:path w="4456" h="3994" extrusionOk="0">
                  <a:moveTo>
                    <a:pt x="3668" y="0"/>
                  </a:moveTo>
                  <a:cubicBezTo>
                    <a:pt x="3584" y="0"/>
                    <a:pt x="3493" y="11"/>
                    <a:pt x="3393" y="33"/>
                  </a:cubicBezTo>
                  <a:cubicBezTo>
                    <a:pt x="2608" y="208"/>
                    <a:pt x="1814" y="587"/>
                    <a:pt x="1072" y="893"/>
                  </a:cubicBezTo>
                  <a:cubicBezTo>
                    <a:pt x="702" y="1045"/>
                    <a:pt x="308" y="1227"/>
                    <a:pt x="111" y="1578"/>
                  </a:cubicBezTo>
                  <a:cubicBezTo>
                    <a:pt x="51" y="1686"/>
                    <a:pt x="21" y="1801"/>
                    <a:pt x="1" y="1918"/>
                  </a:cubicBezTo>
                  <a:cubicBezTo>
                    <a:pt x="498" y="1650"/>
                    <a:pt x="1011" y="1414"/>
                    <a:pt x="1537" y="1216"/>
                  </a:cubicBezTo>
                  <a:cubicBezTo>
                    <a:pt x="1783" y="1122"/>
                    <a:pt x="2047" y="1037"/>
                    <a:pt x="2305" y="1037"/>
                  </a:cubicBezTo>
                  <a:cubicBezTo>
                    <a:pt x="2411" y="1037"/>
                    <a:pt x="2516" y="1051"/>
                    <a:pt x="2618" y="1085"/>
                  </a:cubicBezTo>
                  <a:cubicBezTo>
                    <a:pt x="2919" y="1189"/>
                    <a:pt x="3143" y="1454"/>
                    <a:pt x="3261" y="1747"/>
                  </a:cubicBezTo>
                  <a:cubicBezTo>
                    <a:pt x="3379" y="2041"/>
                    <a:pt x="3405" y="2364"/>
                    <a:pt x="3408" y="2681"/>
                  </a:cubicBezTo>
                  <a:cubicBezTo>
                    <a:pt x="3413" y="3119"/>
                    <a:pt x="3376" y="3561"/>
                    <a:pt x="3304" y="3993"/>
                  </a:cubicBezTo>
                  <a:cubicBezTo>
                    <a:pt x="3977" y="3241"/>
                    <a:pt x="4401" y="2263"/>
                    <a:pt x="4432" y="1254"/>
                  </a:cubicBezTo>
                  <a:cubicBezTo>
                    <a:pt x="4455" y="572"/>
                    <a:pt x="4279" y="0"/>
                    <a:pt x="366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1"/>
            <p:cNvSpPr/>
            <p:nvPr/>
          </p:nvSpPr>
          <p:spPr>
            <a:xfrm>
              <a:off x="4583325" y="2438800"/>
              <a:ext cx="109775" cy="113250"/>
            </a:xfrm>
            <a:custGeom>
              <a:avLst/>
              <a:gdLst/>
              <a:ahLst/>
              <a:cxnLst/>
              <a:rect l="l" t="t" r="r" b="b"/>
              <a:pathLst>
                <a:path w="4391" h="4530" extrusionOk="0">
                  <a:moveTo>
                    <a:pt x="1370" y="1"/>
                  </a:moveTo>
                  <a:cubicBezTo>
                    <a:pt x="1012" y="1"/>
                    <a:pt x="667" y="176"/>
                    <a:pt x="375" y="628"/>
                  </a:cubicBezTo>
                  <a:cubicBezTo>
                    <a:pt x="65" y="1107"/>
                    <a:pt x="6" y="1701"/>
                    <a:pt x="5" y="2272"/>
                  </a:cubicBezTo>
                  <a:cubicBezTo>
                    <a:pt x="1" y="3029"/>
                    <a:pt x="84" y="3788"/>
                    <a:pt x="250" y="4529"/>
                  </a:cubicBezTo>
                  <a:cubicBezTo>
                    <a:pt x="310" y="4102"/>
                    <a:pt x="425" y="3681"/>
                    <a:pt x="592" y="3284"/>
                  </a:cubicBezTo>
                  <a:cubicBezTo>
                    <a:pt x="838" y="2685"/>
                    <a:pt x="1289" y="2078"/>
                    <a:pt x="1934" y="2011"/>
                  </a:cubicBezTo>
                  <a:cubicBezTo>
                    <a:pt x="1973" y="2007"/>
                    <a:pt x="2011" y="2005"/>
                    <a:pt x="2049" y="2005"/>
                  </a:cubicBezTo>
                  <a:cubicBezTo>
                    <a:pt x="2479" y="2005"/>
                    <a:pt x="2887" y="2240"/>
                    <a:pt x="3253" y="2480"/>
                  </a:cubicBezTo>
                  <a:cubicBezTo>
                    <a:pt x="3625" y="2723"/>
                    <a:pt x="3991" y="2977"/>
                    <a:pt x="4349" y="3242"/>
                  </a:cubicBezTo>
                  <a:cubicBezTo>
                    <a:pt x="4391" y="2644"/>
                    <a:pt x="3979" y="2050"/>
                    <a:pt x="3589" y="1557"/>
                  </a:cubicBezTo>
                  <a:cubicBezTo>
                    <a:pt x="3092" y="932"/>
                    <a:pt x="2195" y="1"/>
                    <a:pt x="137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1"/>
            <p:cNvSpPr/>
            <p:nvPr/>
          </p:nvSpPr>
          <p:spPr>
            <a:xfrm>
              <a:off x="4607875" y="2382625"/>
              <a:ext cx="92775" cy="100625"/>
            </a:xfrm>
            <a:custGeom>
              <a:avLst/>
              <a:gdLst/>
              <a:ahLst/>
              <a:cxnLst/>
              <a:rect l="l" t="t" r="r" b="b"/>
              <a:pathLst>
                <a:path w="3711" h="4025" extrusionOk="0">
                  <a:moveTo>
                    <a:pt x="3328" y="1"/>
                  </a:moveTo>
                  <a:cubicBezTo>
                    <a:pt x="2748" y="1"/>
                    <a:pt x="2159" y="224"/>
                    <a:pt x="1683" y="567"/>
                  </a:cubicBezTo>
                  <a:cubicBezTo>
                    <a:pt x="1177" y="933"/>
                    <a:pt x="0" y="1955"/>
                    <a:pt x="145" y="2610"/>
                  </a:cubicBezTo>
                  <a:cubicBezTo>
                    <a:pt x="313" y="3352"/>
                    <a:pt x="1520" y="3711"/>
                    <a:pt x="2136" y="3838"/>
                  </a:cubicBezTo>
                  <a:cubicBezTo>
                    <a:pt x="2653" y="3943"/>
                    <a:pt x="3182" y="4003"/>
                    <a:pt x="3711" y="4024"/>
                  </a:cubicBezTo>
                  <a:cubicBezTo>
                    <a:pt x="3406" y="3746"/>
                    <a:pt x="3123" y="3445"/>
                    <a:pt x="2871" y="3121"/>
                  </a:cubicBezTo>
                  <a:cubicBezTo>
                    <a:pt x="2536" y="2686"/>
                    <a:pt x="2236" y="2157"/>
                    <a:pt x="2335" y="1619"/>
                  </a:cubicBezTo>
                  <a:cubicBezTo>
                    <a:pt x="2421" y="1158"/>
                    <a:pt x="2778" y="802"/>
                    <a:pt x="3118" y="479"/>
                  </a:cubicBezTo>
                  <a:cubicBezTo>
                    <a:pt x="3280" y="324"/>
                    <a:pt x="3442" y="170"/>
                    <a:pt x="3605" y="18"/>
                  </a:cubicBezTo>
                  <a:cubicBezTo>
                    <a:pt x="3513" y="7"/>
                    <a:pt x="3420" y="1"/>
                    <a:pt x="332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1"/>
            <p:cNvSpPr/>
            <p:nvPr/>
          </p:nvSpPr>
          <p:spPr>
            <a:xfrm>
              <a:off x="4492650" y="2339300"/>
              <a:ext cx="110150" cy="109850"/>
            </a:xfrm>
            <a:custGeom>
              <a:avLst/>
              <a:gdLst/>
              <a:ahLst/>
              <a:cxnLst/>
              <a:rect l="l" t="t" r="r" b="b"/>
              <a:pathLst>
                <a:path w="4406" h="4394" extrusionOk="0">
                  <a:moveTo>
                    <a:pt x="311" y="0"/>
                  </a:moveTo>
                  <a:cubicBezTo>
                    <a:pt x="416" y="119"/>
                    <a:pt x="517" y="239"/>
                    <a:pt x="621" y="357"/>
                  </a:cubicBezTo>
                  <a:cubicBezTo>
                    <a:pt x="1002" y="796"/>
                    <a:pt x="1390" y="1246"/>
                    <a:pt x="1595" y="1789"/>
                  </a:cubicBezTo>
                  <a:cubicBezTo>
                    <a:pt x="1802" y="2331"/>
                    <a:pt x="1793" y="2993"/>
                    <a:pt x="1423" y="3440"/>
                  </a:cubicBezTo>
                  <a:cubicBezTo>
                    <a:pt x="1201" y="3709"/>
                    <a:pt x="879" y="3870"/>
                    <a:pt x="568" y="4025"/>
                  </a:cubicBezTo>
                  <a:cubicBezTo>
                    <a:pt x="377" y="4118"/>
                    <a:pt x="188" y="4211"/>
                    <a:pt x="0" y="4306"/>
                  </a:cubicBezTo>
                  <a:cubicBezTo>
                    <a:pt x="516" y="4321"/>
                    <a:pt x="1033" y="4337"/>
                    <a:pt x="1549" y="4351"/>
                  </a:cubicBezTo>
                  <a:cubicBezTo>
                    <a:pt x="1968" y="4364"/>
                    <a:pt x="2388" y="4377"/>
                    <a:pt x="2805" y="4390"/>
                  </a:cubicBezTo>
                  <a:cubicBezTo>
                    <a:pt x="2866" y="4392"/>
                    <a:pt x="2927" y="4393"/>
                    <a:pt x="2989" y="4393"/>
                  </a:cubicBezTo>
                  <a:cubicBezTo>
                    <a:pt x="3273" y="4393"/>
                    <a:pt x="3561" y="4363"/>
                    <a:pt x="3779" y="4191"/>
                  </a:cubicBezTo>
                  <a:cubicBezTo>
                    <a:pt x="4406" y="3699"/>
                    <a:pt x="3314" y="2372"/>
                    <a:pt x="3006" y="1949"/>
                  </a:cubicBezTo>
                  <a:cubicBezTo>
                    <a:pt x="2411" y="1131"/>
                    <a:pt x="1628" y="424"/>
                    <a:pt x="656" y="93"/>
                  </a:cubicBezTo>
                  <a:cubicBezTo>
                    <a:pt x="545" y="56"/>
                    <a:pt x="430" y="24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1"/>
            <p:cNvSpPr/>
            <p:nvPr/>
          </p:nvSpPr>
          <p:spPr>
            <a:xfrm>
              <a:off x="4559725" y="2401800"/>
              <a:ext cx="70175" cy="61500"/>
            </a:xfrm>
            <a:custGeom>
              <a:avLst/>
              <a:gdLst/>
              <a:ahLst/>
              <a:cxnLst/>
              <a:rect l="l" t="t" r="r" b="b"/>
              <a:pathLst>
                <a:path w="2807" h="2460" extrusionOk="0">
                  <a:moveTo>
                    <a:pt x="1405" y="0"/>
                  </a:moveTo>
                  <a:cubicBezTo>
                    <a:pt x="987" y="0"/>
                    <a:pt x="581" y="214"/>
                    <a:pt x="350" y="599"/>
                  </a:cubicBezTo>
                  <a:cubicBezTo>
                    <a:pt x="0" y="1181"/>
                    <a:pt x="191" y="1935"/>
                    <a:pt x="773" y="2284"/>
                  </a:cubicBezTo>
                  <a:cubicBezTo>
                    <a:pt x="970" y="2403"/>
                    <a:pt x="1188" y="2459"/>
                    <a:pt x="1402" y="2459"/>
                  </a:cubicBezTo>
                  <a:cubicBezTo>
                    <a:pt x="1820" y="2459"/>
                    <a:pt x="2228" y="2246"/>
                    <a:pt x="2458" y="1861"/>
                  </a:cubicBezTo>
                  <a:cubicBezTo>
                    <a:pt x="2806" y="1280"/>
                    <a:pt x="2619" y="524"/>
                    <a:pt x="2035" y="176"/>
                  </a:cubicBezTo>
                  <a:cubicBezTo>
                    <a:pt x="1837" y="57"/>
                    <a:pt x="1620" y="0"/>
                    <a:pt x="1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1"/>
            <p:cNvSpPr/>
            <p:nvPr/>
          </p:nvSpPr>
          <p:spPr>
            <a:xfrm>
              <a:off x="4575400" y="2415500"/>
              <a:ext cx="38800" cy="34025"/>
            </a:xfrm>
            <a:custGeom>
              <a:avLst/>
              <a:gdLst/>
              <a:ahLst/>
              <a:cxnLst/>
              <a:rect l="l" t="t" r="r" b="b"/>
              <a:pathLst>
                <a:path w="1552" h="1361" extrusionOk="0">
                  <a:moveTo>
                    <a:pt x="778" y="1"/>
                  </a:moveTo>
                  <a:cubicBezTo>
                    <a:pt x="547" y="1"/>
                    <a:pt x="322" y="119"/>
                    <a:pt x="194" y="332"/>
                  </a:cubicBezTo>
                  <a:cubicBezTo>
                    <a:pt x="1" y="651"/>
                    <a:pt x="104" y="1070"/>
                    <a:pt x="426" y="1263"/>
                  </a:cubicBezTo>
                  <a:cubicBezTo>
                    <a:pt x="536" y="1329"/>
                    <a:pt x="656" y="1360"/>
                    <a:pt x="775" y="1360"/>
                  </a:cubicBezTo>
                  <a:cubicBezTo>
                    <a:pt x="1005" y="1360"/>
                    <a:pt x="1230" y="1242"/>
                    <a:pt x="1358" y="1030"/>
                  </a:cubicBezTo>
                  <a:cubicBezTo>
                    <a:pt x="1552" y="710"/>
                    <a:pt x="1448" y="292"/>
                    <a:pt x="1126" y="98"/>
                  </a:cubicBezTo>
                  <a:cubicBezTo>
                    <a:pt x="1017" y="32"/>
                    <a:pt x="896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1"/>
            <p:cNvSpPr/>
            <p:nvPr/>
          </p:nvSpPr>
          <p:spPr>
            <a:xfrm>
              <a:off x="4406900" y="3121575"/>
              <a:ext cx="326450" cy="305775"/>
            </a:xfrm>
            <a:custGeom>
              <a:avLst/>
              <a:gdLst/>
              <a:ahLst/>
              <a:cxnLst/>
              <a:rect l="l" t="t" r="r" b="b"/>
              <a:pathLst>
                <a:path w="13058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4"/>
                    <a:pt x="5573" y="1953"/>
                    <a:pt x="5197" y="2132"/>
                  </a:cubicBezTo>
                  <a:cubicBezTo>
                    <a:pt x="5144" y="2158"/>
                    <a:pt x="5087" y="2178"/>
                    <a:pt x="5030" y="2195"/>
                  </a:cubicBezTo>
                  <a:cubicBezTo>
                    <a:pt x="4911" y="2231"/>
                    <a:pt x="4789" y="2257"/>
                    <a:pt x="4674" y="2294"/>
                  </a:cubicBezTo>
                  <a:cubicBezTo>
                    <a:pt x="4671" y="2295"/>
                    <a:pt x="4670" y="2295"/>
                    <a:pt x="4665" y="2297"/>
                  </a:cubicBezTo>
                  <a:cubicBezTo>
                    <a:pt x="4638" y="2307"/>
                    <a:pt x="4612" y="2317"/>
                    <a:pt x="4585" y="2330"/>
                  </a:cubicBezTo>
                  <a:cubicBezTo>
                    <a:pt x="4577" y="2333"/>
                    <a:pt x="4569" y="2337"/>
                    <a:pt x="4559" y="2340"/>
                  </a:cubicBezTo>
                  <a:cubicBezTo>
                    <a:pt x="4538" y="2351"/>
                    <a:pt x="4516" y="2361"/>
                    <a:pt x="4498" y="2374"/>
                  </a:cubicBezTo>
                  <a:cubicBezTo>
                    <a:pt x="4488" y="2380"/>
                    <a:pt x="4481" y="2383"/>
                    <a:pt x="4472" y="2389"/>
                  </a:cubicBezTo>
                  <a:cubicBezTo>
                    <a:pt x="4445" y="2407"/>
                    <a:pt x="4419" y="2426"/>
                    <a:pt x="4396" y="2450"/>
                  </a:cubicBezTo>
                  <a:cubicBezTo>
                    <a:pt x="4141" y="2694"/>
                    <a:pt x="4194" y="3110"/>
                    <a:pt x="4293" y="3446"/>
                  </a:cubicBezTo>
                  <a:cubicBezTo>
                    <a:pt x="4316" y="3527"/>
                    <a:pt x="4344" y="3615"/>
                    <a:pt x="4376" y="3709"/>
                  </a:cubicBezTo>
                  <a:cubicBezTo>
                    <a:pt x="3950" y="3264"/>
                    <a:pt x="3449" y="2897"/>
                    <a:pt x="2871" y="2670"/>
                  </a:cubicBezTo>
                  <a:cubicBezTo>
                    <a:pt x="2819" y="2648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6"/>
                  </a:cubicBezTo>
                  <a:cubicBezTo>
                    <a:pt x="2325" y="2511"/>
                    <a:pt x="2097" y="2481"/>
                    <a:pt x="1873" y="2481"/>
                  </a:cubicBezTo>
                  <a:cubicBezTo>
                    <a:pt x="1336" y="2481"/>
                    <a:pt x="817" y="2653"/>
                    <a:pt x="489" y="3067"/>
                  </a:cubicBezTo>
                  <a:cubicBezTo>
                    <a:pt x="235" y="3386"/>
                    <a:pt x="131" y="3802"/>
                    <a:pt x="91" y="4210"/>
                  </a:cubicBezTo>
                  <a:cubicBezTo>
                    <a:pt x="0" y="5063"/>
                    <a:pt x="231" y="6059"/>
                    <a:pt x="995" y="6450"/>
                  </a:cubicBezTo>
                  <a:cubicBezTo>
                    <a:pt x="1322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8"/>
                    <a:pt x="2470" y="6704"/>
                    <a:pt x="2673" y="6718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3"/>
                  </a:cubicBezTo>
                  <a:cubicBezTo>
                    <a:pt x="3598" y="6819"/>
                    <a:pt x="3522" y="6847"/>
                    <a:pt x="3446" y="6875"/>
                  </a:cubicBezTo>
                  <a:cubicBezTo>
                    <a:pt x="3204" y="6965"/>
                    <a:pt x="2966" y="7055"/>
                    <a:pt x="2733" y="7140"/>
                  </a:cubicBezTo>
                  <a:cubicBezTo>
                    <a:pt x="2551" y="7206"/>
                    <a:pt x="2365" y="7277"/>
                    <a:pt x="2199" y="7375"/>
                  </a:cubicBezTo>
                  <a:cubicBezTo>
                    <a:pt x="2117" y="7424"/>
                    <a:pt x="2038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2"/>
                    <a:pt x="1755" y="7808"/>
                    <a:pt x="1742" y="7835"/>
                  </a:cubicBezTo>
                  <a:cubicBezTo>
                    <a:pt x="1504" y="8321"/>
                    <a:pt x="1720" y="8926"/>
                    <a:pt x="1683" y="9477"/>
                  </a:cubicBezTo>
                  <a:cubicBezTo>
                    <a:pt x="1651" y="9969"/>
                    <a:pt x="1419" y="10499"/>
                    <a:pt x="1669" y="10922"/>
                  </a:cubicBezTo>
                  <a:cubicBezTo>
                    <a:pt x="1842" y="11214"/>
                    <a:pt x="2169" y="11323"/>
                    <a:pt x="2517" y="11323"/>
                  </a:cubicBezTo>
                  <a:cubicBezTo>
                    <a:pt x="2746" y="11323"/>
                    <a:pt x="2984" y="11276"/>
                    <a:pt x="3194" y="11202"/>
                  </a:cubicBezTo>
                  <a:cubicBezTo>
                    <a:pt x="3887" y="10957"/>
                    <a:pt x="4498" y="10509"/>
                    <a:pt x="4969" y="9943"/>
                  </a:cubicBezTo>
                  <a:lnTo>
                    <a:pt x="4991" y="9917"/>
                  </a:lnTo>
                  <a:cubicBezTo>
                    <a:pt x="5058" y="9833"/>
                    <a:pt x="5124" y="9747"/>
                    <a:pt x="5187" y="9659"/>
                  </a:cubicBezTo>
                  <a:cubicBezTo>
                    <a:pt x="5193" y="9649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4"/>
                    <a:pt x="5451" y="9540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0"/>
                  </a:lnTo>
                  <a:cubicBezTo>
                    <a:pt x="5657" y="11202"/>
                    <a:pt x="5769" y="11581"/>
                    <a:pt x="6082" y="11730"/>
                  </a:cubicBezTo>
                  <a:cubicBezTo>
                    <a:pt x="6178" y="11776"/>
                    <a:pt x="6279" y="11792"/>
                    <a:pt x="6382" y="11792"/>
                  </a:cubicBezTo>
                  <a:cubicBezTo>
                    <a:pt x="6679" y="11792"/>
                    <a:pt x="7000" y="11655"/>
                    <a:pt x="7298" y="11655"/>
                  </a:cubicBezTo>
                  <a:cubicBezTo>
                    <a:pt x="7398" y="11655"/>
                    <a:pt x="7496" y="11670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3"/>
                  </a:cubicBezTo>
                  <a:cubicBezTo>
                    <a:pt x="8987" y="12160"/>
                    <a:pt x="9207" y="11960"/>
                    <a:pt x="9249" y="11709"/>
                  </a:cubicBezTo>
                  <a:cubicBezTo>
                    <a:pt x="9293" y="11434"/>
                    <a:pt x="9133" y="11161"/>
                    <a:pt x="9156" y="10886"/>
                  </a:cubicBezTo>
                  <a:cubicBezTo>
                    <a:pt x="9179" y="10591"/>
                    <a:pt x="9405" y="10352"/>
                    <a:pt x="9510" y="10077"/>
                  </a:cubicBezTo>
                  <a:cubicBezTo>
                    <a:pt x="9708" y="9566"/>
                    <a:pt x="9485" y="9026"/>
                    <a:pt x="9183" y="8544"/>
                  </a:cubicBezTo>
                  <a:cubicBezTo>
                    <a:pt x="9180" y="8542"/>
                    <a:pt x="9177" y="8537"/>
                    <a:pt x="9176" y="8534"/>
                  </a:cubicBezTo>
                  <a:cubicBezTo>
                    <a:pt x="9136" y="8471"/>
                    <a:pt x="9097" y="8410"/>
                    <a:pt x="9055" y="8351"/>
                  </a:cubicBezTo>
                  <a:cubicBezTo>
                    <a:pt x="9050" y="8344"/>
                    <a:pt x="9047" y="8337"/>
                    <a:pt x="9041" y="8331"/>
                  </a:cubicBezTo>
                  <a:cubicBezTo>
                    <a:pt x="9033" y="8316"/>
                    <a:pt x="9021" y="8305"/>
                    <a:pt x="9012" y="8291"/>
                  </a:cubicBezTo>
                  <a:lnTo>
                    <a:pt x="9012" y="8291"/>
                  </a:lnTo>
                  <a:cubicBezTo>
                    <a:pt x="9584" y="8398"/>
                    <a:pt x="10166" y="8453"/>
                    <a:pt x="10748" y="8453"/>
                  </a:cubicBezTo>
                  <a:cubicBezTo>
                    <a:pt x="10803" y="8453"/>
                    <a:pt x="10859" y="8452"/>
                    <a:pt x="10914" y="8451"/>
                  </a:cubicBezTo>
                  <a:cubicBezTo>
                    <a:pt x="11443" y="8441"/>
                    <a:pt x="12001" y="8374"/>
                    <a:pt x="12422" y="8057"/>
                  </a:cubicBezTo>
                  <a:cubicBezTo>
                    <a:pt x="12841" y="7733"/>
                    <a:pt x="13057" y="7091"/>
                    <a:pt x="12755" y="6658"/>
                  </a:cubicBezTo>
                  <a:cubicBezTo>
                    <a:pt x="12620" y="6465"/>
                    <a:pt x="12409" y="6341"/>
                    <a:pt x="12219" y="6200"/>
                  </a:cubicBezTo>
                  <a:cubicBezTo>
                    <a:pt x="11601" y="5734"/>
                    <a:pt x="11172" y="5011"/>
                    <a:pt x="10467" y="4696"/>
                  </a:cubicBezTo>
                  <a:cubicBezTo>
                    <a:pt x="10217" y="4584"/>
                    <a:pt x="9950" y="4534"/>
                    <a:pt x="9679" y="4534"/>
                  </a:cubicBezTo>
                  <a:cubicBezTo>
                    <a:pt x="9279" y="4534"/>
                    <a:pt x="8872" y="4644"/>
                    <a:pt x="8504" y="4825"/>
                  </a:cubicBezTo>
                  <a:cubicBezTo>
                    <a:pt x="8607" y="4708"/>
                    <a:pt x="8700" y="4603"/>
                    <a:pt x="8782" y="4521"/>
                  </a:cubicBezTo>
                  <a:cubicBezTo>
                    <a:pt x="8949" y="4345"/>
                    <a:pt x="9116" y="4163"/>
                    <a:pt x="9255" y="3964"/>
                  </a:cubicBezTo>
                  <a:cubicBezTo>
                    <a:pt x="9280" y="3924"/>
                    <a:pt x="9308" y="3883"/>
                    <a:pt x="9334" y="3842"/>
                  </a:cubicBezTo>
                  <a:cubicBezTo>
                    <a:pt x="9384" y="3759"/>
                    <a:pt x="9428" y="3673"/>
                    <a:pt x="9465" y="3584"/>
                  </a:cubicBezTo>
                  <a:lnTo>
                    <a:pt x="9465" y="3583"/>
                  </a:lnTo>
                  <a:cubicBezTo>
                    <a:pt x="9488" y="3527"/>
                    <a:pt x="9508" y="3469"/>
                    <a:pt x="9527" y="3413"/>
                  </a:cubicBezTo>
                  <a:cubicBezTo>
                    <a:pt x="9536" y="3383"/>
                    <a:pt x="9543" y="3353"/>
                    <a:pt x="9551" y="3322"/>
                  </a:cubicBezTo>
                  <a:cubicBezTo>
                    <a:pt x="9559" y="3297"/>
                    <a:pt x="9566" y="3272"/>
                    <a:pt x="9571" y="3246"/>
                  </a:cubicBezTo>
                  <a:cubicBezTo>
                    <a:pt x="9580" y="3203"/>
                    <a:pt x="9587" y="3158"/>
                    <a:pt x="9594" y="3117"/>
                  </a:cubicBezTo>
                  <a:cubicBezTo>
                    <a:pt x="9596" y="3105"/>
                    <a:pt x="9599" y="3095"/>
                    <a:pt x="9600" y="3082"/>
                  </a:cubicBezTo>
                  <a:cubicBezTo>
                    <a:pt x="9652" y="2737"/>
                    <a:pt x="9636" y="2374"/>
                    <a:pt x="9616" y="2023"/>
                  </a:cubicBezTo>
                  <a:cubicBezTo>
                    <a:pt x="9593" y="1609"/>
                    <a:pt x="9567" y="1182"/>
                    <a:pt x="9372" y="816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1"/>
            <p:cNvSpPr/>
            <p:nvPr/>
          </p:nvSpPr>
          <p:spPr>
            <a:xfrm>
              <a:off x="4517725" y="3144975"/>
              <a:ext cx="117250" cy="135775"/>
            </a:xfrm>
            <a:custGeom>
              <a:avLst/>
              <a:gdLst/>
              <a:ahLst/>
              <a:cxnLst/>
              <a:rect l="l" t="t" r="r" b="b"/>
              <a:pathLst>
                <a:path w="4690" h="5431" extrusionOk="0">
                  <a:moveTo>
                    <a:pt x="3187" y="1"/>
                  </a:moveTo>
                  <a:cubicBezTo>
                    <a:pt x="3105" y="1"/>
                    <a:pt x="3023" y="7"/>
                    <a:pt x="2943" y="21"/>
                  </a:cubicBezTo>
                  <a:cubicBezTo>
                    <a:pt x="2367" y="118"/>
                    <a:pt x="1872" y="515"/>
                    <a:pt x="1558" y="1007"/>
                  </a:cubicBezTo>
                  <a:cubicBezTo>
                    <a:pt x="1369" y="1302"/>
                    <a:pt x="1214" y="1658"/>
                    <a:pt x="897" y="1810"/>
                  </a:cubicBezTo>
                  <a:cubicBezTo>
                    <a:pt x="675" y="1916"/>
                    <a:pt x="394" y="1908"/>
                    <a:pt x="217" y="2078"/>
                  </a:cubicBezTo>
                  <a:cubicBezTo>
                    <a:pt x="0" y="2284"/>
                    <a:pt x="46" y="2636"/>
                    <a:pt x="131" y="2923"/>
                  </a:cubicBezTo>
                  <a:cubicBezTo>
                    <a:pt x="343" y="3643"/>
                    <a:pt x="876" y="5043"/>
                    <a:pt x="1627" y="5374"/>
                  </a:cubicBezTo>
                  <a:cubicBezTo>
                    <a:pt x="1714" y="5413"/>
                    <a:pt x="1805" y="5430"/>
                    <a:pt x="1897" y="5430"/>
                  </a:cubicBezTo>
                  <a:cubicBezTo>
                    <a:pt x="2646" y="5430"/>
                    <a:pt x="3520" y="4273"/>
                    <a:pt x="3937" y="3838"/>
                  </a:cubicBezTo>
                  <a:cubicBezTo>
                    <a:pt x="4167" y="3600"/>
                    <a:pt x="4390" y="3346"/>
                    <a:pt x="4518" y="3042"/>
                  </a:cubicBezTo>
                  <a:cubicBezTo>
                    <a:pt x="4690" y="2629"/>
                    <a:pt x="4670" y="2164"/>
                    <a:pt x="4645" y="1718"/>
                  </a:cubicBezTo>
                  <a:cubicBezTo>
                    <a:pt x="4625" y="1367"/>
                    <a:pt x="4602" y="1003"/>
                    <a:pt x="4438" y="693"/>
                  </a:cubicBezTo>
                  <a:cubicBezTo>
                    <a:pt x="4202" y="250"/>
                    <a:pt x="3692" y="1"/>
                    <a:pt x="3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1"/>
            <p:cNvSpPr/>
            <p:nvPr/>
          </p:nvSpPr>
          <p:spPr>
            <a:xfrm>
              <a:off x="4554350" y="3200675"/>
              <a:ext cx="12050" cy="72300"/>
            </a:xfrm>
            <a:custGeom>
              <a:avLst/>
              <a:gdLst/>
              <a:ahLst/>
              <a:cxnLst/>
              <a:rect l="l" t="t" r="r" b="b"/>
              <a:pathLst>
                <a:path w="482" h="2892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59"/>
                    <a:pt x="4" y="1935"/>
                    <a:pt x="277" y="2822"/>
                  </a:cubicBezTo>
                  <a:cubicBezTo>
                    <a:pt x="284" y="2845"/>
                    <a:pt x="298" y="2864"/>
                    <a:pt x="315" y="2877"/>
                  </a:cubicBezTo>
                  <a:cubicBezTo>
                    <a:pt x="331" y="2886"/>
                    <a:pt x="351" y="2891"/>
                    <a:pt x="371" y="2891"/>
                  </a:cubicBezTo>
                  <a:cubicBezTo>
                    <a:pt x="381" y="2891"/>
                    <a:pt x="390" y="2890"/>
                    <a:pt x="400" y="2888"/>
                  </a:cubicBezTo>
                  <a:cubicBezTo>
                    <a:pt x="453" y="2872"/>
                    <a:pt x="482" y="2816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1" y="20"/>
                    <a:pt x="388" y="4"/>
                  </a:cubicBezTo>
                  <a:cubicBezTo>
                    <a:pt x="379" y="1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1"/>
            <p:cNvSpPr/>
            <p:nvPr/>
          </p:nvSpPr>
          <p:spPr>
            <a:xfrm>
              <a:off x="4558700" y="3221375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0"/>
                  </a:moveTo>
                  <a:cubicBezTo>
                    <a:pt x="1141" y="0"/>
                    <a:pt x="1102" y="26"/>
                    <a:pt x="1087" y="66"/>
                  </a:cubicBezTo>
                  <a:cubicBezTo>
                    <a:pt x="871" y="687"/>
                    <a:pt x="507" y="1257"/>
                    <a:pt x="40" y="1720"/>
                  </a:cubicBezTo>
                  <a:cubicBezTo>
                    <a:pt x="1" y="1758"/>
                    <a:pt x="1" y="1821"/>
                    <a:pt x="38" y="1859"/>
                  </a:cubicBezTo>
                  <a:cubicBezTo>
                    <a:pt x="44" y="1864"/>
                    <a:pt x="48" y="1869"/>
                    <a:pt x="54" y="1872"/>
                  </a:cubicBezTo>
                  <a:cubicBezTo>
                    <a:pt x="71" y="1883"/>
                    <a:pt x="89" y="1889"/>
                    <a:pt x="108" y="1889"/>
                  </a:cubicBezTo>
                  <a:cubicBezTo>
                    <a:pt x="133" y="1889"/>
                    <a:pt x="158" y="1879"/>
                    <a:pt x="177" y="1859"/>
                  </a:cubicBezTo>
                  <a:cubicBezTo>
                    <a:pt x="667" y="1376"/>
                    <a:pt x="1047" y="780"/>
                    <a:pt x="1274" y="131"/>
                  </a:cubicBezTo>
                  <a:cubicBezTo>
                    <a:pt x="1292" y="81"/>
                    <a:pt x="1264" y="25"/>
                    <a:pt x="1213" y="6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1"/>
            <p:cNvSpPr/>
            <p:nvPr/>
          </p:nvSpPr>
          <p:spPr>
            <a:xfrm>
              <a:off x="4533200" y="31789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0"/>
                  </a:moveTo>
                  <a:cubicBezTo>
                    <a:pt x="2092" y="0"/>
                    <a:pt x="2037" y="5"/>
                    <a:pt x="1983" y="14"/>
                  </a:cubicBezTo>
                  <a:cubicBezTo>
                    <a:pt x="1596" y="78"/>
                    <a:pt x="1262" y="345"/>
                    <a:pt x="1051" y="677"/>
                  </a:cubicBezTo>
                  <a:cubicBezTo>
                    <a:pt x="922" y="878"/>
                    <a:pt x="817" y="1116"/>
                    <a:pt x="605" y="1218"/>
                  </a:cubicBezTo>
                  <a:cubicBezTo>
                    <a:pt x="455" y="1289"/>
                    <a:pt x="266" y="1284"/>
                    <a:pt x="147" y="1398"/>
                  </a:cubicBezTo>
                  <a:cubicBezTo>
                    <a:pt x="0" y="1539"/>
                    <a:pt x="32" y="1775"/>
                    <a:pt x="89" y="1969"/>
                  </a:cubicBezTo>
                  <a:cubicBezTo>
                    <a:pt x="230" y="2450"/>
                    <a:pt x="591" y="3393"/>
                    <a:pt x="1097" y="3617"/>
                  </a:cubicBezTo>
                  <a:cubicBezTo>
                    <a:pt x="1155" y="3643"/>
                    <a:pt x="1216" y="3655"/>
                    <a:pt x="1278" y="3655"/>
                  </a:cubicBezTo>
                  <a:cubicBezTo>
                    <a:pt x="1782" y="3655"/>
                    <a:pt x="2370" y="2874"/>
                    <a:pt x="2652" y="2581"/>
                  </a:cubicBezTo>
                  <a:cubicBezTo>
                    <a:pt x="2807" y="2422"/>
                    <a:pt x="2957" y="2250"/>
                    <a:pt x="3043" y="2045"/>
                  </a:cubicBezTo>
                  <a:cubicBezTo>
                    <a:pt x="3159" y="1768"/>
                    <a:pt x="3145" y="1456"/>
                    <a:pt x="3129" y="1155"/>
                  </a:cubicBezTo>
                  <a:cubicBezTo>
                    <a:pt x="3116" y="918"/>
                    <a:pt x="3101" y="673"/>
                    <a:pt x="2989" y="465"/>
                  </a:cubicBezTo>
                  <a:cubicBezTo>
                    <a:pt x="2828" y="168"/>
                    <a:pt x="2486" y="0"/>
                    <a:pt x="2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1"/>
            <p:cNvSpPr/>
            <p:nvPr/>
          </p:nvSpPr>
          <p:spPr>
            <a:xfrm>
              <a:off x="4429975" y="31976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6"/>
                    <a:pt x="414" y="496"/>
                  </a:cubicBezTo>
                  <a:cubicBezTo>
                    <a:pt x="197" y="768"/>
                    <a:pt x="112" y="1121"/>
                    <a:pt x="76" y="1467"/>
                  </a:cubicBezTo>
                  <a:cubicBezTo>
                    <a:pt x="0" y="2190"/>
                    <a:pt x="195" y="3035"/>
                    <a:pt x="842" y="3366"/>
                  </a:cubicBezTo>
                  <a:cubicBezTo>
                    <a:pt x="1118" y="3507"/>
                    <a:pt x="1438" y="3533"/>
                    <a:pt x="1745" y="3556"/>
                  </a:cubicBezTo>
                  <a:cubicBezTo>
                    <a:pt x="2164" y="3587"/>
                    <a:pt x="2583" y="3619"/>
                    <a:pt x="3003" y="3649"/>
                  </a:cubicBezTo>
                  <a:cubicBezTo>
                    <a:pt x="3343" y="3675"/>
                    <a:pt x="3682" y="3699"/>
                    <a:pt x="4022" y="3725"/>
                  </a:cubicBezTo>
                  <a:cubicBezTo>
                    <a:pt x="4106" y="3731"/>
                    <a:pt x="4193" y="3736"/>
                    <a:pt x="4280" y="3736"/>
                  </a:cubicBezTo>
                  <a:cubicBezTo>
                    <a:pt x="4474" y="3736"/>
                    <a:pt x="4666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1"/>
            <p:cNvSpPr/>
            <p:nvPr/>
          </p:nvSpPr>
          <p:spPr>
            <a:xfrm>
              <a:off x="4492500" y="3229425"/>
              <a:ext cx="58950" cy="47075"/>
            </a:xfrm>
            <a:custGeom>
              <a:avLst/>
              <a:gdLst/>
              <a:ahLst/>
              <a:cxnLst/>
              <a:rect l="l" t="t" r="r" b="b"/>
              <a:pathLst>
                <a:path w="2358" h="1883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8"/>
                    <a:pt x="29" y="174"/>
                    <a:pt x="79" y="193"/>
                  </a:cubicBezTo>
                  <a:cubicBezTo>
                    <a:pt x="938" y="488"/>
                    <a:pt x="1677" y="1074"/>
                    <a:pt x="2163" y="1838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8" y="1878"/>
                    <a:pt x="2227" y="1883"/>
                    <a:pt x="2247" y="1883"/>
                  </a:cubicBezTo>
                  <a:cubicBezTo>
                    <a:pt x="2265" y="1883"/>
                    <a:pt x="2283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4" y="316"/>
                    <a:pt x="144" y="7"/>
                  </a:cubicBezTo>
                  <a:cubicBezTo>
                    <a:pt x="133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1"/>
            <p:cNvSpPr/>
            <p:nvPr/>
          </p:nvSpPr>
          <p:spPr>
            <a:xfrm>
              <a:off x="4479875" y="3265325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0"/>
                  </a:moveTo>
                  <a:cubicBezTo>
                    <a:pt x="72" y="0"/>
                    <a:pt x="36" y="23"/>
                    <a:pt x="19" y="61"/>
                  </a:cubicBezTo>
                  <a:cubicBezTo>
                    <a:pt x="1" y="104"/>
                    <a:pt x="17" y="156"/>
                    <a:pt x="55" y="180"/>
                  </a:cubicBezTo>
                  <a:cubicBezTo>
                    <a:pt x="61" y="184"/>
                    <a:pt x="67" y="186"/>
                    <a:pt x="74" y="192"/>
                  </a:cubicBezTo>
                  <a:cubicBezTo>
                    <a:pt x="782" y="489"/>
                    <a:pt x="1561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3" y="448"/>
                    <a:pt x="2380" y="448"/>
                  </a:cubicBezTo>
                  <a:cubicBezTo>
                    <a:pt x="2363" y="448"/>
                    <a:pt x="2346" y="448"/>
                    <a:pt x="2329" y="448"/>
                  </a:cubicBezTo>
                  <a:cubicBezTo>
                    <a:pt x="1586" y="448"/>
                    <a:pt x="834" y="295"/>
                    <a:pt x="148" y="8"/>
                  </a:cubicBezTo>
                  <a:cubicBezTo>
                    <a:pt x="136" y="3"/>
                    <a:pt x="123" y="0"/>
                    <a:pt x="1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1"/>
            <p:cNvSpPr/>
            <p:nvPr/>
          </p:nvSpPr>
          <p:spPr>
            <a:xfrm>
              <a:off x="4464700" y="3218625"/>
              <a:ext cx="88200" cy="61700"/>
            </a:xfrm>
            <a:custGeom>
              <a:avLst/>
              <a:gdLst/>
              <a:ahLst/>
              <a:cxnLst/>
              <a:rect l="l" t="t" r="r" b="b"/>
              <a:pathLst>
                <a:path w="3528" h="2468" extrusionOk="0">
                  <a:moveTo>
                    <a:pt x="1048" y="0"/>
                  </a:moveTo>
                  <a:cubicBezTo>
                    <a:pt x="748" y="0"/>
                    <a:pt x="458" y="97"/>
                    <a:pt x="274" y="328"/>
                  </a:cubicBezTo>
                  <a:cubicBezTo>
                    <a:pt x="131" y="507"/>
                    <a:pt x="73" y="741"/>
                    <a:pt x="50" y="969"/>
                  </a:cubicBezTo>
                  <a:cubicBezTo>
                    <a:pt x="0" y="1445"/>
                    <a:pt x="129" y="2004"/>
                    <a:pt x="556" y="2220"/>
                  </a:cubicBezTo>
                  <a:cubicBezTo>
                    <a:pt x="740" y="2313"/>
                    <a:pt x="949" y="2331"/>
                    <a:pt x="1154" y="2346"/>
                  </a:cubicBezTo>
                  <a:cubicBezTo>
                    <a:pt x="1429" y="2368"/>
                    <a:pt x="1707" y="2388"/>
                    <a:pt x="1982" y="2409"/>
                  </a:cubicBezTo>
                  <a:cubicBezTo>
                    <a:pt x="2207" y="2425"/>
                    <a:pt x="2431" y="2442"/>
                    <a:pt x="2654" y="2459"/>
                  </a:cubicBezTo>
                  <a:cubicBezTo>
                    <a:pt x="2711" y="2464"/>
                    <a:pt x="2769" y="2468"/>
                    <a:pt x="2827" y="2468"/>
                  </a:cubicBezTo>
                  <a:cubicBezTo>
                    <a:pt x="2954" y="2468"/>
                    <a:pt x="3080" y="2449"/>
                    <a:pt x="3182" y="2375"/>
                  </a:cubicBezTo>
                  <a:cubicBezTo>
                    <a:pt x="3527" y="2126"/>
                    <a:pt x="2975" y="1389"/>
                    <a:pt x="2819" y="1157"/>
                  </a:cubicBezTo>
                  <a:cubicBezTo>
                    <a:pt x="2521" y="704"/>
                    <a:pt x="2117" y="307"/>
                    <a:pt x="1605" y="106"/>
                  </a:cubicBezTo>
                  <a:cubicBezTo>
                    <a:pt x="1431" y="39"/>
                    <a:pt x="1238" y="0"/>
                    <a:pt x="1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1"/>
            <p:cNvSpPr/>
            <p:nvPr/>
          </p:nvSpPr>
          <p:spPr>
            <a:xfrm>
              <a:off x="4567775" y="3241225"/>
              <a:ext cx="139075" cy="82900"/>
            </a:xfrm>
            <a:custGeom>
              <a:avLst/>
              <a:gdLst/>
              <a:ahLst/>
              <a:cxnLst/>
              <a:rect l="l" t="t" r="r" b="b"/>
              <a:pathLst>
                <a:path w="5563" h="3316" extrusionOk="0">
                  <a:moveTo>
                    <a:pt x="2696" y="0"/>
                  </a:moveTo>
                  <a:cubicBezTo>
                    <a:pt x="2249" y="0"/>
                    <a:pt x="1793" y="160"/>
                    <a:pt x="1417" y="409"/>
                  </a:cubicBezTo>
                  <a:cubicBezTo>
                    <a:pt x="994" y="688"/>
                    <a:pt x="1" y="1474"/>
                    <a:pt x="98" y="2011"/>
                  </a:cubicBezTo>
                  <a:cubicBezTo>
                    <a:pt x="207" y="2619"/>
                    <a:pt x="1174" y="2953"/>
                    <a:pt x="1670" y="3078"/>
                  </a:cubicBezTo>
                  <a:cubicBezTo>
                    <a:pt x="2298" y="3236"/>
                    <a:pt x="2948" y="3315"/>
                    <a:pt x="3596" y="3315"/>
                  </a:cubicBezTo>
                  <a:cubicBezTo>
                    <a:pt x="3645" y="3315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1" y="2980"/>
                  </a:cubicBezTo>
                  <a:cubicBezTo>
                    <a:pt x="5379" y="2712"/>
                    <a:pt x="5563" y="2167"/>
                    <a:pt x="5308" y="1801"/>
                  </a:cubicBezTo>
                  <a:cubicBezTo>
                    <a:pt x="5193" y="1636"/>
                    <a:pt x="5014" y="1531"/>
                    <a:pt x="4853" y="1412"/>
                  </a:cubicBezTo>
                  <a:cubicBezTo>
                    <a:pt x="4329" y="1018"/>
                    <a:pt x="3965" y="405"/>
                    <a:pt x="3367" y="138"/>
                  </a:cubicBezTo>
                  <a:cubicBezTo>
                    <a:pt x="3154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1"/>
            <p:cNvSpPr/>
            <p:nvPr/>
          </p:nvSpPr>
          <p:spPr>
            <a:xfrm>
              <a:off x="4572225" y="3263850"/>
              <a:ext cx="59900" cy="11200"/>
            </a:xfrm>
            <a:custGeom>
              <a:avLst/>
              <a:gdLst/>
              <a:ahLst/>
              <a:cxnLst/>
              <a:rect l="l" t="t" r="r" b="b"/>
              <a:pathLst>
                <a:path w="2396" h="448" extrusionOk="0">
                  <a:moveTo>
                    <a:pt x="1578" y="0"/>
                  </a:moveTo>
                  <a:cubicBezTo>
                    <a:pt x="1069" y="0"/>
                    <a:pt x="560" y="87"/>
                    <a:pt x="79" y="258"/>
                  </a:cubicBezTo>
                  <a:cubicBezTo>
                    <a:pt x="27" y="275"/>
                    <a:pt x="0" y="331"/>
                    <a:pt x="17" y="382"/>
                  </a:cubicBezTo>
                  <a:cubicBezTo>
                    <a:pt x="27" y="403"/>
                    <a:pt x="40" y="421"/>
                    <a:pt x="58" y="431"/>
                  </a:cubicBezTo>
                  <a:cubicBezTo>
                    <a:pt x="75" y="442"/>
                    <a:pt x="94" y="448"/>
                    <a:pt x="114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0" y="196"/>
                    <a:pt x="1576" y="196"/>
                  </a:cubicBezTo>
                  <a:cubicBezTo>
                    <a:pt x="1809" y="196"/>
                    <a:pt x="2043" y="215"/>
                    <a:pt x="2273" y="253"/>
                  </a:cubicBezTo>
                  <a:cubicBezTo>
                    <a:pt x="2280" y="255"/>
                    <a:pt x="2286" y="255"/>
                    <a:pt x="2292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5" y="120"/>
                    <a:pt x="2359" y="70"/>
                    <a:pt x="2306" y="60"/>
                  </a:cubicBezTo>
                  <a:cubicBezTo>
                    <a:pt x="2065" y="20"/>
                    <a:pt x="1822" y="0"/>
                    <a:pt x="157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1"/>
            <p:cNvSpPr/>
            <p:nvPr/>
          </p:nvSpPr>
          <p:spPr>
            <a:xfrm>
              <a:off x="4573650" y="32789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1"/>
                  </a:moveTo>
                  <a:cubicBezTo>
                    <a:pt x="77" y="1"/>
                    <a:pt x="43" y="20"/>
                    <a:pt x="26" y="54"/>
                  </a:cubicBezTo>
                  <a:cubicBezTo>
                    <a:pt x="1" y="98"/>
                    <a:pt x="15" y="154"/>
                    <a:pt x="58" y="183"/>
                  </a:cubicBezTo>
                  <a:cubicBezTo>
                    <a:pt x="62" y="184"/>
                    <a:pt x="64" y="184"/>
                    <a:pt x="65" y="187"/>
                  </a:cubicBezTo>
                  <a:cubicBezTo>
                    <a:pt x="642" y="498"/>
                    <a:pt x="1292" y="663"/>
                    <a:pt x="1947" y="663"/>
                  </a:cubicBezTo>
                  <a:cubicBezTo>
                    <a:pt x="1953" y="663"/>
                    <a:pt x="1958" y="663"/>
                    <a:pt x="1964" y="663"/>
                  </a:cubicBezTo>
                  <a:cubicBezTo>
                    <a:pt x="2020" y="663"/>
                    <a:pt x="2063" y="617"/>
                    <a:pt x="2063" y="564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9" y="310"/>
                    <a:pt x="160" y="14"/>
                  </a:cubicBezTo>
                  <a:cubicBezTo>
                    <a:pt x="145" y="5"/>
                    <a:pt x="129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1"/>
            <p:cNvSpPr/>
            <p:nvPr/>
          </p:nvSpPr>
          <p:spPr>
            <a:xfrm>
              <a:off x="4567200" y="3250975"/>
              <a:ext cx="104000" cy="63900"/>
            </a:xfrm>
            <a:custGeom>
              <a:avLst/>
              <a:gdLst/>
              <a:ahLst/>
              <a:cxnLst/>
              <a:rect l="l" t="t" r="r" b="b"/>
              <a:pathLst>
                <a:path w="4160" h="2556" extrusionOk="0">
                  <a:moveTo>
                    <a:pt x="2123" y="0"/>
                  </a:moveTo>
                  <a:cubicBezTo>
                    <a:pt x="1771" y="0"/>
                    <a:pt x="1401" y="142"/>
                    <a:pt x="1096" y="357"/>
                  </a:cubicBezTo>
                  <a:cubicBezTo>
                    <a:pt x="769" y="586"/>
                    <a:pt x="1" y="1226"/>
                    <a:pt x="56" y="1641"/>
                  </a:cubicBezTo>
                  <a:cubicBezTo>
                    <a:pt x="118" y="2111"/>
                    <a:pt x="838" y="2342"/>
                    <a:pt x="1206" y="2424"/>
                  </a:cubicBezTo>
                  <a:cubicBezTo>
                    <a:pt x="1600" y="2511"/>
                    <a:pt x="2006" y="2556"/>
                    <a:pt x="2417" y="2556"/>
                  </a:cubicBezTo>
                  <a:cubicBezTo>
                    <a:pt x="2530" y="2556"/>
                    <a:pt x="2644" y="2553"/>
                    <a:pt x="2758" y="2546"/>
                  </a:cubicBezTo>
                  <a:cubicBezTo>
                    <a:pt x="3095" y="2527"/>
                    <a:pt x="3450" y="2470"/>
                    <a:pt x="3728" y="2249"/>
                  </a:cubicBezTo>
                  <a:cubicBezTo>
                    <a:pt x="4006" y="2028"/>
                    <a:pt x="4160" y="1600"/>
                    <a:pt x="3979" y="1323"/>
                  </a:cubicBezTo>
                  <a:cubicBezTo>
                    <a:pt x="3899" y="1198"/>
                    <a:pt x="3766" y="1124"/>
                    <a:pt x="3650" y="1034"/>
                  </a:cubicBezTo>
                  <a:cubicBezTo>
                    <a:pt x="3267" y="744"/>
                    <a:pt x="3012" y="278"/>
                    <a:pt x="2570" y="88"/>
                  </a:cubicBezTo>
                  <a:cubicBezTo>
                    <a:pt x="2429" y="27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1"/>
            <p:cNvSpPr/>
            <p:nvPr/>
          </p:nvSpPr>
          <p:spPr>
            <a:xfrm>
              <a:off x="4460075" y="3280575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1"/>
                  </a:moveTo>
                  <a:cubicBezTo>
                    <a:pt x="3159" y="1"/>
                    <a:pt x="3097" y="7"/>
                    <a:pt x="3030" y="19"/>
                  </a:cubicBezTo>
                  <a:cubicBezTo>
                    <a:pt x="2385" y="133"/>
                    <a:pt x="1726" y="411"/>
                    <a:pt x="1112" y="634"/>
                  </a:cubicBezTo>
                  <a:cubicBezTo>
                    <a:pt x="807" y="744"/>
                    <a:pt x="480" y="879"/>
                    <a:pt x="310" y="1157"/>
                  </a:cubicBezTo>
                  <a:cubicBezTo>
                    <a:pt x="50" y="1577"/>
                    <a:pt x="258" y="2121"/>
                    <a:pt x="224" y="2616"/>
                  </a:cubicBezTo>
                  <a:cubicBezTo>
                    <a:pt x="198" y="3031"/>
                    <a:pt x="0" y="3481"/>
                    <a:pt x="214" y="3840"/>
                  </a:cubicBezTo>
                  <a:cubicBezTo>
                    <a:pt x="360" y="4087"/>
                    <a:pt x="637" y="4180"/>
                    <a:pt x="933" y="4180"/>
                  </a:cubicBezTo>
                  <a:cubicBezTo>
                    <a:pt x="1127" y="4180"/>
                    <a:pt x="1329" y="4140"/>
                    <a:pt x="1507" y="4078"/>
                  </a:cubicBezTo>
                  <a:cubicBezTo>
                    <a:pt x="2778" y="3631"/>
                    <a:pt x="3727" y="2389"/>
                    <a:pt x="3828" y="1046"/>
                  </a:cubicBezTo>
                  <a:cubicBezTo>
                    <a:pt x="3872" y="481"/>
                    <a:pt x="3742" y="1"/>
                    <a:pt x="3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1"/>
            <p:cNvSpPr/>
            <p:nvPr/>
          </p:nvSpPr>
          <p:spPr>
            <a:xfrm>
              <a:off x="4505475" y="3289600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7" y="0"/>
                  </a:moveTo>
                  <a:cubicBezTo>
                    <a:pt x="1855" y="0"/>
                    <a:pt x="1816" y="27"/>
                    <a:pt x="1803" y="69"/>
                  </a:cubicBezTo>
                  <a:cubicBezTo>
                    <a:pt x="1488" y="1055"/>
                    <a:pt x="925" y="1942"/>
                    <a:pt x="169" y="2645"/>
                  </a:cubicBezTo>
                  <a:cubicBezTo>
                    <a:pt x="142" y="2646"/>
                    <a:pt x="118" y="2659"/>
                    <a:pt x="99" y="2682"/>
                  </a:cubicBezTo>
                  <a:lnTo>
                    <a:pt x="32" y="2771"/>
                  </a:lnTo>
                  <a:cubicBezTo>
                    <a:pt x="0" y="2812"/>
                    <a:pt x="4" y="2868"/>
                    <a:pt x="42" y="2904"/>
                  </a:cubicBezTo>
                  <a:cubicBezTo>
                    <a:pt x="46" y="2907"/>
                    <a:pt x="49" y="2911"/>
                    <a:pt x="55" y="2914"/>
                  </a:cubicBezTo>
                  <a:cubicBezTo>
                    <a:pt x="71" y="2925"/>
                    <a:pt x="90" y="2930"/>
                    <a:pt x="109" y="2930"/>
                  </a:cubicBezTo>
                  <a:cubicBezTo>
                    <a:pt x="132" y="2930"/>
                    <a:pt x="156" y="2922"/>
                    <a:pt x="175" y="2905"/>
                  </a:cubicBezTo>
                  <a:cubicBezTo>
                    <a:pt x="1021" y="2162"/>
                    <a:pt x="1648" y="1201"/>
                    <a:pt x="1991" y="128"/>
                  </a:cubicBezTo>
                  <a:cubicBezTo>
                    <a:pt x="2007" y="76"/>
                    <a:pt x="1977" y="23"/>
                    <a:pt x="1926" y="5"/>
                  </a:cubicBezTo>
                  <a:cubicBezTo>
                    <a:pt x="1917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1"/>
            <p:cNvSpPr/>
            <p:nvPr/>
          </p:nvSpPr>
          <p:spPr>
            <a:xfrm>
              <a:off x="4495325" y="3286075"/>
              <a:ext cx="51125" cy="45925"/>
            </a:xfrm>
            <a:custGeom>
              <a:avLst/>
              <a:gdLst/>
              <a:ahLst/>
              <a:cxnLst/>
              <a:rect l="l" t="t" r="r" b="b"/>
              <a:pathLst>
                <a:path w="2045" h="1837" extrusionOk="0">
                  <a:moveTo>
                    <a:pt x="1932" y="1"/>
                  </a:moveTo>
                  <a:cubicBezTo>
                    <a:pt x="1917" y="1"/>
                    <a:pt x="1901" y="5"/>
                    <a:pt x="1887" y="12"/>
                  </a:cubicBezTo>
                  <a:cubicBezTo>
                    <a:pt x="1134" y="396"/>
                    <a:pt x="491" y="975"/>
                    <a:pt x="29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4" y="1831"/>
                    <a:pt x="93" y="1836"/>
                    <a:pt x="111" y="1836"/>
                  </a:cubicBezTo>
                  <a:cubicBezTo>
                    <a:pt x="144" y="1836"/>
                    <a:pt x="176" y="1821"/>
                    <a:pt x="194" y="1794"/>
                  </a:cubicBezTo>
                  <a:cubicBezTo>
                    <a:pt x="637" y="1113"/>
                    <a:pt x="1255" y="558"/>
                    <a:pt x="1977" y="187"/>
                  </a:cubicBezTo>
                  <a:cubicBezTo>
                    <a:pt x="2024" y="161"/>
                    <a:pt x="2044" y="103"/>
                    <a:pt x="2019" y="54"/>
                  </a:cubicBezTo>
                  <a:cubicBezTo>
                    <a:pt x="2001" y="21"/>
                    <a:pt x="1967" y="1"/>
                    <a:pt x="193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1"/>
            <p:cNvSpPr/>
            <p:nvPr/>
          </p:nvSpPr>
          <p:spPr>
            <a:xfrm>
              <a:off x="4484575" y="3284625"/>
              <a:ext cx="66225" cy="71475"/>
            </a:xfrm>
            <a:custGeom>
              <a:avLst/>
              <a:gdLst/>
              <a:ahLst/>
              <a:cxnLst/>
              <a:rect l="l" t="t" r="r" b="b"/>
              <a:pathLst>
                <a:path w="2649" h="2859" extrusionOk="0">
                  <a:moveTo>
                    <a:pt x="2201" y="1"/>
                  </a:moveTo>
                  <a:cubicBezTo>
                    <a:pt x="2161" y="1"/>
                    <a:pt x="2119" y="5"/>
                    <a:pt x="2073" y="13"/>
                  </a:cubicBezTo>
                  <a:cubicBezTo>
                    <a:pt x="1633" y="92"/>
                    <a:pt x="1183" y="281"/>
                    <a:pt x="762" y="433"/>
                  </a:cubicBezTo>
                  <a:cubicBezTo>
                    <a:pt x="552" y="509"/>
                    <a:pt x="330" y="602"/>
                    <a:pt x="211" y="790"/>
                  </a:cubicBezTo>
                  <a:cubicBezTo>
                    <a:pt x="35" y="1078"/>
                    <a:pt x="175" y="1451"/>
                    <a:pt x="152" y="1790"/>
                  </a:cubicBezTo>
                  <a:cubicBezTo>
                    <a:pt x="132" y="2074"/>
                    <a:pt x="1" y="2381"/>
                    <a:pt x="145" y="2626"/>
                  </a:cubicBezTo>
                  <a:cubicBezTo>
                    <a:pt x="246" y="2795"/>
                    <a:pt x="436" y="2859"/>
                    <a:pt x="639" y="2859"/>
                  </a:cubicBezTo>
                  <a:cubicBezTo>
                    <a:pt x="772" y="2859"/>
                    <a:pt x="909" y="2832"/>
                    <a:pt x="1031" y="2789"/>
                  </a:cubicBezTo>
                  <a:cubicBezTo>
                    <a:pt x="1900" y="2482"/>
                    <a:pt x="2547" y="1634"/>
                    <a:pt x="2619" y="717"/>
                  </a:cubicBezTo>
                  <a:cubicBezTo>
                    <a:pt x="2649" y="329"/>
                    <a:pt x="2560" y="1"/>
                    <a:pt x="2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1"/>
            <p:cNvSpPr/>
            <p:nvPr/>
          </p:nvSpPr>
          <p:spPr>
            <a:xfrm>
              <a:off x="4544850" y="3284325"/>
              <a:ext cx="92025" cy="120000"/>
            </a:xfrm>
            <a:custGeom>
              <a:avLst/>
              <a:gdLst/>
              <a:ahLst/>
              <a:cxnLst/>
              <a:rect l="l" t="t" r="r" b="b"/>
              <a:pathLst>
                <a:path w="3681" h="4800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2"/>
                    <a:pt x="53" y="1334"/>
                    <a:pt x="32" y="1796"/>
                  </a:cubicBezTo>
                  <a:cubicBezTo>
                    <a:pt x="0" y="2413"/>
                    <a:pt x="42" y="3032"/>
                    <a:pt x="149" y="3640"/>
                  </a:cubicBezTo>
                  <a:cubicBezTo>
                    <a:pt x="201" y="3928"/>
                    <a:pt x="297" y="4250"/>
                    <a:pt x="562" y="4376"/>
                  </a:cubicBezTo>
                  <a:cubicBezTo>
                    <a:pt x="643" y="4415"/>
                    <a:pt x="729" y="4429"/>
                    <a:pt x="817" y="4429"/>
                  </a:cubicBezTo>
                  <a:cubicBezTo>
                    <a:pt x="1068" y="4429"/>
                    <a:pt x="1340" y="4313"/>
                    <a:pt x="1592" y="4313"/>
                  </a:cubicBezTo>
                  <a:cubicBezTo>
                    <a:pt x="1678" y="4313"/>
                    <a:pt x="1761" y="4326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7"/>
                    <a:pt x="2513" y="4800"/>
                    <a:pt x="2681" y="4800"/>
                  </a:cubicBezTo>
                  <a:cubicBezTo>
                    <a:pt x="2726" y="4800"/>
                    <a:pt x="2771" y="4796"/>
                    <a:pt x="2815" y="4786"/>
                  </a:cubicBezTo>
                  <a:cubicBezTo>
                    <a:pt x="3026" y="4739"/>
                    <a:pt x="3214" y="4570"/>
                    <a:pt x="3247" y="4356"/>
                  </a:cubicBezTo>
                  <a:cubicBezTo>
                    <a:pt x="3285" y="4123"/>
                    <a:pt x="3149" y="3892"/>
                    <a:pt x="3166" y="3657"/>
                  </a:cubicBezTo>
                  <a:cubicBezTo>
                    <a:pt x="3186" y="3406"/>
                    <a:pt x="3377" y="3205"/>
                    <a:pt x="3467" y="2970"/>
                  </a:cubicBezTo>
                  <a:cubicBezTo>
                    <a:pt x="3681" y="2416"/>
                    <a:pt x="3312" y="1824"/>
                    <a:pt x="2966" y="1342"/>
                  </a:cubicBezTo>
                  <a:cubicBezTo>
                    <a:pt x="2578" y="809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1"/>
            <p:cNvSpPr/>
            <p:nvPr/>
          </p:nvSpPr>
          <p:spPr>
            <a:xfrm>
              <a:off x="4554625" y="3281875"/>
              <a:ext cx="18125" cy="63750"/>
            </a:xfrm>
            <a:custGeom>
              <a:avLst/>
              <a:gdLst/>
              <a:ahLst/>
              <a:cxnLst/>
              <a:rect l="l" t="t" r="r" b="b"/>
              <a:pathLst>
                <a:path w="725" h="2550" extrusionOk="0">
                  <a:moveTo>
                    <a:pt x="494" y="1"/>
                  </a:moveTo>
                  <a:cubicBezTo>
                    <a:pt x="459" y="1"/>
                    <a:pt x="424" y="19"/>
                    <a:pt x="408" y="53"/>
                  </a:cubicBezTo>
                  <a:cubicBezTo>
                    <a:pt x="1" y="808"/>
                    <a:pt x="49" y="1794"/>
                    <a:pt x="529" y="2505"/>
                  </a:cubicBezTo>
                  <a:cubicBezTo>
                    <a:pt x="537" y="2516"/>
                    <a:pt x="545" y="2525"/>
                    <a:pt x="555" y="2532"/>
                  </a:cubicBezTo>
                  <a:cubicBezTo>
                    <a:pt x="572" y="2543"/>
                    <a:pt x="592" y="2549"/>
                    <a:pt x="612" y="2549"/>
                  </a:cubicBezTo>
                  <a:cubicBezTo>
                    <a:pt x="631" y="2549"/>
                    <a:pt x="650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7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1"/>
            <p:cNvSpPr/>
            <p:nvPr/>
          </p:nvSpPr>
          <p:spPr>
            <a:xfrm>
              <a:off x="4569175" y="3287650"/>
              <a:ext cx="23625" cy="46275"/>
            </a:xfrm>
            <a:custGeom>
              <a:avLst/>
              <a:gdLst/>
              <a:ahLst/>
              <a:cxnLst/>
              <a:rect l="l" t="t" r="r" b="b"/>
              <a:pathLst>
                <a:path w="945" h="1851" extrusionOk="0">
                  <a:moveTo>
                    <a:pt x="114" y="0"/>
                  </a:moveTo>
                  <a:cubicBezTo>
                    <a:pt x="97" y="0"/>
                    <a:pt x="79" y="5"/>
                    <a:pt x="63" y="14"/>
                  </a:cubicBezTo>
                  <a:cubicBezTo>
                    <a:pt x="16" y="42"/>
                    <a:pt x="0" y="103"/>
                    <a:pt x="29" y="150"/>
                  </a:cubicBezTo>
                  <a:cubicBezTo>
                    <a:pt x="336" y="656"/>
                    <a:pt x="574" y="1205"/>
                    <a:pt x="739" y="1778"/>
                  </a:cubicBezTo>
                  <a:cubicBezTo>
                    <a:pt x="746" y="1801"/>
                    <a:pt x="760" y="1821"/>
                    <a:pt x="780" y="1834"/>
                  </a:cubicBezTo>
                  <a:cubicBezTo>
                    <a:pt x="795" y="1844"/>
                    <a:pt x="814" y="1850"/>
                    <a:pt x="832" y="1850"/>
                  </a:cubicBezTo>
                  <a:cubicBezTo>
                    <a:pt x="842" y="1850"/>
                    <a:pt x="852" y="1849"/>
                    <a:pt x="862" y="1845"/>
                  </a:cubicBezTo>
                  <a:cubicBezTo>
                    <a:pt x="916" y="1831"/>
                    <a:pt x="945" y="1777"/>
                    <a:pt x="931" y="1724"/>
                  </a:cubicBezTo>
                  <a:cubicBezTo>
                    <a:pt x="761" y="1135"/>
                    <a:pt x="515" y="570"/>
                    <a:pt x="200" y="47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1"/>
            <p:cNvSpPr/>
            <p:nvPr/>
          </p:nvSpPr>
          <p:spPr>
            <a:xfrm>
              <a:off x="4551125" y="3281850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69" y="0"/>
                  </a:moveTo>
                  <a:cubicBezTo>
                    <a:pt x="665" y="0"/>
                    <a:pt x="465" y="99"/>
                    <a:pt x="287" y="349"/>
                  </a:cubicBezTo>
                  <a:cubicBezTo>
                    <a:pt x="90" y="627"/>
                    <a:pt x="40" y="980"/>
                    <a:pt x="22" y="1321"/>
                  </a:cubicBezTo>
                  <a:cubicBezTo>
                    <a:pt x="0" y="1774"/>
                    <a:pt x="29" y="2228"/>
                    <a:pt x="110" y="2675"/>
                  </a:cubicBezTo>
                  <a:cubicBezTo>
                    <a:pt x="148" y="2886"/>
                    <a:pt x="218" y="3124"/>
                    <a:pt x="413" y="3215"/>
                  </a:cubicBezTo>
                  <a:cubicBezTo>
                    <a:pt x="472" y="3244"/>
                    <a:pt x="535" y="3254"/>
                    <a:pt x="600" y="3254"/>
                  </a:cubicBezTo>
                  <a:cubicBezTo>
                    <a:pt x="784" y="3254"/>
                    <a:pt x="983" y="3169"/>
                    <a:pt x="1169" y="3169"/>
                  </a:cubicBezTo>
                  <a:cubicBezTo>
                    <a:pt x="1232" y="3169"/>
                    <a:pt x="1294" y="3179"/>
                    <a:pt x="1353" y="3205"/>
                  </a:cubicBezTo>
                  <a:cubicBezTo>
                    <a:pt x="1455" y="3250"/>
                    <a:pt x="1531" y="3339"/>
                    <a:pt x="1622" y="3408"/>
                  </a:cubicBezTo>
                  <a:cubicBezTo>
                    <a:pt x="1721" y="3482"/>
                    <a:pt x="1845" y="3527"/>
                    <a:pt x="1968" y="3527"/>
                  </a:cubicBezTo>
                  <a:cubicBezTo>
                    <a:pt x="2002" y="3527"/>
                    <a:pt x="2036" y="3524"/>
                    <a:pt x="2070" y="3516"/>
                  </a:cubicBezTo>
                  <a:cubicBezTo>
                    <a:pt x="2224" y="3482"/>
                    <a:pt x="2362" y="3357"/>
                    <a:pt x="2386" y="3201"/>
                  </a:cubicBezTo>
                  <a:cubicBezTo>
                    <a:pt x="2415" y="3031"/>
                    <a:pt x="2315" y="2861"/>
                    <a:pt x="2328" y="2689"/>
                  </a:cubicBezTo>
                  <a:cubicBezTo>
                    <a:pt x="2342" y="2505"/>
                    <a:pt x="2482" y="2357"/>
                    <a:pt x="2550" y="2184"/>
                  </a:cubicBezTo>
                  <a:cubicBezTo>
                    <a:pt x="2707" y="1777"/>
                    <a:pt x="2437" y="1339"/>
                    <a:pt x="2181" y="988"/>
                  </a:cubicBezTo>
                  <a:cubicBezTo>
                    <a:pt x="1894" y="594"/>
                    <a:pt x="1370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1"/>
            <p:cNvSpPr/>
            <p:nvPr/>
          </p:nvSpPr>
          <p:spPr>
            <a:xfrm>
              <a:off x="4517600" y="3191600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0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2"/>
                  </a:cubicBezTo>
                  <a:cubicBezTo>
                    <a:pt x="344" y="1779"/>
                    <a:pt x="878" y="3179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40" y="1975"/>
                  </a:cubicBezTo>
                  <a:cubicBezTo>
                    <a:pt x="4172" y="1735"/>
                    <a:pt x="4397" y="1481"/>
                    <a:pt x="4523" y="1177"/>
                  </a:cubicBezTo>
                  <a:cubicBezTo>
                    <a:pt x="4599" y="999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4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2"/>
                    <a:pt x="1979" y="1871"/>
                  </a:cubicBezTo>
                  <a:cubicBezTo>
                    <a:pt x="1408" y="1378"/>
                    <a:pt x="987" y="718"/>
                    <a:pt x="75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1"/>
            <p:cNvSpPr/>
            <p:nvPr/>
          </p:nvSpPr>
          <p:spPr>
            <a:xfrm>
              <a:off x="4465300" y="328057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0" y="1"/>
                    <a:pt x="2888" y="7"/>
                    <a:pt x="2821" y="19"/>
                  </a:cubicBezTo>
                  <a:cubicBezTo>
                    <a:pt x="2176" y="133"/>
                    <a:pt x="1518" y="411"/>
                    <a:pt x="906" y="634"/>
                  </a:cubicBezTo>
                  <a:cubicBezTo>
                    <a:pt x="600" y="744"/>
                    <a:pt x="273" y="879"/>
                    <a:pt x="104" y="1157"/>
                  </a:cubicBezTo>
                  <a:cubicBezTo>
                    <a:pt x="51" y="1243"/>
                    <a:pt x="21" y="1333"/>
                    <a:pt x="0" y="1426"/>
                  </a:cubicBezTo>
                  <a:cubicBezTo>
                    <a:pt x="415" y="1228"/>
                    <a:pt x="839" y="1054"/>
                    <a:pt x="1275" y="910"/>
                  </a:cubicBezTo>
                  <a:cubicBezTo>
                    <a:pt x="1459" y="849"/>
                    <a:pt x="1659" y="793"/>
                    <a:pt x="1854" y="793"/>
                  </a:cubicBezTo>
                  <a:cubicBezTo>
                    <a:pt x="1956" y="793"/>
                    <a:pt x="2056" y="808"/>
                    <a:pt x="2153" y="846"/>
                  </a:cubicBezTo>
                  <a:cubicBezTo>
                    <a:pt x="2393" y="939"/>
                    <a:pt x="2565" y="1164"/>
                    <a:pt x="2651" y="1405"/>
                  </a:cubicBezTo>
                  <a:cubicBezTo>
                    <a:pt x="2737" y="1648"/>
                    <a:pt x="2744" y="1911"/>
                    <a:pt x="2737" y="2169"/>
                  </a:cubicBezTo>
                  <a:cubicBezTo>
                    <a:pt x="2724" y="2525"/>
                    <a:pt x="2679" y="2881"/>
                    <a:pt x="2606" y="3231"/>
                  </a:cubicBezTo>
                  <a:cubicBezTo>
                    <a:pt x="3179" y="2644"/>
                    <a:pt x="3558" y="1866"/>
                    <a:pt x="3619" y="1046"/>
                  </a:cubicBezTo>
                  <a:cubicBezTo>
                    <a:pt x="3663" y="481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1"/>
            <p:cNvSpPr/>
            <p:nvPr/>
          </p:nvSpPr>
          <p:spPr>
            <a:xfrm>
              <a:off x="4544800" y="3284325"/>
              <a:ext cx="89550" cy="90975"/>
            </a:xfrm>
            <a:custGeom>
              <a:avLst/>
              <a:gdLst/>
              <a:ahLst/>
              <a:cxnLst/>
              <a:rect l="l" t="t" r="r" b="b"/>
              <a:pathLst>
                <a:path w="3582" h="3639" extrusionOk="0">
                  <a:moveTo>
                    <a:pt x="1185" y="1"/>
                  </a:moveTo>
                  <a:cubicBezTo>
                    <a:pt x="908" y="1"/>
                    <a:pt x="635" y="135"/>
                    <a:pt x="392" y="476"/>
                  </a:cubicBezTo>
                  <a:cubicBezTo>
                    <a:pt x="123" y="852"/>
                    <a:pt x="52" y="1334"/>
                    <a:pt x="31" y="1796"/>
                  </a:cubicBezTo>
                  <a:cubicBezTo>
                    <a:pt x="1" y="2413"/>
                    <a:pt x="42" y="3030"/>
                    <a:pt x="150" y="3638"/>
                  </a:cubicBezTo>
                  <a:cubicBezTo>
                    <a:pt x="214" y="3294"/>
                    <a:pt x="322" y="2957"/>
                    <a:pt x="469" y="2641"/>
                  </a:cubicBezTo>
                  <a:cubicBezTo>
                    <a:pt x="696" y="2162"/>
                    <a:pt x="1083" y="1685"/>
                    <a:pt x="1610" y="1655"/>
                  </a:cubicBezTo>
                  <a:cubicBezTo>
                    <a:pt x="1629" y="1653"/>
                    <a:pt x="1647" y="1653"/>
                    <a:pt x="1665" y="1653"/>
                  </a:cubicBezTo>
                  <a:cubicBezTo>
                    <a:pt x="2031" y="1653"/>
                    <a:pt x="2365" y="1867"/>
                    <a:pt x="2662" y="2082"/>
                  </a:cubicBezTo>
                  <a:cubicBezTo>
                    <a:pt x="2956" y="2291"/>
                    <a:pt x="3243" y="2512"/>
                    <a:pt x="3525" y="2738"/>
                  </a:cubicBezTo>
                  <a:cubicBezTo>
                    <a:pt x="3581" y="2255"/>
                    <a:pt x="3269" y="1756"/>
                    <a:pt x="2968" y="1344"/>
                  </a:cubicBezTo>
                  <a:cubicBezTo>
                    <a:pt x="2580" y="809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1"/>
            <p:cNvSpPr/>
            <p:nvPr/>
          </p:nvSpPr>
          <p:spPr>
            <a:xfrm>
              <a:off x="4567750" y="3241325"/>
              <a:ext cx="74900" cy="82000"/>
            </a:xfrm>
            <a:custGeom>
              <a:avLst/>
              <a:gdLst/>
              <a:ahLst/>
              <a:cxnLst/>
              <a:rect l="l" t="t" r="r" b="b"/>
              <a:pathLst>
                <a:path w="2996" h="3280" extrusionOk="0">
                  <a:moveTo>
                    <a:pt x="2689" y="1"/>
                  </a:moveTo>
                  <a:cubicBezTo>
                    <a:pt x="2244" y="1"/>
                    <a:pt x="1791" y="157"/>
                    <a:pt x="1415" y="405"/>
                  </a:cubicBezTo>
                  <a:cubicBezTo>
                    <a:pt x="992" y="684"/>
                    <a:pt x="0" y="1470"/>
                    <a:pt x="95" y="2007"/>
                  </a:cubicBezTo>
                  <a:cubicBezTo>
                    <a:pt x="202" y="2615"/>
                    <a:pt x="1170" y="2950"/>
                    <a:pt x="1668" y="3074"/>
                  </a:cubicBezTo>
                  <a:cubicBezTo>
                    <a:pt x="2085" y="3178"/>
                    <a:pt x="2510" y="3244"/>
                    <a:pt x="2938" y="3280"/>
                  </a:cubicBezTo>
                  <a:cubicBezTo>
                    <a:pt x="2702" y="3043"/>
                    <a:pt x="2482" y="2788"/>
                    <a:pt x="2288" y="2516"/>
                  </a:cubicBezTo>
                  <a:cubicBezTo>
                    <a:pt x="2034" y="2155"/>
                    <a:pt x="1809" y="1716"/>
                    <a:pt x="1908" y="1282"/>
                  </a:cubicBezTo>
                  <a:cubicBezTo>
                    <a:pt x="1994" y="911"/>
                    <a:pt x="2298" y="634"/>
                    <a:pt x="2584" y="383"/>
                  </a:cubicBezTo>
                  <a:cubicBezTo>
                    <a:pt x="2720" y="263"/>
                    <a:pt x="2858" y="144"/>
                    <a:pt x="2996" y="27"/>
                  </a:cubicBezTo>
                  <a:cubicBezTo>
                    <a:pt x="2895" y="9"/>
                    <a:pt x="2792" y="1"/>
                    <a:pt x="268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1"/>
            <p:cNvSpPr/>
            <p:nvPr/>
          </p:nvSpPr>
          <p:spPr>
            <a:xfrm>
              <a:off x="4473675" y="3199375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0"/>
                  </a:moveTo>
                  <a:lnTo>
                    <a:pt x="408" y="0"/>
                  </a:lnTo>
                  <a:cubicBezTo>
                    <a:pt x="487" y="101"/>
                    <a:pt x="567" y="201"/>
                    <a:pt x="646" y="301"/>
                  </a:cubicBezTo>
                  <a:cubicBezTo>
                    <a:pt x="940" y="671"/>
                    <a:pt x="1236" y="1051"/>
                    <a:pt x="1385" y="1498"/>
                  </a:cubicBezTo>
                  <a:cubicBezTo>
                    <a:pt x="1534" y="1947"/>
                    <a:pt x="1501" y="2484"/>
                    <a:pt x="1186" y="2832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19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1"/>
            <p:cNvSpPr/>
            <p:nvPr/>
          </p:nvSpPr>
          <p:spPr>
            <a:xfrm>
              <a:off x="4528675" y="3253525"/>
              <a:ext cx="56925" cy="49950"/>
            </a:xfrm>
            <a:custGeom>
              <a:avLst/>
              <a:gdLst/>
              <a:ahLst/>
              <a:cxnLst/>
              <a:rect l="l" t="t" r="r" b="b"/>
              <a:pathLst>
                <a:path w="2277" h="1998" extrusionOk="0">
                  <a:moveTo>
                    <a:pt x="1142" y="0"/>
                  </a:moveTo>
                  <a:cubicBezTo>
                    <a:pt x="818" y="0"/>
                    <a:pt x="498" y="158"/>
                    <a:pt x="306" y="449"/>
                  </a:cubicBezTo>
                  <a:cubicBezTo>
                    <a:pt x="1" y="907"/>
                    <a:pt x="128" y="1526"/>
                    <a:pt x="588" y="1832"/>
                  </a:cubicBezTo>
                  <a:cubicBezTo>
                    <a:pt x="757" y="1944"/>
                    <a:pt x="948" y="1997"/>
                    <a:pt x="1137" y="1997"/>
                  </a:cubicBezTo>
                  <a:cubicBezTo>
                    <a:pt x="1461" y="1997"/>
                    <a:pt x="1780" y="1839"/>
                    <a:pt x="1972" y="1548"/>
                  </a:cubicBezTo>
                  <a:cubicBezTo>
                    <a:pt x="2277" y="1088"/>
                    <a:pt x="2149" y="469"/>
                    <a:pt x="1689" y="165"/>
                  </a:cubicBezTo>
                  <a:cubicBezTo>
                    <a:pt x="1521" y="53"/>
                    <a:pt x="1331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1"/>
            <p:cNvSpPr/>
            <p:nvPr/>
          </p:nvSpPr>
          <p:spPr>
            <a:xfrm>
              <a:off x="4541400" y="3264675"/>
              <a:ext cx="31500" cy="27625"/>
            </a:xfrm>
            <a:custGeom>
              <a:avLst/>
              <a:gdLst/>
              <a:ahLst/>
              <a:cxnLst/>
              <a:rect l="l" t="t" r="r" b="b"/>
              <a:pathLst>
                <a:path w="1260" h="1105" extrusionOk="0">
                  <a:moveTo>
                    <a:pt x="631" y="0"/>
                  </a:moveTo>
                  <a:cubicBezTo>
                    <a:pt x="451" y="0"/>
                    <a:pt x="275" y="87"/>
                    <a:pt x="168" y="248"/>
                  </a:cubicBezTo>
                  <a:cubicBezTo>
                    <a:pt x="1" y="503"/>
                    <a:pt x="71" y="844"/>
                    <a:pt x="325" y="1013"/>
                  </a:cubicBezTo>
                  <a:cubicBezTo>
                    <a:pt x="419" y="1075"/>
                    <a:pt x="525" y="1105"/>
                    <a:pt x="630" y="1105"/>
                  </a:cubicBezTo>
                  <a:cubicBezTo>
                    <a:pt x="809" y="1105"/>
                    <a:pt x="984" y="1018"/>
                    <a:pt x="1090" y="857"/>
                  </a:cubicBezTo>
                  <a:cubicBezTo>
                    <a:pt x="1259" y="603"/>
                    <a:pt x="1189" y="261"/>
                    <a:pt x="934" y="91"/>
                  </a:cubicBezTo>
                  <a:cubicBezTo>
                    <a:pt x="840" y="30"/>
                    <a:pt x="735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1"/>
            <p:cNvSpPr/>
            <p:nvPr/>
          </p:nvSpPr>
          <p:spPr>
            <a:xfrm>
              <a:off x="2846950" y="2797400"/>
              <a:ext cx="211475" cy="201625"/>
            </a:xfrm>
            <a:custGeom>
              <a:avLst/>
              <a:gdLst/>
              <a:ahLst/>
              <a:cxnLst/>
              <a:rect l="l" t="t" r="r" b="b"/>
              <a:pathLst>
                <a:path w="8459" h="8065" extrusionOk="0">
                  <a:moveTo>
                    <a:pt x="2211" y="0"/>
                  </a:moveTo>
                  <a:cubicBezTo>
                    <a:pt x="1696" y="0"/>
                    <a:pt x="1181" y="197"/>
                    <a:pt x="788" y="590"/>
                  </a:cubicBezTo>
                  <a:cubicBezTo>
                    <a:pt x="1" y="1376"/>
                    <a:pt x="1" y="2650"/>
                    <a:pt x="788" y="3437"/>
                  </a:cubicBezTo>
                  <a:lnTo>
                    <a:pt x="4825" y="7474"/>
                  </a:lnTo>
                  <a:cubicBezTo>
                    <a:pt x="5219" y="7868"/>
                    <a:pt x="5734" y="8064"/>
                    <a:pt x="6249" y="8064"/>
                  </a:cubicBezTo>
                  <a:cubicBezTo>
                    <a:pt x="6764" y="8064"/>
                    <a:pt x="7280" y="7868"/>
                    <a:pt x="7673" y="7474"/>
                  </a:cubicBezTo>
                  <a:cubicBezTo>
                    <a:pt x="8458" y="6689"/>
                    <a:pt x="8458" y="5415"/>
                    <a:pt x="7673" y="4628"/>
                  </a:cubicBezTo>
                  <a:lnTo>
                    <a:pt x="3634" y="590"/>
                  </a:lnTo>
                  <a:cubicBezTo>
                    <a:pt x="3241" y="197"/>
                    <a:pt x="2726" y="0"/>
                    <a:pt x="2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1"/>
            <p:cNvSpPr/>
            <p:nvPr/>
          </p:nvSpPr>
          <p:spPr>
            <a:xfrm>
              <a:off x="2846950" y="2797350"/>
              <a:ext cx="138525" cy="132200"/>
            </a:xfrm>
            <a:custGeom>
              <a:avLst/>
              <a:gdLst/>
              <a:ahLst/>
              <a:cxnLst/>
              <a:rect l="l" t="t" r="r" b="b"/>
              <a:pathLst>
                <a:path w="5541" h="5288" extrusionOk="0">
                  <a:moveTo>
                    <a:pt x="2211" y="1"/>
                  </a:moveTo>
                  <a:cubicBezTo>
                    <a:pt x="1696" y="1"/>
                    <a:pt x="1181" y="197"/>
                    <a:pt x="788" y="590"/>
                  </a:cubicBezTo>
                  <a:cubicBezTo>
                    <a:pt x="1" y="1376"/>
                    <a:pt x="1" y="2651"/>
                    <a:pt x="788" y="3437"/>
                  </a:cubicBezTo>
                  <a:lnTo>
                    <a:pt x="2638" y="5288"/>
                  </a:lnTo>
                  <a:cubicBezTo>
                    <a:pt x="3406" y="4714"/>
                    <a:pt x="4120" y="4058"/>
                    <a:pt x="4778" y="3359"/>
                  </a:cubicBezTo>
                  <a:cubicBezTo>
                    <a:pt x="5040" y="3079"/>
                    <a:pt x="5294" y="2790"/>
                    <a:pt x="5540" y="2496"/>
                  </a:cubicBezTo>
                  <a:lnTo>
                    <a:pt x="3634" y="590"/>
                  </a:lnTo>
                  <a:cubicBezTo>
                    <a:pt x="3241" y="197"/>
                    <a:pt x="2726" y="1"/>
                    <a:pt x="221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1"/>
            <p:cNvSpPr/>
            <p:nvPr/>
          </p:nvSpPr>
          <p:spPr>
            <a:xfrm>
              <a:off x="2341750" y="2297200"/>
              <a:ext cx="670050" cy="670050"/>
            </a:xfrm>
            <a:custGeom>
              <a:avLst/>
              <a:gdLst/>
              <a:ahLst/>
              <a:cxnLst/>
              <a:rect l="l" t="t" r="r" b="b"/>
              <a:pathLst>
                <a:path w="26802" h="26802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6"/>
                  </a:cubicBezTo>
                  <a:cubicBezTo>
                    <a:pt x="1412" y="6438"/>
                    <a:pt x="0" y="9846"/>
                    <a:pt x="0" y="13401"/>
                  </a:cubicBezTo>
                  <a:cubicBezTo>
                    <a:pt x="0" y="16955"/>
                    <a:pt x="1412" y="20363"/>
                    <a:pt x="3926" y="22877"/>
                  </a:cubicBezTo>
                  <a:cubicBezTo>
                    <a:pt x="6438" y="25390"/>
                    <a:pt x="9847" y="26801"/>
                    <a:pt x="13401" y="26801"/>
                  </a:cubicBezTo>
                  <a:cubicBezTo>
                    <a:pt x="16955" y="26801"/>
                    <a:pt x="20364" y="25390"/>
                    <a:pt x="22878" y="22877"/>
                  </a:cubicBezTo>
                  <a:cubicBezTo>
                    <a:pt x="25390" y="20363"/>
                    <a:pt x="26802" y="16955"/>
                    <a:pt x="26802" y="13401"/>
                  </a:cubicBezTo>
                  <a:cubicBezTo>
                    <a:pt x="26802" y="9846"/>
                    <a:pt x="25390" y="6438"/>
                    <a:pt x="22878" y="3926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1"/>
            <p:cNvSpPr/>
            <p:nvPr/>
          </p:nvSpPr>
          <p:spPr>
            <a:xfrm>
              <a:off x="2375250" y="2330700"/>
              <a:ext cx="603050" cy="603050"/>
            </a:xfrm>
            <a:custGeom>
              <a:avLst/>
              <a:gdLst/>
              <a:ahLst/>
              <a:cxnLst/>
              <a:rect l="l" t="t" r="r" b="b"/>
              <a:pathLst>
                <a:path w="24122" h="24122" extrusionOk="0">
                  <a:moveTo>
                    <a:pt x="12061" y="0"/>
                  </a:moveTo>
                  <a:cubicBezTo>
                    <a:pt x="8862" y="0"/>
                    <a:pt x="5795" y="1271"/>
                    <a:pt x="3533" y="3533"/>
                  </a:cubicBezTo>
                  <a:cubicBezTo>
                    <a:pt x="1272" y="5795"/>
                    <a:pt x="0" y="8862"/>
                    <a:pt x="0" y="12061"/>
                  </a:cubicBezTo>
                  <a:cubicBezTo>
                    <a:pt x="0" y="15260"/>
                    <a:pt x="1272" y="18327"/>
                    <a:pt x="3533" y="20589"/>
                  </a:cubicBezTo>
                  <a:cubicBezTo>
                    <a:pt x="5795" y="22852"/>
                    <a:pt x="8862" y="24121"/>
                    <a:pt x="12061" y="24121"/>
                  </a:cubicBezTo>
                  <a:cubicBezTo>
                    <a:pt x="15260" y="24121"/>
                    <a:pt x="18327" y="22852"/>
                    <a:pt x="20589" y="20589"/>
                  </a:cubicBezTo>
                  <a:cubicBezTo>
                    <a:pt x="22852" y="18327"/>
                    <a:pt x="24122" y="15260"/>
                    <a:pt x="24122" y="12061"/>
                  </a:cubicBezTo>
                  <a:cubicBezTo>
                    <a:pt x="24122" y="8862"/>
                    <a:pt x="22852" y="5795"/>
                    <a:pt x="20589" y="3533"/>
                  </a:cubicBezTo>
                  <a:cubicBezTo>
                    <a:pt x="18327" y="1271"/>
                    <a:pt x="15260" y="0"/>
                    <a:pt x="12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1"/>
            <p:cNvSpPr/>
            <p:nvPr/>
          </p:nvSpPr>
          <p:spPr>
            <a:xfrm>
              <a:off x="2418925" y="2374375"/>
              <a:ext cx="515700" cy="515700"/>
            </a:xfrm>
            <a:custGeom>
              <a:avLst/>
              <a:gdLst/>
              <a:ahLst/>
              <a:cxnLst/>
              <a:rect l="l" t="t" r="r" b="b"/>
              <a:pathLst>
                <a:path w="20628" h="20628" extrusionOk="0">
                  <a:moveTo>
                    <a:pt x="10314" y="0"/>
                  </a:moveTo>
                  <a:cubicBezTo>
                    <a:pt x="7579" y="0"/>
                    <a:pt x="4955" y="1087"/>
                    <a:pt x="3022" y="3021"/>
                  </a:cubicBezTo>
                  <a:cubicBezTo>
                    <a:pt x="1087" y="4955"/>
                    <a:pt x="0" y="7579"/>
                    <a:pt x="0" y="10314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1"/>
                    <a:pt x="7579" y="20627"/>
                    <a:pt x="10314" y="20627"/>
                  </a:cubicBezTo>
                  <a:cubicBezTo>
                    <a:pt x="13050" y="20627"/>
                    <a:pt x="15673" y="19541"/>
                    <a:pt x="17608" y="17607"/>
                  </a:cubicBezTo>
                  <a:cubicBezTo>
                    <a:pt x="19541" y="15673"/>
                    <a:pt x="20628" y="13050"/>
                    <a:pt x="20628" y="10314"/>
                  </a:cubicBezTo>
                  <a:cubicBezTo>
                    <a:pt x="20628" y="7579"/>
                    <a:pt x="19541" y="4955"/>
                    <a:pt x="17608" y="3021"/>
                  </a:cubicBezTo>
                  <a:cubicBezTo>
                    <a:pt x="15673" y="1087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1"/>
            <p:cNvSpPr/>
            <p:nvPr/>
          </p:nvSpPr>
          <p:spPr>
            <a:xfrm>
              <a:off x="2511825" y="2467250"/>
              <a:ext cx="329975" cy="329950"/>
            </a:xfrm>
            <a:custGeom>
              <a:avLst/>
              <a:gdLst/>
              <a:ahLst/>
              <a:cxnLst/>
              <a:rect l="l" t="t" r="r" b="b"/>
              <a:pathLst>
                <a:path w="13199" h="13198" extrusionOk="0">
                  <a:moveTo>
                    <a:pt x="6599" y="0"/>
                  </a:moveTo>
                  <a:cubicBezTo>
                    <a:pt x="2956" y="0"/>
                    <a:pt x="1" y="2955"/>
                    <a:pt x="1" y="6599"/>
                  </a:cubicBezTo>
                  <a:cubicBezTo>
                    <a:pt x="1" y="8349"/>
                    <a:pt x="697" y="10027"/>
                    <a:pt x="1934" y="11265"/>
                  </a:cubicBezTo>
                  <a:cubicBezTo>
                    <a:pt x="3171" y="12502"/>
                    <a:pt x="4850" y="13197"/>
                    <a:pt x="6599" y="13197"/>
                  </a:cubicBezTo>
                  <a:cubicBezTo>
                    <a:pt x="8349" y="13197"/>
                    <a:pt x="10028" y="12502"/>
                    <a:pt x="11266" y="11265"/>
                  </a:cubicBezTo>
                  <a:cubicBezTo>
                    <a:pt x="12503" y="10027"/>
                    <a:pt x="13198" y="8349"/>
                    <a:pt x="13198" y="6599"/>
                  </a:cubicBezTo>
                  <a:cubicBezTo>
                    <a:pt x="13198" y="4849"/>
                    <a:pt x="12503" y="3170"/>
                    <a:pt x="11266" y="1934"/>
                  </a:cubicBezTo>
                  <a:cubicBezTo>
                    <a:pt x="10028" y="697"/>
                    <a:pt x="8349" y="0"/>
                    <a:pt x="659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1"/>
            <p:cNvSpPr/>
            <p:nvPr/>
          </p:nvSpPr>
          <p:spPr>
            <a:xfrm>
              <a:off x="2590125" y="2545525"/>
              <a:ext cx="173375" cy="173375"/>
            </a:xfrm>
            <a:custGeom>
              <a:avLst/>
              <a:gdLst/>
              <a:ahLst/>
              <a:cxnLst/>
              <a:rect l="l" t="t" r="r" b="b"/>
              <a:pathLst>
                <a:path w="6935" h="6935" extrusionOk="0">
                  <a:moveTo>
                    <a:pt x="3467" y="1"/>
                  </a:moveTo>
                  <a:cubicBezTo>
                    <a:pt x="1553" y="1"/>
                    <a:pt x="0" y="1553"/>
                    <a:pt x="0" y="3468"/>
                  </a:cubicBezTo>
                  <a:cubicBezTo>
                    <a:pt x="0" y="5383"/>
                    <a:pt x="1553" y="6935"/>
                    <a:pt x="3467" y="6935"/>
                  </a:cubicBezTo>
                  <a:cubicBezTo>
                    <a:pt x="5382" y="6935"/>
                    <a:pt x="6934" y="5383"/>
                    <a:pt x="6934" y="3468"/>
                  </a:cubicBezTo>
                  <a:cubicBezTo>
                    <a:pt x="6934" y="1553"/>
                    <a:pt x="5382" y="1"/>
                    <a:pt x="346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1"/>
            <p:cNvSpPr/>
            <p:nvPr/>
          </p:nvSpPr>
          <p:spPr>
            <a:xfrm>
              <a:off x="2495900" y="2678075"/>
              <a:ext cx="383325" cy="162225"/>
            </a:xfrm>
            <a:custGeom>
              <a:avLst/>
              <a:gdLst/>
              <a:ahLst/>
              <a:cxnLst/>
              <a:rect l="l" t="t" r="r" b="b"/>
              <a:pathLst>
                <a:path w="15333" h="6489" extrusionOk="0">
                  <a:moveTo>
                    <a:pt x="15167" y="0"/>
                  </a:moveTo>
                  <a:cubicBezTo>
                    <a:pt x="15099" y="0"/>
                    <a:pt x="15036" y="47"/>
                    <a:pt x="15019" y="115"/>
                  </a:cubicBezTo>
                  <a:cubicBezTo>
                    <a:pt x="14127" y="3687"/>
                    <a:pt x="10927" y="6182"/>
                    <a:pt x="7241" y="6182"/>
                  </a:cubicBezTo>
                  <a:cubicBezTo>
                    <a:pt x="5700" y="6182"/>
                    <a:pt x="4202" y="5745"/>
                    <a:pt x="2912" y="4915"/>
                  </a:cubicBezTo>
                  <a:cubicBezTo>
                    <a:pt x="2633" y="4736"/>
                    <a:pt x="2361" y="4535"/>
                    <a:pt x="2104" y="4322"/>
                  </a:cubicBezTo>
                  <a:cubicBezTo>
                    <a:pt x="1382" y="3720"/>
                    <a:pt x="777" y="3003"/>
                    <a:pt x="305" y="2193"/>
                  </a:cubicBezTo>
                  <a:cubicBezTo>
                    <a:pt x="277" y="2146"/>
                    <a:pt x="226" y="2119"/>
                    <a:pt x="174" y="2119"/>
                  </a:cubicBezTo>
                  <a:cubicBezTo>
                    <a:pt x="148" y="2119"/>
                    <a:pt x="122" y="2126"/>
                    <a:pt x="98" y="2140"/>
                  </a:cubicBezTo>
                  <a:cubicBezTo>
                    <a:pt x="24" y="2183"/>
                    <a:pt x="0" y="2276"/>
                    <a:pt x="42" y="2348"/>
                  </a:cubicBezTo>
                  <a:cubicBezTo>
                    <a:pt x="530" y="3188"/>
                    <a:pt x="1158" y="3932"/>
                    <a:pt x="1906" y="4557"/>
                  </a:cubicBezTo>
                  <a:cubicBezTo>
                    <a:pt x="2173" y="4779"/>
                    <a:pt x="2455" y="4987"/>
                    <a:pt x="2746" y="5173"/>
                  </a:cubicBezTo>
                  <a:cubicBezTo>
                    <a:pt x="4086" y="6033"/>
                    <a:pt x="5637" y="6489"/>
                    <a:pt x="7236" y="6489"/>
                  </a:cubicBezTo>
                  <a:cubicBezTo>
                    <a:pt x="11063" y="6489"/>
                    <a:pt x="14381" y="3897"/>
                    <a:pt x="15311" y="187"/>
                  </a:cubicBezTo>
                  <a:cubicBezTo>
                    <a:pt x="15333" y="106"/>
                    <a:pt x="15283" y="25"/>
                    <a:pt x="15202" y="5"/>
                  </a:cubicBezTo>
                  <a:cubicBezTo>
                    <a:pt x="15190" y="2"/>
                    <a:pt x="15178" y="0"/>
                    <a:pt x="1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1"/>
            <p:cNvSpPr/>
            <p:nvPr/>
          </p:nvSpPr>
          <p:spPr>
            <a:xfrm>
              <a:off x="2784400" y="2457575"/>
              <a:ext cx="100500" cy="178450"/>
            </a:xfrm>
            <a:custGeom>
              <a:avLst/>
              <a:gdLst/>
              <a:ahLst/>
              <a:cxnLst/>
              <a:rect l="l" t="t" r="r" b="b"/>
              <a:pathLst>
                <a:path w="4020" h="7138" extrusionOk="0">
                  <a:moveTo>
                    <a:pt x="173" y="1"/>
                  </a:moveTo>
                  <a:cubicBezTo>
                    <a:pt x="124" y="1"/>
                    <a:pt x="76" y="25"/>
                    <a:pt x="46" y="69"/>
                  </a:cubicBezTo>
                  <a:cubicBezTo>
                    <a:pt x="0" y="139"/>
                    <a:pt x="21" y="232"/>
                    <a:pt x="89" y="278"/>
                  </a:cubicBezTo>
                  <a:cubicBezTo>
                    <a:pt x="762" y="718"/>
                    <a:pt x="1362" y="1256"/>
                    <a:pt x="1874" y="1873"/>
                  </a:cubicBezTo>
                  <a:cubicBezTo>
                    <a:pt x="3062" y="3307"/>
                    <a:pt x="3715" y="5123"/>
                    <a:pt x="3715" y="6989"/>
                  </a:cubicBezTo>
                  <a:cubicBezTo>
                    <a:pt x="3715" y="7070"/>
                    <a:pt x="3783" y="7138"/>
                    <a:pt x="3866" y="7138"/>
                  </a:cubicBezTo>
                  <a:cubicBezTo>
                    <a:pt x="3950" y="7138"/>
                    <a:pt x="4016" y="7070"/>
                    <a:pt x="4019" y="6990"/>
                  </a:cubicBezTo>
                  <a:cubicBezTo>
                    <a:pt x="4019" y="5054"/>
                    <a:pt x="3340" y="3169"/>
                    <a:pt x="2107" y="1681"/>
                  </a:cubicBezTo>
                  <a:cubicBezTo>
                    <a:pt x="1576" y="1038"/>
                    <a:pt x="952" y="482"/>
                    <a:pt x="257" y="26"/>
                  </a:cubicBezTo>
                  <a:cubicBezTo>
                    <a:pt x="231" y="9"/>
                    <a:pt x="202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1"/>
            <p:cNvSpPr/>
            <p:nvPr/>
          </p:nvSpPr>
          <p:spPr>
            <a:xfrm>
              <a:off x="2468800" y="2424275"/>
              <a:ext cx="211850" cy="211750"/>
            </a:xfrm>
            <a:custGeom>
              <a:avLst/>
              <a:gdLst/>
              <a:ahLst/>
              <a:cxnLst/>
              <a:rect l="l" t="t" r="r" b="b"/>
              <a:pathLst>
                <a:path w="8474" h="8470" extrusionOk="0">
                  <a:moveTo>
                    <a:pt x="8323" y="1"/>
                  </a:moveTo>
                  <a:cubicBezTo>
                    <a:pt x="6004" y="1"/>
                    <a:pt x="3850" y="929"/>
                    <a:pt x="2262" y="2619"/>
                  </a:cubicBezTo>
                  <a:cubicBezTo>
                    <a:pt x="2026" y="2870"/>
                    <a:pt x="1804" y="3137"/>
                    <a:pt x="1601" y="3415"/>
                  </a:cubicBezTo>
                  <a:cubicBezTo>
                    <a:pt x="554" y="4846"/>
                    <a:pt x="1" y="6543"/>
                    <a:pt x="1" y="8321"/>
                  </a:cubicBezTo>
                  <a:cubicBezTo>
                    <a:pt x="1" y="8402"/>
                    <a:pt x="68" y="8470"/>
                    <a:pt x="151" y="8470"/>
                  </a:cubicBezTo>
                  <a:cubicBezTo>
                    <a:pt x="234" y="8470"/>
                    <a:pt x="302" y="8402"/>
                    <a:pt x="303" y="8318"/>
                  </a:cubicBezTo>
                  <a:cubicBezTo>
                    <a:pt x="303" y="6605"/>
                    <a:pt x="836" y="4971"/>
                    <a:pt x="1844" y="3592"/>
                  </a:cubicBezTo>
                  <a:cubicBezTo>
                    <a:pt x="2040" y="3324"/>
                    <a:pt x="2255" y="3066"/>
                    <a:pt x="2483" y="2826"/>
                  </a:cubicBezTo>
                  <a:cubicBezTo>
                    <a:pt x="4014" y="1196"/>
                    <a:pt x="6089" y="300"/>
                    <a:pt x="8323" y="300"/>
                  </a:cubicBezTo>
                  <a:cubicBezTo>
                    <a:pt x="8405" y="300"/>
                    <a:pt x="8474" y="233"/>
                    <a:pt x="8474" y="151"/>
                  </a:cubicBezTo>
                  <a:cubicBezTo>
                    <a:pt x="8474" y="68"/>
                    <a:pt x="8406" y="1"/>
                    <a:pt x="8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41"/>
            <p:cNvSpPr/>
            <p:nvPr/>
          </p:nvSpPr>
          <p:spPr>
            <a:xfrm>
              <a:off x="2621250" y="2576675"/>
              <a:ext cx="59400" cy="59350"/>
            </a:xfrm>
            <a:custGeom>
              <a:avLst/>
              <a:gdLst/>
              <a:ahLst/>
              <a:cxnLst/>
              <a:rect l="l" t="t" r="r" b="b"/>
              <a:pathLst>
                <a:path w="2376" h="2374" extrusionOk="0">
                  <a:moveTo>
                    <a:pt x="2225" y="0"/>
                  </a:moveTo>
                  <a:cubicBezTo>
                    <a:pt x="1000" y="0"/>
                    <a:pt x="1" y="999"/>
                    <a:pt x="1" y="2225"/>
                  </a:cubicBezTo>
                  <a:cubicBezTo>
                    <a:pt x="1" y="2306"/>
                    <a:pt x="68" y="2374"/>
                    <a:pt x="151" y="2374"/>
                  </a:cubicBezTo>
                  <a:cubicBezTo>
                    <a:pt x="235" y="2374"/>
                    <a:pt x="302" y="2306"/>
                    <a:pt x="305" y="2222"/>
                  </a:cubicBezTo>
                  <a:cubicBezTo>
                    <a:pt x="305" y="1163"/>
                    <a:pt x="1166" y="301"/>
                    <a:pt x="2225" y="301"/>
                  </a:cubicBezTo>
                  <a:cubicBezTo>
                    <a:pt x="2307" y="301"/>
                    <a:pt x="2376" y="235"/>
                    <a:pt x="2376" y="151"/>
                  </a:cubicBezTo>
                  <a:cubicBezTo>
                    <a:pt x="2376" y="69"/>
                    <a:pt x="2308" y="0"/>
                    <a:pt x="2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41"/>
            <p:cNvSpPr/>
            <p:nvPr/>
          </p:nvSpPr>
          <p:spPr>
            <a:xfrm>
              <a:off x="2627450" y="2650275"/>
              <a:ext cx="100725" cy="37575"/>
            </a:xfrm>
            <a:custGeom>
              <a:avLst/>
              <a:gdLst/>
              <a:ahLst/>
              <a:cxnLst/>
              <a:rect l="l" t="t" r="r" b="b"/>
              <a:pathLst>
                <a:path w="4029" h="1503" extrusionOk="0">
                  <a:moveTo>
                    <a:pt x="3856" y="0"/>
                  </a:moveTo>
                  <a:cubicBezTo>
                    <a:pt x="3799" y="0"/>
                    <a:pt x="3745" y="33"/>
                    <a:pt x="3719" y="88"/>
                  </a:cubicBezTo>
                  <a:cubicBezTo>
                    <a:pt x="3405" y="764"/>
                    <a:pt x="2720" y="1201"/>
                    <a:pt x="1974" y="1201"/>
                  </a:cubicBezTo>
                  <a:cubicBezTo>
                    <a:pt x="1287" y="1201"/>
                    <a:pt x="646" y="827"/>
                    <a:pt x="305" y="228"/>
                  </a:cubicBezTo>
                  <a:cubicBezTo>
                    <a:pt x="278" y="179"/>
                    <a:pt x="226" y="151"/>
                    <a:pt x="174" y="151"/>
                  </a:cubicBezTo>
                  <a:cubicBezTo>
                    <a:pt x="149" y="151"/>
                    <a:pt x="123" y="157"/>
                    <a:pt x="100" y="171"/>
                  </a:cubicBezTo>
                  <a:cubicBezTo>
                    <a:pt x="25" y="212"/>
                    <a:pt x="1" y="303"/>
                    <a:pt x="42" y="377"/>
                  </a:cubicBezTo>
                  <a:cubicBezTo>
                    <a:pt x="437" y="1069"/>
                    <a:pt x="1178" y="1502"/>
                    <a:pt x="1974" y="1502"/>
                  </a:cubicBezTo>
                  <a:cubicBezTo>
                    <a:pt x="2837" y="1502"/>
                    <a:pt x="3628" y="995"/>
                    <a:pt x="3992" y="215"/>
                  </a:cubicBezTo>
                  <a:cubicBezTo>
                    <a:pt x="4028" y="139"/>
                    <a:pt x="3994" y="50"/>
                    <a:pt x="3919" y="14"/>
                  </a:cubicBezTo>
                  <a:cubicBezTo>
                    <a:pt x="3899" y="5"/>
                    <a:pt x="3877" y="0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41"/>
            <p:cNvSpPr/>
            <p:nvPr/>
          </p:nvSpPr>
          <p:spPr>
            <a:xfrm>
              <a:off x="2696825" y="2582775"/>
              <a:ext cx="35525" cy="53250"/>
            </a:xfrm>
            <a:custGeom>
              <a:avLst/>
              <a:gdLst/>
              <a:ahLst/>
              <a:cxnLst/>
              <a:rect l="l" t="t" r="r" b="b"/>
              <a:pathLst>
                <a:path w="1421" h="2130" extrusionOk="0">
                  <a:moveTo>
                    <a:pt x="174" y="0"/>
                  </a:moveTo>
                  <a:cubicBezTo>
                    <a:pt x="120" y="0"/>
                    <a:pt x="68" y="30"/>
                    <a:pt x="41" y="82"/>
                  </a:cubicBezTo>
                  <a:cubicBezTo>
                    <a:pt x="1" y="155"/>
                    <a:pt x="29" y="246"/>
                    <a:pt x="102" y="285"/>
                  </a:cubicBezTo>
                  <a:cubicBezTo>
                    <a:pt x="730" y="620"/>
                    <a:pt x="1120" y="1268"/>
                    <a:pt x="1120" y="1981"/>
                  </a:cubicBezTo>
                  <a:cubicBezTo>
                    <a:pt x="1120" y="2062"/>
                    <a:pt x="1187" y="2130"/>
                    <a:pt x="1271" y="2130"/>
                  </a:cubicBezTo>
                  <a:cubicBezTo>
                    <a:pt x="1355" y="2130"/>
                    <a:pt x="1421" y="2062"/>
                    <a:pt x="1421" y="1981"/>
                  </a:cubicBezTo>
                  <a:cubicBezTo>
                    <a:pt x="1421" y="1158"/>
                    <a:pt x="972" y="407"/>
                    <a:pt x="244" y="19"/>
                  </a:cubicBezTo>
                  <a:cubicBezTo>
                    <a:pt x="222" y="6"/>
                    <a:pt x="198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41"/>
            <p:cNvSpPr/>
            <p:nvPr/>
          </p:nvSpPr>
          <p:spPr>
            <a:xfrm>
              <a:off x="2549175" y="2628450"/>
              <a:ext cx="131375" cy="131450"/>
            </a:xfrm>
            <a:custGeom>
              <a:avLst/>
              <a:gdLst/>
              <a:ahLst/>
              <a:cxnLst/>
              <a:rect l="l" t="t" r="r" b="b"/>
              <a:pathLst>
                <a:path w="5255" h="5258" extrusionOk="0">
                  <a:moveTo>
                    <a:pt x="151" y="0"/>
                  </a:moveTo>
                  <a:cubicBezTo>
                    <a:pt x="68" y="0"/>
                    <a:pt x="0" y="68"/>
                    <a:pt x="0" y="151"/>
                  </a:cubicBezTo>
                  <a:cubicBezTo>
                    <a:pt x="0" y="2966"/>
                    <a:pt x="2289" y="5257"/>
                    <a:pt x="5105" y="5257"/>
                  </a:cubicBezTo>
                  <a:cubicBezTo>
                    <a:pt x="5190" y="5257"/>
                    <a:pt x="5255" y="5187"/>
                    <a:pt x="5255" y="5104"/>
                  </a:cubicBezTo>
                  <a:cubicBezTo>
                    <a:pt x="5255" y="5022"/>
                    <a:pt x="5189" y="4955"/>
                    <a:pt x="5104" y="4955"/>
                  </a:cubicBezTo>
                  <a:cubicBezTo>
                    <a:pt x="2455" y="4955"/>
                    <a:pt x="301" y="2801"/>
                    <a:pt x="301" y="151"/>
                  </a:cubicBezTo>
                  <a:cubicBezTo>
                    <a:pt x="301" y="69"/>
                    <a:pt x="234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41"/>
            <p:cNvSpPr/>
            <p:nvPr/>
          </p:nvSpPr>
          <p:spPr>
            <a:xfrm>
              <a:off x="2763700" y="2588025"/>
              <a:ext cx="40800" cy="132000"/>
            </a:xfrm>
            <a:custGeom>
              <a:avLst/>
              <a:gdLst/>
              <a:ahLst/>
              <a:cxnLst/>
              <a:rect l="l" t="t" r="r" b="b"/>
              <a:pathLst>
                <a:path w="1632" h="5280" extrusionOk="0">
                  <a:moveTo>
                    <a:pt x="1209" y="1"/>
                  </a:moveTo>
                  <a:cubicBezTo>
                    <a:pt x="1193" y="1"/>
                    <a:pt x="1176" y="4"/>
                    <a:pt x="1160" y="9"/>
                  </a:cubicBezTo>
                  <a:cubicBezTo>
                    <a:pt x="1081" y="36"/>
                    <a:pt x="1039" y="122"/>
                    <a:pt x="1066" y="200"/>
                  </a:cubicBezTo>
                  <a:cubicBezTo>
                    <a:pt x="1240" y="704"/>
                    <a:pt x="1329" y="1233"/>
                    <a:pt x="1329" y="1771"/>
                  </a:cubicBezTo>
                  <a:cubicBezTo>
                    <a:pt x="1329" y="2982"/>
                    <a:pt x="877" y="4138"/>
                    <a:pt x="56" y="5027"/>
                  </a:cubicBezTo>
                  <a:cubicBezTo>
                    <a:pt x="0" y="5089"/>
                    <a:pt x="4" y="5183"/>
                    <a:pt x="65" y="5240"/>
                  </a:cubicBezTo>
                  <a:cubicBezTo>
                    <a:pt x="93" y="5268"/>
                    <a:pt x="129" y="5279"/>
                    <a:pt x="168" y="5279"/>
                  </a:cubicBezTo>
                  <a:cubicBezTo>
                    <a:pt x="208" y="5279"/>
                    <a:pt x="248" y="5263"/>
                    <a:pt x="278" y="5233"/>
                  </a:cubicBezTo>
                  <a:cubicBezTo>
                    <a:pt x="1151" y="4287"/>
                    <a:pt x="1631" y="3056"/>
                    <a:pt x="1631" y="1771"/>
                  </a:cubicBezTo>
                  <a:cubicBezTo>
                    <a:pt x="1631" y="1199"/>
                    <a:pt x="1537" y="637"/>
                    <a:pt x="1352" y="102"/>
                  </a:cubicBezTo>
                  <a:cubicBezTo>
                    <a:pt x="1330" y="40"/>
                    <a:pt x="1272" y="1"/>
                    <a:pt x="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1"/>
            <p:cNvSpPr/>
            <p:nvPr/>
          </p:nvSpPr>
          <p:spPr>
            <a:xfrm>
              <a:off x="2592950" y="2504575"/>
              <a:ext cx="194150" cy="67275"/>
            </a:xfrm>
            <a:custGeom>
              <a:avLst/>
              <a:gdLst/>
              <a:ahLst/>
              <a:cxnLst/>
              <a:rect l="l" t="t" r="r" b="b"/>
              <a:pathLst>
                <a:path w="7766" h="2691" extrusionOk="0">
                  <a:moveTo>
                    <a:pt x="3353" y="1"/>
                  </a:moveTo>
                  <a:cubicBezTo>
                    <a:pt x="2155" y="1"/>
                    <a:pt x="990" y="423"/>
                    <a:pt x="72" y="1193"/>
                  </a:cubicBezTo>
                  <a:cubicBezTo>
                    <a:pt x="11" y="1248"/>
                    <a:pt x="1" y="1342"/>
                    <a:pt x="55" y="1407"/>
                  </a:cubicBezTo>
                  <a:cubicBezTo>
                    <a:pt x="85" y="1442"/>
                    <a:pt x="128" y="1460"/>
                    <a:pt x="171" y="1460"/>
                  </a:cubicBezTo>
                  <a:cubicBezTo>
                    <a:pt x="206" y="1460"/>
                    <a:pt x="240" y="1449"/>
                    <a:pt x="269" y="1425"/>
                  </a:cubicBezTo>
                  <a:cubicBezTo>
                    <a:pt x="1132" y="701"/>
                    <a:pt x="2227" y="303"/>
                    <a:pt x="3354" y="303"/>
                  </a:cubicBezTo>
                  <a:cubicBezTo>
                    <a:pt x="3598" y="303"/>
                    <a:pt x="3845" y="322"/>
                    <a:pt x="4081" y="357"/>
                  </a:cubicBezTo>
                  <a:cubicBezTo>
                    <a:pt x="5489" y="570"/>
                    <a:pt x="6723" y="1394"/>
                    <a:pt x="7465" y="2618"/>
                  </a:cubicBezTo>
                  <a:cubicBezTo>
                    <a:pt x="7494" y="2665"/>
                    <a:pt x="7542" y="2691"/>
                    <a:pt x="7594" y="2691"/>
                  </a:cubicBezTo>
                  <a:cubicBezTo>
                    <a:pt x="7621" y="2691"/>
                    <a:pt x="7647" y="2684"/>
                    <a:pt x="7673" y="2668"/>
                  </a:cubicBezTo>
                  <a:cubicBezTo>
                    <a:pt x="7744" y="2625"/>
                    <a:pt x="7766" y="2532"/>
                    <a:pt x="7723" y="2460"/>
                  </a:cubicBezTo>
                  <a:cubicBezTo>
                    <a:pt x="6933" y="1160"/>
                    <a:pt x="5622" y="286"/>
                    <a:pt x="4126" y="58"/>
                  </a:cubicBezTo>
                  <a:cubicBezTo>
                    <a:pt x="3873" y="21"/>
                    <a:pt x="3612" y="1"/>
                    <a:pt x="3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41"/>
            <p:cNvSpPr/>
            <p:nvPr/>
          </p:nvSpPr>
          <p:spPr>
            <a:xfrm>
              <a:off x="3539750" y="2908675"/>
              <a:ext cx="248475" cy="118525"/>
            </a:xfrm>
            <a:custGeom>
              <a:avLst/>
              <a:gdLst/>
              <a:ahLst/>
              <a:cxnLst/>
              <a:rect l="l" t="t" r="r" b="b"/>
              <a:pathLst>
                <a:path w="9939" h="4741" extrusionOk="0">
                  <a:moveTo>
                    <a:pt x="7807" y="0"/>
                  </a:moveTo>
                  <a:cubicBezTo>
                    <a:pt x="7723" y="0"/>
                    <a:pt x="7638" y="6"/>
                    <a:pt x="7552" y="16"/>
                  </a:cubicBezTo>
                  <a:lnTo>
                    <a:pt x="1885" y="729"/>
                  </a:lnTo>
                  <a:cubicBezTo>
                    <a:pt x="782" y="866"/>
                    <a:pt x="1" y="1874"/>
                    <a:pt x="138" y="2977"/>
                  </a:cubicBezTo>
                  <a:cubicBezTo>
                    <a:pt x="268" y="3996"/>
                    <a:pt x="1135" y="4740"/>
                    <a:pt x="2135" y="4740"/>
                  </a:cubicBezTo>
                  <a:cubicBezTo>
                    <a:pt x="2218" y="4740"/>
                    <a:pt x="2302" y="4735"/>
                    <a:pt x="2387" y="4725"/>
                  </a:cubicBezTo>
                  <a:lnTo>
                    <a:pt x="8054" y="4011"/>
                  </a:lnTo>
                  <a:cubicBezTo>
                    <a:pt x="9157" y="3873"/>
                    <a:pt x="9939" y="2866"/>
                    <a:pt x="9801" y="1762"/>
                  </a:cubicBezTo>
                  <a:cubicBezTo>
                    <a:pt x="9673" y="744"/>
                    <a:pt x="8807" y="0"/>
                    <a:pt x="7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41"/>
            <p:cNvSpPr/>
            <p:nvPr/>
          </p:nvSpPr>
          <p:spPr>
            <a:xfrm>
              <a:off x="3663150" y="2908675"/>
              <a:ext cx="125125" cy="108700"/>
            </a:xfrm>
            <a:custGeom>
              <a:avLst/>
              <a:gdLst/>
              <a:ahLst/>
              <a:cxnLst/>
              <a:rect l="l" t="t" r="r" b="b"/>
              <a:pathLst>
                <a:path w="5005" h="4348" extrusionOk="0">
                  <a:moveTo>
                    <a:pt x="2872" y="0"/>
                  </a:moveTo>
                  <a:cubicBezTo>
                    <a:pt x="2788" y="0"/>
                    <a:pt x="2703" y="6"/>
                    <a:pt x="2618" y="16"/>
                  </a:cubicBezTo>
                  <a:lnTo>
                    <a:pt x="22" y="342"/>
                  </a:lnTo>
                  <a:cubicBezTo>
                    <a:pt x="1" y="1302"/>
                    <a:pt x="82" y="2268"/>
                    <a:pt x="233" y="3217"/>
                  </a:cubicBezTo>
                  <a:cubicBezTo>
                    <a:pt x="293" y="3597"/>
                    <a:pt x="366" y="3974"/>
                    <a:pt x="445" y="4348"/>
                  </a:cubicBezTo>
                  <a:lnTo>
                    <a:pt x="3119" y="4011"/>
                  </a:lnTo>
                  <a:cubicBezTo>
                    <a:pt x="4223" y="3873"/>
                    <a:pt x="5004" y="2866"/>
                    <a:pt x="4866" y="1762"/>
                  </a:cubicBezTo>
                  <a:cubicBezTo>
                    <a:pt x="4740" y="744"/>
                    <a:pt x="3872" y="0"/>
                    <a:pt x="287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41"/>
            <p:cNvSpPr/>
            <p:nvPr/>
          </p:nvSpPr>
          <p:spPr>
            <a:xfrm>
              <a:off x="3708200" y="2578175"/>
              <a:ext cx="670050" cy="670025"/>
            </a:xfrm>
            <a:custGeom>
              <a:avLst/>
              <a:gdLst/>
              <a:ahLst/>
              <a:cxnLst/>
              <a:rect l="l" t="t" r="r" b="b"/>
              <a:pathLst>
                <a:path w="26802" h="26801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5"/>
                  </a:cubicBezTo>
                  <a:cubicBezTo>
                    <a:pt x="1412" y="6439"/>
                    <a:pt x="0" y="9847"/>
                    <a:pt x="0" y="13401"/>
                  </a:cubicBezTo>
                  <a:cubicBezTo>
                    <a:pt x="0" y="16954"/>
                    <a:pt x="1412" y="20362"/>
                    <a:pt x="3926" y="22876"/>
                  </a:cubicBezTo>
                  <a:cubicBezTo>
                    <a:pt x="6438" y="25389"/>
                    <a:pt x="9847" y="26800"/>
                    <a:pt x="13401" y="26800"/>
                  </a:cubicBezTo>
                  <a:cubicBezTo>
                    <a:pt x="16955" y="26800"/>
                    <a:pt x="20364" y="25389"/>
                    <a:pt x="22876" y="22876"/>
                  </a:cubicBezTo>
                  <a:cubicBezTo>
                    <a:pt x="25390" y="20362"/>
                    <a:pt x="26802" y="16954"/>
                    <a:pt x="26802" y="13401"/>
                  </a:cubicBezTo>
                  <a:cubicBezTo>
                    <a:pt x="26802" y="9847"/>
                    <a:pt x="25390" y="6439"/>
                    <a:pt x="22876" y="3925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41"/>
            <p:cNvSpPr/>
            <p:nvPr/>
          </p:nvSpPr>
          <p:spPr>
            <a:xfrm>
              <a:off x="3741700" y="2611675"/>
              <a:ext cx="603050" cy="603025"/>
            </a:xfrm>
            <a:custGeom>
              <a:avLst/>
              <a:gdLst/>
              <a:ahLst/>
              <a:cxnLst/>
              <a:rect l="l" t="t" r="r" b="b"/>
              <a:pathLst>
                <a:path w="24122" h="24121" extrusionOk="0">
                  <a:moveTo>
                    <a:pt x="12061" y="1"/>
                  </a:moveTo>
                  <a:cubicBezTo>
                    <a:pt x="8862" y="1"/>
                    <a:pt x="5795" y="1270"/>
                    <a:pt x="3533" y="3532"/>
                  </a:cubicBezTo>
                  <a:cubicBezTo>
                    <a:pt x="1272" y="5794"/>
                    <a:pt x="0" y="8862"/>
                    <a:pt x="0" y="12061"/>
                  </a:cubicBezTo>
                  <a:cubicBezTo>
                    <a:pt x="0" y="15259"/>
                    <a:pt x="1272" y="18327"/>
                    <a:pt x="3533" y="20589"/>
                  </a:cubicBezTo>
                  <a:cubicBezTo>
                    <a:pt x="5795" y="22851"/>
                    <a:pt x="8862" y="24120"/>
                    <a:pt x="12061" y="24120"/>
                  </a:cubicBezTo>
                  <a:cubicBezTo>
                    <a:pt x="15260" y="24120"/>
                    <a:pt x="18327" y="22851"/>
                    <a:pt x="20589" y="20589"/>
                  </a:cubicBezTo>
                  <a:cubicBezTo>
                    <a:pt x="22850" y="18327"/>
                    <a:pt x="24122" y="15259"/>
                    <a:pt x="24122" y="12061"/>
                  </a:cubicBezTo>
                  <a:cubicBezTo>
                    <a:pt x="24122" y="8862"/>
                    <a:pt x="22850" y="5794"/>
                    <a:pt x="20589" y="3532"/>
                  </a:cubicBezTo>
                  <a:cubicBezTo>
                    <a:pt x="18327" y="1270"/>
                    <a:pt x="15260" y="1"/>
                    <a:pt x="1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41"/>
            <p:cNvSpPr/>
            <p:nvPr/>
          </p:nvSpPr>
          <p:spPr>
            <a:xfrm>
              <a:off x="3785375" y="2655325"/>
              <a:ext cx="515700" cy="515725"/>
            </a:xfrm>
            <a:custGeom>
              <a:avLst/>
              <a:gdLst/>
              <a:ahLst/>
              <a:cxnLst/>
              <a:rect l="l" t="t" r="r" b="b"/>
              <a:pathLst>
                <a:path w="20628" h="20629" extrusionOk="0">
                  <a:moveTo>
                    <a:pt x="10314" y="0"/>
                  </a:moveTo>
                  <a:cubicBezTo>
                    <a:pt x="7579" y="0"/>
                    <a:pt x="4955" y="1088"/>
                    <a:pt x="3022" y="3021"/>
                  </a:cubicBezTo>
                  <a:cubicBezTo>
                    <a:pt x="1087" y="4956"/>
                    <a:pt x="0" y="7579"/>
                    <a:pt x="0" y="10315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2"/>
                    <a:pt x="7579" y="20629"/>
                    <a:pt x="10314" y="20629"/>
                  </a:cubicBezTo>
                  <a:cubicBezTo>
                    <a:pt x="13050" y="20629"/>
                    <a:pt x="15673" y="19542"/>
                    <a:pt x="17608" y="17607"/>
                  </a:cubicBezTo>
                  <a:cubicBezTo>
                    <a:pt x="19541" y="15673"/>
                    <a:pt x="20628" y="13050"/>
                    <a:pt x="20628" y="10315"/>
                  </a:cubicBezTo>
                  <a:cubicBezTo>
                    <a:pt x="20628" y="7579"/>
                    <a:pt x="19541" y="4956"/>
                    <a:pt x="17608" y="3021"/>
                  </a:cubicBezTo>
                  <a:cubicBezTo>
                    <a:pt x="15673" y="1088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41"/>
            <p:cNvSpPr/>
            <p:nvPr/>
          </p:nvSpPr>
          <p:spPr>
            <a:xfrm>
              <a:off x="3878250" y="2748225"/>
              <a:ext cx="329950" cy="329925"/>
            </a:xfrm>
            <a:custGeom>
              <a:avLst/>
              <a:gdLst/>
              <a:ahLst/>
              <a:cxnLst/>
              <a:rect l="l" t="t" r="r" b="b"/>
              <a:pathLst>
                <a:path w="13198" h="13197" extrusionOk="0">
                  <a:moveTo>
                    <a:pt x="6599" y="1"/>
                  </a:moveTo>
                  <a:cubicBezTo>
                    <a:pt x="4849" y="1"/>
                    <a:pt x="3171" y="696"/>
                    <a:pt x="1934" y="1933"/>
                  </a:cubicBezTo>
                  <a:cubicBezTo>
                    <a:pt x="695" y="3171"/>
                    <a:pt x="0" y="4849"/>
                    <a:pt x="0" y="6599"/>
                  </a:cubicBezTo>
                  <a:cubicBezTo>
                    <a:pt x="0" y="8349"/>
                    <a:pt x="695" y="10027"/>
                    <a:pt x="1934" y="11264"/>
                  </a:cubicBezTo>
                  <a:cubicBezTo>
                    <a:pt x="3171" y="12501"/>
                    <a:pt x="4849" y="13196"/>
                    <a:pt x="6599" y="13196"/>
                  </a:cubicBezTo>
                  <a:cubicBezTo>
                    <a:pt x="8349" y="13196"/>
                    <a:pt x="10027" y="12501"/>
                    <a:pt x="11264" y="11264"/>
                  </a:cubicBezTo>
                  <a:cubicBezTo>
                    <a:pt x="12502" y="10027"/>
                    <a:pt x="13198" y="8349"/>
                    <a:pt x="13198" y="6599"/>
                  </a:cubicBezTo>
                  <a:cubicBezTo>
                    <a:pt x="13198" y="4849"/>
                    <a:pt x="12502" y="3171"/>
                    <a:pt x="11264" y="1933"/>
                  </a:cubicBezTo>
                  <a:cubicBezTo>
                    <a:pt x="10027" y="696"/>
                    <a:pt x="8349" y="1"/>
                    <a:pt x="659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41"/>
            <p:cNvSpPr/>
            <p:nvPr/>
          </p:nvSpPr>
          <p:spPr>
            <a:xfrm>
              <a:off x="3948075" y="2826525"/>
              <a:ext cx="190300" cy="173325"/>
            </a:xfrm>
            <a:custGeom>
              <a:avLst/>
              <a:gdLst/>
              <a:ahLst/>
              <a:cxnLst/>
              <a:rect l="l" t="t" r="r" b="b"/>
              <a:pathLst>
                <a:path w="7612" h="6933" extrusionOk="0">
                  <a:moveTo>
                    <a:pt x="3806" y="0"/>
                  </a:moveTo>
                  <a:cubicBezTo>
                    <a:pt x="2919" y="0"/>
                    <a:pt x="2032" y="338"/>
                    <a:pt x="1355" y="1015"/>
                  </a:cubicBezTo>
                  <a:cubicBezTo>
                    <a:pt x="1" y="2369"/>
                    <a:pt x="1" y="4564"/>
                    <a:pt x="1355" y="5918"/>
                  </a:cubicBezTo>
                  <a:cubicBezTo>
                    <a:pt x="2032" y="6594"/>
                    <a:pt x="2919" y="6933"/>
                    <a:pt x="3806" y="6933"/>
                  </a:cubicBezTo>
                  <a:cubicBezTo>
                    <a:pt x="4693" y="6933"/>
                    <a:pt x="5580" y="6594"/>
                    <a:pt x="6257" y="5918"/>
                  </a:cubicBezTo>
                  <a:cubicBezTo>
                    <a:pt x="7611" y="4564"/>
                    <a:pt x="7611" y="2369"/>
                    <a:pt x="6257" y="1015"/>
                  </a:cubicBezTo>
                  <a:cubicBezTo>
                    <a:pt x="5580" y="338"/>
                    <a:pt x="4693" y="0"/>
                    <a:pt x="3806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41"/>
            <p:cNvSpPr/>
            <p:nvPr/>
          </p:nvSpPr>
          <p:spPr>
            <a:xfrm>
              <a:off x="3820275" y="2705150"/>
              <a:ext cx="254250" cy="337850"/>
            </a:xfrm>
            <a:custGeom>
              <a:avLst/>
              <a:gdLst/>
              <a:ahLst/>
              <a:cxnLst/>
              <a:rect l="l" t="t" r="r" b="b"/>
              <a:pathLst>
                <a:path w="10170" h="13514" extrusionOk="0">
                  <a:moveTo>
                    <a:pt x="8916" y="0"/>
                  </a:moveTo>
                  <a:cubicBezTo>
                    <a:pt x="8321" y="0"/>
                    <a:pt x="7727" y="65"/>
                    <a:pt x="7139" y="193"/>
                  </a:cubicBezTo>
                  <a:cubicBezTo>
                    <a:pt x="6802" y="269"/>
                    <a:pt x="6466" y="363"/>
                    <a:pt x="6140" y="478"/>
                  </a:cubicBezTo>
                  <a:cubicBezTo>
                    <a:pt x="4640" y="1008"/>
                    <a:pt x="3328" y="1956"/>
                    <a:pt x="2347" y="3220"/>
                  </a:cubicBezTo>
                  <a:cubicBezTo>
                    <a:pt x="0" y="6240"/>
                    <a:pt x="9" y="10451"/>
                    <a:pt x="2368" y="13456"/>
                  </a:cubicBezTo>
                  <a:cubicBezTo>
                    <a:pt x="2400" y="13493"/>
                    <a:pt x="2444" y="13513"/>
                    <a:pt x="2488" y="13513"/>
                  </a:cubicBezTo>
                  <a:cubicBezTo>
                    <a:pt x="2521" y="13513"/>
                    <a:pt x="2553" y="13503"/>
                    <a:pt x="2579" y="13483"/>
                  </a:cubicBezTo>
                  <a:cubicBezTo>
                    <a:pt x="2643" y="13432"/>
                    <a:pt x="2655" y="13336"/>
                    <a:pt x="2603" y="13270"/>
                  </a:cubicBezTo>
                  <a:cubicBezTo>
                    <a:pt x="330" y="10373"/>
                    <a:pt x="323" y="6316"/>
                    <a:pt x="2583" y="3403"/>
                  </a:cubicBezTo>
                  <a:cubicBezTo>
                    <a:pt x="3529" y="2188"/>
                    <a:pt x="4793" y="1274"/>
                    <a:pt x="6238" y="763"/>
                  </a:cubicBezTo>
                  <a:cubicBezTo>
                    <a:pt x="6552" y="652"/>
                    <a:pt x="6876" y="561"/>
                    <a:pt x="7202" y="490"/>
                  </a:cubicBezTo>
                  <a:cubicBezTo>
                    <a:pt x="7769" y="366"/>
                    <a:pt x="8343" y="303"/>
                    <a:pt x="8919" y="303"/>
                  </a:cubicBezTo>
                  <a:cubicBezTo>
                    <a:pt x="9274" y="303"/>
                    <a:pt x="9631" y="327"/>
                    <a:pt x="9986" y="375"/>
                  </a:cubicBezTo>
                  <a:cubicBezTo>
                    <a:pt x="9994" y="376"/>
                    <a:pt x="10002" y="377"/>
                    <a:pt x="10010" y="377"/>
                  </a:cubicBezTo>
                  <a:cubicBezTo>
                    <a:pt x="10082" y="377"/>
                    <a:pt x="10147" y="320"/>
                    <a:pt x="10156" y="246"/>
                  </a:cubicBezTo>
                  <a:cubicBezTo>
                    <a:pt x="10169" y="163"/>
                    <a:pt x="10110" y="85"/>
                    <a:pt x="10027" y="75"/>
                  </a:cubicBezTo>
                  <a:cubicBezTo>
                    <a:pt x="9657" y="25"/>
                    <a:pt x="9286" y="0"/>
                    <a:pt x="8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41"/>
            <p:cNvSpPr/>
            <p:nvPr/>
          </p:nvSpPr>
          <p:spPr>
            <a:xfrm>
              <a:off x="3913675" y="3070700"/>
              <a:ext cx="200225" cy="50550"/>
            </a:xfrm>
            <a:custGeom>
              <a:avLst/>
              <a:gdLst/>
              <a:ahLst/>
              <a:cxnLst/>
              <a:rect l="l" t="t" r="r" b="b"/>
              <a:pathLst>
                <a:path w="8009" h="2022" extrusionOk="0">
                  <a:moveTo>
                    <a:pt x="174" y="0"/>
                  </a:moveTo>
                  <a:cubicBezTo>
                    <a:pt x="129" y="0"/>
                    <a:pt x="84" y="21"/>
                    <a:pt x="54" y="59"/>
                  </a:cubicBezTo>
                  <a:cubicBezTo>
                    <a:pt x="1" y="124"/>
                    <a:pt x="14" y="219"/>
                    <a:pt x="80" y="272"/>
                  </a:cubicBezTo>
                  <a:cubicBezTo>
                    <a:pt x="1539" y="1405"/>
                    <a:pt x="3343" y="2022"/>
                    <a:pt x="5182" y="2022"/>
                  </a:cubicBezTo>
                  <a:cubicBezTo>
                    <a:pt x="5268" y="2022"/>
                    <a:pt x="5358" y="2020"/>
                    <a:pt x="5446" y="2016"/>
                  </a:cubicBezTo>
                  <a:cubicBezTo>
                    <a:pt x="6277" y="1989"/>
                    <a:pt x="7100" y="1841"/>
                    <a:pt x="7888" y="1570"/>
                  </a:cubicBezTo>
                  <a:cubicBezTo>
                    <a:pt x="7967" y="1543"/>
                    <a:pt x="8008" y="1457"/>
                    <a:pt x="7981" y="1378"/>
                  </a:cubicBezTo>
                  <a:cubicBezTo>
                    <a:pt x="7959" y="1316"/>
                    <a:pt x="7901" y="1277"/>
                    <a:pt x="7838" y="1277"/>
                  </a:cubicBezTo>
                  <a:cubicBezTo>
                    <a:pt x="7822" y="1277"/>
                    <a:pt x="7805" y="1279"/>
                    <a:pt x="7789" y="1285"/>
                  </a:cubicBezTo>
                  <a:cubicBezTo>
                    <a:pt x="7029" y="1544"/>
                    <a:pt x="6238" y="1690"/>
                    <a:pt x="5436" y="1715"/>
                  </a:cubicBezTo>
                  <a:cubicBezTo>
                    <a:pt x="5348" y="1718"/>
                    <a:pt x="5261" y="1719"/>
                    <a:pt x="5174" y="1719"/>
                  </a:cubicBezTo>
                  <a:cubicBezTo>
                    <a:pt x="3401" y="1719"/>
                    <a:pt x="1669" y="1124"/>
                    <a:pt x="265" y="32"/>
                  </a:cubicBezTo>
                  <a:cubicBezTo>
                    <a:pt x="238" y="11"/>
                    <a:pt x="206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41"/>
            <p:cNvSpPr/>
            <p:nvPr/>
          </p:nvSpPr>
          <p:spPr>
            <a:xfrm>
              <a:off x="4164250" y="2748075"/>
              <a:ext cx="93475" cy="294200"/>
            </a:xfrm>
            <a:custGeom>
              <a:avLst/>
              <a:gdLst/>
              <a:ahLst/>
              <a:cxnLst/>
              <a:rect l="l" t="t" r="r" b="b"/>
              <a:pathLst>
                <a:path w="3739" h="11768" extrusionOk="0">
                  <a:moveTo>
                    <a:pt x="173" y="1"/>
                  </a:moveTo>
                  <a:cubicBezTo>
                    <a:pt x="128" y="1"/>
                    <a:pt x="82" y="21"/>
                    <a:pt x="52" y="60"/>
                  </a:cubicBezTo>
                  <a:cubicBezTo>
                    <a:pt x="0" y="124"/>
                    <a:pt x="12" y="220"/>
                    <a:pt x="79" y="272"/>
                  </a:cubicBezTo>
                  <a:cubicBezTo>
                    <a:pt x="1431" y="1322"/>
                    <a:pt x="2395" y="2747"/>
                    <a:pt x="2867" y="4388"/>
                  </a:cubicBezTo>
                  <a:cubicBezTo>
                    <a:pt x="2959" y="4708"/>
                    <a:pt x="3030" y="5036"/>
                    <a:pt x="3082" y="5363"/>
                  </a:cubicBezTo>
                  <a:cubicBezTo>
                    <a:pt x="3427" y="7571"/>
                    <a:pt x="2863" y="9760"/>
                    <a:pt x="1492" y="11524"/>
                  </a:cubicBezTo>
                  <a:cubicBezTo>
                    <a:pt x="1441" y="11589"/>
                    <a:pt x="1452" y="11683"/>
                    <a:pt x="1520" y="11736"/>
                  </a:cubicBezTo>
                  <a:cubicBezTo>
                    <a:pt x="1548" y="11756"/>
                    <a:pt x="1580" y="11768"/>
                    <a:pt x="1613" y="11768"/>
                  </a:cubicBezTo>
                  <a:cubicBezTo>
                    <a:pt x="1657" y="11768"/>
                    <a:pt x="1702" y="11746"/>
                    <a:pt x="1732" y="11706"/>
                  </a:cubicBezTo>
                  <a:cubicBezTo>
                    <a:pt x="3154" y="9876"/>
                    <a:pt x="3738" y="7606"/>
                    <a:pt x="3380" y="5314"/>
                  </a:cubicBezTo>
                  <a:cubicBezTo>
                    <a:pt x="3327" y="4974"/>
                    <a:pt x="3251" y="4633"/>
                    <a:pt x="3156" y="4303"/>
                  </a:cubicBezTo>
                  <a:cubicBezTo>
                    <a:pt x="2668" y="2601"/>
                    <a:pt x="1667" y="1124"/>
                    <a:pt x="263" y="32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41"/>
            <p:cNvSpPr/>
            <p:nvPr/>
          </p:nvSpPr>
          <p:spPr>
            <a:xfrm>
              <a:off x="4070725" y="2868525"/>
              <a:ext cx="29475" cy="80225"/>
            </a:xfrm>
            <a:custGeom>
              <a:avLst/>
              <a:gdLst/>
              <a:ahLst/>
              <a:cxnLst/>
              <a:rect l="l" t="t" r="r" b="b"/>
              <a:pathLst>
                <a:path w="1179" h="3209" extrusionOk="0">
                  <a:moveTo>
                    <a:pt x="172" y="1"/>
                  </a:moveTo>
                  <a:cubicBezTo>
                    <a:pt x="127" y="1"/>
                    <a:pt x="82" y="21"/>
                    <a:pt x="52" y="59"/>
                  </a:cubicBezTo>
                  <a:cubicBezTo>
                    <a:pt x="1" y="125"/>
                    <a:pt x="12" y="219"/>
                    <a:pt x="79" y="271"/>
                  </a:cubicBezTo>
                  <a:cubicBezTo>
                    <a:pt x="484" y="586"/>
                    <a:pt x="745" y="1039"/>
                    <a:pt x="806" y="1548"/>
                  </a:cubicBezTo>
                  <a:cubicBezTo>
                    <a:pt x="869" y="2057"/>
                    <a:pt x="732" y="2561"/>
                    <a:pt x="418" y="2965"/>
                  </a:cubicBezTo>
                  <a:cubicBezTo>
                    <a:pt x="366" y="3030"/>
                    <a:pt x="378" y="3124"/>
                    <a:pt x="445" y="3177"/>
                  </a:cubicBezTo>
                  <a:cubicBezTo>
                    <a:pt x="474" y="3199"/>
                    <a:pt x="505" y="3209"/>
                    <a:pt x="538" y="3209"/>
                  </a:cubicBezTo>
                  <a:cubicBezTo>
                    <a:pt x="583" y="3209"/>
                    <a:pt x="627" y="3187"/>
                    <a:pt x="656" y="3152"/>
                  </a:cubicBezTo>
                  <a:cubicBezTo>
                    <a:pt x="1020" y="2682"/>
                    <a:pt x="1179" y="2100"/>
                    <a:pt x="1106" y="1511"/>
                  </a:cubicBezTo>
                  <a:cubicBezTo>
                    <a:pt x="1033" y="922"/>
                    <a:pt x="733" y="397"/>
                    <a:pt x="263" y="33"/>
                  </a:cubicBezTo>
                  <a:cubicBezTo>
                    <a:pt x="236" y="11"/>
                    <a:pt x="204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41"/>
            <p:cNvSpPr/>
            <p:nvPr/>
          </p:nvSpPr>
          <p:spPr>
            <a:xfrm>
              <a:off x="3983975" y="2857625"/>
              <a:ext cx="70750" cy="83100"/>
            </a:xfrm>
            <a:custGeom>
              <a:avLst/>
              <a:gdLst/>
              <a:ahLst/>
              <a:cxnLst/>
              <a:rect l="l" t="t" r="r" b="b"/>
              <a:pathLst>
                <a:path w="2830" h="3324" extrusionOk="0">
                  <a:moveTo>
                    <a:pt x="2375" y="1"/>
                  </a:moveTo>
                  <a:cubicBezTo>
                    <a:pt x="1694" y="1"/>
                    <a:pt x="1040" y="312"/>
                    <a:pt x="616" y="859"/>
                  </a:cubicBezTo>
                  <a:cubicBezTo>
                    <a:pt x="88" y="1540"/>
                    <a:pt x="1" y="2475"/>
                    <a:pt x="396" y="3242"/>
                  </a:cubicBezTo>
                  <a:cubicBezTo>
                    <a:pt x="424" y="3294"/>
                    <a:pt x="475" y="3324"/>
                    <a:pt x="531" y="3324"/>
                  </a:cubicBezTo>
                  <a:cubicBezTo>
                    <a:pt x="554" y="3324"/>
                    <a:pt x="578" y="3320"/>
                    <a:pt x="600" y="3308"/>
                  </a:cubicBezTo>
                  <a:cubicBezTo>
                    <a:pt x="673" y="3271"/>
                    <a:pt x="702" y="3179"/>
                    <a:pt x="664" y="3105"/>
                  </a:cubicBezTo>
                  <a:cubicBezTo>
                    <a:pt x="322" y="2441"/>
                    <a:pt x="398" y="1633"/>
                    <a:pt x="855" y="1045"/>
                  </a:cubicBezTo>
                  <a:cubicBezTo>
                    <a:pt x="1221" y="576"/>
                    <a:pt x="1783" y="304"/>
                    <a:pt x="2371" y="304"/>
                  </a:cubicBezTo>
                  <a:cubicBezTo>
                    <a:pt x="2463" y="304"/>
                    <a:pt x="2556" y="311"/>
                    <a:pt x="2648" y="324"/>
                  </a:cubicBezTo>
                  <a:cubicBezTo>
                    <a:pt x="2653" y="325"/>
                    <a:pt x="2657" y="325"/>
                    <a:pt x="2662" y="325"/>
                  </a:cubicBezTo>
                  <a:cubicBezTo>
                    <a:pt x="2737" y="325"/>
                    <a:pt x="2808" y="272"/>
                    <a:pt x="2820" y="195"/>
                  </a:cubicBezTo>
                  <a:cubicBezTo>
                    <a:pt x="2830" y="112"/>
                    <a:pt x="2773" y="35"/>
                    <a:pt x="2691" y="23"/>
                  </a:cubicBezTo>
                  <a:cubicBezTo>
                    <a:pt x="2585" y="8"/>
                    <a:pt x="2480" y="1"/>
                    <a:pt x="2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41"/>
            <p:cNvSpPr/>
            <p:nvPr/>
          </p:nvSpPr>
          <p:spPr>
            <a:xfrm>
              <a:off x="4007200" y="2950300"/>
              <a:ext cx="61575" cy="18500"/>
            </a:xfrm>
            <a:custGeom>
              <a:avLst/>
              <a:gdLst/>
              <a:ahLst/>
              <a:cxnLst/>
              <a:rect l="l" t="t" r="r" b="b"/>
              <a:pathLst>
                <a:path w="2463" h="740" extrusionOk="0">
                  <a:moveTo>
                    <a:pt x="173" y="1"/>
                  </a:moveTo>
                  <a:cubicBezTo>
                    <a:pt x="128" y="1"/>
                    <a:pt x="83" y="21"/>
                    <a:pt x="52" y="60"/>
                  </a:cubicBezTo>
                  <a:cubicBezTo>
                    <a:pt x="1" y="124"/>
                    <a:pt x="13" y="219"/>
                    <a:pt x="79" y="272"/>
                  </a:cubicBezTo>
                  <a:cubicBezTo>
                    <a:pt x="478" y="580"/>
                    <a:pt x="958" y="739"/>
                    <a:pt x="1442" y="739"/>
                  </a:cubicBezTo>
                  <a:cubicBezTo>
                    <a:pt x="1749" y="739"/>
                    <a:pt x="2060" y="675"/>
                    <a:pt x="2351" y="547"/>
                  </a:cubicBezTo>
                  <a:cubicBezTo>
                    <a:pt x="2428" y="513"/>
                    <a:pt x="2463" y="424"/>
                    <a:pt x="2428" y="346"/>
                  </a:cubicBezTo>
                  <a:cubicBezTo>
                    <a:pt x="2402" y="289"/>
                    <a:pt x="2346" y="256"/>
                    <a:pt x="2288" y="256"/>
                  </a:cubicBezTo>
                  <a:cubicBezTo>
                    <a:pt x="2268" y="256"/>
                    <a:pt x="2247" y="260"/>
                    <a:pt x="2228" y="269"/>
                  </a:cubicBezTo>
                  <a:cubicBezTo>
                    <a:pt x="1976" y="382"/>
                    <a:pt x="1709" y="437"/>
                    <a:pt x="1443" y="437"/>
                  </a:cubicBezTo>
                  <a:cubicBezTo>
                    <a:pt x="1024" y="437"/>
                    <a:pt x="608" y="299"/>
                    <a:pt x="264" y="33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41"/>
            <p:cNvSpPr/>
            <p:nvPr/>
          </p:nvSpPr>
          <p:spPr>
            <a:xfrm>
              <a:off x="3941100" y="2785475"/>
              <a:ext cx="182425" cy="55550"/>
            </a:xfrm>
            <a:custGeom>
              <a:avLst/>
              <a:gdLst/>
              <a:ahLst/>
              <a:cxnLst/>
              <a:rect l="l" t="t" r="r" b="b"/>
              <a:pathLst>
                <a:path w="7297" h="2222" extrusionOk="0">
                  <a:moveTo>
                    <a:pt x="4093" y="1"/>
                  </a:moveTo>
                  <a:cubicBezTo>
                    <a:pt x="3879" y="1"/>
                    <a:pt x="3664" y="14"/>
                    <a:pt x="3449" y="41"/>
                  </a:cubicBezTo>
                  <a:cubicBezTo>
                    <a:pt x="2094" y="212"/>
                    <a:pt x="889" y="900"/>
                    <a:pt x="52" y="1978"/>
                  </a:cubicBezTo>
                  <a:cubicBezTo>
                    <a:pt x="0" y="2042"/>
                    <a:pt x="13" y="2137"/>
                    <a:pt x="79" y="2188"/>
                  </a:cubicBezTo>
                  <a:cubicBezTo>
                    <a:pt x="108" y="2210"/>
                    <a:pt x="141" y="2221"/>
                    <a:pt x="172" y="2221"/>
                  </a:cubicBezTo>
                  <a:cubicBezTo>
                    <a:pt x="217" y="2221"/>
                    <a:pt x="263" y="2201"/>
                    <a:pt x="294" y="2161"/>
                  </a:cubicBezTo>
                  <a:cubicBezTo>
                    <a:pt x="1081" y="1148"/>
                    <a:pt x="2215" y="500"/>
                    <a:pt x="3489" y="341"/>
                  </a:cubicBezTo>
                  <a:cubicBezTo>
                    <a:pt x="3692" y="315"/>
                    <a:pt x="3894" y="303"/>
                    <a:pt x="4095" y="303"/>
                  </a:cubicBezTo>
                  <a:cubicBezTo>
                    <a:pt x="5157" y="303"/>
                    <a:pt x="6181" y="652"/>
                    <a:pt x="7035" y="1314"/>
                  </a:cubicBezTo>
                  <a:cubicBezTo>
                    <a:pt x="7061" y="1335"/>
                    <a:pt x="7093" y="1346"/>
                    <a:pt x="7125" y="1346"/>
                  </a:cubicBezTo>
                  <a:cubicBezTo>
                    <a:pt x="7170" y="1346"/>
                    <a:pt x="7215" y="1325"/>
                    <a:pt x="7245" y="1287"/>
                  </a:cubicBezTo>
                  <a:cubicBezTo>
                    <a:pt x="7297" y="1222"/>
                    <a:pt x="7285" y="1128"/>
                    <a:pt x="7218" y="1076"/>
                  </a:cubicBezTo>
                  <a:cubicBezTo>
                    <a:pt x="6313" y="372"/>
                    <a:pt x="5222" y="1"/>
                    <a:pt x="4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41"/>
            <p:cNvSpPr/>
            <p:nvPr/>
          </p:nvSpPr>
          <p:spPr>
            <a:xfrm>
              <a:off x="3916975" y="2929825"/>
              <a:ext cx="90675" cy="104500"/>
            </a:xfrm>
            <a:custGeom>
              <a:avLst/>
              <a:gdLst/>
              <a:ahLst/>
              <a:cxnLst/>
              <a:rect l="l" t="t" r="r" b="b"/>
              <a:pathLst>
                <a:path w="3627" h="4180" extrusionOk="0">
                  <a:moveTo>
                    <a:pt x="164" y="1"/>
                  </a:moveTo>
                  <a:cubicBezTo>
                    <a:pt x="155" y="1"/>
                    <a:pt x="147" y="2"/>
                    <a:pt x="138" y="3"/>
                  </a:cubicBezTo>
                  <a:cubicBezTo>
                    <a:pt x="55" y="17"/>
                    <a:pt x="1" y="95"/>
                    <a:pt x="15" y="176"/>
                  </a:cubicBezTo>
                  <a:cubicBezTo>
                    <a:pt x="226" y="1446"/>
                    <a:pt x="902" y="2581"/>
                    <a:pt x="1918" y="3370"/>
                  </a:cubicBezTo>
                  <a:cubicBezTo>
                    <a:pt x="2370" y="3718"/>
                    <a:pt x="2870" y="3989"/>
                    <a:pt x="3407" y="4172"/>
                  </a:cubicBezTo>
                  <a:cubicBezTo>
                    <a:pt x="3423" y="4177"/>
                    <a:pt x="3440" y="4180"/>
                    <a:pt x="3456" y="4180"/>
                  </a:cubicBezTo>
                  <a:cubicBezTo>
                    <a:pt x="3521" y="4180"/>
                    <a:pt x="3578" y="4139"/>
                    <a:pt x="3600" y="4076"/>
                  </a:cubicBezTo>
                  <a:cubicBezTo>
                    <a:pt x="3627" y="3997"/>
                    <a:pt x="3584" y="3911"/>
                    <a:pt x="3505" y="3886"/>
                  </a:cubicBezTo>
                  <a:cubicBezTo>
                    <a:pt x="2999" y="3714"/>
                    <a:pt x="2527" y="3459"/>
                    <a:pt x="2103" y="3129"/>
                  </a:cubicBezTo>
                  <a:cubicBezTo>
                    <a:pt x="1147" y="2388"/>
                    <a:pt x="511" y="1322"/>
                    <a:pt x="312" y="126"/>
                  </a:cubicBezTo>
                  <a:cubicBezTo>
                    <a:pt x="299" y="53"/>
                    <a:pt x="234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41"/>
            <p:cNvSpPr/>
            <p:nvPr/>
          </p:nvSpPr>
          <p:spPr>
            <a:xfrm>
              <a:off x="4024900" y="2904775"/>
              <a:ext cx="147100" cy="136100"/>
            </a:xfrm>
            <a:custGeom>
              <a:avLst/>
              <a:gdLst/>
              <a:ahLst/>
              <a:cxnLst/>
              <a:rect l="l" t="t" r="r" b="b"/>
              <a:pathLst>
                <a:path w="5884" h="5444" extrusionOk="0">
                  <a:moveTo>
                    <a:pt x="5682" y="0"/>
                  </a:moveTo>
                  <a:cubicBezTo>
                    <a:pt x="5599" y="3"/>
                    <a:pt x="5533" y="73"/>
                    <a:pt x="5536" y="158"/>
                  </a:cubicBezTo>
                  <a:cubicBezTo>
                    <a:pt x="5579" y="1283"/>
                    <a:pt x="5220" y="2394"/>
                    <a:pt x="4530" y="3284"/>
                  </a:cubicBezTo>
                  <a:cubicBezTo>
                    <a:pt x="4379" y="3476"/>
                    <a:pt x="4216" y="3657"/>
                    <a:pt x="4041" y="3823"/>
                  </a:cubicBezTo>
                  <a:cubicBezTo>
                    <a:pt x="3145" y="4675"/>
                    <a:pt x="1965" y="5142"/>
                    <a:pt x="739" y="5142"/>
                  </a:cubicBezTo>
                  <a:cubicBezTo>
                    <a:pt x="553" y="5142"/>
                    <a:pt x="367" y="5132"/>
                    <a:pt x="180" y="5110"/>
                  </a:cubicBezTo>
                  <a:cubicBezTo>
                    <a:pt x="174" y="5109"/>
                    <a:pt x="168" y="5109"/>
                    <a:pt x="162" y="5109"/>
                  </a:cubicBezTo>
                  <a:cubicBezTo>
                    <a:pt x="86" y="5109"/>
                    <a:pt x="20" y="5166"/>
                    <a:pt x="12" y="5242"/>
                  </a:cubicBezTo>
                  <a:cubicBezTo>
                    <a:pt x="1" y="5326"/>
                    <a:pt x="61" y="5401"/>
                    <a:pt x="144" y="5411"/>
                  </a:cubicBezTo>
                  <a:cubicBezTo>
                    <a:pt x="343" y="5434"/>
                    <a:pt x="539" y="5444"/>
                    <a:pt x="737" y="5444"/>
                  </a:cubicBezTo>
                  <a:cubicBezTo>
                    <a:pt x="2041" y="5444"/>
                    <a:pt x="3296" y="4949"/>
                    <a:pt x="4250" y="4042"/>
                  </a:cubicBezTo>
                  <a:cubicBezTo>
                    <a:pt x="4436" y="3866"/>
                    <a:pt x="4611" y="3672"/>
                    <a:pt x="4769" y="3469"/>
                  </a:cubicBezTo>
                  <a:cubicBezTo>
                    <a:pt x="5504" y="2520"/>
                    <a:pt x="5884" y="1340"/>
                    <a:pt x="5840" y="145"/>
                  </a:cubicBezTo>
                  <a:cubicBezTo>
                    <a:pt x="5835" y="62"/>
                    <a:pt x="5766" y="2"/>
                    <a:pt x="5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41"/>
            <p:cNvSpPr/>
            <p:nvPr/>
          </p:nvSpPr>
          <p:spPr>
            <a:xfrm>
              <a:off x="2844450" y="3164850"/>
              <a:ext cx="696900" cy="684500"/>
            </a:xfrm>
            <a:custGeom>
              <a:avLst/>
              <a:gdLst/>
              <a:ahLst/>
              <a:cxnLst/>
              <a:rect l="l" t="t" r="r" b="b"/>
              <a:pathLst>
                <a:path w="27876" h="27380" extrusionOk="0">
                  <a:moveTo>
                    <a:pt x="4072" y="0"/>
                  </a:moveTo>
                  <a:cubicBezTo>
                    <a:pt x="3788" y="0"/>
                    <a:pt x="3504" y="72"/>
                    <a:pt x="3227" y="143"/>
                  </a:cubicBezTo>
                  <a:cubicBezTo>
                    <a:pt x="2529" y="325"/>
                    <a:pt x="1808" y="513"/>
                    <a:pt x="1232" y="949"/>
                  </a:cubicBezTo>
                  <a:cubicBezTo>
                    <a:pt x="654" y="1383"/>
                    <a:pt x="1" y="2571"/>
                    <a:pt x="441" y="3143"/>
                  </a:cubicBezTo>
                  <a:cubicBezTo>
                    <a:pt x="5094" y="9177"/>
                    <a:pt x="7677" y="16779"/>
                    <a:pt x="7667" y="24398"/>
                  </a:cubicBezTo>
                  <a:cubicBezTo>
                    <a:pt x="7664" y="25203"/>
                    <a:pt x="7661" y="26086"/>
                    <a:pt x="8177" y="26707"/>
                  </a:cubicBezTo>
                  <a:cubicBezTo>
                    <a:pt x="8592" y="27203"/>
                    <a:pt x="9195" y="27380"/>
                    <a:pt x="9846" y="27380"/>
                  </a:cubicBezTo>
                  <a:cubicBezTo>
                    <a:pt x="10484" y="27380"/>
                    <a:pt x="11168" y="27210"/>
                    <a:pt x="11769" y="27008"/>
                  </a:cubicBezTo>
                  <a:cubicBezTo>
                    <a:pt x="14743" y="26004"/>
                    <a:pt x="17639" y="24702"/>
                    <a:pt x="20178" y="22853"/>
                  </a:cubicBezTo>
                  <a:cubicBezTo>
                    <a:pt x="22715" y="21004"/>
                    <a:pt x="24880" y="18582"/>
                    <a:pt x="26134" y="15705"/>
                  </a:cubicBezTo>
                  <a:cubicBezTo>
                    <a:pt x="26736" y="14325"/>
                    <a:pt x="27781" y="13403"/>
                    <a:pt x="27837" y="11901"/>
                  </a:cubicBezTo>
                  <a:cubicBezTo>
                    <a:pt x="27876" y="10940"/>
                    <a:pt x="27195" y="10067"/>
                    <a:pt x="26365" y="9580"/>
                  </a:cubicBezTo>
                  <a:cubicBezTo>
                    <a:pt x="25535" y="9091"/>
                    <a:pt x="24568" y="8906"/>
                    <a:pt x="23629" y="8692"/>
                  </a:cubicBezTo>
                  <a:cubicBezTo>
                    <a:pt x="17112" y="7213"/>
                    <a:pt x="11102" y="4040"/>
                    <a:pt x="5421" y="519"/>
                  </a:cubicBezTo>
                  <a:cubicBezTo>
                    <a:pt x="5056" y="291"/>
                    <a:pt x="4674" y="56"/>
                    <a:pt x="4246" y="10"/>
                  </a:cubicBezTo>
                  <a:cubicBezTo>
                    <a:pt x="4188" y="3"/>
                    <a:pt x="4130" y="0"/>
                    <a:pt x="4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41"/>
            <p:cNvSpPr/>
            <p:nvPr/>
          </p:nvSpPr>
          <p:spPr>
            <a:xfrm>
              <a:off x="2869825" y="3167675"/>
              <a:ext cx="671525" cy="681625"/>
            </a:xfrm>
            <a:custGeom>
              <a:avLst/>
              <a:gdLst/>
              <a:ahLst/>
              <a:cxnLst/>
              <a:rect l="l" t="t" r="r" b="b"/>
              <a:pathLst>
                <a:path w="26861" h="27265" extrusionOk="0">
                  <a:moveTo>
                    <a:pt x="3648" y="0"/>
                  </a:moveTo>
                  <a:lnTo>
                    <a:pt x="3648" y="0"/>
                  </a:lnTo>
                  <a:cubicBezTo>
                    <a:pt x="4286" y="887"/>
                    <a:pt x="5047" y="1697"/>
                    <a:pt x="5851" y="2434"/>
                  </a:cubicBezTo>
                  <a:cubicBezTo>
                    <a:pt x="7542" y="3982"/>
                    <a:pt x="9453" y="5279"/>
                    <a:pt x="11141" y="6828"/>
                  </a:cubicBezTo>
                  <a:cubicBezTo>
                    <a:pt x="12242" y="7837"/>
                    <a:pt x="13274" y="8999"/>
                    <a:pt x="13725" y="10420"/>
                  </a:cubicBezTo>
                  <a:cubicBezTo>
                    <a:pt x="13863" y="10854"/>
                    <a:pt x="13941" y="11335"/>
                    <a:pt x="13768" y="11754"/>
                  </a:cubicBezTo>
                  <a:cubicBezTo>
                    <a:pt x="13656" y="12025"/>
                    <a:pt x="13451" y="12244"/>
                    <a:pt x="13233" y="12440"/>
                  </a:cubicBezTo>
                  <a:cubicBezTo>
                    <a:pt x="12339" y="13254"/>
                    <a:pt x="11126" y="13768"/>
                    <a:pt x="9933" y="13768"/>
                  </a:cubicBezTo>
                  <a:cubicBezTo>
                    <a:pt x="9435" y="13768"/>
                    <a:pt x="8940" y="13678"/>
                    <a:pt x="8474" y="13484"/>
                  </a:cubicBezTo>
                  <a:cubicBezTo>
                    <a:pt x="7486" y="13071"/>
                    <a:pt x="6727" y="12254"/>
                    <a:pt x="6099" y="11388"/>
                  </a:cubicBezTo>
                  <a:cubicBezTo>
                    <a:pt x="4911" y="9753"/>
                    <a:pt x="4081" y="7876"/>
                    <a:pt x="2857" y="6265"/>
                  </a:cubicBezTo>
                  <a:cubicBezTo>
                    <a:pt x="2096" y="5264"/>
                    <a:pt x="1118" y="4351"/>
                    <a:pt x="0" y="3805"/>
                  </a:cubicBezTo>
                  <a:lnTo>
                    <a:pt x="0" y="3805"/>
                  </a:lnTo>
                  <a:cubicBezTo>
                    <a:pt x="4286" y="9709"/>
                    <a:pt x="6659" y="16984"/>
                    <a:pt x="6651" y="24280"/>
                  </a:cubicBezTo>
                  <a:cubicBezTo>
                    <a:pt x="6648" y="25087"/>
                    <a:pt x="6646" y="25970"/>
                    <a:pt x="7161" y="26591"/>
                  </a:cubicBezTo>
                  <a:cubicBezTo>
                    <a:pt x="7575" y="27088"/>
                    <a:pt x="8177" y="27264"/>
                    <a:pt x="8828" y="27264"/>
                  </a:cubicBezTo>
                  <a:cubicBezTo>
                    <a:pt x="9466" y="27264"/>
                    <a:pt x="10151" y="27095"/>
                    <a:pt x="10752" y="26892"/>
                  </a:cubicBezTo>
                  <a:cubicBezTo>
                    <a:pt x="13726" y="25889"/>
                    <a:pt x="16626" y="24587"/>
                    <a:pt x="19160" y="22737"/>
                  </a:cubicBezTo>
                  <a:cubicBezTo>
                    <a:pt x="21695" y="20887"/>
                    <a:pt x="23864" y="18466"/>
                    <a:pt x="25118" y="15588"/>
                  </a:cubicBezTo>
                  <a:cubicBezTo>
                    <a:pt x="25720" y="14209"/>
                    <a:pt x="26763" y="13286"/>
                    <a:pt x="26820" y="11781"/>
                  </a:cubicBezTo>
                  <a:cubicBezTo>
                    <a:pt x="26861" y="10825"/>
                    <a:pt x="26180" y="9952"/>
                    <a:pt x="25350" y="9465"/>
                  </a:cubicBezTo>
                  <a:cubicBezTo>
                    <a:pt x="24520" y="8978"/>
                    <a:pt x="23553" y="8791"/>
                    <a:pt x="22614" y="8578"/>
                  </a:cubicBezTo>
                  <a:cubicBezTo>
                    <a:pt x="16097" y="7099"/>
                    <a:pt x="10087" y="3926"/>
                    <a:pt x="4408" y="403"/>
                  </a:cubicBezTo>
                  <a:cubicBezTo>
                    <a:pt x="4164" y="252"/>
                    <a:pt x="3914" y="100"/>
                    <a:pt x="3648" y="0"/>
                  </a:cubicBezTo>
                  <a:close/>
                </a:path>
              </a:pathLst>
            </a:custGeom>
            <a:solidFill>
              <a:srgbClr val="FFEA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41"/>
            <p:cNvSpPr/>
            <p:nvPr/>
          </p:nvSpPr>
          <p:spPr>
            <a:xfrm>
              <a:off x="2819450" y="3128075"/>
              <a:ext cx="201100" cy="192000"/>
            </a:xfrm>
            <a:custGeom>
              <a:avLst/>
              <a:gdLst/>
              <a:ahLst/>
              <a:cxnLst/>
              <a:rect l="l" t="t" r="r" b="b"/>
              <a:pathLst>
                <a:path w="8044" h="7680" extrusionOk="0">
                  <a:moveTo>
                    <a:pt x="2344" y="1"/>
                  </a:moveTo>
                  <a:cubicBezTo>
                    <a:pt x="583" y="1"/>
                    <a:pt x="1" y="1900"/>
                    <a:pt x="585" y="3688"/>
                  </a:cubicBezTo>
                  <a:cubicBezTo>
                    <a:pt x="870" y="4562"/>
                    <a:pt x="1339" y="5376"/>
                    <a:pt x="1952" y="6063"/>
                  </a:cubicBezTo>
                  <a:cubicBezTo>
                    <a:pt x="2710" y="6910"/>
                    <a:pt x="3737" y="7576"/>
                    <a:pt x="4870" y="7670"/>
                  </a:cubicBezTo>
                  <a:cubicBezTo>
                    <a:pt x="4950" y="7676"/>
                    <a:pt x="5030" y="7679"/>
                    <a:pt x="5110" y="7679"/>
                  </a:cubicBezTo>
                  <a:cubicBezTo>
                    <a:pt x="6172" y="7679"/>
                    <a:pt x="7259" y="7112"/>
                    <a:pt x="7674" y="6139"/>
                  </a:cubicBezTo>
                  <a:cubicBezTo>
                    <a:pt x="8044" y="5275"/>
                    <a:pt x="7839" y="4250"/>
                    <a:pt x="7357" y="3444"/>
                  </a:cubicBezTo>
                  <a:cubicBezTo>
                    <a:pt x="6875" y="2637"/>
                    <a:pt x="6147" y="2013"/>
                    <a:pt x="5414" y="1428"/>
                  </a:cubicBezTo>
                  <a:cubicBezTo>
                    <a:pt x="4771" y="918"/>
                    <a:pt x="4098" y="414"/>
                    <a:pt x="3317" y="167"/>
                  </a:cubicBezTo>
                  <a:cubicBezTo>
                    <a:pt x="2960" y="53"/>
                    <a:pt x="2636" y="1"/>
                    <a:pt x="2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41"/>
            <p:cNvSpPr/>
            <p:nvPr/>
          </p:nvSpPr>
          <p:spPr>
            <a:xfrm>
              <a:off x="2833975" y="3142200"/>
              <a:ext cx="172275" cy="164500"/>
            </a:xfrm>
            <a:custGeom>
              <a:avLst/>
              <a:gdLst/>
              <a:ahLst/>
              <a:cxnLst/>
              <a:rect l="l" t="t" r="r" b="b"/>
              <a:pathLst>
                <a:path w="6891" h="6580" extrusionOk="0">
                  <a:moveTo>
                    <a:pt x="2006" y="1"/>
                  </a:moveTo>
                  <a:cubicBezTo>
                    <a:pt x="499" y="1"/>
                    <a:pt x="1" y="1628"/>
                    <a:pt x="500" y="3159"/>
                  </a:cubicBezTo>
                  <a:cubicBezTo>
                    <a:pt x="744" y="3907"/>
                    <a:pt x="1148" y="4606"/>
                    <a:pt x="1672" y="5194"/>
                  </a:cubicBezTo>
                  <a:cubicBezTo>
                    <a:pt x="2323" y="5921"/>
                    <a:pt x="3200" y="6491"/>
                    <a:pt x="4173" y="6571"/>
                  </a:cubicBezTo>
                  <a:cubicBezTo>
                    <a:pt x="4242" y="6577"/>
                    <a:pt x="4310" y="6580"/>
                    <a:pt x="4379" y="6580"/>
                  </a:cubicBezTo>
                  <a:cubicBezTo>
                    <a:pt x="5288" y="6580"/>
                    <a:pt x="6220" y="6093"/>
                    <a:pt x="6575" y="5259"/>
                  </a:cubicBezTo>
                  <a:cubicBezTo>
                    <a:pt x="6891" y="4518"/>
                    <a:pt x="6717" y="3640"/>
                    <a:pt x="6303" y="2951"/>
                  </a:cubicBezTo>
                  <a:cubicBezTo>
                    <a:pt x="5889" y="2260"/>
                    <a:pt x="5265" y="1726"/>
                    <a:pt x="4638" y="1224"/>
                  </a:cubicBezTo>
                  <a:cubicBezTo>
                    <a:pt x="4087" y="784"/>
                    <a:pt x="3510" y="354"/>
                    <a:pt x="2840" y="143"/>
                  </a:cubicBezTo>
                  <a:cubicBezTo>
                    <a:pt x="2535" y="46"/>
                    <a:pt x="2257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41"/>
            <p:cNvSpPr/>
            <p:nvPr/>
          </p:nvSpPr>
          <p:spPr>
            <a:xfrm>
              <a:off x="2912525" y="3341950"/>
              <a:ext cx="1307825" cy="1212600"/>
            </a:xfrm>
            <a:custGeom>
              <a:avLst/>
              <a:gdLst/>
              <a:ahLst/>
              <a:cxnLst/>
              <a:rect l="l" t="t" r="r" b="b"/>
              <a:pathLst>
                <a:path w="52313" h="48504" extrusionOk="0">
                  <a:moveTo>
                    <a:pt x="30502" y="0"/>
                  </a:moveTo>
                  <a:cubicBezTo>
                    <a:pt x="29499" y="0"/>
                    <a:pt x="28500" y="108"/>
                    <a:pt x="27526" y="347"/>
                  </a:cubicBezTo>
                  <a:cubicBezTo>
                    <a:pt x="24029" y="1207"/>
                    <a:pt x="21154" y="3658"/>
                    <a:pt x="17824" y="5027"/>
                  </a:cubicBezTo>
                  <a:cubicBezTo>
                    <a:pt x="15273" y="6076"/>
                    <a:pt x="11335" y="6589"/>
                    <a:pt x="10780" y="9290"/>
                  </a:cubicBezTo>
                  <a:cubicBezTo>
                    <a:pt x="10147" y="12392"/>
                    <a:pt x="7143" y="14304"/>
                    <a:pt x="4947" y="16584"/>
                  </a:cubicBezTo>
                  <a:cubicBezTo>
                    <a:pt x="2499" y="19130"/>
                    <a:pt x="897" y="22475"/>
                    <a:pt x="449" y="25979"/>
                  </a:cubicBezTo>
                  <a:cubicBezTo>
                    <a:pt x="1" y="29483"/>
                    <a:pt x="710" y="33124"/>
                    <a:pt x="2442" y="36204"/>
                  </a:cubicBezTo>
                  <a:cubicBezTo>
                    <a:pt x="4908" y="40595"/>
                    <a:pt x="9125" y="43741"/>
                    <a:pt x="13843" y="45498"/>
                  </a:cubicBezTo>
                  <a:cubicBezTo>
                    <a:pt x="18439" y="47214"/>
                    <a:pt x="23269" y="48452"/>
                    <a:pt x="28177" y="48502"/>
                  </a:cubicBezTo>
                  <a:cubicBezTo>
                    <a:pt x="28278" y="48503"/>
                    <a:pt x="28378" y="48504"/>
                    <a:pt x="28479" y="48504"/>
                  </a:cubicBezTo>
                  <a:cubicBezTo>
                    <a:pt x="33287" y="48504"/>
                    <a:pt x="38170" y="47297"/>
                    <a:pt x="42109" y="44545"/>
                  </a:cubicBezTo>
                  <a:cubicBezTo>
                    <a:pt x="46504" y="41475"/>
                    <a:pt x="49475" y="36670"/>
                    <a:pt x="51103" y="31563"/>
                  </a:cubicBezTo>
                  <a:cubicBezTo>
                    <a:pt x="51741" y="29558"/>
                    <a:pt x="52192" y="27483"/>
                    <a:pt x="52254" y="25380"/>
                  </a:cubicBezTo>
                  <a:cubicBezTo>
                    <a:pt x="52312" y="23305"/>
                    <a:pt x="51990" y="21234"/>
                    <a:pt x="51481" y="19220"/>
                  </a:cubicBezTo>
                  <a:cubicBezTo>
                    <a:pt x="50385" y="14887"/>
                    <a:pt x="48393" y="10745"/>
                    <a:pt x="45446" y="7386"/>
                  </a:cubicBezTo>
                  <a:cubicBezTo>
                    <a:pt x="42498" y="4028"/>
                    <a:pt x="38569" y="1478"/>
                    <a:pt x="34219" y="453"/>
                  </a:cubicBezTo>
                  <a:cubicBezTo>
                    <a:pt x="33004" y="167"/>
                    <a:pt x="31750" y="0"/>
                    <a:pt x="30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41"/>
            <p:cNvSpPr/>
            <p:nvPr/>
          </p:nvSpPr>
          <p:spPr>
            <a:xfrm>
              <a:off x="2970575" y="3395900"/>
              <a:ext cx="1217875" cy="1111200"/>
            </a:xfrm>
            <a:custGeom>
              <a:avLst/>
              <a:gdLst/>
              <a:ahLst/>
              <a:cxnLst/>
              <a:rect l="l" t="t" r="r" b="b"/>
              <a:pathLst>
                <a:path w="48715" h="44448" extrusionOk="0">
                  <a:moveTo>
                    <a:pt x="27411" y="0"/>
                  </a:moveTo>
                  <a:cubicBezTo>
                    <a:pt x="24505" y="0"/>
                    <a:pt x="21621" y="698"/>
                    <a:pt x="19113" y="2171"/>
                  </a:cubicBezTo>
                  <a:cubicBezTo>
                    <a:pt x="17621" y="3048"/>
                    <a:pt x="16239" y="4190"/>
                    <a:pt x="14571" y="4656"/>
                  </a:cubicBezTo>
                  <a:cubicBezTo>
                    <a:pt x="13702" y="4899"/>
                    <a:pt x="12872" y="5193"/>
                    <a:pt x="12181" y="5193"/>
                  </a:cubicBezTo>
                  <a:cubicBezTo>
                    <a:pt x="11548" y="5193"/>
                    <a:pt x="11032" y="4945"/>
                    <a:pt x="10711" y="4180"/>
                  </a:cubicBezTo>
                  <a:lnTo>
                    <a:pt x="8895" y="6304"/>
                  </a:lnTo>
                  <a:cubicBezTo>
                    <a:pt x="10427" y="7805"/>
                    <a:pt x="9215" y="8500"/>
                    <a:pt x="8169" y="10374"/>
                  </a:cubicBezTo>
                  <a:cubicBezTo>
                    <a:pt x="7122" y="12246"/>
                    <a:pt x="5427" y="13657"/>
                    <a:pt x="4051" y="15302"/>
                  </a:cubicBezTo>
                  <a:cubicBezTo>
                    <a:pt x="2502" y="17157"/>
                    <a:pt x="1348" y="19341"/>
                    <a:pt x="690" y="21665"/>
                  </a:cubicBezTo>
                  <a:cubicBezTo>
                    <a:pt x="221" y="23331"/>
                    <a:pt x="1" y="25069"/>
                    <a:pt x="108" y="26795"/>
                  </a:cubicBezTo>
                  <a:cubicBezTo>
                    <a:pt x="367" y="30977"/>
                    <a:pt x="2570" y="34900"/>
                    <a:pt x="5666" y="37723"/>
                  </a:cubicBezTo>
                  <a:cubicBezTo>
                    <a:pt x="8759" y="40547"/>
                    <a:pt x="12690" y="42340"/>
                    <a:pt x="16747" y="43386"/>
                  </a:cubicBezTo>
                  <a:cubicBezTo>
                    <a:pt x="19403" y="44072"/>
                    <a:pt x="22157" y="44447"/>
                    <a:pt x="24901" y="44447"/>
                  </a:cubicBezTo>
                  <a:cubicBezTo>
                    <a:pt x="27745" y="44447"/>
                    <a:pt x="30578" y="44044"/>
                    <a:pt x="33282" y="43163"/>
                  </a:cubicBezTo>
                  <a:cubicBezTo>
                    <a:pt x="38595" y="41430"/>
                    <a:pt x="43356" y="37765"/>
                    <a:pt x="45916" y="32799"/>
                  </a:cubicBezTo>
                  <a:cubicBezTo>
                    <a:pt x="48573" y="27646"/>
                    <a:pt x="48715" y="21415"/>
                    <a:pt x="46996" y="15880"/>
                  </a:cubicBezTo>
                  <a:cubicBezTo>
                    <a:pt x="45232" y="10192"/>
                    <a:pt x="41448" y="5028"/>
                    <a:pt x="36204" y="2208"/>
                  </a:cubicBezTo>
                  <a:cubicBezTo>
                    <a:pt x="33521" y="766"/>
                    <a:pt x="30454" y="0"/>
                    <a:pt x="2741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41"/>
            <p:cNvSpPr/>
            <p:nvPr/>
          </p:nvSpPr>
          <p:spPr>
            <a:xfrm>
              <a:off x="3129350" y="3553550"/>
              <a:ext cx="902775" cy="902800"/>
            </a:xfrm>
            <a:custGeom>
              <a:avLst/>
              <a:gdLst/>
              <a:ahLst/>
              <a:cxnLst/>
              <a:rect l="l" t="t" r="r" b="b"/>
              <a:pathLst>
                <a:path w="36111" h="36112" extrusionOk="0">
                  <a:moveTo>
                    <a:pt x="18056" y="1"/>
                  </a:moveTo>
                  <a:cubicBezTo>
                    <a:pt x="13268" y="1"/>
                    <a:pt x="8676" y="1903"/>
                    <a:pt x="5289" y="5290"/>
                  </a:cubicBezTo>
                  <a:cubicBezTo>
                    <a:pt x="1904" y="8675"/>
                    <a:pt x="0" y="13267"/>
                    <a:pt x="0" y="18055"/>
                  </a:cubicBezTo>
                  <a:cubicBezTo>
                    <a:pt x="0" y="22844"/>
                    <a:pt x="1904" y="27437"/>
                    <a:pt x="5289" y="30823"/>
                  </a:cubicBezTo>
                  <a:cubicBezTo>
                    <a:pt x="8676" y="34209"/>
                    <a:pt x="13268" y="36111"/>
                    <a:pt x="18056" y="36111"/>
                  </a:cubicBezTo>
                  <a:cubicBezTo>
                    <a:pt x="22845" y="36111"/>
                    <a:pt x="27437" y="34209"/>
                    <a:pt x="30822" y="30823"/>
                  </a:cubicBezTo>
                  <a:cubicBezTo>
                    <a:pt x="34209" y="27437"/>
                    <a:pt x="36111" y="22844"/>
                    <a:pt x="36111" y="18055"/>
                  </a:cubicBezTo>
                  <a:cubicBezTo>
                    <a:pt x="36111" y="13267"/>
                    <a:pt x="34209" y="8675"/>
                    <a:pt x="30822" y="5290"/>
                  </a:cubicBezTo>
                  <a:cubicBezTo>
                    <a:pt x="27437" y="1903"/>
                    <a:pt x="22845" y="1"/>
                    <a:pt x="18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41"/>
            <p:cNvSpPr/>
            <p:nvPr/>
          </p:nvSpPr>
          <p:spPr>
            <a:xfrm>
              <a:off x="3182625" y="3606800"/>
              <a:ext cx="796250" cy="796300"/>
            </a:xfrm>
            <a:custGeom>
              <a:avLst/>
              <a:gdLst/>
              <a:ahLst/>
              <a:cxnLst/>
              <a:rect l="l" t="t" r="r" b="b"/>
              <a:pathLst>
                <a:path w="31850" h="31852" extrusionOk="0">
                  <a:moveTo>
                    <a:pt x="15925" y="1"/>
                  </a:moveTo>
                  <a:cubicBezTo>
                    <a:pt x="11701" y="1"/>
                    <a:pt x="7651" y="1679"/>
                    <a:pt x="4664" y="4666"/>
                  </a:cubicBezTo>
                  <a:cubicBezTo>
                    <a:pt x="1677" y="7651"/>
                    <a:pt x="0" y="11703"/>
                    <a:pt x="0" y="15925"/>
                  </a:cubicBezTo>
                  <a:cubicBezTo>
                    <a:pt x="0" y="20149"/>
                    <a:pt x="1677" y="24199"/>
                    <a:pt x="4664" y="27186"/>
                  </a:cubicBezTo>
                  <a:cubicBezTo>
                    <a:pt x="7651" y="30173"/>
                    <a:pt x="11701" y="31851"/>
                    <a:pt x="15925" y="31851"/>
                  </a:cubicBezTo>
                  <a:cubicBezTo>
                    <a:pt x="20149" y="31851"/>
                    <a:pt x="24199" y="30173"/>
                    <a:pt x="27186" y="27186"/>
                  </a:cubicBezTo>
                  <a:cubicBezTo>
                    <a:pt x="30172" y="24199"/>
                    <a:pt x="31850" y="20149"/>
                    <a:pt x="31850" y="15925"/>
                  </a:cubicBezTo>
                  <a:cubicBezTo>
                    <a:pt x="31850" y="11703"/>
                    <a:pt x="30172" y="7651"/>
                    <a:pt x="27186" y="4666"/>
                  </a:cubicBezTo>
                  <a:cubicBezTo>
                    <a:pt x="24199" y="1679"/>
                    <a:pt x="20149" y="1"/>
                    <a:pt x="1592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41"/>
            <p:cNvSpPr/>
            <p:nvPr/>
          </p:nvSpPr>
          <p:spPr>
            <a:xfrm>
              <a:off x="3450600" y="3886400"/>
              <a:ext cx="248700" cy="237100"/>
            </a:xfrm>
            <a:custGeom>
              <a:avLst/>
              <a:gdLst/>
              <a:ahLst/>
              <a:cxnLst/>
              <a:rect l="l" t="t" r="r" b="b"/>
              <a:pathLst>
                <a:path w="9948" h="9484" extrusionOk="0">
                  <a:moveTo>
                    <a:pt x="5205" y="0"/>
                  </a:moveTo>
                  <a:cubicBezTo>
                    <a:pt x="3992" y="0"/>
                    <a:pt x="2778" y="463"/>
                    <a:pt x="1852" y="1389"/>
                  </a:cubicBezTo>
                  <a:cubicBezTo>
                    <a:pt x="1" y="3241"/>
                    <a:pt x="1" y="6243"/>
                    <a:pt x="1852" y="8095"/>
                  </a:cubicBezTo>
                  <a:cubicBezTo>
                    <a:pt x="2742" y="8985"/>
                    <a:pt x="3948" y="9484"/>
                    <a:pt x="5206" y="9484"/>
                  </a:cubicBezTo>
                  <a:cubicBezTo>
                    <a:pt x="6463" y="9484"/>
                    <a:pt x="7670" y="8985"/>
                    <a:pt x="8559" y="8095"/>
                  </a:cubicBezTo>
                  <a:cubicBezTo>
                    <a:pt x="9449" y="7207"/>
                    <a:pt x="9947" y="6000"/>
                    <a:pt x="9947" y="4741"/>
                  </a:cubicBezTo>
                  <a:cubicBezTo>
                    <a:pt x="9947" y="3484"/>
                    <a:pt x="9449" y="2278"/>
                    <a:pt x="8559" y="1389"/>
                  </a:cubicBezTo>
                  <a:cubicBezTo>
                    <a:pt x="7633" y="463"/>
                    <a:pt x="6419" y="0"/>
                    <a:pt x="5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41"/>
            <p:cNvSpPr/>
            <p:nvPr/>
          </p:nvSpPr>
          <p:spPr>
            <a:xfrm>
              <a:off x="3489775" y="3923050"/>
              <a:ext cx="182000" cy="163800"/>
            </a:xfrm>
            <a:custGeom>
              <a:avLst/>
              <a:gdLst/>
              <a:ahLst/>
              <a:cxnLst/>
              <a:rect l="l" t="t" r="r" b="b"/>
              <a:pathLst>
                <a:path w="7280" h="6552" extrusionOk="0">
                  <a:moveTo>
                    <a:pt x="3639" y="1"/>
                  </a:moveTo>
                  <a:cubicBezTo>
                    <a:pt x="2204" y="1"/>
                    <a:pt x="887" y="950"/>
                    <a:pt x="483" y="2398"/>
                  </a:cubicBezTo>
                  <a:cubicBezTo>
                    <a:pt x="0" y="4141"/>
                    <a:pt x="1019" y="5945"/>
                    <a:pt x="2761" y="6431"/>
                  </a:cubicBezTo>
                  <a:cubicBezTo>
                    <a:pt x="3054" y="6513"/>
                    <a:pt x="3349" y="6551"/>
                    <a:pt x="3639" y="6551"/>
                  </a:cubicBezTo>
                  <a:cubicBezTo>
                    <a:pt x="5074" y="6551"/>
                    <a:pt x="6390" y="5603"/>
                    <a:pt x="6794" y="4154"/>
                  </a:cubicBezTo>
                  <a:cubicBezTo>
                    <a:pt x="7280" y="2413"/>
                    <a:pt x="6261" y="607"/>
                    <a:pt x="4516" y="121"/>
                  </a:cubicBezTo>
                  <a:cubicBezTo>
                    <a:pt x="4223" y="40"/>
                    <a:pt x="3929" y="1"/>
                    <a:pt x="363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41"/>
            <p:cNvSpPr/>
            <p:nvPr/>
          </p:nvSpPr>
          <p:spPr>
            <a:xfrm>
              <a:off x="3097200" y="3422825"/>
              <a:ext cx="253750" cy="226225"/>
            </a:xfrm>
            <a:custGeom>
              <a:avLst/>
              <a:gdLst/>
              <a:ahLst/>
              <a:cxnLst/>
              <a:rect l="l" t="t" r="r" b="b"/>
              <a:pathLst>
                <a:path w="10150" h="9049" extrusionOk="0">
                  <a:moveTo>
                    <a:pt x="8462" y="0"/>
                  </a:moveTo>
                  <a:cubicBezTo>
                    <a:pt x="8104" y="0"/>
                    <a:pt x="7745" y="126"/>
                    <a:pt x="7456" y="383"/>
                  </a:cubicBezTo>
                  <a:lnTo>
                    <a:pt x="681" y="6402"/>
                  </a:lnTo>
                  <a:cubicBezTo>
                    <a:pt x="58" y="6957"/>
                    <a:pt x="1" y="7914"/>
                    <a:pt x="555" y="8539"/>
                  </a:cubicBezTo>
                  <a:cubicBezTo>
                    <a:pt x="756" y="8764"/>
                    <a:pt x="1008" y="8918"/>
                    <a:pt x="1279" y="8992"/>
                  </a:cubicBezTo>
                  <a:cubicBezTo>
                    <a:pt x="1413" y="9030"/>
                    <a:pt x="1551" y="9049"/>
                    <a:pt x="1689" y="9049"/>
                  </a:cubicBezTo>
                  <a:cubicBezTo>
                    <a:pt x="2047" y="9049"/>
                    <a:pt x="2405" y="8922"/>
                    <a:pt x="2694" y="8667"/>
                  </a:cubicBezTo>
                  <a:lnTo>
                    <a:pt x="9469" y="2647"/>
                  </a:lnTo>
                  <a:cubicBezTo>
                    <a:pt x="10092" y="2091"/>
                    <a:pt x="10149" y="1135"/>
                    <a:pt x="9595" y="509"/>
                  </a:cubicBezTo>
                  <a:cubicBezTo>
                    <a:pt x="9295" y="172"/>
                    <a:pt x="8879" y="0"/>
                    <a:pt x="84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41"/>
            <p:cNvSpPr/>
            <p:nvPr/>
          </p:nvSpPr>
          <p:spPr>
            <a:xfrm>
              <a:off x="2840200" y="3156675"/>
              <a:ext cx="144675" cy="133850"/>
            </a:xfrm>
            <a:custGeom>
              <a:avLst/>
              <a:gdLst/>
              <a:ahLst/>
              <a:cxnLst/>
              <a:rect l="l" t="t" r="r" b="b"/>
              <a:pathLst>
                <a:path w="5787" h="5354" extrusionOk="0">
                  <a:moveTo>
                    <a:pt x="1721" y="1"/>
                  </a:moveTo>
                  <a:cubicBezTo>
                    <a:pt x="1395" y="1"/>
                    <a:pt x="1086" y="110"/>
                    <a:pt x="828" y="388"/>
                  </a:cubicBezTo>
                  <a:cubicBezTo>
                    <a:pt x="0" y="1280"/>
                    <a:pt x="622" y="2918"/>
                    <a:pt x="1190" y="3748"/>
                  </a:cubicBezTo>
                  <a:cubicBezTo>
                    <a:pt x="1698" y="4489"/>
                    <a:pt x="2422" y="5135"/>
                    <a:pt x="3307" y="5313"/>
                  </a:cubicBezTo>
                  <a:cubicBezTo>
                    <a:pt x="3442" y="5340"/>
                    <a:pt x="3581" y="5354"/>
                    <a:pt x="3721" y="5354"/>
                  </a:cubicBezTo>
                  <a:cubicBezTo>
                    <a:pt x="4489" y="5354"/>
                    <a:pt x="5270" y="4949"/>
                    <a:pt x="5547" y="4242"/>
                  </a:cubicBezTo>
                  <a:cubicBezTo>
                    <a:pt x="5786" y="3629"/>
                    <a:pt x="5617" y="2917"/>
                    <a:pt x="5259" y="2363"/>
                  </a:cubicBezTo>
                  <a:cubicBezTo>
                    <a:pt x="4900" y="1812"/>
                    <a:pt x="4377" y="1392"/>
                    <a:pt x="3855" y="992"/>
                  </a:cubicBezTo>
                  <a:cubicBezTo>
                    <a:pt x="3316" y="578"/>
                    <a:pt x="2471" y="1"/>
                    <a:pt x="1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41"/>
            <p:cNvSpPr/>
            <p:nvPr/>
          </p:nvSpPr>
          <p:spPr>
            <a:xfrm>
              <a:off x="3261675" y="3696475"/>
              <a:ext cx="661850" cy="617000"/>
            </a:xfrm>
            <a:custGeom>
              <a:avLst/>
              <a:gdLst/>
              <a:ahLst/>
              <a:cxnLst/>
              <a:rect l="l" t="t" r="r" b="b"/>
              <a:pathLst>
                <a:path w="26474" h="24680" extrusionOk="0">
                  <a:moveTo>
                    <a:pt x="12747" y="1211"/>
                  </a:moveTo>
                  <a:cubicBezTo>
                    <a:pt x="13748" y="1211"/>
                    <a:pt x="14757" y="1347"/>
                    <a:pt x="15746" y="1622"/>
                  </a:cubicBezTo>
                  <a:cubicBezTo>
                    <a:pt x="21656" y="3267"/>
                    <a:pt x="25125" y="9412"/>
                    <a:pt x="23479" y="15321"/>
                  </a:cubicBezTo>
                  <a:cubicBezTo>
                    <a:pt x="22683" y="18183"/>
                    <a:pt x="20819" y="20564"/>
                    <a:pt x="18232" y="22024"/>
                  </a:cubicBezTo>
                  <a:cubicBezTo>
                    <a:pt x="16541" y="22980"/>
                    <a:pt x="14673" y="23467"/>
                    <a:pt x="12782" y="23467"/>
                  </a:cubicBezTo>
                  <a:cubicBezTo>
                    <a:pt x="11780" y="23467"/>
                    <a:pt x="10773" y="23331"/>
                    <a:pt x="9782" y="23055"/>
                  </a:cubicBezTo>
                  <a:cubicBezTo>
                    <a:pt x="6918" y="22259"/>
                    <a:pt x="4538" y="20395"/>
                    <a:pt x="3077" y="17808"/>
                  </a:cubicBezTo>
                  <a:cubicBezTo>
                    <a:pt x="1615" y="15221"/>
                    <a:pt x="1250" y="12219"/>
                    <a:pt x="2048" y="9356"/>
                  </a:cubicBezTo>
                  <a:cubicBezTo>
                    <a:pt x="2845" y="6494"/>
                    <a:pt x="4708" y="4113"/>
                    <a:pt x="7295" y="2653"/>
                  </a:cubicBezTo>
                  <a:cubicBezTo>
                    <a:pt x="8987" y="1698"/>
                    <a:pt x="10856" y="1211"/>
                    <a:pt x="12747" y="1211"/>
                  </a:cubicBezTo>
                  <a:close/>
                  <a:moveTo>
                    <a:pt x="12746" y="1"/>
                  </a:moveTo>
                  <a:cubicBezTo>
                    <a:pt x="10649" y="1"/>
                    <a:pt x="8577" y="540"/>
                    <a:pt x="6702" y="1599"/>
                  </a:cubicBezTo>
                  <a:cubicBezTo>
                    <a:pt x="3834" y="3219"/>
                    <a:pt x="1766" y="5857"/>
                    <a:pt x="883" y="9032"/>
                  </a:cubicBezTo>
                  <a:cubicBezTo>
                    <a:pt x="0" y="12207"/>
                    <a:pt x="404" y="15533"/>
                    <a:pt x="2024" y="18404"/>
                  </a:cubicBezTo>
                  <a:cubicBezTo>
                    <a:pt x="3643" y="21273"/>
                    <a:pt x="6284" y="23340"/>
                    <a:pt x="9458" y="24223"/>
                  </a:cubicBezTo>
                  <a:cubicBezTo>
                    <a:pt x="10557" y="24529"/>
                    <a:pt x="11674" y="24680"/>
                    <a:pt x="12785" y="24680"/>
                  </a:cubicBezTo>
                  <a:cubicBezTo>
                    <a:pt x="14880" y="24680"/>
                    <a:pt x="16954" y="24138"/>
                    <a:pt x="18831" y="23082"/>
                  </a:cubicBezTo>
                  <a:cubicBezTo>
                    <a:pt x="21701" y="21462"/>
                    <a:pt x="23766" y="18822"/>
                    <a:pt x="24650" y="15648"/>
                  </a:cubicBezTo>
                  <a:cubicBezTo>
                    <a:pt x="26473" y="9095"/>
                    <a:pt x="22625" y="2281"/>
                    <a:pt x="16074" y="458"/>
                  </a:cubicBezTo>
                  <a:cubicBezTo>
                    <a:pt x="14975" y="152"/>
                    <a:pt x="13857" y="1"/>
                    <a:pt x="12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41"/>
            <p:cNvSpPr/>
            <p:nvPr/>
          </p:nvSpPr>
          <p:spPr>
            <a:xfrm>
              <a:off x="2873075" y="3191800"/>
              <a:ext cx="110725" cy="98725"/>
            </a:xfrm>
            <a:custGeom>
              <a:avLst/>
              <a:gdLst/>
              <a:ahLst/>
              <a:cxnLst/>
              <a:rect l="l" t="t" r="r" b="b"/>
              <a:pathLst>
                <a:path w="4429" h="3949" extrusionOk="0">
                  <a:moveTo>
                    <a:pt x="1611" y="1"/>
                  </a:moveTo>
                  <a:cubicBezTo>
                    <a:pt x="1285" y="1"/>
                    <a:pt x="977" y="110"/>
                    <a:pt x="719" y="388"/>
                  </a:cubicBezTo>
                  <a:cubicBezTo>
                    <a:pt x="1" y="1165"/>
                    <a:pt x="376" y="2503"/>
                    <a:pt x="862" y="3385"/>
                  </a:cubicBezTo>
                  <a:cubicBezTo>
                    <a:pt x="1200" y="3636"/>
                    <a:pt x="1579" y="3823"/>
                    <a:pt x="1992" y="3908"/>
                  </a:cubicBezTo>
                  <a:cubicBezTo>
                    <a:pt x="2127" y="3935"/>
                    <a:pt x="2266" y="3949"/>
                    <a:pt x="2406" y="3949"/>
                  </a:cubicBezTo>
                  <a:cubicBezTo>
                    <a:pt x="3174" y="3949"/>
                    <a:pt x="3955" y="3544"/>
                    <a:pt x="4232" y="2835"/>
                  </a:cubicBezTo>
                  <a:cubicBezTo>
                    <a:pt x="4428" y="2337"/>
                    <a:pt x="4349" y="1772"/>
                    <a:pt x="4120" y="1284"/>
                  </a:cubicBezTo>
                  <a:cubicBezTo>
                    <a:pt x="3995" y="1183"/>
                    <a:pt x="3870" y="1086"/>
                    <a:pt x="3747" y="991"/>
                  </a:cubicBezTo>
                  <a:cubicBezTo>
                    <a:pt x="3208" y="578"/>
                    <a:pt x="2362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41"/>
            <p:cNvSpPr/>
            <p:nvPr/>
          </p:nvSpPr>
          <p:spPr>
            <a:xfrm>
              <a:off x="3097425" y="3422925"/>
              <a:ext cx="238300" cy="211675"/>
            </a:xfrm>
            <a:custGeom>
              <a:avLst/>
              <a:gdLst/>
              <a:ahLst/>
              <a:cxnLst/>
              <a:rect l="l" t="t" r="r" b="b"/>
              <a:pathLst>
                <a:path w="9532" h="8467" extrusionOk="0">
                  <a:moveTo>
                    <a:pt x="8446" y="1"/>
                  </a:moveTo>
                  <a:cubicBezTo>
                    <a:pt x="8091" y="1"/>
                    <a:pt x="7735" y="125"/>
                    <a:pt x="7447" y="380"/>
                  </a:cubicBezTo>
                  <a:lnTo>
                    <a:pt x="672" y="6400"/>
                  </a:lnTo>
                  <a:cubicBezTo>
                    <a:pt x="69" y="6936"/>
                    <a:pt x="0" y="7842"/>
                    <a:pt x="496" y="8466"/>
                  </a:cubicBezTo>
                  <a:cubicBezTo>
                    <a:pt x="3212" y="5485"/>
                    <a:pt x="6248" y="2798"/>
                    <a:pt x="9531" y="458"/>
                  </a:cubicBezTo>
                  <a:cubicBezTo>
                    <a:pt x="9236" y="155"/>
                    <a:pt x="8842" y="1"/>
                    <a:pt x="8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41"/>
            <p:cNvSpPr/>
            <p:nvPr/>
          </p:nvSpPr>
          <p:spPr>
            <a:xfrm>
              <a:off x="3109825" y="3434350"/>
              <a:ext cx="241125" cy="214725"/>
            </a:xfrm>
            <a:custGeom>
              <a:avLst/>
              <a:gdLst/>
              <a:ahLst/>
              <a:cxnLst/>
              <a:rect l="l" t="t" r="r" b="b"/>
              <a:pathLst>
                <a:path w="9645" h="8589" extrusionOk="0">
                  <a:moveTo>
                    <a:pt x="9035" y="1"/>
                  </a:moveTo>
                  <a:cubicBezTo>
                    <a:pt x="5752" y="2341"/>
                    <a:pt x="2716" y="5028"/>
                    <a:pt x="0" y="8009"/>
                  </a:cubicBezTo>
                  <a:cubicBezTo>
                    <a:pt x="19" y="8034"/>
                    <a:pt x="32" y="8058"/>
                    <a:pt x="50" y="8080"/>
                  </a:cubicBezTo>
                  <a:cubicBezTo>
                    <a:pt x="251" y="8306"/>
                    <a:pt x="505" y="8458"/>
                    <a:pt x="774" y="8533"/>
                  </a:cubicBezTo>
                  <a:cubicBezTo>
                    <a:pt x="907" y="8570"/>
                    <a:pt x="1045" y="8588"/>
                    <a:pt x="1183" y="8588"/>
                  </a:cubicBezTo>
                  <a:cubicBezTo>
                    <a:pt x="1540" y="8588"/>
                    <a:pt x="1900" y="8463"/>
                    <a:pt x="2187" y="8207"/>
                  </a:cubicBezTo>
                  <a:lnTo>
                    <a:pt x="8964" y="2188"/>
                  </a:lnTo>
                  <a:cubicBezTo>
                    <a:pt x="9588" y="1632"/>
                    <a:pt x="9644" y="676"/>
                    <a:pt x="9088" y="51"/>
                  </a:cubicBezTo>
                  <a:cubicBezTo>
                    <a:pt x="9073" y="31"/>
                    <a:pt x="9054" y="18"/>
                    <a:pt x="9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41"/>
            <p:cNvSpPr/>
            <p:nvPr/>
          </p:nvSpPr>
          <p:spPr>
            <a:xfrm>
              <a:off x="3504075" y="3941350"/>
              <a:ext cx="164625" cy="145525"/>
            </a:xfrm>
            <a:custGeom>
              <a:avLst/>
              <a:gdLst/>
              <a:ahLst/>
              <a:cxnLst/>
              <a:rect l="l" t="t" r="r" b="b"/>
              <a:pathLst>
                <a:path w="6585" h="5821" extrusionOk="0">
                  <a:moveTo>
                    <a:pt x="5130" y="1"/>
                  </a:moveTo>
                  <a:lnTo>
                    <a:pt x="5130" y="1"/>
                  </a:lnTo>
                  <a:cubicBezTo>
                    <a:pt x="5360" y="624"/>
                    <a:pt x="5409" y="1324"/>
                    <a:pt x="5216" y="2015"/>
                  </a:cubicBezTo>
                  <a:cubicBezTo>
                    <a:pt x="4812" y="3463"/>
                    <a:pt x="3496" y="4411"/>
                    <a:pt x="2062" y="4411"/>
                  </a:cubicBezTo>
                  <a:cubicBezTo>
                    <a:pt x="1771" y="4411"/>
                    <a:pt x="1476" y="4372"/>
                    <a:pt x="1182" y="4290"/>
                  </a:cubicBezTo>
                  <a:cubicBezTo>
                    <a:pt x="737" y="4167"/>
                    <a:pt x="338" y="3954"/>
                    <a:pt x="0" y="3680"/>
                  </a:cubicBezTo>
                  <a:lnTo>
                    <a:pt x="0" y="3680"/>
                  </a:lnTo>
                  <a:cubicBezTo>
                    <a:pt x="353" y="4632"/>
                    <a:pt x="1138" y="5406"/>
                    <a:pt x="2189" y="5699"/>
                  </a:cubicBezTo>
                  <a:cubicBezTo>
                    <a:pt x="2482" y="5781"/>
                    <a:pt x="2778" y="5820"/>
                    <a:pt x="3069" y="5820"/>
                  </a:cubicBezTo>
                  <a:cubicBezTo>
                    <a:pt x="4502" y="5820"/>
                    <a:pt x="5818" y="4871"/>
                    <a:pt x="6222" y="3422"/>
                  </a:cubicBezTo>
                  <a:cubicBezTo>
                    <a:pt x="6584" y="2126"/>
                    <a:pt x="6111" y="798"/>
                    <a:pt x="513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41"/>
            <p:cNvSpPr/>
            <p:nvPr/>
          </p:nvSpPr>
          <p:spPr>
            <a:xfrm>
              <a:off x="2920550" y="3571650"/>
              <a:ext cx="1299800" cy="1211650"/>
            </a:xfrm>
            <a:custGeom>
              <a:avLst/>
              <a:gdLst/>
              <a:ahLst/>
              <a:cxnLst/>
              <a:rect l="l" t="t" r="r" b="b"/>
              <a:pathLst>
                <a:path w="51992" h="48466" extrusionOk="0">
                  <a:moveTo>
                    <a:pt x="31232" y="1"/>
                  </a:moveTo>
                  <a:lnTo>
                    <a:pt x="31232" y="1"/>
                  </a:lnTo>
                  <a:cubicBezTo>
                    <a:pt x="33259" y="1240"/>
                    <a:pt x="35046" y="2871"/>
                    <a:pt x="36449" y="4789"/>
                  </a:cubicBezTo>
                  <a:cubicBezTo>
                    <a:pt x="37990" y="6900"/>
                    <a:pt x="39084" y="9411"/>
                    <a:pt x="39138" y="12026"/>
                  </a:cubicBezTo>
                  <a:cubicBezTo>
                    <a:pt x="39217" y="15732"/>
                    <a:pt x="37215" y="19207"/>
                    <a:pt x="34651" y="21886"/>
                  </a:cubicBezTo>
                  <a:cubicBezTo>
                    <a:pt x="32968" y="23643"/>
                    <a:pt x="30996" y="25163"/>
                    <a:pt x="28746" y="26090"/>
                  </a:cubicBezTo>
                  <a:cubicBezTo>
                    <a:pt x="26464" y="27029"/>
                    <a:pt x="23977" y="27330"/>
                    <a:pt x="21524" y="27595"/>
                  </a:cubicBezTo>
                  <a:cubicBezTo>
                    <a:pt x="16755" y="28112"/>
                    <a:pt x="11957" y="28532"/>
                    <a:pt x="7166" y="28532"/>
                  </a:cubicBezTo>
                  <a:cubicBezTo>
                    <a:pt x="5256" y="28532"/>
                    <a:pt x="3347" y="28465"/>
                    <a:pt x="1441" y="28311"/>
                  </a:cubicBezTo>
                  <a:cubicBezTo>
                    <a:pt x="962" y="28273"/>
                    <a:pt x="479" y="28222"/>
                    <a:pt x="1" y="28147"/>
                  </a:cubicBezTo>
                  <a:lnTo>
                    <a:pt x="1" y="28147"/>
                  </a:lnTo>
                  <a:cubicBezTo>
                    <a:pt x="24" y="30938"/>
                    <a:pt x="752" y="33726"/>
                    <a:pt x="2121" y="36161"/>
                  </a:cubicBezTo>
                  <a:cubicBezTo>
                    <a:pt x="4587" y="40553"/>
                    <a:pt x="8804" y="43699"/>
                    <a:pt x="13522" y="45460"/>
                  </a:cubicBezTo>
                  <a:cubicBezTo>
                    <a:pt x="18118" y="47176"/>
                    <a:pt x="22948" y="48414"/>
                    <a:pt x="27856" y="48464"/>
                  </a:cubicBezTo>
                  <a:cubicBezTo>
                    <a:pt x="27954" y="48465"/>
                    <a:pt x="28052" y="48466"/>
                    <a:pt x="28151" y="48466"/>
                  </a:cubicBezTo>
                  <a:cubicBezTo>
                    <a:pt x="32963" y="48466"/>
                    <a:pt x="37847" y="47260"/>
                    <a:pt x="41788" y="44507"/>
                  </a:cubicBezTo>
                  <a:cubicBezTo>
                    <a:pt x="46183" y="41437"/>
                    <a:pt x="49154" y="36631"/>
                    <a:pt x="50782" y="31525"/>
                  </a:cubicBezTo>
                  <a:cubicBezTo>
                    <a:pt x="51421" y="29522"/>
                    <a:pt x="51872" y="27446"/>
                    <a:pt x="51933" y="25342"/>
                  </a:cubicBezTo>
                  <a:cubicBezTo>
                    <a:pt x="51991" y="23264"/>
                    <a:pt x="51669" y="21191"/>
                    <a:pt x="51160" y="19177"/>
                  </a:cubicBezTo>
                  <a:cubicBezTo>
                    <a:pt x="50064" y="14843"/>
                    <a:pt x="48073" y="10704"/>
                    <a:pt x="45125" y="7345"/>
                  </a:cubicBezTo>
                  <a:cubicBezTo>
                    <a:pt x="42177" y="3985"/>
                    <a:pt x="38248" y="1435"/>
                    <a:pt x="33898" y="411"/>
                  </a:cubicBezTo>
                  <a:cubicBezTo>
                    <a:pt x="33024" y="206"/>
                    <a:pt x="32130" y="65"/>
                    <a:pt x="31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2" name="Google Shape;4732;p41"/>
          <p:cNvGrpSpPr/>
          <p:nvPr/>
        </p:nvGrpSpPr>
        <p:grpSpPr>
          <a:xfrm>
            <a:off x="6725585" y="3899066"/>
            <a:ext cx="788336" cy="917074"/>
            <a:chOff x="4404825" y="3446250"/>
            <a:chExt cx="1210775" cy="1408500"/>
          </a:xfrm>
        </p:grpSpPr>
        <p:sp>
          <p:nvSpPr>
            <p:cNvPr id="4733" name="Google Shape;4733;p41"/>
            <p:cNvSpPr/>
            <p:nvPr/>
          </p:nvSpPr>
          <p:spPr>
            <a:xfrm>
              <a:off x="4404825" y="3491975"/>
              <a:ext cx="1191675" cy="1362750"/>
            </a:xfrm>
            <a:custGeom>
              <a:avLst/>
              <a:gdLst/>
              <a:ahLst/>
              <a:cxnLst/>
              <a:rect l="l" t="t" r="r" b="b"/>
              <a:pathLst>
                <a:path w="47667" h="54510" extrusionOk="0">
                  <a:moveTo>
                    <a:pt x="27934" y="0"/>
                  </a:moveTo>
                  <a:lnTo>
                    <a:pt x="1097" y="18939"/>
                  </a:lnTo>
                  <a:lnTo>
                    <a:pt x="499" y="26754"/>
                  </a:lnTo>
                  <a:cubicBezTo>
                    <a:pt x="0" y="27816"/>
                    <a:pt x="80" y="29115"/>
                    <a:pt x="839" y="30120"/>
                  </a:cubicBezTo>
                  <a:lnTo>
                    <a:pt x="18066" y="53192"/>
                  </a:lnTo>
                  <a:cubicBezTo>
                    <a:pt x="18711" y="54054"/>
                    <a:pt x="19702" y="54510"/>
                    <a:pt x="20704" y="54510"/>
                  </a:cubicBezTo>
                  <a:cubicBezTo>
                    <a:pt x="21388" y="54510"/>
                    <a:pt x="22077" y="54298"/>
                    <a:pt x="22667" y="53860"/>
                  </a:cubicBezTo>
                  <a:lnTo>
                    <a:pt x="45738" y="36632"/>
                  </a:lnTo>
                  <a:cubicBezTo>
                    <a:pt x="46854" y="35795"/>
                    <a:pt x="47285" y="34388"/>
                    <a:pt x="46929" y="33119"/>
                  </a:cubicBezTo>
                  <a:lnTo>
                    <a:pt x="47667" y="25168"/>
                  </a:lnTo>
                  <a:lnTo>
                    <a:pt x="279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41"/>
            <p:cNvSpPr/>
            <p:nvPr/>
          </p:nvSpPr>
          <p:spPr>
            <a:xfrm>
              <a:off x="5513325" y="4103700"/>
              <a:ext cx="33800" cy="314200"/>
            </a:xfrm>
            <a:custGeom>
              <a:avLst/>
              <a:gdLst/>
              <a:ahLst/>
              <a:cxnLst/>
              <a:rect l="l" t="t" r="r" b="b"/>
              <a:pathLst>
                <a:path w="1352" h="12568" extrusionOk="0">
                  <a:moveTo>
                    <a:pt x="291" y="1"/>
                  </a:moveTo>
                  <a:lnTo>
                    <a:pt x="0" y="74"/>
                  </a:lnTo>
                  <a:cubicBezTo>
                    <a:pt x="165" y="726"/>
                    <a:pt x="255" y="1415"/>
                    <a:pt x="338" y="2082"/>
                  </a:cubicBezTo>
                  <a:cubicBezTo>
                    <a:pt x="687" y="4897"/>
                    <a:pt x="1048" y="7799"/>
                    <a:pt x="975" y="10678"/>
                  </a:cubicBezTo>
                  <a:cubicBezTo>
                    <a:pt x="960" y="11325"/>
                    <a:pt x="923" y="11955"/>
                    <a:pt x="859" y="12567"/>
                  </a:cubicBezTo>
                  <a:lnTo>
                    <a:pt x="1180" y="12329"/>
                  </a:lnTo>
                  <a:cubicBezTo>
                    <a:pt x="1227" y="11793"/>
                    <a:pt x="1260" y="11245"/>
                    <a:pt x="1274" y="10688"/>
                  </a:cubicBezTo>
                  <a:cubicBezTo>
                    <a:pt x="1352" y="7788"/>
                    <a:pt x="989" y="4867"/>
                    <a:pt x="638" y="2047"/>
                  </a:cubicBezTo>
                  <a:cubicBezTo>
                    <a:pt x="556" y="1374"/>
                    <a:pt x="465" y="674"/>
                    <a:pt x="29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41"/>
            <p:cNvSpPr/>
            <p:nvPr/>
          </p:nvSpPr>
          <p:spPr>
            <a:xfrm>
              <a:off x="5467100" y="4127150"/>
              <a:ext cx="37350" cy="341225"/>
            </a:xfrm>
            <a:custGeom>
              <a:avLst/>
              <a:gdLst/>
              <a:ahLst/>
              <a:cxnLst/>
              <a:rect l="l" t="t" r="r" b="b"/>
              <a:pathLst>
                <a:path w="1494" h="13649" extrusionOk="0">
                  <a:moveTo>
                    <a:pt x="1239" y="0"/>
                  </a:moveTo>
                  <a:lnTo>
                    <a:pt x="938" y="16"/>
                  </a:lnTo>
                  <a:cubicBezTo>
                    <a:pt x="1206" y="4609"/>
                    <a:pt x="887" y="9170"/>
                    <a:pt x="0" y="13649"/>
                  </a:cubicBezTo>
                  <a:lnTo>
                    <a:pt x="357" y="13387"/>
                  </a:lnTo>
                  <a:cubicBezTo>
                    <a:pt x="1200" y="8984"/>
                    <a:pt x="1494" y="4503"/>
                    <a:pt x="12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41"/>
            <p:cNvSpPr/>
            <p:nvPr/>
          </p:nvSpPr>
          <p:spPr>
            <a:xfrm>
              <a:off x="5406575" y="4139400"/>
              <a:ext cx="28800" cy="374100"/>
            </a:xfrm>
            <a:custGeom>
              <a:avLst/>
              <a:gdLst/>
              <a:ahLst/>
              <a:cxnLst/>
              <a:rect l="l" t="t" r="r" b="b"/>
              <a:pathLst>
                <a:path w="1152" h="14964" extrusionOk="0">
                  <a:moveTo>
                    <a:pt x="752" y="0"/>
                  </a:moveTo>
                  <a:lnTo>
                    <a:pt x="451" y="16"/>
                  </a:lnTo>
                  <a:cubicBezTo>
                    <a:pt x="651" y="3588"/>
                    <a:pt x="850" y="7283"/>
                    <a:pt x="562" y="10907"/>
                  </a:cubicBezTo>
                  <a:cubicBezTo>
                    <a:pt x="451" y="12326"/>
                    <a:pt x="263" y="13678"/>
                    <a:pt x="1" y="14963"/>
                  </a:cubicBezTo>
                  <a:lnTo>
                    <a:pt x="363" y="14692"/>
                  </a:lnTo>
                  <a:cubicBezTo>
                    <a:pt x="590" y="13496"/>
                    <a:pt x="757" y="12240"/>
                    <a:pt x="863" y="10929"/>
                  </a:cubicBezTo>
                  <a:cubicBezTo>
                    <a:pt x="1151" y="7287"/>
                    <a:pt x="945" y="3582"/>
                    <a:pt x="75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41"/>
            <p:cNvSpPr/>
            <p:nvPr/>
          </p:nvSpPr>
          <p:spPr>
            <a:xfrm>
              <a:off x="5323350" y="4189175"/>
              <a:ext cx="38575" cy="386475"/>
            </a:xfrm>
            <a:custGeom>
              <a:avLst/>
              <a:gdLst/>
              <a:ahLst/>
              <a:cxnLst/>
              <a:rect l="l" t="t" r="r" b="b"/>
              <a:pathLst>
                <a:path w="1543" h="15459" extrusionOk="0">
                  <a:moveTo>
                    <a:pt x="1243" y="0"/>
                  </a:moveTo>
                  <a:cubicBezTo>
                    <a:pt x="1026" y="5091"/>
                    <a:pt x="810" y="10335"/>
                    <a:pt x="0" y="15459"/>
                  </a:cubicBezTo>
                  <a:lnTo>
                    <a:pt x="346" y="15202"/>
                  </a:lnTo>
                  <a:cubicBezTo>
                    <a:pt x="1122" y="10160"/>
                    <a:pt x="1335" y="5005"/>
                    <a:pt x="1542" y="10"/>
                  </a:cubicBezTo>
                  <a:lnTo>
                    <a:pt x="124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41"/>
            <p:cNvSpPr/>
            <p:nvPr/>
          </p:nvSpPr>
          <p:spPr>
            <a:xfrm>
              <a:off x="5269275" y="4251175"/>
              <a:ext cx="45250" cy="364975"/>
            </a:xfrm>
            <a:custGeom>
              <a:avLst/>
              <a:gdLst/>
              <a:ahLst/>
              <a:cxnLst/>
              <a:rect l="l" t="t" r="r" b="b"/>
              <a:pathLst>
                <a:path w="1810" h="14599" extrusionOk="0">
                  <a:moveTo>
                    <a:pt x="1469" y="1"/>
                  </a:moveTo>
                  <a:lnTo>
                    <a:pt x="1171" y="21"/>
                  </a:lnTo>
                  <a:cubicBezTo>
                    <a:pt x="1521" y="4933"/>
                    <a:pt x="1127" y="9824"/>
                    <a:pt x="0" y="14598"/>
                  </a:cubicBezTo>
                  <a:lnTo>
                    <a:pt x="369" y="14318"/>
                  </a:lnTo>
                  <a:cubicBezTo>
                    <a:pt x="1441" y="9628"/>
                    <a:pt x="1809" y="4820"/>
                    <a:pt x="146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41"/>
            <p:cNvSpPr/>
            <p:nvPr/>
          </p:nvSpPr>
          <p:spPr>
            <a:xfrm>
              <a:off x="5205325" y="4275125"/>
              <a:ext cx="68100" cy="388825"/>
            </a:xfrm>
            <a:custGeom>
              <a:avLst/>
              <a:gdLst/>
              <a:ahLst/>
              <a:cxnLst/>
              <a:rect l="l" t="t" r="r" b="b"/>
              <a:pathLst>
                <a:path w="2724" h="15553" extrusionOk="0">
                  <a:moveTo>
                    <a:pt x="2424" y="0"/>
                  </a:moveTo>
                  <a:cubicBezTo>
                    <a:pt x="2094" y="5240"/>
                    <a:pt x="1281" y="10459"/>
                    <a:pt x="0" y="15552"/>
                  </a:cubicBezTo>
                  <a:lnTo>
                    <a:pt x="378" y="15266"/>
                  </a:lnTo>
                  <a:cubicBezTo>
                    <a:pt x="1608" y="10265"/>
                    <a:pt x="2395" y="5153"/>
                    <a:pt x="2723" y="18"/>
                  </a:cubicBezTo>
                  <a:lnTo>
                    <a:pt x="2424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41"/>
            <p:cNvSpPr/>
            <p:nvPr/>
          </p:nvSpPr>
          <p:spPr>
            <a:xfrm>
              <a:off x="5157375" y="4324775"/>
              <a:ext cx="62375" cy="374900"/>
            </a:xfrm>
            <a:custGeom>
              <a:avLst/>
              <a:gdLst/>
              <a:ahLst/>
              <a:cxnLst/>
              <a:rect l="l" t="t" r="r" b="b"/>
              <a:pathLst>
                <a:path w="2495" h="14996" extrusionOk="0">
                  <a:moveTo>
                    <a:pt x="2196" y="1"/>
                  </a:moveTo>
                  <a:cubicBezTo>
                    <a:pt x="1687" y="4408"/>
                    <a:pt x="1054" y="8858"/>
                    <a:pt x="316" y="13237"/>
                  </a:cubicBezTo>
                  <a:cubicBezTo>
                    <a:pt x="213" y="13823"/>
                    <a:pt x="111" y="14409"/>
                    <a:pt x="0" y="14995"/>
                  </a:cubicBezTo>
                  <a:lnTo>
                    <a:pt x="356" y="14734"/>
                  </a:lnTo>
                  <a:cubicBezTo>
                    <a:pt x="448" y="14257"/>
                    <a:pt x="529" y="13777"/>
                    <a:pt x="612" y="13288"/>
                  </a:cubicBezTo>
                  <a:cubicBezTo>
                    <a:pt x="1355" y="8908"/>
                    <a:pt x="1985" y="4445"/>
                    <a:pt x="2494" y="38"/>
                  </a:cubicBezTo>
                  <a:lnTo>
                    <a:pt x="21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41"/>
            <p:cNvSpPr/>
            <p:nvPr/>
          </p:nvSpPr>
          <p:spPr>
            <a:xfrm>
              <a:off x="5065575" y="4357925"/>
              <a:ext cx="55600" cy="410300"/>
            </a:xfrm>
            <a:custGeom>
              <a:avLst/>
              <a:gdLst/>
              <a:ahLst/>
              <a:cxnLst/>
              <a:rect l="l" t="t" r="r" b="b"/>
              <a:pathLst>
                <a:path w="2224" h="16412" extrusionOk="0">
                  <a:moveTo>
                    <a:pt x="2129" y="1"/>
                  </a:moveTo>
                  <a:lnTo>
                    <a:pt x="1829" y="9"/>
                  </a:lnTo>
                  <a:cubicBezTo>
                    <a:pt x="1931" y="4535"/>
                    <a:pt x="1541" y="9077"/>
                    <a:pt x="665" y="13516"/>
                  </a:cubicBezTo>
                  <a:cubicBezTo>
                    <a:pt x="489" y="14407"/>
                    <a:pt x="274" y="15388"/>
                    <a:pt x="0" y="16411"/>
                  </a:cubicBezTo>
                  <a:lnTo>
                    <a:pt x="387" y="16119"/>
                  </a:lnTo>
                  <a:cubicBezTo>
                    <a:pt x="618" y="15216"/>
                    <a:pt x="803" y="14356"/>
                    <a:pt x="956" y="13569"/>
                  </a:cubicBezTo>
                  <a:cubicBezTo>
                    <a:pt x="1834" y="9112"/>
                    <a:pt x="2223" y="4544"/>
                    <a:pt x="212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41"/>
            <p:cNvSpPr/>
            <p:nvPr/>
          </p:nvSpPr>
          <p:spPr>
            <a:xfrm>
              <a:off x="4992975" y="4375875"/>
              <a:ext cx="79300" cy="446525"/>
            </a:xfrm>
            <a:custGeom>
              <a:avLst/>
              <a:gdLst/>
              <a:ahLst/>
              <a:cxnLst/>
              <a:rect l="l" t="t" r="r" b="b"/>
              <a:pathLst>
                <a:path w="3172" h="17861" extrusionOk="0">
                  <a:moveTo>
                    <a:pt x="2869" y="1"/>
                  </a:moveTo>
                  <a:cubicBezTo>
                    <a:pt x="2447" y="5501"/>
                    <a:pt x="1772" y="11756"/>
                    <a:pt x="1" y="17860"/>
                  </a:cubicBezTo>
                  <a:lnTo>
                    <a:pt x="399" y="17561"/>
                  </a:lnTo>
                  <a:cubicBezTo>
                    <a:pt x="2093" y="11553"/>
                    <a:pt x="2757" y="5427"/>
                    <a:pt x="3171" y="24"/>
                  </a:cubicBezTo>
                  <a:lnTo>
                    <a:pt x="286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41"/>
            <p:cNvSpPr/>
            <p:nvPr/>
          </p:nvSpPr>
          <p:spPr>
            <a:xfrm>
              <a:off x="4933500" y="4416750"/>
              <a:ext cx="73025" cy="437350"/>
            </a:xfrm>
            <a:custGeom>
              <a:avLst/>
              <a:gdLst/>
              <a:ahLst/>
              <a:cxnLst/>
              <a:rect l="l" t="t" r="r" b="b"/>
              <a:pathLst>
                <a:path w="2921" h="17494" extrusionOk="0">
                  <a:moveTo>
                    <a:pt x="2621" y="1"/>
                  </a:moveTo>
                  <a:lnTo>
                    <a:pt x="1" y="17494"/>
                  </a:lnTo>
                  <a:cubicBezTo>
                    <a:pt x="108" y="17482"/>
                    <a:pt x="210" y="17459"/>
                    <a:pt x="316" y="17435"/>
                  </a:cubicBezTo>
                  <a:lnTo>
                    <a:pt x="2920" y="45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41"/>
            <p:cNvSpPr/>
            <p:nvPr/>
          </p:nvSpPr>
          <p:spPr>
            <a:xfrm>
              <a:off x="4848225" y="4475800"/>
              <a:ext cx="62800" cy="344800"/>
            </a:xfrm>
            <a:custGeom>
              <a:avLst/>
              <a:gdLst/>
              <a:ahLst/>
              <a:cxnLst/>
              <a:rect l="l" t="t" r="r" b="b"/>
              <a:pathLst>
                <a:path w="2512" h="13792" extrusionOk="0">
                  <a:moveTo>
                    <a:pt x="2225" y="1"/>
                  </a:moveTo>
                  <a:cubicBezTo>
                    <a:pt x="750" y="4235"/>
                    <a:pt x="225" y="8563"/>
                    <a:pt x="0" y="13409"/>
                  </a:cubicBezTo>
                  <a:lnTo>
                    <a:pt x="289" y="13792"/>
                  </a:lnTo>
                  <a:cubicBezTo>
                    <a:pt x="504" y="8824"/>
                    <a:pt x="1014" y="4410"/>
                    <a:pt x="2511" y="100"/>
                  </a:cubicBezTo>
                  <a:lnTo>
                    <a:pt x="222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41"/>
            <p:cNvSpPr/>
            <p:nvPr/>
          </p:nvSpPr>
          <p:spPr>
            <a:xfrm>
              <a:off x="4807625" y="4411450"/>
              <a:ext cx="73850" cy="353875"/>
            </a:xfrm>
            <a:custGeom>
              <a:avLst/>
              <a:gdLst/>
              <a:ahLst/>
              <a:cxnLst/>
              <a:rect l="l" t="t" r="r" b="b"/>
              <a:pathLst>
                <a:path w="2954" h="14155" extrusionOk="0">
                  <a:moveTo>
                    <a:pt x="2665" y="1"/>
                  </a:moveTo>
                  <a:cubicBezTo>
                    <a:pt x="1382" y="4505"/>
                    <a:pt x="486" y="9133"/>
                    <a:pt x="1" y="13797"/>
                  </a:cubicBezTo>
                  <a:lnTo>
                    <a:pt x="264" y="14154"/>
                  </a:lnTo>
                  <a:cubicBezTo>
                    <a:pt x="742" y="9397"/>
                    <a:pt x="1642" y="4676"/>
                    <a:pt x="2953" y="84"/>
                  </a:cubicBezTo>
                  <a:lnTo>
                    <a:pt x="266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41"/>
            <p:cNvSpPr/>
            <p:nvPr/>
          </p:nvSpPr>
          <p:spPr>
            <a:xfrm>
              <a:off x="4756275" y="4330600"/>
              <a:ext cx="110850" cy="365050"/>
            </a:xfrm>
            <a:custGeom>
              <a:avLst/>
              <a:gdLst/>
              <a:ahLst/>
              <a:cxnLst/>
              <a:rect l="l" t="t" r="r" b="b"/>
              <a:pathLst>
                <a:path w="4434" h="14602" extrusionOk="0">
                  <a:moveTo>
                    <a:pt x="4153" y="0"/>
                  </a:moveTo>
                  <a:cubicBezTo>
                    <a:pt x="2505" y="4665"/>
                    <a:pt x="1116" y="9446"/>
                    <a:pt x="1" y="14284"/>
                  </a:cubicBezTo>
                  <a:lnTo>
                    <a:pt x="236" y="14602"/>
                  </a:lnTo>
                  <a:cubicBezTo>
                    <a:pt x="1358" y="9694"/>
                    <a:pt x="2763" y="4836"/>
                    <a:pt x="4434" y="103"/>
                  </a:cubicBezTo>
                  <a:lnTo>
                    <a:pt x="415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41"/>
            <p:cNvSpPr/>
            <p:nvPr/>
          </p:nvSpPr>
          <p:spPr>
            <a:xfrm>
              <a:off x="4728250" y="4290375"/>
              <a:ext cx="111250" cy="368150"/>
            </a:xfrm>
            <a:custGeom>
              <a:avLst/>
              <a:gdLst/>
              <a:ahLst/>
              <a:cxnLst/>
              <a:rect l="l" t="t" r="r" b="b"/>
              <a:pathLst>
                <a:path w="4450" h="14726" extrusionOk="0">
                  <a:moveTo>
                    <a:pt x="4170" y="1"/>
                  </a:moveTo>
                  <a:cubicBezTo>
                    <a:pt x="2330" y="4660"/>
                    <a:pt x="931" y="9483"/>
                    <a:pt x="1" y="14396"/>
                  </a:cubicBezTo>
                  <a:lnTo>
                    <a:pt x="246" y="14726"/>
                  </a:lnTo>
                  <a:cubicBezTo>
                    <a:pt x="1176" y="9731"/>
                    <a:pt x="2581" y="4838"/>
                    <a:pt x="4450" y="110"/>
                  </a:cubicBezTo>
                  <a:lnTo>
                    <a:pt x="417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41"/>
            <p:cNvSpPr/>
            <p:nvPr/>
          </p:nvSpPr>
          <p:spPr>
            <a:xfrm>
              <a:off x="4666925" y="4233600"/>
              <a:ext cx="109700" cy="342250"/>
            </a:xfrm>
            <a:custGeom>
              <a:avLst/>
              <a:gdLst/>
              <a:ahLst/>
              <a:cxnLst/>
              <a:rect l="l" t="t" r="r" b="b"/>
              <a:pathLst>
                <a:path w="4388" h="13690" extrusionOk="0">
                  <a:moveTo>
                    <a:pt x="4107" y="0"/>
                  </a:moveTo>
                  <a:cubicBezTo>
                    <a:pt x="2553" y="4380"/>
                    <a:pt x="1176" y="8862"/>
                    <a:pt x="0" y="13381"/>
                  </a:cubicBezTo>
                  <a:lnTo>
                    <a:pt x="230" y="13689"/>
                  </a:lnTo>
                  <a:cubicBezTo>
                    <a:pt x="1415" y="9096"/>
                    <a:pt x="2809" y="4545"/>
                    <a:pt x="4387" y="102"/>
                  </a:cubicBezTo>
                  <a:lnTo>
                    <a:pt x="4107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41"/>
            <p:cNvSpPr/>
            <p:nvPr/>
          </p:nvSpPr>
          <p:spPr>
            <a:xfrm>
              <a:off x="4617725" y="4182000"/>
              <a:ext cx="114350" cy="328050"/>
            </a:xfrm>
            <a:custGeom>
              <a:avLst/>
              <a:gdLst/>
              <a:ahLst/>
              <a:cxnLst/>
              <a:rect l="l" t="t" r="r" b="b"/>
              <a:pathLst>
                <a:path w="4574" h="13122" extrusionOk="0">
                  <a:moveTo>
                    <a:pt x="4300" y="0"/>
                  </a:moveTo>
                  <a:cubicBezTo>
                    <a:pt x="2493" y="4137"/>
                    <a:pt x="1058" y="8421"/>
                    <a:pt x="0" y="12808"/>
                  </a:cubicBezTo>
                  <a:lnTo>
                    <a:pt x="234" y="13122"/>
                  </a:lnTo>
                  <a:cubicBezTo>
                    <a:pt x="1292" y="8667"/>
                    <a:pt x="2747" y="4320"/>
                    <a:pt x="4574" y="121"/>
                  </a:cubicBezTo>
                  <a:lnTo>
                    <a:pt x="4300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41"/>
            <p:cNvSpPr/>
            <p:nvPr/>
          </p:nvSpPr>
          <p:spPr>
            <a:xfrm>
              <a:off x="4577800" y="4156875"/>
              <a:ext cx="95775" cy="299500"/>
            </a:xfrm>
            <a:custGeom>
              <a:avLst/>
              <a:gdLst/>
              <a:ahLst/>
              <a:cxnLst/>
              <a:rect l="l" t="t" r="r" b="b"/>
              <a:pathLst>
                <a:path w="3831" h="11980" extrusionOk="0">
                  <a:moveTo>
                    <a:pt x="3548" y="1"/>
                  </a:moveTo>
                  <a:cubicBezTo>
                    <a:pt x="2178" y="3816"/>
                    <a:pt x="990" y="7723"/>
                    <a:pt x="1" y="11672"/>
                  </a:cubicBezTo>
                  <a:lnTo>
                    <a:pt x="230" y="11980"/>
                  </a:lnTo>
                  <a:cubicBezTo>
                    <a:pt x="1231" y="7967"/>
                    <a:pt x="2436" y="3987"/>
                    <a:pt x="3830" y="102"/>
                  </a:cubicBezTo>
                  <a:lnTo>
                    <a:pt x="354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41"/>
            <p:cNvSpPr/>
            <p:nvPr/>
          </p:nvSpPr>
          <p:spPr>
            <a:xfrm>
              <a:off x="4548150" y="4114500"/>
              <a:ext cx="94325" cy="302350"/>
            </a:xfrm>
            <a:custGeom>
              <a:avLst/>
              <a:gdLst/>
              <a:ahLst/>
              <a:cxnLst/>
              <a:rect l="l" t="t" r="r" b="b"/>
              <a:pathLst>
                <a:path w="3773" h="12094" extrusionOk="0">
                  <a:moveTo>
                    <a:pt x="3491" y="0"/>
                  </a:moveTo>
                  <a:cubicBezTo>
                    <a:pt x="2111" y="3848"/>
                    <a:pt x="947" y="7786"/>
                    <a:pt x="0" y="11776"/>
                  </a:cubicBezTo>
                  <a:lnTo>
                    <a:pt x="234" y="12094"/>
                  </a:lnTo>
                  <a:cubicBezTo>
                    <a:pt x="1190" y="8033"/>
                    <a:pt x="2374" y="4022"/>
                    <a:pt x="3772" y="102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41"/>
            <p:cNvSpPr/>
            <p:nvPr/>
          </p:nvSpPr>
          <p:spPr>
            <a:xfrm>
              <a:off x="4478025" y="3998575"/>
              <a:ext cx="94425" cy="324625"/>
            </a:xfrm>
            <a:custGeom>
              <a:avLst/>
              <a:gdLst/>
              <a:ahLst/>
              <a:cxnLst/>
              <a:rect l="l" t="t" r="r" b="b"/>
              <a:pathLst>
                <a:path w="3777" h="12985" extrusionOk="0">
                  <a:moveTo>
                    <a:pt x="3496" y="1"/>
                  </a:moveTo>
                  <a:cubicBezTo>
                    <a:pt x="2013" y="4120"/>
                    <a:pt x="839" y="8362"/>
                    <a:pt x="0" y="12663"/>
                  </a:cubicBezTo>
                  <a:lnTo>
                    <a:pt x="238" y="12984"/>
                  </a:lnTo>
                  <a:cubicBezTo>
                    <a:pt x="1079" y="8603"/>
                    <a:pt x="2263" y="4287"/>
                    <a:pt x="3777" y="102"/>
                  </a:cubicBezTo>
                  <a:lnTo>
                    <a:pt x="34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41"/>
            <p:cNvSpPr/>
            <p:nvPr/>
          </p:nvSpPr>
          <p:spPr>
            <a:xfrm>
              <a:off x="4430000" y="3917375"/>
              <a:ext cx="126250" cy="341225"/>
            </a:xfrm>
            <a:custGeom>
              <a:avLst/>
              <a:gdLst/>
              <a:ahLst/>
              <a:cxnLst/>
              <a:rect l="l" t="t" r="r" b="b"/>
              <a:pathLst>
                <a:path w="5050" h="13649" extrusionOk="0">
                  <a:moveTo>
                    <a:pt x="4779" y="1"/>
                  </a:moveTo>
                  <a:cubicBezTo>
                    <a:pt x="3042" y="3793"/>
                    <a:pt x="1580" y="7752"/>
                    <a:pt x="434" y="11762"/>
                  </a:cubicBezTo>
                  <a:cubicBezTo>
                    <a:pt x="287" y="12271"/>
                    <a:pt x="143" y="12798"/>
                    <a:pt x="1" y="13340"/>
                  </a:cubicBezTo>
                  <a:lnTo>
                    <a:pt x="230" y="13648"/>
                  </a:lnTo>
                  <a:cubicBezTo>
                    <a:pt x="388" y="13022"/>
                    <a:pt x="555" y="12416"/>
                    <a:pt x="717" y="11845"/>
                  </a:cubicBezTo>
                  <a:cubicBezTo>
                    <a:pt x="1861" y="7848"/>
                    <a:pt x="3323" y="3904"/>
                    <a:pt x="5050" y="124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41"/>
            <p:cNvSpPr/>
            <p:nvPr/>
          </p:nvSpPr>
          <p:spPr>
            <a:xfrm>
              <a:off x="4422150" y="3883050"/>
              <a:ext cx="70000" cy="214100"/>
            </a:xfrm>
            <a:custGeom>
              <a:avLst/>
              <a:gdLst/>
              <a:ahLst/>
              <a:cxnLst/>
              <a:rect l="l" t="t" r="r" b="b"/>
              <a:pathLst>
                <a:path w="2800" h="8564" extrusionOk="0">
                  <a:moveTo>
                    <a:pt x="2520" y="1"/>
                  </a:moveTo>
                  <a:cubicBezTo>
                    <a:pt x="2191" y="778"/>
                    <a:pt x="1884" y="1559"/>
                    <a:pt x="1590" y="2349"/>
                  </a:cubicBezTo>
                  <a:cubicBezTo>
                    <a:pt x="1040" y="3838"/>
                    <a:pt x="551" y="5347"/>
                    <a:pt x="127" y="6873"/>
                  </a:cubicBezTo>
                  <a:lnTo>
                    <a:pt x="1" y="8563"/>
                  </a:lnTo>
                  <a:cubicBezTo>
                    <a:pt x="550" y="6334"/>
                    <a:pt x="1236" y="4143"/>
                    <a:pt x="2049" y="1985"/>
                  </a:cubicBezTo>
                  <a:cubicBezTo>
                    <a:pt x="2291" y="1355"/>
                    <a:pt x="2539" y="736"/>
                    <a:pt x="2800" y="118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41"/>
            <p:cNvSpPr/>
            <p:nvPr/>
          </p:nvSpPr>
          <p:spPr>
            <a:xfrm>
              <a:off x="4405000" y="4129300"/>
              <a:ext cx="1181975" cy="725400"/>
            </a:xfrm>
            <a:custGeom>
              <a:avLst/>
              <a:gdLst/>
              <a:ahLst/>
              <a:cxnLst/>
              <a:rect l="l" t="t" r="r" b="b"/>
              <a:pathLst>
                <a:path w="47279" h="29016" extrusionOk="0">
                  <a:moveTo>
                    <a:pt x="598" y="0"/>
                  </a:moveTo>
                  <a:lnTo>
                    <a:pt x="499" y="1259"/>
                  </a:lnTo>
                  <a:cubicBezTo>
                    <a:pt x="0" y="2321"/>
                    <a:pt x="81" y="3620"/>
                    <a:pt x="839" y="4625"/>
                  </a:cubicBezTo>
                  <a:lnTo>
                    <a:pt x="18066" y="27696"/>
                  </a:lnTo>
                  <a:cubicBezTo>
                    <a:pt x="18712" y="28559"/>
                    <a:pt x="19702" y="29015"/>
                    <a:pt x="20705" y="29015"/>
                  </a:cubicBezTo>
                  <a:cubicBezTo>
                    <a:pt x="21388" y="29015"/>
                    <a:pt x="22077" y="28804"/>
                    <a:pt x="22667" y="28365"/>
                  </a:cubicBezTo>
                  <a:lnTo>
                    <a:pt x="45738" y="11138"/>
                  </a:lnTo>
                  <a:cubicBezTo>
                    <a:pt x="46847" y="10302"/>
                    <a:pt x="47278" y="8895"/>
                    <a:pt x="46922" y="7626"/>
                  </a:cubicBezTo>
                  <a:lnTo>
                    <a:pt x="46976" y="7042"/>
                  </a:lnTo>
                  <a:lnTo>
                    <a:pt x="46976" y="7042"/>
                  </a:lnTo>
                  <a:cubicBezTo>
                    <a:pt x="46849" y="7172"/>
                    <a:pt x="46707" y="7300"/>
                    <a:pt x="46555" y="7411"/>
                  </a:cubicBezTo>
                  <a:lnTo>
                    <a:pt x="23265" y="24517"/>
                  </a:lnTo>
                  <a:cubicBezTo>
                    <a:pt x="22677" y="24948"/>
                    <a:pt x="21990" y="25156"/>
                    <a:pt x="21305" y="25156"/>
                  </a:cubicBezTo>
                  <a:cubicBezTo>
                    <a:pt x="20278" y="25156"/>
                    <a:pt x="19257" y="24688"/>
                    <a:pt x="18589" y="23805"/>
                  </a:cubicBezTo>
                  <a:lnTo>
                    <a:pt x="899" y="490"/>
                  </a:lnTo>
                  <a:cubicBezTo>
                    <a:pt x="777" y="331"/>
                    <a:pt x="688" y="169"/>
                    <a:pt x="5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41"/>
            <p:cNvSpPr/>
            <p:nvPr/>
          </p:nvSpPr>
          <p:spPr>
            <a:xfrm>
              <a:off x="4404825" y="3546425"/>
              <a:ext cx="556475" cy="1308325"/>
            </a:xfrm>
            <a:custGeom>
              <a:avLst/>
              <a:gdLst/>
              <a:ahLst/>
              <a:cxnLst/>
              <a:rect l="l" t="t" r="r" b="b"/>
              <a:pathLst>
                <a:path w="22259" h="52333" extrusionOk="0">
                  <a:moveTo>
                    <a:pt x="22258" y="1"/>
                  </a:moveTo>
                  <a:lnTo>
                    <a:pt x="1097" y="16761"/>
                  </a:lnTo>
                  <a:lnTo>
                    <a:pt x="499" y="24576"/>
                  </a:lnTo>
                  <a:cubicBezTo>
                    <a:pt x="0" y="25638"/>
                    <a:pt x="80" y="26937"/>
                    <a:pt x="839" y="27942"/>
                  </a:cubicBezTo>
                  <a:lnTo>
                    <a:pt x="18066" y="51014"/>
                  </a:lnTo>
                  <a:cubicBezTo>
                    <a:pt x="18701" y="51867"/>
                    <a:pt x="19676" y="52319"/>
                    <a:pt x="20667" y="52332"/>
                  </a:cubicBezTo>
                  <a:lnTo>
                    <a:pt x="2225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41"/>
            <p:cNvSpPr/>
            <p:nvPr/>
          </p:nvSpPr>
          <p:spPr>
            <a:xfrm>
              <a:off x="4414025" y="3446250"/>
              <a:ext cx="1201575" cy="1183925"/>
            </a:xfrm>
            <a:custGeom>
              <a:avLst/>
              <a:gdLst/>
              <a:ahLst/>
              <a:cxnLst/>
              <a:rect l="l" t="t" r="r" b="b"/>
              <a:pathLst>
                <a:path w="48063" h="47357" extrusionOk="0">
                  <a:moveTo>
                    <a:pt x="27069" y="1"/>
                  </a:moveTo>
                  <a:cubicBezTo>
                    <a:pt x="26511" y="1"/>
                    <a:pt x="25950" y="174"/>
                    <a:pt x="25469" y="531"/>
                  </a:cubicBezTo>
                  <a:lnTo>
                    <a:pt x="1435" y="18479"/>
                  </a:lnTo>
                  <a:cubicBezTo>
                    <a:pt x="243" y="19365"/>
                    <a:pt x="1" y="21055"/>
                    <a:pt x="888" y="22238"/>
                  </a:cubicBezTo>
                  <a:lnTo>
                    <a:pt x="18833" y="46274"/>
                  </a:lnTo>
                  <a:cubicBezTo>
                    <a:pt x="19360" y="46983"/>
                    <a:pt x="20171" y="47357"/>
                    <a:pt x="20990" y="47357"/>
                  </a:cubicBezTo>
                  <a:cubicBezTo>
                    <a:pt x="21549" y="47357"/>
                    <a:pt x="22113" y="47183"/>
                    <a:pt x="22594" y="46823"/>
                  </a:cubicBezTo>
                  <a:lnTo>
                    <a:pt x="46628" y="28874"/>
                  </a:lnTo>
                  <a:cubicBezTo>
                    <a:pt x="47820" y="27989"/>
                    <a:pt x="48063" y="26299"/>
                    <a:pt x="47175" y="25115"/>
                  </a:cubicBezTo>
                  <a:lnTo>
                    <a:pt x="29228" y="1081"/>
                  </a:lnTo>
                  <a:cubicBezTo>
                    <a:pt x="28697" y="373"/>
                    <a:pt x="27888" y="1"/>
                    <a:pt x="27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41"/>
            <p:cNvSpPr/>
            <p:nvPr/>
          </p:nvSpPr>
          <p:spPr>
            <a:xfrm>
              <a:off x="4887000" y="3564775"/>
              <a:ext cx="708975" cy="1047825"/>
            </a:xfrm>
            <a:custGeom>
              <a:avLst/>
              <a:gdLst/>
              <a:ahLst/>
              <a:cxnLst/>
              <a:rect l="l" t="t" r="r" b="b"/>
              <a:pathLst>
                <a:path w="28359" h="41913" extrusionOk="0">
                  <a:moveTo>
                    <a:pt x="9278" y="14717"/>
                  </a:moveTo>
                  <a:cubicBezTo>
                    <a:pt x="9356" y="14836"/>
                    <a:pt x="9431" y="14958"/>
                    <a:pt x="9504" y="15080"/>
                  </a:cubicBezTo>
                  <a:cubicBezTo>
                    <a:pt x="9182" y="15416"/>
                    <a:pt x="8866" y="15753"/>
                    <a:pt x="8558" y="16100"/>
                  </a:cubicBezTo>
                  <a:cubicBezTo>
                    <a:pt x="8666" y="15802"/>
                    <a:pt x="8777" y="15495"/>
                    <a:pt x="8883" y="15190"/>
                  </a:cubicBezTo>
                  <a:cubicBezTo>
                    <a:pt x="9017" y="15035"/>
                    <a:pt x="9150" y="14875"/>
                    <a:pt x="9278" y="14717"/>
                  </a:cubicBezTo>
                  <a:close/>
                  <a:moveTo>
                    <a:pt x="9672" y="15348"/>
                  </a:moveTo>
                  <a:cubicBezTo>
                    <a:pt x="9882" y="15696"/>
                    <a:pt x="10094" y="16043"/>
                    <a:pt x="10298" y="16397"/>
                  </a:cubicBezTo>
                  <a:cubicBezTo>
                    <a:pt x="9841" y="16473"/>
                    <a:pt x="9381" y="16557"/>
                    <a:pt x="8915" y="16648"/>
                  </a:cubicBezTo>
                  <a:lnTo>
                    <a:pt x="8965" y="16943"/>
                  </a:lnTo>
                  <a:cubicBezTo>
                    <a:pt x="9467" y="16845"/>
                    <a:pt x="9968" y="16758"/>
                    <a:pt x="10461" y="16676"/>
                  </a:cubicBezTo>
                  <a:cubicBezTo>
                    <a:pt x="10566" y="16858"/>
                    <a:pt x="10669" y="17045"/>
                    <a:pt x="10772" y="17224"/>
                  </a:cubicBezTo>
                  <a:cubicBezTo>
                    <a:pt x="10755" y="17360"/>
                    <a:pt x="10737" y="17497"/>
                    <a:pt x="10717" y="17634"/>
                  </a:cubicBezTo>
                  <a:cubicBezTo>
                    <a:pt x="9783" y="17645"/>
                    <a:pt x="8878" y="17668"/>
                    <a:pt x="7988" y="17695"/>
                  </a:cubicBezTo>
                  <a:cubicBezTo>
                    <a:pt x="8138" y="17281"/>
                    <a:pt x="8284" y="16864"/>
                    <a:pt x="8433" y="16450"/>
                  </a:cubicBezTo>
                  <a:lnTo>
                    <a:pt x="8558" y="16562"/>
                  </a:lnTo>
                  <a:cubicBezTo>
                    <a:pt x="8919" y="16150"/>
                    <a:pt x="9289" y="15747"/>
                    <a:pt x="9672" y="15348"/>
                  </a:cubicBezTo>
                  <a:close/>
                  <a:moveTo>
                    <a:pt x="11966" y="17917"/>
                  </a:moveTo>
                  <a:cubicBezTo>
                    <a:pt x="12000" y="17917"/>
                    <a:pt x="12035" y="17917"/>
                    <a:pt x="12069" y="17917"/>
                  </a:cubicBezTo>
                  <a:cubicBezTo>
                    <a:pt x="12075" y="18303"/>
                    <a:pt x="12081" y="18690"/>
                    <a:pt x="12082" y="19078"/>
                  </a:cubicBezTo>
                  <a:cubicBezTo>
                    <a:pt x="11889" y="18693"/>
                    <a:pt x="11694" y="18306"/>
                    <a:pt x="11488" y="17923"/>
                  </a:cubicBezTo>
                  <a:cubicBezTo>
                    <a:pt x="11647" y="17920"/>
                    <a:pt x="11806" y="17917"/>
                    <a:pt x="11966" y="17917"/>
                  </a:cubicBezTo>
                  <a:close/>
                  <a:moveTo>
                    <a:pt x="11152" y="17925"/>
                  </a:moveTo>
                  <a:cubicBezTo>
                    <a:pt x="11458" y="18491"/>
                    <a:pt x="11746" y="19063"/>
                    <a:pt x="12026" y="19639"/>
                  </a:cubicBezTo>
                  <a:cubicBezTo>
                    <a:pt x="11607" y="19604"/>
                    <a:pt x="11181" y="19574"/>
                    <a:pt x="10758" y="19547"/>
                  </a:cubicBezTo>
                  <a:cubicBezTo>
                    <a:pt x="10835" y="19005"/>
                    <a:pt x="10907" y="18465"/>
                    <a:pt x="10979" y="17926"/>
                  </a:cubicBezTo>
                  <a:cubicBezTo>
                    <a:pt x="11007" y="17925"/>
                    <a:pt x="11036" y="17925"/>
                    <a:pt x="11066" y="17925"/>
                  </a:cubicBezTo>
                  <a:cubicBezTo>
                    <a:pt x="11095" y="17925"/>
                    <a:pt x="11124" y="17925"/>
                    <a:pt x="11152" y="17925"/>
                  </a:cubicBezTo>
                  <a:close/>
                  <a:moveTo>
                    <a:pt x="10400" y="19825"/>
                  </a:moveTo>
                  <a:cubicBezTo>
                    <a:pt x="10407" y="19825"/>
                    <a:pt x="10414" y="19826"/>
                    <a:pt x="10414" y="19826"/>
                  </a:cubicBezTo>
                  <a:cubicBezTo>
                    <a:pt x="10413" y="19828"/>
                    <a:pt x="10411" y="19829"/>
                    <a:pt x="10409" y="19829"/>
                  </a:cubicBezTo>
                  <a:cubicBezTo>
                    <a:pt x="10406" y="19829"/>
                    <a:pt x="10402" y="19828"/>
                    <a:pt x="10400" y="19825"/>
                  </a:cubicBezTo>
                  <a:close/>
                  <a:moveTo>
                    <a:pt x="10718" y="19841"/>
                  </a:moveTo>
                  <a:cubicBezTo>
                    <a:pt x="11172" y="19869"/>
                    <a:pt x="11631" y="19902"/>
                    <a:pt x="12090" y="19941"/>
                  </a:cubicBezTo>
                  <a:cubicBezTo>
                    <a:pt x="12094" y="20153"/>
                    <a:pt x="12094" y="20368"/>
                    <a:pt x="12094" y="20576"/>
                  </a:cubicBezTo>
                  <a:cubicBezTo>
                    <a:pt x="11632" y="20370"/>
                    <a:pt x="11169" y="20160"/>
                    <a:pt x="10704" y="19955"/>
                  </a:cubicBezTo>
                  <a:cubicBezTo>
                    <a:pt x="10708" y="19918"/>
                    <a:pt x="10712" y="19879"/>
                    <a:pt x="10718" y="19841"/>
                  </a:cubicBezTo>
                  <a:close/>
                  <a:moveTo>
                    <a:pt x="12398" y="20414"/>
                  </a:moveTo>
                  <a:cubicBezTo>
                    <a:pt x="12456" y="20542"/>
                    <a:pt x="12517" y="20668"/>
                    <a:pt x="12574" y="20801"/>
                  </a:cubicBezTo>
                  <a:cubicBezTo>
                    <a:pt x="12514" y="20772"/>
                    <a:pt x="12456" y="20749"/>
                    <a:pt x="12398" y="20721"/>
                  </a:cubicBezTo>
                  <a:cubicBezTo>
                    <a:pt x="12396" y="20619"/>
                    <a:pt x="12402" y="20519"/>
                    <a:pt x="12398" y="20414"/>
                  </a:cubicBezTo>
                  <a:close/>
                  <a:moveTo>
                    <a:pt x="13043" y="1"/>
                  </a:moveTo>
                  <a:cubicBezTo>
                    <a:pt x="12024" y="5140"/>
                    <a:pt x="10375" y="10155"/>
                    <a:pt x="8635" y="15054"/>
                  </a:cubicBezTo>
                  <a:cubicBezTo>
                    <a:pt x="7894" y="15927"/>
                    <a:pt x="7138" y="16785"/>
                    <a:pt x="6361" y="17625"/>
                  </a:cubicBezTo>
                  <a:lnTo>
                    <a:pt x="6580" y="17831"/>
                  </a:lnTo>
                  <a:cubicBezTo>
                    <a:pt x="7181" y="17178"/>
                    <a:pt x="7770" y="16519"/>
                    <a:pt x="8350" y="15846"/>
                  </a:cubicBezTo>
                  <a:lnTo>
                    <a:pt x="8350" y="15846"/>
                  </a:lnTo>
                  <a:cubicBezTo>
                    <a:pt x="8021" y="16767"/>
                    <a:pt x="7688" y="17682"/>
                    <a:pt x="7360" y="18594"/>
                  </a:cubicBezTo>
                  <a:lnTo>
                    <a:pt x="7641" y="18697"/>
                  </a:lnTo>
                  <a:cubicBezTo>
                    <a:pt x="7724" y="18469"/>
                    <a:pt x="7806" y="18240"/>
                    <a:pt x="7892" y="18009"/>
                  </a:cubicBezTo>
                  <a:cubicBezTo>
                    <a:pt x="8802" y="17982"/>
                    <a:pt x="9740" y="17960"/>
                    <a:pt x="10691" y="17945"/>
                  </a:cubicBezTo>
                  <a:lnTo>
                    <a:pt x="10691" y="17945"/>
                  </a:lnTo>
                  <a:cubicBezTo>
                    <a:pt x="10619" y="18476"/>
                    <a:pt x="10549" y="19008"/>
                    <a:pt x="10474" y="19543"/>
                  </a:cubicBezTo>
                  <a:cubicBezTo>
                    <a:pt x="10195" y="19523"/>
                    <a:pt x="9912" y="19511"/>
                    <a:pt x="9632" y="19501"/>
                  </a:cubicBezTo>
                  <a:cubicBezTo>
                    <a:pt x="9447" y="19425"/>
                    <a:pt x="9265" y="19343"/>
                    <a:pt x="9080" y="19267"/>
                  </a:cubicBezTo>
                  <a:lnTo>
                    <a:pt x="9196" y="18780"/>
                  </a:lnTo>
                  <a:lnTo>
                    <a:pt x="8901" y="18714"/>
                  </a:lnTo>
                  <a:lnTo>
                    <a:pt x="8795" y="19153"/>
                  </a:lnTo>
                  <a:cubicBezTo>
                    <a:pt x="8575" y="19065"/>
                    <a:pt x="8360" y="18974"/>
                    <a:pt x="8138" y="18881"/>
                  </a:cubicBezTo>
                  <a:lnTo>
                    <a:pt x="8025" y="19157"/>
                  </a:lnTo>
                  <a:cubicBezTo>
                    <a:pt x="8263" y="19252"/>
                    <a:pt x="8492" y="19345"/>
                    <a:pt x="8726" y="19444"/>
                  </a:cubicBezTo>
                  <a:lnTo>
                    <a:pt x="8721" y="19465"/>
                  </a:lnTo>
                  <a:cubicBezTo>
                    <a:pt x="8390" y="19457"/>
                    <a:pt x="8061" y="19450"/>
                    <a:pt x="7730" y="19447"/>
                  </a:cubicBezTo>
                  <a:cubicBezTo>
                    <a:pt x="7840" y="19151"/>
                    <a:pt x="7948" y="18859"/>
                    <a:pt x="8054" y="18564"/>
                  </a:cubicBezTo>
                  <a:lnTo>
                    <a:pt x="7773" y="18462"/>
                  </a:lnTo>
                  <a:cubicBezTo>
                    <a:pt x="7652" y="18790"/>
                    <a:pt x="7533" y="19121"/>
                    <a:pt x="7411" y="19450"/>
                  </a:cubicBezTo>
                  <a:cubicBezTo>
                    <a:pt x="7231" y="19450"/>
                    <a:pt x="7046" y="19447"/>
                    <a:pt x="6865" y="19447"/>
                  </a:cubicBezTo>
                  <a:lnTo>
                    <a:pt x="6865" y="19745"/>
                  </a:lnTo>
                  <a:cubicBezTo>
                    <a:pt x="7009" y="19745"/>
                    <a:pt x="7156" y="19743"/>
                    <a:pt x="7300" y="19743"/>
                  </a:cubicBezTo>
                  <a:cubicBezTo>
                    <a:pt x="6662" y="21443"/>
                    <a:pt x="5988" y="23144"/>
                    <a:pt x="5329" y="24797"/>
                  </a:cubicBezTo>
                  <a:cubicBezTo>
                    <a:pt x="4356" y="27239"/>
                    <a:pt x="3351" y="29770"/>
                    <a:pt x="2474" y="32300"/>
                  </a:cubicBezTo>
                  <a:cubicBezTo>
                    <a:pt x="1283" y="35725"/>
                    <a:pt x="472" y="38785"/>
                    <a:pt x="0" y="41626"/>
                  </a:cubicBezTo>
                  <a:cubicBezTo>
                    <a:pt x="80" y="41731"/>
                    <a:pt x="169" y="41824"/>
                    <a:pt x="260" y="41913"/>
                  </a:cubicBezTo>
                  <a:cubicBezTo>
                    <a:pt x="721" y="39022"/>
                    <a:pt x="1541" y="35903"/>
                    <a:pt x="2761" y="32399"/>
                  </a:cubicBezTo>
                  <a:cubicBezTo>
                    <a:pt x="3619" y="29869"/>
                    <a:pt x="4622" y="27344"/>
                    <a:pt x="5596" y="24903"/>
                  </a:cubicBezTo>
                  <a:cubicBezTo>
                    <a:pt x="6265" y="23212"/>
                    <a:pt x="6957" y="21479"/>
                    <a:pt x="7611" y="19739"/>
                  </a:cubicBezTo>
                  <a:cubicBezTo>
                    <a:pt x="7956" y="19743"/>
                    <a:pt x="8300" y="19748"/>
                    <a:pt x="8647" y="19752"/>
                  </a:cubicBezTo>
                  <a:lnTo>
                    <a:pt x="6107" y="30617"/>
                  </a:lnTo>
                  <a:cubicBezTo>
                    <a:pt x="5495" y="33242"/>
                    <a:pt x="4865" y="35950"/>
                    <a:pt x="4438" y="38663"/>
                  </a:cubicBezTo>
                  <a:cubicBezTo>
                    <a:pt x="4281" y="39652"/>
                    <a:pt x="4144" y="40687"/>
                    <a:pt x="4116" y="41739"/>
                  </a:cubicBezTo>
                  <a:lnTo>
                    <a:pt x="4425" y="41510"/>
                  </a:lnTo>
                  <a:cubicBezTo>
                    <a:pt x="4463" y="40554"/>
                    <a:pt x="4588" y="39612"/>
                    <a:pt x="4736" y="38708"/>
                  </a:cubicBezTo>
                  <a:cubicBezTo>
                    <a:pt x="5160" y="36012"/>
                    <a:pt x="5790" y="33303"/>
                    <a:pt x="6401" y="30686"/>
                  </a:cubicBezTo>
                  <a:lnTo>
                    <a:pt x="8952" y="19758"/>
                  </a:lnTo>
                  <a:cubicBezTo>
                    <a:pt x="9151" y="19762"/>
                    <a:pt x="9351" y="19768"/>
                    <a:pt x="9553" y="19779"/>
                  </a:cubicBezTo>
                  <a:cubicBezTo>
                    <a:pt x="9826" y="19898"/>
                    <a:pt x="10106" y="20016"/>
                    <a:pt x="10378" y="20132"/>
                  </a:cubicBezTo>
                  <a:cubicBezTo>
                    <a:pt x="9504" y="26498"/>
                    <a:pt x="8527" y="32900"/>
                    <a:pt x="7459" y="39244"/>
                  </a:cubicBezTo>
                  <a:lnTo>
                    <a:pt x="7810" y="38984"/>
                  </a:lnTo>
                  <a:cubicBezTo>
                    <a:pt x="8852" y="32769"/>
                    <a:pt x="9809" y="26498"/>
                    <a:pt x="10666" y="20262"/>
                  </a:cubicBezTo>
                  <a:cubicBezTo>
                    <a:pt x="11151" y="20471"/>
                    <a:pt x="11624" y="20689"/>
                    <a:pt x="12102" y="20909"/>
                  </a:cubicBezTo>
                  <a:cubicBezTo>
                    <a:pt x="12125" y="25928"/>
                    <a:pt x="12038" y="30966"/>
                    <a:pt x="11842" y="35978"/>
                  </a:cubicBezTo>
                  <a:lnTo>
                    <a:pt x="12151" y="35748"/>
                  </a:lnTo>
                  <a:cubicBezTo>
                    <a:pt x="12338" y="30859"/>
                    <a:pt x="12425" y="25938"/>
                    <a:pt x="12403" y="21049"/>
                  </a:cubicBezTo>
                  <a:lnTo>
                    <a:pt x="12403" y="21049"/>
                  </a:lnTo>
                  <a:cubicBezTo>
                    <a:pt x="12521" y="21106"/>
                    <a:pt x="12646" y="21159"/>
                    <a:pt x="12765" y="21217"/>
                  </a:cubicBezTo>
                  <a:cubicBezTo>
                    <a:pt x="14388" y="24879"/>
                    <a:pt x="15564" y="28740"/>
                    <a:pt x="16253" y="32685"/>
                  </a:cubicBezTo>
                  <a:lnTo>
                    <a:pt x="16524" y="32485"/>
                  </a:lnTo>
                  <a:cubicBezTo>
                    <a:pt x="15845" y="28681"/>
                    <a:pt x="14720" y="24953"/>
                    <a:pt x="13179" y="21414"/>
                  </a:cubicBezTo>
                  <a:lnTo>
                    <a:pt x="13179" y="21414"/>
                  </a:lnTo>
                  <a:cubicBezTo>
                    <a:pt x="16782" y="23121"/>
                    <a:pt x="20282" y="25036"/>
                    <a:pt x="23660" y="27160"/>
                  </a:cubicBezTo>
                  <a:lnTo>
                    <a:pt x="23918" y="26968"/>
                  </a:lnTo>
                  <a:cubicBezTo>
                    <a:pt x="20404" y="24755"/>
                    <a:pt x="16755" y="22757"/>
                    <a:pt x="12994" y="20995"/>
                  </a:cubicBezTo>
                  <a:cubicBezTo>
                    <a:pt x="12842" y="20656"/>
                    <a:pt x="12689" y="20319"/>
                    <a:pt x="12532" y="19984"/>
                  </a:cubicBezTo>
                  <a:lnTo>
                    <a:pt x="12532" y="19984"/>
                  </a:lnTo>
                  <a:cubicBezTo>
                    <a:pt x="17886" y="20481"/>
                    <a:pt x="23174" y="21743"/>
                    <a:pt x="28168" y="23713"/>
                  </a:cubicBezTo>
                  <a:cubicBezTo>
                    <a:pt x="28235" y="23637"/>
                    <a:pt x="28298" y="23553"/>
                    <a:pt x="28358" y="23464"/>
                  </a:cubicBezTo>
                  <a:cubicBezTo>
                    <a:pt x="23260" y="21446"/>
                    <a:pt x="17857" y="20162"/>
                    <a:pt x="12398" y="19673"/>
                  </a:cubicBezTo>
                  <a:cubicBezTo>
                    <a:pt x="12391" y="19087"/>
                    <a:pt x="12388" y="18498"/>
                    <a:pt x="12381" y="17912"/>
                  </a:cubicBezTo>
                  <a:cubicBezTo>
                    <a:pt x="12702" y="17909"/>
                    <a:pt x="13026" y="17908"/>
                    <a:pt x="13351" y="17908"/>
                  </a:cubicBezTo>
                  <a:cubicBezTo>
                    <a:pt x="17452" y="17908"/>
                    <a:pt x="21796" y="18097"/>
                    <a:pt x="26001" y="18813"/>
                  </a:cubicBezTo>
                  <a:cubicBezTo>
                    <a:pt x="26400" y="18881"/>
                    <a:pt x="26828" y="18958"/>
                    <a:pt x="27268" y="19048"/>
                  </a:cubicBezTo>
                  <a:lnTo>
                    <a:pt x="27001" y="18687"/>
                  </a:lnTo>
                  <a:cubicBezTo>
                    <a:pt x="26671" y="18627"/>
                    <a:pt x="26352" y="18564"/>
                    <a:pt x="26051" y="18515"/>
                  </a:cubicBezTo>
                  <a:cubicBezTo>
                    <a:pt x="21836" y="17798"/>
                    <a:pt x="17488" y="17607"/>
                    <a:pt x="13386" y="17607"/>
                  </a:cubicBezTo>
                  <a:cubicBezTo>
                    <a:pt x="13049" y="17607"/>
                    <a:pt x="12715" y="17608"/>
                    <a:pt x="12382" y="17611"/>
                  </a:cubicBezTo>
                  <a:cubicBezTo>
                    <a:pt x="12376" y="17271"/>
                    <a:pt x="12375" y="16934"/>
                    <a:pt x="12363" y="16597"/>
                  </a:cubicBezTo>
                  <a:lnTo>
                    <a:pt x="12061" y="16600"/>
                  </a:lnTo>
                  <a:cubicBezTo>
                    <a:pt x="12062" y="16937"/>
                    <a:pt x="12074" y="17274"/>
                    <a:pt x="12080" y="17615"/>
                  </a:cubicBezTo>
                  <a:cubicBezTo>
                    <a:pt x="11833" y="17616"/>
                    <a:pt x="11588" y="17618"/>
                    <a:pt x="11346" y="17624"/>
                  </a:cubicBezTo>
                  <a:cubicBezTo>
                    <a:pt x="11263" y="17469"/>
                    <a:pt x="11185" y="17318"/>
                    <a:pt x="11095" y="17168"/>
                  </a:cubicBezTo>
                  <a:cubicBezTo>
                    <a:pt x="11108" y="17088"/>
                    <a:pt x="11116" y="17009"/>
                    <a:pt x="11126" y="16931"/>
                  </a:cubicBezTo>
                  <a:lnTo>
                    <a:pt x="10949" y="16910"/>
                  </a:lnTo>
                  <a:cubicBezTo>
                    <a:pt x="10894" y="16820"/>
                    <a:pt x="10847" y="16724"/>
                    <a:pt x="10792" y="16633"/>
                  </a:cubicBezTo>
                  <a:lnTo>
                    <a:pt x="10805" y="16623"/>
                  </a:lnTo>
                  <a:cubicBezTo>
                    <a:pt x="14265" y="16049"/>
                    <a:pt x="17428" y="15761"/>
                    <a:pt x="20361" y="15761"/>
                  </a:cubicBezTo>
                  <a:cubicBezTo>
                    <a:pt x="21978" y="15761"/>
                    <a:pt x="23524" y="15849"/>
                    <a:pt x="25012" y="16024"/>
                  </a:cubicBezTo>
                  <a:lnTo>
                    <a:pt x="24767" y="15694"/>
                  </a:lnTo>
                  <a:cubicBezTo>
                    <a:pt x="23354" y="15541"/>
                    <a:pt x="21889" y="15464"/>
                    <a:pt x="20363" y="15464"/>
                  </a:cubicBezTo>
                  <a:cubicBezTo>
                    <a:pt x="17578" y="15464"/>
                    <a:pt x="14589" y="15720"/>
                    <a:pt x="11336" y="16235"/>
                  </a:cubicBezTo>
                  <a:cubicBezTo>
                    <a:pt x="12588" y="15332"/>
                    <a:pt x="13918" y="14495"/>
                    <a:pt x="15204" y="13684"/>
                  </a:cubicBezTo>
                  <a:cubicBezTo>
                    <a:pt x="17006" y="12546"/>
                    <a:pt x="18854" y="11380"/>
                    <a:pt x="20521" y="10016"/>
                  </a:cubicBezTo>
                  <a:lnTo>
                    <a:pt x="20342" y="9777"/>
                  </a:lnTo>
                  <a:cubicBezTo>
                    <a:pt x="18681" y="11138"/>
                    <a:pt x="16841" y="12298"/>
                    <a:pt x="15042" y="13431"/>
                  </a:cubicBezTo>
                  <a:cubicBezTo>
                    <a:pt x="13580" y="14349"/>
                    <a:pt x="12072" y="15302"/>
                    <a:pt x="10672" y="16349"/>
                  </a:cubicBezTo>
                  <a:cubicBezTo>
                    <a:pt x="10656" y="16355"/>
                    <a:pt x="10642" y="16351"/>
                    <a:pt x="10626" y="16357"/>
                  </a:cubicBezTo>
                  <a:cubicBezTo>
                    <a:pt x="10390" y="15948"/>
                    <a:pt x="10148" y="15540"/>
                    <a:pt x="9898" y="15143"/>
                  </a:cubicBezTo>
                  <a:cubicBezTo>
                    <a:pt x="11035" y="13972"/>
                    <a:pt x="12246" y="12858"/>
                    <a:pt x="13421" y="11769"/>
                  </a:cubicBezTo>
                  <a:cubicBezTo>
                    <a:pt x="15065" y="10250"/>
                    <a:pt x="16748" y="8693"/>
                    <a:pt x="18254" y="6982"/>
                  </a:cubicBezTo>
                  <a:lnTo>
                    <a:pt x="18072" y="6737"/>
                  </a:lnTo>
                  <a:cubicBezTo>
                    <a:pt x="16573" y="8457"/>
                    <a:pt x="14874" y="10019"/>
                    <a:pt x="13219" y="11550"/>
                  </a:cubicBezTo>
                  <a:cubicBezTo>
                    <a:pt x="12055" y="12623"/>
                    <a:pt x="10864" y="13724"/>
                    <a:pt x="9738" y="14880"/>
                  </a:cubicBezTo>
                  <a:cubicBezTo>
                    <a:pt x="9660" y="14756"/>
                    <a:pt x="9579" y="14624"/>
                    <a:pt x="9497" y="14502"/>
                  </a:cubicBezTo>
                  <a:cubicBezTo>
                    <a:pt x="12069" y="11398"/>
                    <a:pt x="14420" y="8113"/>
                    <a:pt x="16527" y="4676"/>
                  </a:cubicBezTo>
                  <a:lnTo>
                    <a:pt x="16332" y="4415"/>
                  </a:lnTo>
                  <a:cubicBezTo>
                    <a:pt x="14194" y="7913"/>
                    <a:pt x="11804" y="11254"/>
                    <a:pt x="9186" y="14405"/>
                  </a:cubicBezTo>
                  <a:cubicBezTo>
                    <a:pt x="10798" y="9818"/>
                    <a:pt x="12310" y="5134"/>
                    <a:pt x="13285" y="326"/>
                  </a:cubicBezTo>
                  <a:lnTo>
                    <a:pt x="1304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41"/>
            <p:cNvSpPr/>
            <p:nvPr/>
          </p:nvSpPr>
          <p:spPr>
            <a:xfrm>
              <a:off x="4799125" y="4124800"/>
              <a:ext cx="229075" cy="370025"/>
            </a:xfrm>
            <a:custGeom>
              <a:avLst/>
              <a:gdLst/>
              <a:ahLst/>
              <a:cxnLst/>
              <a:rect l="l" t="t" r="r" b="b"/>
              <a:pathLst>
                <a:path w="9163" h="14801" extrusionOk="0">
                  <a:moveTo>
                    <a:pt x="8930" y="1"/>
                  </a:moveTo>
                  <a:cubicBezTo>
                    <a:pt x="5360" y="4460"/>
                    <a:pt x="2551" y="9462"/>
                    <a:pt x="1" y="14530"/>
                  </a:cubicBezTo>
                  <a:lnTo>
                    <a:pt x="202" y="14801"/>
                  </a:lnTo>
                  <a:cubicBezTo>
                    <a:pt x="2761" y="9698"/>
                    <a:pt x="5581" y="4669"/>
                    <a:pt x="9162" y="189"/>
                  </a:cubicBezTo>
                  <a:lnTo>
                    <a:pt x="893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41"/>
            <p:cNvSpPr/>
            <p:nvPr/>
          </p:nvSpPr>
          <p:spPr>
            <a:xfrm>
              <a:off x="4714825" y="4081825"/>
              <a:ext cx="273225" cy="299625"/>
            </a:xfrm>
            <a:custGeom>
              <a:avLst/>
              <a:gdLst/>
              <a:ahLst/>
              <a:cxnLst/>
              <a:rect l="l" t="t" r="r" b="b"/>
              <a:pathLst>
                <a:path w="10929" h="11985" extrusionOk="0">
                  <a:moveTo>
                    <a:pt x="10708" y="0"/>
                  </a:moveTo>
                  <a:lnTo>
                    <a:pt x="1" y="11740"/>
                  </a:lnTo>
                  <a:lnTo>
                    <a:pt x="184" y="11985"/>
                  </a:lnTo>
                  <a:lnTo>
                    <a:pt x="10929" y="196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41"/>
            <p:cNvSpPr/>
            <p:nvPr/>
          </p:nvSpPr>
          <p:spPr>
            <a:xfrm>
              <a:off x="4638550" y="4039725"/>
              <a:ext cx="340725" cy="239475"/>
            </a:xfrm>
            <a:custGeom>
              <a:avLst/>
              <a:gdLst/>
              <a:ahLst/>
              <a:cxnLst/>
              <a:rect l="l" t="t" r="r" b="b"/>
              <a:pathLst>
                <a:path w="13629" h="9579" extrusionOk="0">
                  <a:moveTo>
                    <a:pt x="13455" y="0"/>
                  </a:moveTo>
                  <a:lnTo>
                    <a:pt x="0" y="9339"/>
                  </a:lnTo>
                  <a:lnTo>
                    <a:pt x="179" y="9578"/>
                  </a:lnTo>
                  <a:lnTo>
                    <a:pt x="13629" y="251"/>
                  </a:lnTo>
                  <a:lnTo>
                    <a:pt x="1345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41"/>
            <p:cNvSpPr/>
            <p:nvPr/>
          </p:nvSpPr>
          <p:spPr>
            <a:xfrm>
              <a:off x="4465150" y="3995725"/>
              <a:ext cx="551075" cy="170325"/>
            </a:xfrm>
            <a:custGeom>
              <a:avLst/>
              <a:gdLst/>
              <a:ahLst/>
              <a:cxnLst/>
              <a:rect l="l" t="t" r="r" b="b"/>
              <a:pathLst>
                <a:path w="22043" h="6813" extrusionOk="0">
                  <a:moveTo>
                    <a:pt x="21082" y="0"/>
                  </a:moveTo>
                  <a:cubicBezTo>
                    <a:pt x="20798" y="109"/>
                    <a:pt x="20516" y="214"/>
                    <a:pt x="20229" y="323"/>
                  </a:cubicBezTo>
                  <a:cubicBezTo>
                    <a:pt x="19370" y="293"/>
                    <a:pt x="18512" y="278"/>
                    <a:pt x="17653" y="278"/>
                  </a:cubicBezTo>
                  <a:cubicBezTo>
                    <a:pt x="11868" y="278"/>
                    <a:pt x="6090" y="926"/>
                    <a:pt x="1" y="1813"/>
                  </a:cubicBezTo>
                  <a:lnTo>
                    <a:pt x="206" y="2087"/>
                  </a:lnTo>
                  <a:cubicBezTo>
                    <a:pt x="6219" y="1213"/>
                    <a:pt x="11929" y="579"/>
                    <a:pt x="17644" y="579"/>
                  </a:cubicBezTo>
                  <a:cubicBezTo>
                    <a:pt x="18259" y="579"/>
                    <a:pt x="18874" y="587"/>
                    <a:pt x="19490" y="602"/>
                  </a:cubicBezTo>
                  <a:cubicBezTo>
                    <a:pt x="14200" y="2587"/>
                    <a:pt x="8864" y="4581"/>
                    <a:pt x="3548" y="6559"/>
                  </a:cubicBezTo>
                  <a:lnTo>
                    <a:pt x="3739" y="6812"/>
                  </a:lnTo>
                  <a:cubicBezTo>
                    <a:pt x="9265" y="4758"/>
                    <a:pt x="14799" y="2687"/>
                    <a:pt x="20290" y="629"/>
                  </a:cubicBezTo>
                  <a:cubicBezTo>
                    <a:pt x="20869" y="651"/>
                    <a:pt x="21455" y="677"/>
                    <a:pt x="22034" y="715"/>
                  </a:cubicBezTo>
                  <a:lnTo>
                    <a:pt x="22042" y="406"/>
                  </a:lnTo>
                  <a:cubicBezTo>
                    <a:pt x="21696" y="384"/>
                    <a:pt x="21352" y="366"/>
                    <a:pt x="21003" y="350"/>
                  </a:cubicBezTo>
                  <a:cubicBezTo>
                    <a:pt x="21065" y="327"/>
                    <a:pt x="21128" y="305"/>
                    <a:pt x="21188" y="281"/>
                  </a:cubicBezTo>
                  <a:lnTo>
                    <a:pt x="2108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41"/>
            <p:cNvSpPr/>
            <p:nvPr/>
          </p:nvSpPr>
          <p:spPr>
            <a:xfrm>
              <a:off x="4432400" y="3919575"/>
              <a:ext cx="617825" cy="62700"/>
            </a:xfrm>
            <a:custGeom>
              <a:avLst/>
              <a:gdLst/>
              <a:ahLst/>
              <a:cxnLst/>
              <a:rect l="l" t="t" r="r" b="b"/>
              <a:pathLst>
                <a:path w="24713" h="2508" extrusionOk="0">
                  <a:moveTo>
                    <a:pt x="213" y="0"/>
                  </a:moveTo>
                  <a:cubicBezTo>
                    <a:pt x="133" y="98"/>
                    <a:pt x="61" y="194"/>
                    <a:pt x="1" y="299"/>
                  </a:cubicBezTo>
                  <a:cubicBezTo>
                    <a:pt x="1122" y="314"/>
                    <a:pt x="2248" y="324"/>
                    <a:pt x="3366" y="337"/>
                  </a:cubicBezTo>
                  <a:cubicBezTo>
                    <a:pt x="7819" y="379"/>
                    <a:pt x="12430" y="422"/>
                    <a:pt x="16936" y="833"/>
                  </a:cubicBezTo>
                  <a:cubicBezTo>
                    <a:pt x="19473" y="1061"/>
                    <a:pt x="22153" y="1426"/>
                    <a:pt x="24589" y="2507"/>
                  </a:cubicBezTo>
                  <a:lnTo>
                    <a:pt x="24713" y="2229"/>
                  </a:lnTo>
                  <a:cubicBezTo>
                    <a:pt x="22239" y="1131"/>
                    <a:pt x="19524" y="764"/>
                    <a:pt x="16963" y="528"/>
                  </a:cubicBezTo>
                  <a:cubicBezTo>
                    <a:pt x="12443" y="114"/>
                    <a:pt x="7828" y="72"/>
                    <a:pt x="3366" y="31"/>
                  </a:cubicBezTo>
                  <a:cubicBezTo>
                    <a:pt x="2314" y="23"/>
                    <a:pt x="1263" y="15"/>
                    <a:pt x="21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41"/>
            <p:cNvSpPr/>
            <p:nvPr/>
          </p:nvSpPr>
          <p:spPr>
            <a:xfrm>
              <a:off x="4538925" y="3835950"/>
              <a:ext cx="450200" cy="87725"/>
            </a:xfrm>
            <a:custGeom>
              <a:avLst/>
              <a:gdLst/>
              <a:ahLst/>
              <a:cxnLst/>
              <a:rect l="l" t="t" r="r" b="b"/>
              <a:pathLst>
                <a:path w="18008" h="3509" extrusionOk="0">
                  <a:moveTo>
                    <a:pt x="315" y="0"/>
                  </a:moveTo>
                  <a:lnTo>
                    <a:pt x="1" y="234"/>
                  </a:lnTo>
                  <a:cubicBezTo>
                    <a:pt x="4136" y="1253"/>
                    <a:pt x="8349" y="2018"/>
                    <a:pt x="12569" y="2500"/>
                  </a:cubicBezTo>
                  <a:lnTo>
                    <a:pt x="13048" y="2550"/>
                  </a:lnTo>
                  <a:cubicBezTo>
                    <a:pt x="14677" y="2731"/>
                    <a:pt x="16364" y="2924"/>
                    <a:pt x="17902" y="3509"/>
                  </a:cubicBezTo>
                  <a:lnTo>
                    <a:pt x="18008" y="3231"/>
                  </a:lnTo>
                  <a:cubicBezTo>
                    <a:pt x="16433" y="2633"/>
                    <a:pt x="14730" y="2441"/>
                    <a:pt x="13083" y="2258"/>
                  </a:cubicBezTo>
                  <a:lnTo>
                    <a:pt x="12609" y="2205"/>
                  </a:lnTo>
                  <a:cubicBezTo>
                    <a:pt x="8486" y="1730"/>
                    <a:pt x="4362" y="992"/>
                    <a:pt x="31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41"/>
            <p:cNvSpPr/>
            <p:nvPr/>
          </p:nvSpPr>
          <p:spPr>
            <a:xfrm>
              <a:off x="4656625" y="3747975"/>
              <a:ext cx="356875" cy="134100"/>
            </a:xfrm>
            <a:custGeom>
              <a:avLst/>
              <a:gdLst/>
              <a:ahLst/>
              <a:cxnLst/>
              <a:rect l="l" t="t" r="r" b="b"/>
              <a:pathLst>
                <a:path w="14275" h="5364" extrusionOk="0">
                  <a:moveTo>
                    <a:pt x="306" y="1"/>
                  </a:moveTo>
                  <a:lnTo>
                    <a:pt x="1" y="227"/>
                  </a:lnTo>
                  <a:cubicBezTo>
                    <a:pt x="84" y="251"/>
                    <a:pt x="164" y="272"/>
                    <a:pt x="247" y="297"/>
                  </a:cubicBezTo>
                  <a:lnTo>
                    <a:pt x="544" y="388"/>
                  </a:lnTo>
                  <a:cubicBezTo>
                    <a:pt x="5030" y="1626"/>
                    <a:pt x="9789" y="3089"/>
                    <a:pt x="14137" y="5364"/>
                  </a:cubicBezTo>
                  <a:lnTo>
                    <a:pt x="14275" y="5094"/>
                  </a:lnTo>
                  <a:cubicBezTo>
                    <a:pt x="9902" y="2807"/>
                    <a:pt x="5125" y="1336"/>
                    <a:pt x="623" y="91"/>
                  </a:cubicBezTo>
                  <a:lnTo>
                    <a:pt x="323" y="8"/>
                  </a:lnTo>
                  <a:cubicBezTo>
                    <a:pt x="316" y="6"/>
                    <a:pt x="309" y="6"/>
                    <a:pt x="30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41"/>
            <p:cNvSpPr/>
            <p:nvPr/>
          </p:nvSpPr>
          <p:spPr>
            <a:xfrm>
              <a:off x="4781125" y="3656400"/>
              <a:ext cx="220050" cy="179675"/>
            </a:xfrm>
            <a:custGeom>
              <a:avLst/>
              <a:gdLst/>
              <a:ahLst/>
              <a:cxnLst/>
              <a:rect l="l" t="t" r="r" b="b"/>
              <a:pathLst>
                <a:path w="8802" h="7187" extrusionOk="0">
                  <a:moveTo>
                    <a:pt x="252" y="0"/>
                  </a:moveTo>
                  <a:lnTo>
                    <a:pt x="0" y="191"/>
                  </a:lnTo>
                  <a:cubicBezTo>
                    <a:pt x="3060" y="2271"/>
                    <a:pt x="5939" y="4614"/>
                    <a:pt x="8595" y="7187"/>
                  </a:cubicBezTo>
                  <a:lnTo>
                    <a:pt x="8802" y="6970"/>
                  </a:lnTo>
                  <a:cubicBezTo>
                    <a:pt x="6156" y="4409"/>
                    <a:pt x="3289" y="2076"/>
                    <a:pt x="25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41"/>
            <p:cNvSpPr/>
            <p:nvPr/>
          </p:nvSpPr>
          <p:spPr>
            <a:xfrm>
              <a:off x="4893900" y="3572300"/>
              <a:ext cx="148625" cy="264000"/>
            </a:xfrm>
            <a:custGeom>
              <a:avLst/>
              <a:gdLst/>
              <a:ahLst/>
              <a:cxnLst/>
              <a:rect l="l" t="t" r="r" b="b"/>
              <a:pathLst>
                <a:path w="5945" h="10560" extrusionOk="0">
                  <a:moveTo>
                    <a:pt x="240" y="1"/>
                  </a:moveTo>
                  <a:lnTo>
                    <a:pt x="1" y="180"/>
                  </a:lnTo>
                  <a:cubicBezTo>
                    <a:pt x="2002" y="3581"/>
                    <a:pt x="3899" y="7056"/>
                    <a:pt x="5679" y="10559"/>
                  </a:cubicBezTo>
                  <a:lnTo>
                    <a:pt x="5944" y="10427"/>
                  </a:lnTo>
                  <a:cubicBezTo>
                    <a:pt x="4159" y="6909"/>
                    <a:pt x="2248" y="3416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41"/>
            <p:cNvSpPr/>
            <p:nvPr/>
          </p:nvSpPr>
          <p:spPr>
            <a:xfrm>
              <a:off x="4949200" y="3463200"/>
              <a:ext cx="196200" cy="452025"/>
            </a:xfrm>
            <a:custGeom>
              <a:avLst/>
              <a:gdLst/>
              <a:ahLst/>
              <a:cxnLst/>
              <a:rect l="l" t="t" r="r" b="b"/>
              <a:pathLst>
                <a:path w="7848" h="18081" extrusionOk="0">
                  <a:moveTo>
                    <a:pt x="3869" y="0"/>
                  </a:moveTo>
                  <a:lnTo>
                    <a:pt x="3598" y="201"/>
                  </a:lnTo>
                  <a:cubicBezTo>
                    <a:pt x="4515" y="5054"/>
                    <a:pt x="5005" y="9987"/>
                    <a:pt x="5045" y="14925"/>
                  </a:cubicBezTo>
                  <a:cubicBezTo>
                    <a:pt x="3894" y="10682"/>
                    <a:pt x="2285" y="6589"/>
                    <a:pt x="247" y="2703"/>
                  </a:cubicBezTo>
                  <a:lnTo>
                    <a:pt x="0" y="2885"/>
                  </a:lnTo>
                  <a:cubicBezTo>
                    <a:pt x="2060" y="6811"/>
                    <a:pt x="3675" y="10957"/>
                    <a:pt x="4823" y="15247"/>
                  </a:cubicBezTo>
                  <a:lnTo>
                    <a:pt x="5057" y="15185"/>
                  </a:lnTo>
                  <a:lnTo>
                    <a:pt x="5057" y="15185"/>
                  </a:lnTo>
                  <a:cubicBezTo>
                    <a:pt x="5058" y="15799"/>
                    <a:pt x="5057" y="16419"/>
                    <a:pt x="5048" y="17036"/>
                  </a:cubicBezTo>
                  <a:lnTo>
                    <a:pt x="5342" y="17037"/>
                  </a:lnTo>
                  <a:cubicBezTo>
                    <a:pt x="5263" y="17360"/>
                    <a:pt x="5184" y="17684"/>
                    <a:pt x="5103" y="18003"/>
                  </a:cubicBezTo>
                  <a:lnTo>
                    <a:pt x="5394" y="18081"/>
                  </a:lnTo>
                  <a:cubicBezTo>
                    <a:pt x="6863" y="12312"/>
                    <a:pt x="7682" y="6393"/>
                    <a:pt x="7847" y="447"/>
                  </a:cubicBezTo>
                  <a:lnTo>
                    <a:pt x="7787" y="361"/>
                  </a:lnTo>
                  <a:cubicBezTo>
                    <a:pt x="7715" y="263"/>
                    <a:pt x="7639" y="175"/>
                    <a:pt x="7553" y="95"/>
                  </a:cubicBezTo>
                  <a:cubicBezTo>
                    <a:pt x="7424" y="5793"/>
                    <a:pt x="6683" y="11473"/>
                    <a:pt x="5343" y="17013"/>
                  </a:cubicBezTo>
                  <a:cubicBezTo>
                    <a:pt x="5431" y="11311"/>
                    <a:pt x="4936" y="5601"/>
                    <a:pt x="38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41"/>
            <p:cNvSpPr/>
            <p:nvPr/>
          </p:nvSpPr>
          <p:spPr>
            <a:xfrm>
              <a:off x="4686025" y="3701800"/>
              <a:ext cx="641000" cy="641000"/>
            </a:xfrm>
            <a:custGeom>
              <a:avLst/>
              <a:gdLst/>
              <a:ahLst/>
              <a:cxnLst/>
              <a:rect l="l" t="t" r="r" b="b"/>
              <a:pathLst>
                <a:path w="25640" h="25640" extrusionOk="0">
                  <a:moveTo>
                    <a:pt x="3248" y="0"/>
                  </a:moveTo>
                  <a:lnTo>
                    <a:pt x="0" y="22392"/>
                  </a:lnTo>
                  <a:lnTo>
                    <a:pt x="22393" y="25639"/>
                  </a:lnTo>
                  <a:lnTo>
                    <a:pt x="25639" y="3246"/>
                  </a:lnTo>
                  <a:lnTo>
                    <a:pt x="3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41"/>
            <p:cNvSpPr/>
            <p:nvPr/>
          </p:nvSpPr>
          <p:spPr>
            <a:xfrm>
              <a:off x="4724825" y="3740450"/>
              <a:ext cx="563525" cy="563425"/>
            </a:xfrm>
            <a:custGeom>
              <a:avLst/>
              <a:gdLst/>
              <a:ahLst/>
              <a:cxnLst/>
              <a:rect l="l" t="t" r="r" b="b"/>
              <a:pathLst>
                <a:path w="22541" h="22537" extrusionOk="0">
                  <a:moveTo>
                    <a:pt x="2855" y="1"/>
                  </a:moveTo>
                  <a:lnTo>
                    <a:pt x="0" y="19682"/>
                  </a:lnTo>
                  <a:lnTo>
                    <a:pt x="19687" y="22537"/>
                  </a:lnTo>
                  <a:lnTo>
                    <a:pt x="22541" y="2856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41"/>
            <p:cNvSpPr/>
            <p:nvPr/>
          </p:nvSpPr>
          <p:spPr>
            <a:xfrm>
              <a:off x="4770325" y="3785000"/>
              <a:ext cx="474400" cy="474450"/>
            </a:xfrm>
            <a:custGeom>
              <a:avLst/>
              <a:gdLst/>
              <a:ahLst/>
              <a:cxnLst/>
              <a:rect l="l" t="t" r="r" b="b"/>
              <a:pathLst>
                <a:path w="18976" h="18978" extrusionOk="0">
                  <a:moveTo>
                    <a:pt x="4429" y="0"/>
                  </a:moveTo>
                  <a:cubicBezTo>
                    <a:pt x="4358" y="648"/>
                    <a:pt x="4034" y="1260"/>
                    <a:pt x="3483" y="1676"/>
                  </a:cubicBezTo>
                  <a:cubicBezTo>
                    <a:pt x="3054" y="1995"/>
                    <a:pt x="2556" y="2146"/>
                    <a:pt x="2058" y="2146"/>
                  </a:cubicBezTo>
                  <a:cubicBezTo>
                    <a:pt x="1967" y="2146"/>
                    <a:pt x="1877" y="2141"/>
                    <a:pt x="1786" y="2131"/>
                  </a:cubicBezTo>
                  <a:lnTo>
                    <a:pt x="1" y="14463"/>
                  </a:lnTo>
                  <a:cubicBezTo>
                    <a:pt x="575" y="14566"/>
                    <a:pt x="1119" y="14877"/>
                    <a:pt x="1495" y="15385"/>
                  </a:cubicBezTo>
                  <a:cubicBezTo>
                    <a:pt x="1900" y="15925"/>
                    <a:pt x="2036" y="16573"/>
                    <a:pt x="1940" y="17188"/>
                  </a:cubicBezTo>
                  <a:lnTo>
                    <a:pt x="14268" y="18978"/>
                  </a:lnTo>
                  <a:cubicBezTo>
                    <a:pt x="14349" y="18361"/>
                    <a:pt x="14665" y="17774"/>
                    <a:pt x="15203" y="17374"/>
                  </a:cubicBezTo>
                  <a:cubicBezTo>
                    <a:pt x="15634" y="17053"/>
                    <a:pt x="16137" y="16899"/>
                    <a:pt x="16635" y="16899"/>
                  </a:cubicBezTo>
                  <a:cubicBezTo>
                    <a:pt x="16821" y="16899"/>
                    <a:pt x="17006" y="16920"/>
                    <a:pt x="17187" y="16963"/>
                  </a:cubicBezTo>
                  <a:lnTo>
                    <a:pt x="18975" y="4617"/>
                  </a:lnTo>
                  <a:cubicBezTo>
                    <a:pt x="18290" y="4578"/>
                    <a:pt x="17635" y="4253"/>
                    <a:pt x="17194" y="3662"/>
                  </a:cubicBezTo>
                  <a:cubicBezTo>
                    <a:pt x="16778" y="3105"/>
                    <a:pt x="16643" y="2422"/>
                    <a:pt x="16764" y="1790"/>
                  </a:cubicBezTo>
                  <a:lnTo>
                    <a:pt x="44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41"/>
            <p:cNvSpPr/>
            <p:nvPr/>
          </p:nvSpPr>
          <p:spPr>
            <a:xfrm>
              <a:off x="4917100" y="3913300"/>
              <a:ext cx="117300" cy="109775"/>
            </a:xfrm>
            <a:custGeom>
              <a:avLst/>
              <a:gdLst/>
              <a:ahLst/>
              <a:cxnLst/>
              <a:rect l="l" t="t" r="r" b="b"/>
              <a:pathLst>
                <a:path w="4692" h="4391" extrusionOk="0">
                  <a:moveTo>
                    <a:pt x="2692" y="1"/>
                  </a:moveTo>
                  <a:lnTo>
                    <a:pt x="1868" y="615"/>
                  </a:lnTo>
                  <a:lnTo>
                    <a:pt x="1972" y="753"/>
                  </a:lnTo>
                  <a:cubicBezTo>
                    <a:pt x="2031" y="767"/>
                    <a:pt x="2092" y="774"/>
                    <a:pt x="2156" y="774"/>
                  </a:cubicBezTo>
                  <a:cubicBezTo>
                    <a:pt x="2189" y="774"/>
                    <a:pt x="2223" y="772"/>
                    <a:pt x="2257" y="769"/>
                  </a:cubicBezTo>
                  <a:cubicBezTo>
                    <a:pt x="2513" y="743"/>
                    <a:pt x="2725" y="660"/>
                    <a:pt x="2910" y="521"/>
                  </a:cubicBezTo>
                  <a:lnTo>
                    <a:pt x="3304" y="1048"/>
                  </a:lnTo>
                  <a:lnTo>
                    <a:pt x="344" y="3255"/>
                  </a:lnTo>
                  <a:lnTo>
                    <a:pt x="72" y="3030"/>
                  </a:lnTo>
                  <a:lnTo>
                    <a:pt x="0" y="3086"/>
                  </a:lnTo>
                  <a:lnTo>
                    <a:pt x="975" y="4391"/>
                  </a:lnTo>
                  <a:lnTo>
                    <a:pt x="1039" y="4336"/>
                  </a:lnTo>
                  <a:lnTo>
                    <a:pt x="900" y="4008"/>
                  </a:lnTo>
                  <a:lnTo>
                    <a:pt x="3860" y="1801"/>
                  </a:lnTo>
                  <a:lnTo>
                    <a:pt x="4254" y="2330"/>
                  </a:lnTo>
                  <a:cubicBezTo>
                    <a:pt x="4060" y="2477"/>
                    <a:pt x="3919" y="2658"/>
                    <a:pt x="3825" y="2880"/>
                  </a:cubicBezTo>
                  <a:cubicBezTo>
                    <a:pt x="3782" y="2975"/>
                    <a:pt x="3761" y="3068"/>
                    <a:pt x="3761" y="3159"/>
                  </a:cubicBezTo>
                  <a:lnTo>
                    <a:pt x="3867" y="3297"/>
                  </a:lnTo>
                  <a:lnTo>
                    <a:pt x="4691" y="2682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41"/>
            <p:cNvSpPr/>
            <p:nvPr/>
          </p:nvSpPr>
          <p:spPr>
            <a:xfrm>
              <a:off x="4966825" y="4005850"/>
              <a:ext cx="91400" cy="80800"/>
            </a:xfrm>
            <a:custGeom>
              <a:avLst/>
              <a:gdLst/>
              <a:ahLst/>
              <a:cxnLst/>
              <a:rect l="l" t="t" r="r" b="b"/>
              <a:pathLst>
                <a:path w="3656" h="3232" extrusionOk="0">
                  <a:moveTo>
                    <a:pt x="2398" y="1"/>
                  </a:moveTo>
                  <a:lnTo>
                    <a:pt x="2516" y="161"/>
                  </a:lnTo>
                  <a:lnTo>
                    <a:pt x="3212" y="425"/>
                  </a:lnTo>
                  <a:lnTo>
                    <a:pt x="3270" y="1170"/>
                  </a:lnTo>
                  <a:lnTo>
                    <a:pt x="3392" y="1329"/>
                  </a:lnTo>
                  <a:lnTo>
                    <a:pt x="3655" y="101"/>
                  </a:lnTo>
                  <a:lnTo>
                    <a:pt x="2398" y="1"/>
                  </a:lnTo>
                  <a:close/>
                  <a:moveTo>
                    <a:pt x="2447" y="778"/>
                  </a:moveTo>
                  <a:cubicBezTo>
                    <a:pt x="2546" y="778"/>
                    <a:pt x="2620" y="812"/>
                    <a:pt x="2669" y="878"/>
                  </a:cubicBezTo>
                  <a:cubicBezTo>
                    <a:pt x="2738" y="972"/>
                    <a:pt x="2742" y="1098"/>
                    <a:pt x="2673" y="1252"/>
                  </a:cubicBezTo>
                  <a:cubicBezTo>
                    <a:pt x="2603" y="1407"/>
                    <a:pt x="2441" y="1580"/>
                    <a:pt x="2189" y="1771"/>
                  </a:cubicBezTo>
                  <a:cubicBezTo>
                    <a:pt x="2103" y="1832"/>
                    <a:pt x="2011" y="1885"/>
                    <a:pt x="1925" y="1928"/>
                  </a:cubicBezTo>
                  <a:cubicBezTo>
                    <a:pt x="1864" y="1958"/>
                    <a:pt x="1828" y="1973"/>
                    <a:pt x="1808" y="1980"/>
                  </a:cubicBezTo>
                  <a:cubicBezTo>
                    <a:pt x="1756" y="1933"/>
                    <a:pt x="1707" y="1882"/>
                    <a:pt x="1663" y="1831"/>
                  </a:cubicBezTo>
                  <a:cubicBezTo>
                    <a:pt x="1556" y="1721"/>
                    <a:pt x="1429" y="1564"/>
                    <a:pt x="1292" y="1372"/>
                  </a:cubicBezTo>
                  <a:cubicBezTo>
                    <a:pt x="1821" y="976"/>
                    <a:pt x="2207" y="778"/>
                    <a:pt x="2447" y="778"/>
                  </a:cubicBezTo>
                  <a:close/>
                  <a:moveTo>
                    <a:pt x="1681" y="228"/>
                  </a:moveTo>
                  <a:cubicBezTo>
                    <a:pt x="1606" y="228"/>
                    <a:pt x="1530" y="235"/>
                    <a:pt x="1452" y="247"/>
                  </a:cubicBezTo>
                  <a:cubicBezTo>
                    <a:pt x="1199" y="289"/>
                    <a:pt x="949" y="403"/>
                    <a:pt x="700" y="590"/>
                  </a:cubicBezTo>
                  <a:cubicBezTo>
                    <a:pt x="323" y="875"/>
                    <a:pt x="108" y="1206"/>
                    <a:pt x="53" y="1581"/>
                  </a:cubicBezTo>
                  <a:cubicBezTo>
                    <a:pt x="0" y="1958"/>
                    <a:pt x="122" y="2345"/>
                    <a:pt x="413" y="2740"/>
                  </a:cubicBezTo>
                  <a:cubicBezTo>
                    <a:pt x="542" y="2907"/>
                    <a:pt x="688" y="3036"/>
                    <a:pt x="850" y="3119"/>
                  </a:cubicBezTo>
                  <a:cubicBezTo>
                    <a:pt x="1000" y="3191"/>
                    <a:pt x="1142" y="3232"/>
                    <a:pt x="1290" y="3232"/>
                  </a:cubicBezTo>
                  <a:cubicBezTo>
                    <a:pt x="1308" y="3232"/>
                    <a:pt x="1326" y="3231"/>
                    <a:pt x="1345" y="3230"/>
                  </a:cubicBezTo>
                  <a:cubicBezTo>
                    <a:pt x="1505" y="3218"/>
                    <a:pt x="1653" y="3170"/>
                    <a:pt x="1773" y="3076"/>
                  </a:cubicBezTo>
                  <a:lnTo>
                    <a:pt x="1686" y="2963"/>
                  </a:lnTo>
                  <a:cubicBezTo>
                    <a:pt x="1587" y="3033"/>
                    <a:pt x="1471" y="3079"/>
                    <a:pt x="1333" y="3086"/>
                  </a:cubicBezTo>
                  <a:cubicBezTo>
                    <a:pt x="1318" y="3087"/>
                    <a:pt x="1302" y="3088"/>
                    <a:pt x="1287" y="3088"/>
                  </a:cubicBezTo>
                  <a:cubicBezTo>
                    <a:pt x="1164" y="3088"/>
                    <a:pt x="1046" y="3062"/>
                    <a:pt x="926" y="3009"/>
                  </a:cubicBezTo>
                  <a:cubicBezTo>
                    <a:pt x="793" y="2943"/>
                    <a:pt x="684" y="2854"/>
                    <a:pt x="592" y="2738"/>
                  </a:cubicBezTo>
                  <a:cubicBezTo>
                    <a:pt x="466" y="2570"/>
                    <a:pt x="443" y="2377"/>
                    <a:pt x="519" y="2168"/>
                  </a:cubicBezTo>
                  <a:cubicBezTo>
                    <a:pt x="595" y="1957"/>
                    <a:pt x="813" y="1719"/>
                    <a:pt x="1166" y="1453"/>
                  </a:cubicBezTo>
                  <a:cubicBezTo>
                    <a:pt x="1406" y="1779"/>
                    <a:pt x="1674" y="2085"/>
                    <a:pt x="1960" y="2374"/>
                  </a:cubicBezTo>
                  <a:cubicBezTo>
                    <a:pt x="2093" y="2512"/>
                    <a:pt x="2223" y="2639"/>
                    <a:pt x="2348" y="2750"/>
                  </a:cubicBezTo>
                  <a:lnTo>
                    <a:pt x="2446" y="2712"/>
                  </a:lnTo>
                  <a:cubicBezTo>
                    <a:pt x="2513" y="2689"/>
                    <a:pt x="2589" y="2648"/>
                    <a:pt x="2662" y="2589"/>
                  </a:cubicBezTo>
                  <a:cubicBezTo>
                    <a:pt x="2828" y="2460"/>
                    <a:pt x="2949" y="2302"/>
                    <a:pt x="3022" y="2107"/>
                  </a:cubicBezTo>
                  <a:cubicBezTo>
                    <a:pt x="3092" y="1915"/>
                    <a:pt x="3108" y="1702"/>
                    <a:pt x="3065" y="1473"/>
                  </a:cubicBezTo>
                  <a:cubicBezTo>
                    <a:pt x="3025" y="1243"/>
                    <a:pt x="2920" y="1020"/>
                    <a:pt x="2755" y="800"/>
                  </a:cubicBezTo>
                  <a:cubicBezTo>
                    <a:pt x="2590" y="583"/>
                    <a:pt x="2397" y="423"/>
                    <a:pt x="2172" y="326"/>
                  </a:cubicBezTo>
                  <a:cubicBezTo>
                    <a:pt x="2017" y="261"/>
                    <a:pt x="1853" y="228"/>
                    <a:pt x="1681" y="2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41"/>
            <p:cNvSpPr/>
            <p:nvPr/>
          </p:nvSpPr>
          <p:spPr>
            <a:xfrm>
              <a:off x="5016275" y="4060525"/>
              <a:ext cx="78175" cy="84600"/>
            </a:xfrm>
            <a:custGeom>
              <a:avLst/>
              <a:gdLst/>
              <a:ahLst/>
              <a:cxnLst/>
              <a:rect l="l" t="t" r="r" b="b"/>
              <a:pathLst>
                <a:path w="3127" h="3384" extrusionOk="0">
                  <a:moveTo>
                    <a:pt x="1703" y="1"/>
                  </a:moveTo>
                  <a:lnTo>
                    <a:pt x="1591" y="88"/>
                  </a:lnTo>
                  <a:lnTo>
                    <a:pt x="1829" y="409"/>
                  </a:lnTo>
                  <a:lnTo>
                    <a:pt x="430" y="1450"/>
                  </a:lnTo>
                  <a:cubicBezTo>
                    <a:pt x="270" y="1572"/>
                    <a:pt x="152" y="1722"/>
                    <a:pt x="82" y="1895"/>
                  </a:cubicBezTo>
                  <a:cubicBezTo>
                    <a:pt x="16" y="2073"/>
                    <a:pt x="0" y="2260"/>
                    <a:pt x="36" y="2462"/>
                  </a:cubicBezTo>
                  <a:cubicBezTo>
                    <a:pt x="69" y="2665"/>
                    <a:pt x="162" y="2866"/>
                    <a:pt x="319" y="3069"/>
                  </a:cubicBezTo>
                  <a:cubicBezTo>
                    <a:pt x="462" y="3258"/>
                    <a:pt x="631" y="3357"/>
                    <a:pt x="842" y="3380"/>
                  </a:cubicBezTo>
                  <a:cubicBezTo>
                    <a:pt x="864" y="3383"/>
                    <a:pt x="887" y="3384"/>
                    <a:pt x="910" y="3384"/>
                  </a:cubicBezTo>
                  <a:cubicBezTo>
                    <a:pt x="1096" y="3384"/>
                    <a:pt x="1289" y="3310"/>
                    <a:pt x="1492" y="3158"/>
                  </a:cubicBezTo>
                  <a:lnTo>
                    <a:pt x="1405" y="3046"/>
                  </a:lnTo>
                  <a:cubicBezTo>
                    <a:pt x="1218" y="3181"/>
                    <a:pt x="1047" y="3247"/>
                    <a:pt x="880" y="3247"/>
                  </a:cubicBezTo>
                  <a:cubicBezTo>
                    <a:pt x="878" y="3247"/>
                    <a:pt x="876" y="3247"/>
                    <a:pt x="875" y="3247"/>
                  </a:cubicBezTo>
                  <a:cubicBezTo>
                    <a:pt x="705" y="3237"/>
                    <a:pt x="582" y="3184"/>
                    <a:pt x="498" y="3076"/>
                  </a:cubicBezTo>
                  <a:cubicBezTo>
                    <a:pt x="416" y="2962"/>
                    <a:pt x="405" y="2840"/>
                    <a:pt x="463" y="2705"/>
                  </a:cubicBezTo>
                  <a:cubicBezTo>
                    <a:pt x="523" y="2571"/>
                    <a:pt x="691" y="2399"/>
                    <a:pt x="975" y="2188"/>
                  </a:cubicBezTo>
                  <a:lnTo>
                    <a:pt x="2374" y="1147"/>
                  </a:lnTo>
                  <a:lnTo>
                    <a:pt x="2855" y="1787"/>
                  </a:lnTo>
                  <a:lnTo>
                    <a:pt x="2969" y="1699"/>
                  </a:lnTo>
                  <a:lnTo>
                    <a:pt x="2487" y="1058"/>
                  </a:lnTo>
                  <a:lnTo>
                    <a:pt x="3126" y="577"/>
                  </a:lnTo>
                  <a:lnTo>
                    <a:pt x="2888" y="257"/>
                  </a:lnTo>
                  <a:cubicBezTo>
                    <a:pt x="2771" y="99"/>
                    <a:pt x="2642" y="20"/>
                    <a:pt x="2502" y="20"/>
                  </a:cubicBezTo>
                  <a:cubicBezTo>
                    <a:pt x="2397" y="20"/>
                    <a:pt x="2286" y="64"/>
                    <a:pt x="2169" y="151"/>
                  </a:cubicBezTo>
                  <a:lnTo>
                    <a:pt x="1942" y="322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41"/>
            <p:cNvSpPr/>
            <p:nvPr/>
          </p:nvSpPr>
          <p:spPr>
            <a:xfrm>
              <a:off x="5227825" y="3836775"/>
              <a:ext cx="23950" cy="23950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176" y="0"/>
                  </a:moveTo>
                  <a:lnTo>
                    <a:pt x="0" y="781"/>
                  </a:lnTo>
                  <a:lnTo>
                    <a:pt x="781" y="958"/>
                  </a:lnTo>
                  <a:lnTo>
                    <a:pt x="958" y="177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41"/>
            <p:cNvSpPr/>
            <p:nvPr/>
          </p:nvSpPr>
          <p:spPr>
            <a:xfrm>
              <a:off x="4761075" y="41835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1"/>
                  </a:moveTo>
                  <a:lnTo>
                    <a:pt x="1" y="782"/>
                  </a:lnTo>
                  <a:lnTo>
                    <a:pt x="782" y="958"/>
                  </a:lnTo>
                  <a:lnTo>
                    <a:pt x="958" y="17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41"/>
            <p:cNvSpPr/>
            <p:nvPr/>
          </p:nvSpPr>
          <p:spPr>
            <a:xfrm>
              <a:off x="5168325" y="4245175"/>
              <a:ext cx="24000" cy="23950"/>
            </a:xfrm>
            <a:custGeom>
              <a:avLst/>
              <a:gdLst/>
              <a:ahLst/>
              <a:cxnLst/>
              <a:rect l="l" t="t" r="r" b="b"/>
              <a:pathLst>
                <a:path w="960" h="958" extrusionOk="0">
                  <a:moveTo>
                    <a:pt x="179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60" y="17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41"/>
            <p:cNvSpPr/>
            <p:nvPr/>
          </p:nvSpPr>
          <p:spPr>
            <a:xfrm>
              <a:off x="4819375" y="37778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58" y="1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41"/>
            <p:cNvSpPr/>
            <p:nvPr/>
          </p:nvSpPr>
          <p:spPr>
            <a:xfrm>
              <a:off x="4700700" y="3863300"/>
              <a:ext cx="764800" cy="787050"/>
            </a:xfrm>
            <a:custGeom>
              <a:avLst/>
              <a:gdLst/>
              <a:ahLst/>
              <a:cxnLst/>
              <a:rect l="l" t="t" r="r" b="b"/>
              <a:pathLst>
                <a:path w="30592" h="31482" extrusionOk="0">
                  <a:moveTo>
                    <a:pt x="29878" y="0"/>
                  </a:moveTo>
                  <a:cubicBezTo>
                    <a:pt x="29749" y="0"/>
                    <a:pt x="29619" y="41"/>
                    <a:pt x="29505" y="124"/>
                  </a:cubicBezTo>
                  <a:lnTo>
                    <a:pt x="1170" y="21282"/>
                  </a:lnTo>
                  <a:cubicBezTo>
                    <a:pt x="1030" y="21384"/>
                    <a:pt x="938" y="21546"/>
                    <a:pt x="922" y="21720"/>
                  </a:cubicBezTo>
                  <a:lnTo>
                    <a:pt x="28" y="30796"/>
                  </a:lnTo>
                  <a:cubicBezTo>
                    <a:pt x="1" y="31057"/>
                    <a:pt x="140" y="31292"/>
                    <a:pt x="355" y="31411"/>
                  </a:cubicBezTo>
                  <a:cubicBezTo>
                    <a:pt x="422" y="31452"/>
                    <a:pt x="498" y="31475"/>
                    <a:pt x="591" y="31478"/>
                  </a:cubicBezTo>
                  <a:cubicBezTo>
                    <a:pt x="613" y="31480"/>
                    <a:pt x="634" y="31481"/>
                    <a:pt x="655" y="31481"/>
                  </a:cubicBezTo>
                  <a:cubicBezTo>
                    <a:pt x="976" y="31481"/>
                    <a:pt x="1247" y="31239"/>
                    <a:pt x="1276" y="30918"/>
                  </a:cubicBezTo>
                  <a:lnTo>
                    <a:pt x="2142" y="22116"/>
                  </a:lnTo>
                  <a:lnTo>
                    <a:pt x="30256" y="1131"/>
                  </a:lnTo>
                  <a:cubicBezTo>
                    <a:pt x="30533" y="917"/>
                    <a:pt x="30592" y="532"/>
                    <a:pt x="30384" y="252"/>
                  </a:cubicBezTo>
                  <a:cubicBezTo>
                    <a:pt x="30257" y="88"/>
                    <a:pt x="30069" y="0"/>
                    <a:pt x="298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41"/>
            <p:cNvSpPr/>
            <p:nvPr/>
          </p:nvSpPr>
          <p:spPr>
            <a:xfrm>
              <a:off x="4510025" y="3638625"/>
              <a:ext cx="787650" cy="757475"/>
            </a:xfrm>
            <a:custGeom>
              <a:avLst/>
              <a:gdLst/>
              <a:ahLst/>
              <a:cxnLst/>
              <a:rect l="l" t="t" r="r" b="b"/>
              <a:pathLst>
                <a:path w="31506" h="30299" extrusionOk="0">
                  <a:moveTo>
                    <a:pt x="30793" y="1"/>
                  </a:moveTo>
                  <a:cubicBezTo>
                    <a:pt x="30664" y="1"/>
                    <a:pt x="30533" y="41"/>
                    <a:pt x="30421" y="125"/>
                  </a:cubicBezTo>
                  <a:lnTo>
                    <a:pt x="2265" y="21154"/>
                  </a:lnTo>
                  <a:cubicBezTo>
                    <a:pt x="2144" y="21240"/>
                    <a:pt x="2064" y="21363"/>
                    <a:pt x="2030" y="21505"/>
                  </a:cubicBezTo>
                  <a:lnTo>
                    <a:pt x="72" y="29528"/>
                  </a:lnTo>
                  <a:cubicBezTo>
                    <a:pt x="0" y="29807"/>
                    <a:pt x="138" y="30098"/>
                    <a:pt x="381" y="30227"/>
                  </a:cubicBezTo>
                  <a:cubicBezTo>
                    <a:pt x="423" y="30249"/>
                    <a:pt x="473" y="30265"/>
                    <a:pt x="535" y="30279"/>
                  </a:cubicBezTo>
                  <a:cubicBezTo>
                    <a:pt x="586" y="30292"/>
                    <a:pt x="638" y="30298"/>
                    <a:pt x="689" y="30298"/>
                  </a:cubicBezTo>
                  <a:cubicBezTo>
                    <a:pt x="968" y="30298"/>
                    <a:pt x="1224" y="30111"/>
                    <a:pt x="1291" y="29825"/>
                  </a:cubicBezTo>
                  <a:lnTo>
                    <a:pt x="3195" y="22021"/>
                  </a:lnTo>
                  <a:lnTo>
                    <a:pt x="31172" y="1131"/>
                  </a:lnTo>
                  <a:cubicBezTo>
                    <a:pt x="31447" y="918"/>
                    <a:pt x="31506" y="532"/>
                    <a:pt x="31298" y="253"/>
                  </a:cubicBezTo>
                  <a:cubicBezTo>
                    <a:pt x="31171" y="89"/>
                    <a:pt x="30983" y="1"/>
                    <a:pt x="30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41"/>
            <p:cNvSpPr/>
            <p:nvPr/>
          </p:nvSpPr>
          <p:spPr>
            <a:xfrm>
              <a:off x="4615075" y="3745050"/>
              <a:ext cx="562650" cy="983900"/>
            </a:xfrm>
            <a:custGeom>
              <a:avLst/>
              <a:gdLst/>
              <a:ahLst/>
              <a:cxnLst/>
              <a:rect l="l" t="t" r="r" b="b"/>
              <a:pathLst>
                <a:path w="22506" h="39356" extrusionOk="0">
                  <a:moveTo>
                    <a:pt x="708" y="1"/>
                  </a:moveTo>
                  <a:cubicBezTo>
                    <a:pt x="579" y="1"/>
                    <a:pt x="449" y="41"/>
                    <a:pt x="336" y="125"/>
                  </a:cubicBezTo>
                  <a:cubicBezTo>
                    <a:pt x="61" y="338"/>
                    <a:pt x="0" y="724"/>
                    <a:pt x="208" y="1003"/>
                  </a:cubicBezTo>
                  <a:lnTo>
                    <a:pt x="21224" y="29144"/>
                  </a:lnTo>
                  <a:lnTo>
                    <a:pt x="20338" y="38675"/>
                  </a:lnTo>
                  <a:cubicBezTo>
                    <a:pt x="20315" y="38930"/>
                    <a:pt x="20451" y="39163"/>
                    <a:pt x="20666" y="39281"/>
                  </a:cubicBezTo>
                  <a:cubicBezTo>
                    <a:pt x="20736" y="39322"/>
                    <a:pt x="20815" y="39344"/>
                    <a:pt x="20910" y="39352"/>
                  </a:cubicBezTo>
                  <a:cubicBezTo>
                    <a:pt x="20931" y="39355"/>
                    <a:pt x="20953" y="39356"/>
                    <a:pt x="20974" y="39356"/>
                  </a:cubicBezTo>
                  <a:cubicBezTo>
                    <a:pt x="21291" y="39356"/>
                    <a:pt x="21558" y="39110"/>
                    <a:pt x="21589" y="38791"/>
                  </a:cubicBezTo>
                  <a:lnTo>
                    <a:pt x="22491" y="29022"/>
                  </a:lnTo>
                  <a:cubicBezTo>
                    <a:pt x="22505" y="28867"/>
                    <a:pt x="22462" y="28709"/>
                    <a:pt x="22369" y="28589"/>
                  </a:cubicBezTo>
                  <a:lnTo>
                    <a:pt x="1214" y="252"/>
                  </a:lnTo>
                  <a:cubicBezTo>
                    <a:pt x="1087" y="88"/>
                    <a:pt x="899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41"/>
            <p:cNvSpPr/>
            <p:nvPr/>
          </p:nvSpPr>
          <p:spPr>
            <a:xfrm>
              <a:off x="4843000" y="3581625"/>
              <a:ext cx="559450" cy="980300"/>
            </a:xfrm>
            <a:custGeom>
              <a:avLst/>
              <a:gdLst/>
              <a:ahLst/>
              <a:cxnLst/>
              <a:rect l="l" t="t" r="r" b="b"/>
              <a:pathLst>
                <a:path w="22378" h="39212" extrusionOk="0">
                  <a:moveTo>
                    <a:pt x="709" y="0"/>
                  </a:moveTo>
                  <a:cubicBezTo>
                    <a:pt x="579" y="0"/>
                    <a:pt x="449" y="41"/>
                    <a:pt x="336" y="125"/>
                  </a:cubicBezTo>
                  <a:cubicBezTo>
                    <a:pt x="60" y="338"/>
                    <a:pt x="0" y="723"/>
                    <a:pt x="208" y="1003"/>
                  </a:cubicBezTo>
                  <a:lnTo>
                    <a:pt x="21089" y="28966"/>
                  </a:lnTo>
                  <a:lnTo>
                    <a:pt x="20162" y="38527"/>
                  </a:lnTo>
                  <a:cubicBezTo>
                    <a:pt x="20134" y="38786"/>
                    <a:pt x="20272" y="39023"/>
                    <a:pt x="20487" y="39142"/>
                  </a:cubicBezTo>
                  <a:cubicBezTo>
                    <a:pt x="20561" y="39179"/>
                    <a:pt x="20640" y="39208"/>
                    <a:pt x="20728" y="39209"/>
                  </a:cubicBezTo>
                  <a:cubicBezTo>
                    <a:pt x="20746" y="39211"/>
                    <a:pt x="20765" y="39212"/>
                    <a:pt x="20784" y="39212"/>
                  </a:cubicBezTo>
                  <a:cubicBezTo>
                    <a:pt x="21107" y="39212"/>
                    <a:pt x="21381" y="38968"/>
                    <a:pt x="21411" y="38644"/>
                  </a:cubicBezTo>
                  <a:lnTo>
                    <a:pt x="22360" y="28841"/>
                  </a:lnTo>
                  <a:cubicBezTo>
                    <a:pt x="22377" y="28685"/>
                    <a:pt x="22339" y="28533"/>
                    <a:pt x="22241" y="28408"/>
                  </a:cubicBezTo>
                  <a:lnTo>
                    <a:pt x="1214" y="252"/>
                  </a:lnTo>
                  <a:cubicBezTo>
                    <a:pt x="1087" y="88"/>
                    <a:pt x="899" y="0"/>
                    <a:pt x="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41"/>
            <p:cNvSpPr/>
            <p:nvPr/>
          </p:nvSpPr>
          <p:spPr>
            <a:xfrm>
              <a:off x="4714650" y="3869900"/>
              <a:ext cx="750500" cy="780500"/>
            </a:xfrm>
            <a:custGeom>
              <a:avLst/>
              <a:gdLst/>
              <a:ahLst/>
              <a:cxnLst/>
              <a:rect l="l" t="t" r="r" b="b"/>
              <a:pathLst>
                <a:path w="30020" h="31220" extrusionOk="0">
                  <a:moveTo>
                    <a:pt x="29823" y="1"/>
                  </a:moveTo>
                  <a:lnTo>
                    <a:pt x="981" y="21517"/>
                  </a:lnTo>
                  <a:lnTo>
                    <a:pt x="0" y="31212"/>
                  </a:lnTo>
                  <a:cubicBezTo>
                    <a:pt x="8" y="31215"/>
                    <a:pt x="15" y="31215"/>
                    <a:pt x="22" y="31217"/>
                  </a:cubicBezTo>
                  <a:cubicBezTo>
                    <a:pt x="42" y="31219"/>
                    <a:pt x="61" y="31219"/>
                    <a:pt x="81" y="31219"/>
                  </a:cubicBezTo>
                  <a:cubicBezTo>
                    <a:pt x="399" y="31219"/>
                    <a:pt x="675" y="30982"/>
                    <a:pt x="708" y="30656"/>
                  </a:cubicBezTo>
                  <a:lnTo>
                    <a:pt x="1573" y="21853"/>
                  </a:lnTo>
                  <a:lnTo>
                    <a:pt x="29687" y="867"/>
                  </a:lnTo>
                  <a:cubicBezTo>
                    <a:pt x="29956" y="656"/>
                    <a:pt x="30019" y="275"/>
                    <a:pt x="298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41"/>
            <p:cNvSpPr/>
            <p:nvPr/>
          </p:nvSpPr>
          <p:spPr>
            <a:xfrm>
              <a:off x="4527400" y="3645225"/>
              <a:ext cx="770000" cy="750750"/>
            </a:xfrm>
            <a:custGeom>
              <a:avLst/>
              <a:gdLst/>
              <a:ahLst/>
              <a:cxnLst/>
              <a:rect l="l" t="t" r="r" b="b"/>
              <a:pathLst>
                <a:path w="30800" h="30030" extrusionOk="0">
                  <a:moveTo>
                    <a:pt x="30606" y="0"/>
                  </a:moveTo>
                  <a:lnTo>
                    <a:pt x="1934" y="21385"/>
                  </a:lnTo>
                  <a:lnTo>
                    <a:pt x="0" y="30029"/>
                  </a:lnTo>
                  <a:cubicBezTo>
                    <a:pt x="273" y="30021"/>
                    <a:pt x="519" y="29830"/>
                    <a:pt x="586" y="29555"/>
                  </a:cubicBezTo>
                  <a:lnTo>
                    <a:pt x="2488" y="21751"/>
                  </a:lnTo>
                  <a:lnTo>
                    <a:pt x="30465" y="862"/>
                  </a:lnTo>
                  <a:cubicBezTo>
                    <a:pt x="30743" y="661"/>
                    <a:pt x="30799" y="277"/>
                    <a:pt x="30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41"/>
            <p:cNvSpPr/>
            <p:nvPr/>
          </p:nvSpPr>
          <p:spPr>
            <a:xfrm>
              <a:off x="4614900" y="3747575"/>
              <a:ext cx="546700" cy="981200"/>
            </a:xfrm>
            <a:custGeom>
              <a:avLst/>
              <a:gdLst/>
              <a:ahLst/>
              <a:cxnLst/>
              <a:rect l="l" t="t" r="r" b="b"/>
              <a:pathLst>
                <a:path w="21868" h="39248" extrusionOk="0">
                  <a:moveTo>
                    <a:pt x="377" y="1"/>
                  </a:moveTo>
                  <a:cubicBezTo>
                    <a:pt x="364" y="9"/>
                    <a:pt x="348" y="15"/>
                    <a:pt x="336" y="24"/>
                  </a:cubicBezTo>
                  <a:cubicBezTo>
                    <a:pt x="56" y="232"/>
                    <a:pt x="0" y="623"/>
                    <a:pt x="208" y="902"/>
                  </a:cubicBezTo>
                  <a:lnTo>
                    <a:pt x="21224" y="29043"/>
                  </a:lnTo>
                  <a:lnTo>
                    <a:pt x="20338" y="38574"/>
                  </a:lnTo>
                  <a:cubicBezTo>
                    <a:pt x="20315" y="38829"/>
                    <a:pt x="20451" y="39071"/>
                    <a:pt x="20666" y="39180"/>
                  </a:cubicBezTo>
                  <a:cubicBezTo>
                    <a:pt x="20732" y="39218"/>
                    <a:pt x="20811" y="39237"/>
                    <a:pt x="20890" y="39247"/>
                  </a:cubicBezTo>
                  <a:lnTo>
                    <a:pt x="21867" y="2886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41"/>
            <p:cNvSpPr/>
            <p:nvPr/>
          </p:nvSpPr>
          <p:spPr>
            <a:xfrm>
              <a:off x="4842875" y="3584225"/>
              <a:ext cx="543300" cy="977675"/>
            </a:xfrm>
            <a:custGeom>
              <a:avLst/>
              <a:gdLst/>
              <a:ahLst/>
              <a:cxnLst/>
              <a:rect l="l" t="t" r="r" b="b"/>
              <a:pathLst>
                <a:path w="21732" h="39107" extrusionOk="0">
                  <a:moveTo>
                    <a:pt x="376" y="1"/>
                  </a:moveTo>
                  <a:cubicBezTo>
                    <a:pt x="365" y="11"/>
                    <a:pt x="348" y="15"/>
                    <a:pt x="336" y="25"/>
                  </a:cubicBezTo>
                  <a:cubicBezTo>
                    <a:pt x="57" y="233"/>
                    <a:pt x="1" y="623"/>
                    <a:pt x="209" y="902"/>
                  </a:cubicBezTo>
                  <a:lnTo>
                    <a:pt x="21090" y="28865"/>
                  </a:lnTo>
                  <a:lnTo>
                    <a:pt x="20161" y="38426"/>
                  </a:lnTo>
                  <a:cubicBezTo>
                    <a:pt x="20134" y="38687"/>
                    <a:pt x="20274" y="38925"/>
                    <a:pt x="20488" y="39041"/>
                  </a:cubicBezTo>
                  <a:cubicBezTo>
                    <a:pt x="20554" y="39078"/>
                    <a:pt x="20632" y="39098"/>
                    <a:pt x="20711" y="39107"/>
                  </a:cubicBezTo>
                  <a:lnTo>
                    <a:pt x="21732" y="28686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7" name="Google Shape;4787;p41"/>
          <p:cNvGrpSpPr/>
          <p:nvPr/>
        </p:nvGrpSpPr>
        <p:grpSpPr>
          <a:xfrm>
            <a:off x="7395634" y="3111163"/>
            <a:ext cx="1307474" cy="1384353"/>
            <a:chOff x="5370525" y="2177975"/>
            <a:chExt cx="2008100" cy="2126175"/>
          </a:xfrm>
        </p:grpSpPr>
        <p:sp>
          <p:nvSpPr>
            <p:cNvPr id="4788" name="Google Shape;4788;p41"/>
            <p:cNvSpPr/>
            <p:nvPr/>
          </p:nvSpPr>
          <p:spPr>
            <a:xfrm>
              <a:off x="5420025" y="2248450"/>
              <a:ext cx="1958600" cy="205560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41"/>
            <p:cNvSpPr/>
            <p:nvPr/>
          </p:nvSpPr>
          <p:spPr>
            <a:xfrm>
              <a:off x="7028475" y="2692125"/>
              <a:ext cx="328050" cy="415950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41"/>
            <p:cNvSpPr/>
            <p:nvPr/>
          </p:nvSpPr>
          <p:spPr>
            <a:xfrm>
              <a:off x="7017975" y="2745350"/>
              <a:ext cx="294075" cy="49522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41"/>
            <p:cNvSpPr/>
            <p:nvPr/>
          </p:nvSpPr>
          <p:spPr>
            <a:xfrm>
              <a:off x="6930275" y="2830325"/>
              <a:ext cx="341650" cy="52867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41"/>
            <p:cNvSpPr/>
            <p:nvPr/>
          </p:nvSpPr>
          <p:spPr>
            <a:xfrm>
              <a:off x="6889975" y="2958275"/>
              <a:ext cx="326375" cy="563875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41"/>
            <p:cNvSpPr/>
            <p:nvPr/>
          </p:nvSpPr>
          <p:spPr>
            <a:xfrm>
              <a:off x="6872425" y="3095225"/>
              <a:ext cx="308300" cy="53302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41"/>
            <p:cNvSpPr/>
            <p:nvPr/>
          </p:nvSpPr>
          <p:spPr>
            <a:xfrm>
              <a:off x="6849800" y="3159075"/>
              <a:ext cx="288575" cy="594450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41"/>
            <p:cNvSpPr/>
            <p:nvPr/>
          </p:nvSpPr>
          <p:spPr>
            <a:xfrm>
              <a:off x="6823075" y="3277850"/>
              <a:ext cx="283125" cy="569525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41"/>
            <p:cNvSpPr/>
            <p:nvPr/>
          </p:nvSpPr>
          <p:spPr>
            <a:xfrm>
              <a:off x="6716550" y="3416800"/>
              <a:ext cx="329000" cy="610425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41"/>
            <p:cNvSpPr/>
            <p:nvPr/>
          </p:nvSpPr>
          <p:spPr>
            <a:xfrm>
              <a:off x="6669500" y="3485775"/>
              <a:ext cx="327950" cy="683675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41"/>
            <p:cNvSpPr/>
            <p:nvPr/>
          </p:nvSpPr>
          <p:spPr>
            <a:xfrm>
              <a:off x="6618175" y="3604075"/>
              <a:ext cx="330650" cy="664525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41"/>
            <p:cNvSpPr/>
            <p:nvPr/>
          </p:nvSpPr>
          <p:spPr>
            <a:xfrm>
              <a:off x="6543675" y="3776475"/>
              <a:ext cx="257725" cy="51970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41"/>
            <p:cNvSpPr/>
            <p:nvPr/>
          </p:nvSpPr>
          <p:spPr>
            <a:xfrm>
              <a:off x="6442775" y="3715700"/>
              <a:ext cx="250300" cy="543600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41"/>
            <p:cNvSpPr/>
            <p:nvPr/>
          </p:nvSpPr>
          <p:spPr>
            <a:xfrm>
              <a:off x="6347450" y="3619300"/>
              <a:ext cx="209150" cy="593750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41"/>
            <p:cNvSpPr/>
            <p:nvPr/>
          </p:nvSpPr>
          <p:spPr>
            <a:xfrm>
              <a:off x="6272075" y="3590575"/>
              <a:ext cx="211750" cy="597850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41"/>
            <p:cNvSpPr/>
            <p:nvPr/>
          </p:nvSpPr>
          <p:spPr>
            <a:xfrm>
              <a:off x="6132650" y="3571700"/>
              <a:ext cx="189075" cy="561775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41"/>
            <p:cNvSpPr/>
            <p:nvPr/>
          </p:nvSpPr>
          <p:spPr>
            <a:xfrm>
              <a:off x="6023775" y="3543700"/>
              <a:ext cx="169125" cy="546025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41"/>
            <p:cNvSpPr/>
            <p:nvPr/>
          </p:nvSpPr>
          <p:spPr>
            <a:xfrm>
              <a:off x="5919925" y="3563775"/>
              <a:ext cx="168000" cy="490225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41"/>
            <p:cNvSpPr/>
            <p:nvPr/>
          </p:nvSpPr>
          <p:spPr>
            <a:xfrm>
              <a:off x="5837700" y="3535100"/>
              <a:ext cx="172725" cy="49262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41"/>
            <p:cNvSpPr/>
            <p:nvPr/>
          </p:nvSpPr>
          <p:spPr>
            <a:xfrm>
              <a:off x="5633175" y="3442450"/>
              <a:ext cx="193625" cy="52305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41"/>
            <p:cNvSpPr/>
            <p:nvPr/>
          </p:nvSpPr>
          <p:spPr>
            <a:xfrm>
              <a:off x="5535075" y="3347400"/>
              <a:ext cx="165150" cy="575200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41"/>
            <p:cNvSpPr/>
            <p:nvPr/>
          </p:nvSpPr>
          <p:spPr>
            <a:xfrm>
              <a:off x="5415075" y="3360650"/>
              <a:ext cx="114925" cy="354100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41"/>
            <p:cNvSpPr/>
            <p:nvPr/>
          </p:nvSpPr>
          <p:spPr>
            <a:xfrm>
              <a:off x="5557025" y="2912375"/>
              <a:ext cx="1821600" cy="1391450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41"/>
            <p:cNvSpPr/>
            <p:nvPr/>
          </p:nvSpPr>
          <p:spPr>
            <a:xfrm>
              <a:off x="5420075" y="2456250"/>
              <a:ext cx="1503650" cy="1847900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41"/>
            <p:cNvSpPr/>
            <p:nvPr/>
          </p:nvSpPr>
          <p:spPr>
            <a:xfrm>
              <a:off x="5370525" y="2177975"/>
              <a:ext cx="1827300" cy="1799350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41"/>
            <p:cNvSpPr/>
            <p:nvPr/>
          </p:nvSpPr>
          <p:spPr>
            <a:xfrm>
              <a:off x="6110250" y="2244475"/>
              <a:ext cx="1074075" cy="1731725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41"/>
            <p:cNvSpPr/>
            <p:nvPr/>
          </p:nvSpPr>
          <p:spPr>
            <a:xfrm>
              <a:off x="6358700" y="3188900"/>
              <a:ext cx="66650" cy="710375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41"/>
            <p:cNvSpPr/>
            <p:nvPr/>
          </p:nvSpPr>
          <p:spPr>
            <a:xfrm>
              <a:off x="6191050" y="3167475"/>
              <a:ext cx="102250" cy="656500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41"/>
            <p:cNvSpPr/>
            <p:nvPr/>
          </p:nvSpPr>
          <p:spPr>
            <a:xfrm>
              <a:off x="5990950" y="3117175"/>
              <a:ext cx="252100" cy="638850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41"/>
            <p:cNvSpPr/>
            <p:nvPr/>
          </p:nvSpPr>
          <p:spPr>
            <a:xfrm>
              <a:off x="5536025" y="3032075"/>
              <a:ext cx="726725" cy="648675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41"/>
            <p:cNvSpPr/>
            <p:nvPr/>
          </p:nvSpPr>
          <p:spPr>
            <a:xfrm>
              <a:off x="5383925" y="2958525"/>
              <a:ext cx="891925" cy="51422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41"/>
            <p:cNvSpPr/>
            <p:nvPr/>
          </p:nvSpPr>
          <p:spPr>
            <a:xfrm>
              <a:off x="5449850" y="2935825"/>
              <a:ext cx="688250" cy="320375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41"/>
            <p:cNvSpPr/>
            <p:nvPr/>
          </p:nvSpPr>
          <p:spPr>
            <a:xfrm>
              <a:off x="5527650" y="2856425"/>
              <a:ext cx="603425" cy="168975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41"/>
            <p:cNvSpPr/>
            <p:nvPr/>
          </p:nvSpPr>
          <p:spPr>
            <a:xfrm>
              <a:off x="5610825" y="2769575"/>
              <a:ext cx="459875" cy="49550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41"/>
            <p:cNvSpPr/>
            <p:nvPr/>
          </p:nvSpPr>
          <p:spPr>
            <a:xfrm>
              <a:off x="5685675" y="2549175"/>
              <a:ext cx="443625" cy="232975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41"/>
            <p:cNvSpPr/>
            <p:nvPr/>
          </p:nvSpPr>
          <p:spPr>
            <a:xfrm>
              <a:off x="5722425" y="2179725"/>
              <a:ext cx="540850" cy="669175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41"/>
            <p:cNvSpPr/>
            <p:nvPr/>
          </p:nvSpPr>
          <p:spPr>
            <a:xfrm>
              <a:off x="5630275" y="2435125"/>
              <a:ext cx="1255850" cy="1255875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41"/>
            <p:cNvSpPr/>
            <p:nvPr/>
          </p:nvSpPr>
          <p:spPr>
            <a:xfrm>
              <a:off x="5706200" y="2510850"/>
              <a:ext cx="1104050" cy="1103925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41"/>
            <p:cNvSpPr/>
            <p:nvPr/>
          </p:nvSpPr>
          <p:spPr>
            <a:xfrm>
              <a:off x="5823550" y="2628875"/>
              <a:ext cx="874100" cy="873975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41"/>
            <p:cNvSpPr/>
            <p:nvPr/>
          </p:nvSpPr>
          <p:spPr>
            <a:xfrm>
              <a:off x="6106000" y="2935650"/>
              <a:ext cx="150750" cy="190175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41"/>
            <p:cNvSpPr/>
            <p:nvPr/>
          </p:nvSpPr>
          <p:spPr>
            <a:xfrm>
              <a:off x="6219875" y="2996175"/>
              <a:ext cx="123350" cy="169375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41"/>
            <p:cNvSpPr/>
            <p:nvPr/>
          </p:nvSpPr>
          <p:spPr>
            <a:xfrm>
              <a:off x="6352825" y="3046025"/>
              <a:ext cx="95525" cy="160125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41"/>
            <p:cNvSpPr/>
            <p:nvPr/>
          </p:nvSpPr>
          <p:spPr>
            <a:xfrm>
              <a:off x="6392175" y="258572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41"/>
            <p:cNvSpPr/>
            <p:nvPr/>
          </p:nvSpPr>
          <p:spPr>
            <a:xfrm>
              <a:off x="6080225" y="3497775"/>
              <a:ext cx="43150" cy="43150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41"/>
            <p:cNvSpPr/>
            <p:nvPr/>
          </p:nvSpPr>
          <p:spPr>
            <a:xfrm>
              <a:off x="6694550" y="319947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41"/>
            <p:cNvSpPr/>
            <p:nvPr/>
          </p:nvSpPr>
          <p:spPr>
            <a:xfrm>
              <a:off x="5778825" y="2888750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41"/>
            <p:cNvSpPr/>
            <p:nvPr/>
          </p:nvSpPr>
          <p:spPr>
            <a:xfrm>
              <a:off x="6228000" y="2427650"/>
              <a:ext cx="527100" cy="1770675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41"/>
            <p:cNvSpPr/>
            <p:nvPr/>
          </p:nvSpPr>
          <p:spPr>
            <a:xfrm>
              <a:off x="5791325" y="2278275"/>
              <a:ext cx="523650" cy="1751125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41"/>
            <p:cNvSpPr/>
            <p:nvPr/>
          </p:nvSpPr>
          <p:spPr>
            <a:xfrm>
              <a:off x="5472825" y="3031425"/>
              <a:ext cx="1645125" cy="877650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41"/>
            <p:cNvSpPr/>
            <p:nvPr/>
          </p:nvSpPr>
          <p:spPr>
            <a:xfrm>
              <a:off x="5630625" y="2594075"/>
              <a:ext cx="1635600" cy="877100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41"/>
            <p:cNvSpPr/>
            <p:nvPr/>
          </p:nvSpPr>
          <p:spPr>
            <a:xfrm>
              <a:off x="6254800" y="2429500"/>
              <a:ext cx="499900" cy="1766175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41"/>
            <p:cNvSpPr/>
            <p:nvPr/>
          </p:nvSpPr>
          <p:spPr>
            <a:xfrm>
              <a:off x="5817450" y="2280000"/>
              <a:ext cx="497350" cy="1744150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41"/>
            <p:cNvSpPr/>
            <p:nvPr/>
          </p:nvSpPr>
          <p:spPr>
            <a:xfrm>
              <a:off x="5472400" y="3047425"/>
              <a:ext cx="1627525" cy="861900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41"/>
            <p:cNvSpPr/>
            <p:nvPr/>
          </p:nvSpPr>
          <p:spPr>
            <a:xfrm>
              <a:off x="5630350" y="2610125"/>
              <a:ext cx="1618250" cy="861325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2" name="Google Shape;4842;p41"/>
          <p:cNvGrpSpPr/>
          <p:nvPr/>
        </p:nvGrpSpPr>
        <p:grpSpPr>
          <a:xfrm>
            <a:off x="1348084" y="3770855"/>
            <a:ext cx="1218562" cy="1201706"/>
            <a:chOff x="493900" y="2994525"/>
            <a:chExt cx="2119975" cy="2090650"/>
          </a:xfrm>
        </p:grpSpPr>
        <p:sp>
          <p:nvSpPr>
            <p:cNvPr id="4843" name="Google Shape;4843;p41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41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41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41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41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41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41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41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1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41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41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41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41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41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41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41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41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41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41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41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41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1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1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41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41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41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41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41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41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41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41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41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41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41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41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41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41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41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41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41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41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41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41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41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41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8" name="Google Shape;4888;p41"/>
          <p:cNvGrpSpPr/>
          <p:nvPr/>
        </p:nvGrpSpPr>
        <p:grpSpPr>
          <a:xfrm>
            <a:off x="23334" y="2446183"/>
            <a:ext cx="1224524" cy="1224502"/>
            <a:chOff x="252225" y="1569650"/>
            <a:chExt cx="1425025" cy="1425000"/>
          </a:xfrm>
        </p:grpSpPr>
        <p:sp>
          <p:nvSpPr>
            <p:cNvPr id="4889" name="Google Shape;4889;p41"/>
            <p:cNvSpPr/>
            <p:nvPr/>
          </p:nvSpPr>
          <p:spPr>
            <a:xfrm>
              <a:off x="252225" y="1569650"/>
              <a:ext cx="1425025" cy="1425000"/>
            </a:xfrm>
            <a:custGeom>
              <a:avLst/>
              <a:gdLst/>
              <a:ahLst/>
              <a:cxnLst/>
              <a:rect l="l" t="t" r="r" b="b"/>
              <a:pathLst>
                <a:path w="57001" h="57000" extrusionOk="0">
                  <a:moveTo>
                    <a:pt x="28501" y="0"/>
                  </a:moveTo>
                  <a:cubicBezTo>
                    <a:pt x="20942" y="0"/>
                    <a:pt x="13692" y="3003"/>
                    <a:pt x="8348" y="8347"/>
                  </a:cubicBezTo>
                  <a:cubicBezTo>
                    <a:pt x="3003" y="13693"/>
                    <a:pt x="1" y="20941"/>
                    <a:pt x="1" y="28500"/>
                  </a:cubicBezTo>
                  <a:cubicBezTo>
                    <a:pt x="1" y="36059"/>
                    <a:pt x="3003" y="43308"/>
                    <a:pt x="8348" y="48653"/>
                  </a:cubicBezTo>
                  <a:cubicBezTo>
                    <a:pt x="13692" y="53997"/>
                    <a:pt x="20942" y="57000"/>
                    <a:pt x="28501" y="57000"/>
                  </a:cubicBezTo>
                  <a:cubicBezTo>
                    <a:pt x="36059" y="57000"/>
                    <a:pt x="43307" y="53997"/>
                    <a:pt x="48653" y="48653"/>
                  </a:cubicBezTo>
                  <a:cubicBezTo>
                    <a:pt x="53998" y="43308"/>
                    <a:pt x="57000" y="36059"/>
                    <a:pt x="57000" y="28500"/>
                  </a:cubicBezTo>
                  <a:cubicBezTo>
                    <a:pt x="57000" y="20941"/>
                    <a:pt x="53998" y="13693"/>
                    <a:pt x="48653" y="8347"/>
                  </a:cubicBezTo>
                  <a:cubicBezTo>
                    <a:pt x="43307" y="3003"/>
                    <a:pt x="36059" y="0"/>
                    <a:pt x="28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41"/>
            <p:cNvSpPr/>
            <p:nvPr/>
          </p:nvSpPr>
          <p:spPr>
            <a:xfrm>
              <a:off x="308300" y="1625725"/>
              <a:ext cx="1312875" cy="1312850"/>
            </a:xfrm>
            <a:custGeom>
              <a:avLst/>
              <a:gdLst/>
              <a:ahLst/>
              <a:cxnLst/>
              <a:rect l="l" t="t" r="r" b="b"/>
              <a:pathLst>
                <a:path w="52515" h="52514" extrusionOk="0">
                  <a:moveTo>
                    <a:pt x="26258" y="0"/>
                  </a:moveTo>
                  <a:cubicBezTo>
                    <a:pt x="19294" y="0"/>
                    <a:pt x="12615" y="2766"/>
                    <a:pt x="7691" y="7691"/>
                  </a:cubicBezTo>
                  <a:cubicBezTo>
                    <a:pt x="2767" y="12616"/>
                    <a:pt x="1" y="19293"/>
                    <a:pt x="1" y="26257"/>
                  </a:cubicBezTo>
                  <a:cubicBezTo>
                    <a:pt x="1" y="33221"/>
                    <a:pt x="2767" y="39900"/>
                    <a:pt x="7691" y="44823"/>
                  </a:cubicBezTo>
                  <a:cubicBezTo>
                    <a:pt x="12615" y="49748"/>
                    <a:pt x="19294" y="52514"/>
                    <a:pt x="26258" y="52514"/>
                  </a:cubicBezTo>
                  <a:cubicBezTo>
                    <a:pt x="33222" y="52514"/>
                    <a:pt x="39899" y="49748"/>
                    <a:pt x="44824" y="44823"/>
                  </a:cubicBezTo>
                  <a:cubicBezTo>
                    <a:pt x="49748" y="39900"/>
                    <a:pt x="52514" y="33221"/>
                    <a:pt x="52514" y="26257"/>
                  </a:cubicBezTo>
                  <a:cubicBezTo>
                    <a:pt x="52514" y="19293"/>
                    <a:pt x="49748" y="12616"/>
                    <a:pt x="44824" y="7691"/>
                  </a:cubicBezTo>
                  <a:cubicBezTo>
                    <a:pt x="39899" y="2766"/>
                    <a:pt x="33222" y="0"/>
                    <a:pt x="26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41"/>
            <p:cNvSpPr/>
            <p:nvPr/>
          </p:nvSpPr>
          <p:spPr>
            <a:xfrm>
              <a:off x="776150" y="2339300"/>
              <a:ext cx="561025" cy="561050"/>
            </a:xfrm>
            <a:custGeom>
              <a:avLst/>
              <a:gdLst/>
              <a:ahLst/>
              <a:cxnLst/>
              <a:rect l="l" t="t" r="r" b="b"/>
              <a:pathLst>
                <a:path w="22441" h="22442" extrusionOk="0">
                  <a:moveTo>
                    <a:pt x="11220" y="0"/>
                  </a:moveTo>
                  <a:cubicBezTo>
                    <a:pt x="8244" y="0"/>
                    <a:pt x="5391" y="1182"/>
                    <a:pt x="3287" y="3286"/>
                  </a:cubicBezTo>
                  <a:cubicBezTo>
                    <a:pt x="1183" y="5390"/>
                    <a:pt x="0" y="8245"/>
                    <a:pt x="0" y="11221"/>
                  </a:cubicBezTo>
                  <a:cubicBezTo>
                    <a:pt x="0" y="14196"/>
                    <a:pt x="1183" y="17051"/>
                    <a:pt x="3287" y="19155"/>
                  </a:cubicBezTo>
                  <a:cubicBezTo>
                    <a:pt x="5391" y="21259"/>
                    <a:pt x="8244" y="22442"/>
                    <a:pt x="11220" y="22442"/>
                  </a:cubicBezTo>
                  <a:cubicBezTo>
                    <a:pt x="14197" y="22442"/>
                    <a:pt x="17050" y="21259"/>
                    <a:pt x="19154" y="19155"/>
                  </a:cubicBezTo>
                  <a:cubicBezTo>
                    <a:pt x="21258" y="17051"/>
                    <a:pt x="22441" y="14196"/>
                    <a:pt x="22441" y="11221"/>
                  </a:cubicBezTo>
                  <a:cubicBezTo>
                    <a:pt x="22441" y="8245"/>
                    <a:pt x="21258" y="5390"/>
                    <a:pt x="19154" y="3286"/>
                  </a:cubicBezTo>
                  <a:cubicBezTo>
                    <a:pt x="17050" y="1182"/>
                    <a:pt x="14197" y="0"/>
                    <a:pt x="11220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41"/>
            <p:cNvSpPr/>
            <p:nvPr/>
          </p:nvSpPr>
          <p:spPr>
            <a:xfrm>
              <a:off x="776425" y="2339575"/>
              <a:ext cx="559325" cy="560825"/>
            </a:xfrm>
            <a:custGeom>
              <a:avLst/>
              <a:gdLst/>
              <a:ahLst/>
              <a:cxnLst/>
              <a:rect l="l" t="t" r="r" b="b"/>
              <a:pathLst>
                <a:path w="22373" h="22433" extrusionOk="0">
                  <a:moveTo>
                    <a:pt x="10699" y="1"/>
                  </a:moveTo>
                  <a:cubicBezTo>
                    <a:pt x="10595" y="3"/>
                    <a:pt x="10492" y="9"/>
                    <a:pt x="10390" y="18"/>
                  </a:cubicBezTo>
                  <a:cubicBezTo>
                    <a:pt x="9797" y="3529"/>
                    <a:pt x="9820" y="7150"/>
                    <a:pt x="10464" y="10651"/>
                  </a:cubicBezTo>
                  <a:cubicBezTo>
                    <a:pt x="8629" y="7508"/>
                    <a:pt x="7482" y="4133"/>
                    <a:pt x="7094" y="767"/>
                  </a:cubicBezTo>
                  <a:cubicBezTo>
                    <a:pt x="6997" y="806"/>
                    <a:pt x="6901" y="846"/>
                    <a:pt x="6803" y="889"/>
                  </a:cubicBezTo>
                  <a:cubicBezTo>
                    <a:pt x="7219" y="4382"/>
                    <a:pt x="8441" y="7880"/>
                    <a:pt x="10390" y="11124"/>
                  </a:cubicBezTo>
                  <a:cubicBezTo>
                    <a:pt x="7732" y="8683"/>
                    <a:pt x="5720" y="5577"/>
                    <a:pt x="4559" y="2169"/>
                  </a:cubicBezTo>
                  <a:cubicBezTo>
                    <a:pt x="4474" y="2232"/>
                    <a:pt x="4388" y="2297"/>
                    <a:pt x="4308" y="2360"/>
                  </a:cubicBezTo>
                  <a:cubicBezTo>
                    <a:pt x="5457" y="5705"/>
                    <a:pt x="7424" y="8753"/>
                    <a:pt x="10003" y="11177"/>
                  </a:cubicBezTo>
                  <a:cubicBezTo>
                    <a:pt x="6816" y="9930"/>
                    <a:pt x="3802" y="8214"/>
                    <a:pt x="1186" y="6165"/>
                  </a:cubicBezTo>
                  <a:cubicBezTo>
                    <a:pt x="1139" y="6257"/>
                    <a:pt x="1093" y="6345"/>
                    <a:pt x="1050" y="6440"/>
                  </a:cubicBezTo>
                  <a:cubicBezTo>
                    <a:pt x="3878" y="8644"/>
                    <a:pt x="7160" y="10470"/>
                    <a:pt x="10623" y="11739"/>
                  </a:cubicBezTo>
                  <a:cubicBezTo>
                    <a:pt x="10608" y="11772"/>
                    <a:pt x="10588" y="11805"/>
                    <a:pt x="10570" y="11835"/>
                  </a:cubicBezTo>
                  <a:cubicBezTo>
                    <a:pt x="8716" y="12030"/>
                    <a:pt x="6827" y="12210"/>
                    <a:pt x="4941" y="12210"/>
                  </a:cubicBezTo>
                  <a:cubicBezTo>
                    <a:pt x="4156" y="12210"/>
                    <a:pt x="3371" y="12178"/>
                    <a:pt x="2589" y="12104"/>
                  </a:cubicBezTo>
                  <a:cubicBezTo>
                    <a:pt x="1721" y="12020"/>
                    <a:pt x="855" y="11883"/>
                    <a:pt x="1" y="11696"/>
                  </a:cubicBezTo>
                  <a:lnTo>
                    <a:pt x="1" y="11696"/>
                  </a:lnTo>
                  <a:cubicBezTo>
                    <a:pt x="4" y="11797"/>
                    <a:pt x="10" y="11905"/>
                    <a:pt x="18" y="12007"/>
                  </a:cubicBezTo>
                  <a:cubicBezTo>
                    <a:pt x="857" y="12192"/>
                    <a:pt x="1705" y="12322"/>
                    <a:pt x="2561" y="12402"/>
                  </a:cubicBezTo>
                  <a:cubicBezTo>
                    <a:pt x="3361" y="12479"/>
                    <a:pt x="4162" y="12511"/>
                    <a:pt x="4964" y="12511"/>
                  </a:cubicBezTo>
                  <a:cubicBezTo>
                    <a:pt x="6783" y="12511"/>
                    <a:pt x="8600" y="12345"/>
                    <a:pt x="10386" y="12157"/>
                  </a:cubicBezTo>
                  <a:lnTo>
                    <a:pt x="10386" y="12157"/>
                  </a:lnTo>
                  <a:cubicBezTo>
                    <a:pt x="10359" y="12202"/>
                    <a:pt x="10335" y="12249"/>
                    <a:pt x="10307" y="12293"/>
                  </a:cubicBezTo>
                  <a:cubicBezTo>
                    <a:pt x="8639" y="13205"/>
                    <a:pt x="6673" y="14185"/>
                    <a:pt x="4848" y="14728"/>
                  </a:cubicBezTo>
                  <a:cubicBezTo>
                    <a:pt x="3729" y="15065"/>
                    <a:pt x="2551" y="15269"/>
                    <a:pt x="1408" y="15467"/>
                  </a:cubicBezTo>
                  <a:cubicBezTo>
                    <a:pt x="1228" y="15497"/>
                    <a:pt x="1046" y="15530"/>
                    <a:pt x="861" y="15563"/>
                  </a:cubicBezTo>
                  <a:cubicBezTo>
                    <a:pt x="904" y="15660"/>
                    <a:pt x="945" y="15753"/>
                    <a:pt x="988" y="15848"/>
                  </a:cubicBezTo>
                  <a:cubicBezTo>
                    <a:pt x="1146" y="15821"/>
                    <a:pt x="1304" y="15795"/>
                    <a:pt x="1461" y="15766"/>
                  </a:cubicBezTo>
                  <a:cubicBezTo>
                    <a:pt x="2611" y="15565"/>
                    <a:pt x="3799" y="15358"/>
                    <a:pt x="4937" y="15018"/>
                  </a:cubicBezTo>
                  <a:cubicBezTo>
                    <a:pt x="6622" y="14515"/>
                    <a:pt x="8424" y="13648"/>
                    <a:pt x="10006" y="12802"/>
                  </a:cubicBezTo>
                  <a:lnTo>
                    <a:pt x="10006" y="12802"/>
                  </a:lnTo>
                  <a:cubicBezTo>
                    <a:pt x="8606" y="15178"/>
                    <a:pt x="7025" y="17462"/>
                    <a:pt x="5298" y="19609"/>
                  </a:cubicBezTo>
                  <a:cubicBezTo>
                    <a:pt x="5092" y="19862"/>
                    <a:pt x="4890" y="20109"/>
                    <a:pt x="4679" y="20335"/>
                  </a:cubicBezTo>
                  <a:cubicBezTo>
                    <a:pt x="4761" y="20397"/>
                    <a:pt x="4841" y="20454"/>
                    <a:pt x="4927" y="20507"/>
                  </a:cubicBezTo>
                  <a:cubicBezTo>
                    <a:pt x="5142" y="20278"/>
                    <a:pt x="5343" y="20039"/>
                    <a:pt x="5533" y="19801"/>
                  </a:cubicBezTo>
                  <a:cubicBezTo>
                    <a:pt x="7376" y="17512"/>
                    <a:pt x="9052" y="15068"/>
                    <a:pt x="10522" y="12523"/>
                  </a:cubicBezTo>
                  <a:cubicBezTo>
                    <a:pt x="10557" y="12508"/>
                    <a:pt x="10585" y="12488"/>
                    <a:pt x="10620" y="12471"/>
                  </a:cubicBezTo>
                  <a:lnTo>
                    <a:pt x="10620" y="12471"/>
                  </a:lnTo>
                  <a:cubicBezTo>
                    <a:pt x="9913" y="15696"/>
                    <a:pt x="8811" y="18805"/>
                    <a:pt x="7335" y="21744"/>
                  </a:cubicBezTo>
                  <a:cubicBezTo>
                    <a:pt x="7432" y="21780"/>
                    <a:pt x="7525" y="21814"/>
                    <a:pt x="7624" y="21844"/>
                  </a:cubicBezTo>
                  <a:cubicBezTo>
                    <a:pt x="9111" y="18878"/>
                    <a:pt x="10218" y="15747"/>
                    <a:pt x="10924" y="12495"/>
                  </a:cubicBezTo>
                  <a:cubicBezTo>
                    <a:pt x="11748" y="15747"/>
                    <a:pt x="11430" y="19216"/>
                    <a:pt x="10994" y="22428"/>
                  </a:cubicBezTo>
                  <a:cubicBezTo>
                    <a:pt x="11067" y="22432"/>
                    <a:pt x="11139" y="22432"/>
                    <a:pt x="11212" y="22432"/>
                  </a:cubicBezTo>
                  <a:lnTo>
                    <a:pt x="11301" y="22432"/>
                  </a:lnTo>
                  <a:cubicBezTo>
                    <a:pt x="11725" y="19329"/>
                    <a:pt x="12029" y="15984"/>
                    <a:pt x="11312" y="12804"/>
                  </a:cubicBezTo>
                  <a:lnTo>
                    <a:pt x="11312" y="12804"/>
                  </a:lnTo>
                  <a:cubicBezTo>
                    <a:pt x="12848" y="15656"/>
                    <a:pt x="14336" y="18558"/>
                    <a:pt x="15758" y="21472"/>
                  </a:cubicBezTo>
                  <a:cubicBezTo>
                    <a:pt x="15851" y="21432"/>
                    <a:pt x="15941" y="21389"/>
                    <a:pt x="16033" y="21349"/>
                  </a:cubicBezTo>
                  <a:cubicBezTo>
                    <a:pt x="14520" y="18240"/>
                    <a:pt x="12924" y="15138"/>
                    <a:pt x="11281" y="12106"/>
                  </a:cubicBezTo>
                  <a:cubicBezTo>
                    <a:pt x="11319" y="12084"/>
                    <a:pt x="11355" y="12063"/>
                    <a:pt x="11395" y="12043"/>
                  </a:cubicBezTo>
                  <a:cubicBezTo>
                    <a:pt x="11455" y="12007"/>
                    <a:pt x="11487" y="11929"/>
                    <a:pt x="11465" y="11863"/>
                  </a:cubicBezTo>
                  <a:cubicBezTo>
                    <a:pt x="11441" y="11798"/>
                    <a:pt x="11383" y="11757"/>
                    <a:pt x="11319" y="11757"/>
                  </a:cubicBezTo>
                  <a:cubicBezTo>
                    <a:pt x="11314" y="11757"/>
                    <a:pt x="11309" y="11757"/>
                    <a:pt x="11303" y="11757"/>
                  </a:cubicBezTo>
                  <a:cubicBezTo>
                    <a:pt x="11279" y="11762"/>
                    <a:pt x="11252" y="11763"/>
                    <a:pt x="11229" y="11767"/>
                  </a:cubicBezTo>
                  <a:cubicBezTo>
                    <a:pt x="11377" y="11613"/>
                    <a:pt x="11527" y="11459"/>
                    <a:pt x="11680" y="11303"/>
                  </a:cubicBezTo>
                  <a:cubicBezTo>
                    <a:pt x="11683" y="11337"/>
                    <a:pt x="11698" y="11373"/>
                    <a:pt x="11728" y="11399"/>
                  </a:cubicBezTo>
                  <a:cubicBezTo>
                    <a:pt x="14401" y="13804"/>
                    <a:pt x="16626" y="16742"/>
                    <a:pt x="18225" y="19970"/>
                  </a:cubicBezTo>
                  <a:cubicBezTo>
                    <a:pt x="18306" y="19908"/>
                    <a:pt x="18388" y="19839"/>
                    <a:pt x="18467" y="19773"/>
                  </a:cubicBezTo>
                  <a:cubicBezTo>
                    <a:pt x="16851" y="16537"/>
                    <a:pt x="14616" y="13589"/>
                    <a:pt x="11931" y="11173"/>
                  </a:cubicBezTo>
                  <a:cubicBezTo>
                    <a:pt x="11905" y="11151"/>
                    <a:pt x="11877" y="11138"/>
                    <a:pt x="11842" y="11138"/>
                  </a:cubicBezTo>
                  <a:cubicBezTo>
                    <a:pt x="11918" y="11055"/>
                    <a:pt x="12000" y="10975"/>
                    <a:pt x="12079" y="10893"/>
                  </a:cubicBezTo>
                  <a:cubicBezTo>
                    <a:pt x="15443" y="12119"/>
                    <a:pt x="18391" y="14307"/>
                    <a:pt x="21055" y="16606"/>
                  </a:cubicBezTo>
                  <a:cubicBezTo>
                    <a:pt x="21104" y="16514"/>
                    <a:pt x="21151" y="16425"/>
                    <a:pt x="21200" y="16334"/>
                  </a:cubicBezTo>
                  <a:cubicBezTo>
                    <a:pt x="18563" y="14063"/>
                    <a:pt x="15645" y="11901"/>
                    <a:pt x="12312" y="10660"/>
                  </a:cubicBezTo>
                  <a:cubicBezTo>
                    <a:pt x="12357" y="10611"/>
                    <a:pt x="12404" y="10566"/>
                    <a:pt x="12451" y="10518"/>
                  </a:cubicBezTo>
                  <a:cubicBezTo>
                    <a:pt x="15827" y="10628"/>
                    <a:pt x="18096" y="11260"/>
                    <a:pt x="21664" y="12445"/>
                  </a:cubicBezTo>
                  <a:cubicBezTo>
                    <a:pt x="21882" y="12520"/>
                    <a:pt x="22107" y="12594"/>
                    <a:pt x="22336" y="12679"/>
                  </a:cubicBezTo>
                  <a:cubicBezTo>
                    <a:pt x="22351" y="12577"/>
                    <a:pt x="22362" y="12473"/>
                    <a:pt x="22372" y="12371"/>
                  </a:cubicBezTo>
                  <a:cubicBezTo>
                    <a:pt x="22159" y="12296"/>
                    <a:pt x="21957" y="12226"/>
                    <a:pt x="21759" y="12160"/>
                  </a:cubicBezTo>
                  <a:cubicBezTo>
                    <a:pt x="18302" y="11009"/>
                    <a:pt x="16055" y="10377"/>
                    <a:pt x="12859" y="10231"/>
                  </a:cubicBezTo>
                  <a:cubicBezTo>
                    <a:pt x="14048" y="9629"/>
                    <a:pt x="15308" y="9490"/>
                    <a:pt x="16922" y="9309"/>
                  </a:cubicBezTo>
                  <a:cubicBezTo>
                    <a:pt x="17150" y="9282"/>
                    <a:pt x="17386" y="9255"/>
                    <a:pt x="17630" y="9226"/>
                  </a:cubicBezTo>
                  <a:cubicBezTo>
                    <a:pt x="18505" y="9124"/>
                    <a:pt x="19386" y="9081"/>
                    <a:pt x="20268" y="9081"/>
                  </a:cubicBezTo>
                  <a:cubicBezTo>
                    <a:pt x="20926" y="9081"/>
                    <a:pt x="21584" y="9105"/>
                    <a:pt x="22240" y="9145"/>
                  </a:cubicBezTo>
                  <a:cubicBezTo>
                    <a:pt x="22223" y="9041"/>
                    <a:pt x="22202" y="8938"/>
                    <a:pt x="22180" y="8836"/>
                  </a:cubicBezTo>
                  <a:cubicBezTo>
                    <a:pt x="21550" y="8800"/>
                    <a:pt x="20918" y="8778"/>
                    <a:pt x="20285" y="8778"/>
                  </a:cubicBezTo>
                  <a:cubicBezTo>
                    <a:pt x="19388" y="8778"/>
                    <a:pt x="18490" y="8822"/>
                    <a:pt x="17594" y="8927"/>
                  </a:cubicBezTo>
                  <a:cubicBezTo>
                    <a:pt x="17352" y="8954"/>
                    <a:pt x="17115" y="8981"/>
                    <a:pt x="16887" y="9006"/>
                  </a:cubicBezTo>
                  <a:cubicBezTo>
                    <a:pt x="15478" y="9163"/>
                    <a:pt x="14329" y="9295"/>
                    <a:pt x="13258" y="9714"/>
                  </a:cubicBezTo>
                  <a:cubicBezTo>
                    <a:pt x="14482" y="8508"/>
                    <a:pt x="15755" y="7339"/>
                    <a:pt x="17108" y="6281"/>
                  </a:cubicBezTo>
                  <a:cubicBezTo>
                    <a:pt x="18087" y="5518"/>
                    <a:pt x="19064" y="4849"/>
                    <a:pt x="20039" y="4283"/>
                  </a:cubicBezTo>
                  <a:cubicBezTo>
                    <a:pt x="19976" y="4201"/>
                    <a:pt x="19911" y="4123"/>
                    <a:pt x="19850" y="4045"/>
                  </a:cubicBezTo>
                  <a:cubicBezTo>
                    <a:pt x="18875" y="4616"/>
                    <a:pt x="17896" y="5279"/>
                    <a:pt x="16922" y="6043"/>
                  </a:cubicBezTo>
                  <a:cubicBezTo>
                    <a:pt x="15329" y="7289"/>
                    <a:pt x="13849" y="8689"/>
                    <a:pt x="12429" y="10112"/>
                  </a:cubicBezTo>
                  <a:cubicBezTo>
                    <a:pt x="12386" y="10136"/>
                    <a:pt x="12344" y="10164"/>
                    <a:pt x="12301" y="10187"/>
                  </a:cubicBezTo>
                  <a:cubicBezTo>
                    <a:pt x="12335" y="10063"/>
                    <a:pt x="12371" y="9937"/>
                    <a:pt x="12411" y="9814"/>
                  </a:cubicBezTo>
                  <a:cubicBezTo>
                    <a:pt x="14214" y="7261"/>
                    <a:pt x="16361" y="4921"/>
                    <a:pt x="18753" y="2899"/>
                  </a:cubicBezTo>
                  <a:cubicBezTo>
                    <a:pt x="18677" y="2833"/>
                    <a:pt x="18603" y="2767"/>
                    <a:pt x="18526" y="2696"/>
                  </a:cubicBezTo>
                  <a:cubicBezTo>
                    <a:pt x="16361" y="4527"/>
                    <a:pt x="14392" y="6624"/>
                    <a:pt x="12701" y="8898"/>
                  </a:cubicBezTo>
                  <a:cubicBezTo>
                    <a:pt x="13597" y="6208"/>
                    <a:pt x="14799" y="3634"/>
                    <a:pt x="16295" y="1204"/>
                  </a:cubicBezTo>
                  <a:cubicBezTo>
                    <a:pt x="16207" y="1159"/>
                    <a:pt x="16116" y="1116"/>
                    <a:pt x="16026" y="1071"/>
                  </a:cubicBezTo>
                  <a:cubicBezTo>
                    <a:pt x="14362" y="3779"/>
                    <a:pt x="13059" y="6659"/>
                    <a:pt x="12133" y="9683"/>
                  </a:cubicBezTo>
                  <a:cubicBezTo>
                    <a:pt x="12011" y="9854"/>
                    <a:pt x="11892" y="10026"/>
                    <a:pt x="11776" y="10198"/>
                  </a:cubicBezTo>
                  <a:lnTo>
                    <a:pt x="11663" y="10198"/>
                  </a:lnTo>
                  <a:cubicBezTo>
                    <a:pt x="11673" y="10184"/>
                    <a:pt x="11673" y="10166"/>
                    <a:pt x="11673" y="10152"/>
                  </a:cubicBezTo>
                  <a:cubicBezTo>
                    <a:pt x="11523" y="6738"/>
                    <a:pt x="12341" y="3316"/>
                    <a:pt x="14011" y="345"/>
                  </a:cubicBezTo>
                  <a:cubicBezTo>
                    <a:pt x="13910" y="313"/>
                    <a:pt x="13809" y="290"/>
                    <a:pt x="13704" y="269"/>
                  </a:cubicBezTo>
                  <a:cubicBezTo>
                    <a:pt x="12040" y="3271"/>
                    <a:pt x="11216" y="6724"/>
                    <a:pt x="11369" y="10169"/>
                  </a:cubicBezTo>
                  <a:cubicBezTo>
                    <a:pt x="11369" y="10178"/>
                    <a:pt x="11374" y="10187"/>
                    <a:pt x="11375" y="10195"/>
                  </a:cubicBezTo>
                  <a:cubicBezTo>
                    <a:pt x="11233" y="10195"/>
                    <a:pt x="11087" y="10199"/>
                    <a:pt x="10942" y="10199"/>
                  </a:cubicBezTo>
                  <a:cubicBezTo>
                    <a:pt x="10859" y="10199"/>
                    <a:pt x="10792" y="10270"/>
                    <a:pt x="10793" y="10350"/>
                  </a:cubicBezTo>
                  <a:cubicBezTo>
                    <a:pt x="10793" y="10433"/>
                    <a:pt x="10863" y="10501"/>
                    <a:pt x="10939" y="10501"/>
                  </a:cubicBezTo>
                  <a:cubicBezTo>
                    <a:pt x="10941" y="10501"/>
                    <a:pt x="10942" y="10500"/>
                    <a:pt x="10944" y="10500"/>
                  </a:cubicBezTo>
                  <a:cubicBezTo>
                    <a:pt x="11051" y="10498"/>
                    <a:pt x="11157" y="10497"/>
                    <a:pt x="11262" y="10497"/>
                  </a:cubicBezTo>
                  <a:cubicBezTo>
                    <a:pt x="11367" y="10497"/>
                    <a:pt x="11470" y="10498"/>
                    <a:pt x="11573" y="10500"/>
                  </a:cubicBezTo>
                  <a:cubicBezTo>
                    <a:pt x="11480" y="10637"/>
                    <a:pt x="11388" y="10776"/>
                    <a:pt x="11301" y="10915"/>
                  </a:cubicBezTo>
                  <a:cubicBezTo>
                    <a:pt x="11179" y="11016"/>
                    <a:pt x="11060" y="11130"/>
                    <a:pt x="10939" y="11244"/>
                  </a:cubicBezTo>
                  <a:cubicBezTo>
                    <a:pt x="10922" y="11249"/>
                    <a:pt x="10906" y="11259"/>
                    <a:pt x="10892" y="11274"/>
                  </a:cubicBezTo>
                  <a:cubicBezTo>
                    <a:pt x="10122" y="7578"/>
                    <a:pt x="10058" y="3724"/>
                    <a:pt x="10699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41"/>
            <p:cNvSpPr/>
            <p:nvPr/>
          </p:nvSpPr>
          <p:spPr>
            <a:xfrm>
              <a:off x="1014825" y="2578000"/>
              <a:ext cx="83725" cy="83650"/>
            </a:xfrm>
            <a:custGeom>
              <a:avLst/>
              <a:gdLst/>
              <a:ahLst/>
              <a:cxnLst/>
              <a:rect l="l" t="t" r="r" b="b"/>
              <a:pathLst>
                <a:path w="3349" h="3346" extrusionOk="0">
                  <a:moveTo>
                    <a:pt x="1674" y="0"/>
                  </a:moveTo>
                  <a:cubicBezTo>
                    <a:pt x="750" y="0"/>
                    <a:pt x="0" y="748"/>
                    <a:pt x="0" y="1673"/>
                  </a:cubicBezTo>
                  <a:cubicBezTo>
                    <a:pt x="0" y="2597"/>
                    <a:pt x="750" y="3345"/>
                    <a:pt x="1674" y="3345"/>
                  </a:cubicBezTo>
                  <a:cubicBezTo>
                    <a:pt x="2599" y="3345"/>
                    <a:pt x="3348" y="2597"/>
                    <a:pt x="3348" y="1673"/>
                  </a:cubicBezTo>
                  <a:cubicBezTo>
                    <a:pt x="3348" y="748"/>
                    <a:pt x="2599" y="0"/>
                    <a:pt x="1674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41"/>
            <p:cNvSpPr/>
            <p:nvPr/>
          </p:nvSpPr>
          <p:spPr>
            <a:xfrm>
              <a:off x="1030950" y="2594125"/>
              <a:ext cx="51475" cy="51400"/>
            </a:xfrm>
            <a:custGeom>
              <a:avLst/>
              <a:gdLst/>
              <a:ahLst/>
              <a:cxnLst/>
              <a:rect l="l" t="t" r="r" b="b"/>
              <a:pathLst>
                <a:path w="2059" h="2056" extrusionOk="0">
                  <a:moveTo>
                    <a:pt x="1029" y="0"/>
                  </a:moveTo>
                  <a:cubicBezTo>
                    <a:pt x="462" y="0"/>
                    <a:pt x="0" y="460"/>
                    <a:pt x="0" y="1028"/>
                  </a:cubicBezTo>
                  <a:cubicBezTo>
                    <a:pt x="0" y="1595"/>
                    <a:pt x="462" y="2055"/>
                    <a:pt x="1029" y="2055"/>
                  </a:cubicBezTo>
                  <a:cubicBezTo>
                    <a:pt x="1597" y="2055"/>
                    <a:pt x="2058" y="1595"/>
                    <a:pt x="2058" y="1028"/>
                  </a:cubicBezTo>
                  <a:cubicBezTo>
                    <a:pt x="2058" y="460"/>
                    <a:pt x="1597" y="0"/>
                    <a:pt x="102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41"/>
            <p:cNvSpPr/>
            <p:nvPr/>
          </p:nvSpPr>
          <p:spPr>
            <a:xfrm>
              <a:off x="916525" y="2339300"/>
              <a:ext cx="420725" cy="561100"/>
            </a:xfrm>
            <a:custGeom>
              <a:avLst/>
              <a:gdLst/>
              <a:ahLst/>
              <a:cxnLst/>
              <a:rect l="l" t="t" r="r" b="b"/>
              <a:pathLst>
                <a:path w="16829" h="22444" extrusionOk="0">
                  <a:moveTo>
                    <a:pt x="5606" y="0"/>
                  </a:moveTo>
                  <a:cubicBezTo>
                    <a:pt x="4797" y="0"/>
                    <a:pt x="4007" y="88"/>
                    <a:pt x="3246" y="251"/>
                  </a:cubicBezTo>
                  <a:cubicBezTo>
                    <a:pt x="3358" y="3555"/>
                    <a:pt x="4725" y="6822"/>
                    <a:pt x="7080" y="9150"/>
                  </a:cubicBezTo>
                  <a:cubicBezTo>
                    <a:pt x="7634" y="9700"/>
                    <a:pt x="8243" y="10203"/>
                    <a:pt x="8722" y="10821"/>
                  </a:cubicBezTo>
                  <a:cubicBezTo>
                    <a:pt x="9803" y="12218"/>
                    <a:pt x="10105" y="14180"/>
                    <a:pt x="9496" y="15840"/>
                  </a:cubicBezTo>
                  <a:cubicBezTo>
                    <a:pt x="8844" y="17613"/>
                    <a:pt x="7276" y="18914"/>
                    <a:pt x="5578" y="19743"/>
                  </a:cubicBezTo>
                  <a:cubicBezTo>
                    <a:pt x="4488" y="20276"/>
                    <a:pt x="3325" y="20650"/>
                    <a:pt x="2129" y="20851"/>
                  </a:cubicBezTo>
                  <a:cubicBezTo>
                    <a:pt x="1660" y="20929"/>
                    <a:pt x="1186" y="20958"/>
                    <a:pt x="709" y="20958"/>
                  </a:cubicBezTo>
                  <a:cubicBezTo>
                    <a:pt x="474" y="20958"/>
                    <a:pt x="238" y="20951"/>
                    <a:pt x="1" y="20940"/>
                  </a:cubicBezTo>
                  <a:lnTo>
                    <a:pt x="1" y="20940"/>
                  </a:lnTo>
                  <a:cubicBezTo>
                    <a:pt x="1651" y="21893"/>
                    <a:pt x="3564" y="22443"/>
                    <a:pt x="5606" y="22443"/>
                  </a:cubicBezTo>
                  <a:cubicBezTo>
                    <a:pt x="11804" y="22443"/>
                    <a:pt x="16827" y="17420"/>
                    <a:pt x="16827" y="11222"/>
                  </a:cubicBezTo>
                  <a:cubicBezTo>
                    <a:pt x="16829" y="5024"/>
                    <a:pt x="11804" y="0"/>
                    <a:pt x="5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41"/>
            <p:cNvSpPr/>
            <p:nvPr/>
          </p:nvSpPr>
          <p:spPr>
            <a:xfrm>
              <a:off x="910525" y="1686550"/>
              <a:ext cx="561025" cy="561025"/>
            </a:xfrm>
            <a:custGeom>
              <a:avLst/>
              <a:gdLst/>
              <a:ahLst/>
              <a:cxnLst/>
              <a:rect l="l" t="t" r="r" b="b"/>
              <a:pathLst>
                <a:path w="22441" h="22441" extrusionOk="0">
                  <a:moveTo>
                    <a:pt x="11221" y="1"/>
                  </a:moveTo>
                  <a:cubicBezTo>
                    <a:pt x="8244" y="1"/>
                    <a:pt x="5391" y="1183"/>
                    <a:pt x="3287" y="3287"/>
                  </a:cubicBezTo>
                  <a:cubicBezTo>
                    <a:pt x="1183" y="5391"/>
                    <a:pt x="0" y="8245"/>
                    <a:pt x="0" y="11220"/>
                  </a:cubicBezTo>
                  <a:cubicBezTo>
                    <a:pt x="0" y="14197"/>
                    <a:pt x="1183" y="17051"/>
                    <a:pt x="3287" y="19155"/>
                  </a:cubicBezTo>
                  <a:cubicBezTo>
                    <a:pt x="5391" y="21259"/>
                    <a:pt x="8244" y="22441"/>
                    <a:pt x="11221" y="22441"/>
                  </a:cubicBezTo>
                  <a:cubicBezTo>
                    <a:pt x="14196" y="22441"/>
                    <a:pt x="17050" y="21259"/>
                    <a:pt x="19154" y="19155"/>
                  </a:cubicBezTo>
                  <a:cubicBezTo>
                    <a:pt x="21258" y="17051"/>
                    <a:pt x="22440" y="14197"/>
                    <a:pt x="22440" y="11220"/>
                  </a:cubicBezTo>
                  <a:cubicBezTo>
                    <a:pt x="22440" y="8245"/>
                    <a:pt x="21258" y="5391"/>
                    <a:pt x="19154" y="3287"/>
                  </a:cubicBezTo>
                  <a:cubicBezTo>
                    <a:pt x="17050" y="1183"/>
                    <a:pt x="14196" y="1"/>
                    <a:pt x="1122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41"/>
            <p:cNvSpPr/>
            <p:nvPr/>
          </p:nvSpPr>
          <p:spPr>
            <a:xfrm>
              <a:off x="910475" y="1686550"/>
              <a:ext cx="561250" cy="556200"/>
            </a:xfrm>
            <a:custGeom>
              <a:avLst/>
              <a:gdLst/>
              <a:ahLst/>
              <a:cxnLst/>
              <a:rect l="l" t="t" r="r" b="b"/>
              <a:pathLst>
                <a:path w="22450" h="22248" extrusionOk="0">
                  <a:moveTo>
                    <a:pt x="11246" y="1"/>
                  </a:moveTo>
                  <a:cubicBezTo>
                    <a:pt x="11140" y="1"/>
                    <a:pt x="11035" y="1"/>
                    <a:pt x="10931" y="4"/>
                  </a:cubicBezTo>
                  <a:cubicBezTo>
                    <a:pt x="10895" y="161"/>
                    <a:pt x="10857" y="319"/>
                    <a:pt x="10822" y="474"/>
                  </a:cubicBezTo>
                  <a:cubicBezTo>
                    <a:pt x="10558" y="1609"/>
                    <a:pt x="10286" y="2783"/>
                    <a:pt x="10155" y="3964"/>
                  </a:cubicBezTo>
                  <a:cubicBezTo>
                    <a:pt x="9962" y="5711"/>
                    <a:pt x="10058" y="7712"/>
                    <a:pt x="10221" y="9502"/>
                  </a:cubicBezTo>
                  <a:cubicBezTo>
                    <a:pt x="8577" y="7280"/>
                    <a:pt x="7091" y="4933"/>
                    <a:pt x="5790" y="2509"/>
                  </a:cubicBezTo>
                  <a:cubicBezTo>
                    <a:pt x="5635" y="2224"/>
                    <a:pt x="5486" y="1939"/>
                    <a:pt x="5362" y="1655"/>
                  </a:cubicBezTo>
                  <a:cubicBezTo>
                    <a:pt x="5275" y="1706"/>
                    <a:pt x="5190" y="1759"/>
                    <a:pt x="5104" y="1815"/>
                  </a:cubicBezTo>
                  <a:cubicBezTo>
                    <a:pt x="5228" y="2103"/>
                    <a:pt x="5374" y="2381"/>
                    <a:pt x="5522" y="2654"/>
                  </a:cubicBezTo>
                  <a:cubicBezTo>
                    <a:pt x="6912" y="5239"/>
                    <a:pt x="8507" y="7736"/>
                    <a:pt x="10278" y="10085"/>
                  </a:cubicBezTo>
                  <a:cubicBezTo>
                    <a:pt x="10283" y="10121"/>
                    <a:pt x="10284" y="10155"/>
                    <a:pt x="10287" y="10191"/>
                  </a:cubicBezTo>
                  <a:cubicBezTo>
                    <a:pt x="7593" y="8284"/>
                    <a:pt x="5162" y="6062"/>
                    <a:pt x="3032" y="3551"/>
                  </a:cubicBezTo>
                  <a:cubicBezTo>
                    <a:pt x="2962" y="3626"/>
                    <a:pt x="2892" y="3700"/>
                    <a:pt x="2826" y="3776"/>
                  </a:cubicBezTo>
                  <a:cubicBezTo>
                    <a:pt x="4975" y="6303"/>
                    <a:pt x="7431" y="8542"/>
                    <a:pt x="10149" y="10459"/>
                  </a:cubicBezTo>
                  <a:cubicBezTo>
                    <a:pt x="6836" y="9955"/>
                    <a:pt x="3764" y="8309"/>
                    <a:pt x="977" y="6654"/>
                  </a:cubicBezTo>
                  <a:cubicBezTo>
                    <a:pt x="947" y="6717"/>
                    <a:pt x="917" y="6786"/>
                    <a:pt x="889" y="6852"/>
                  </a:cubicBezTo>
                  <a:cubicBezTo>
                    <a:pt x="876" y="6879"/>
                    <a:pt x="863" y="6909"/>
                    <a:pt x="855" y="6936"/>
                  </a:cubicBezTo>
                  <a:cubicBezTo>
                    <a:pt x="3549" y="8531"/>
                    <a:pt x="6508" y="10121"/>
                    <a:pt x="9712" y="10696"/>
                  </a:cubicBezTo>
                  <a:cubicBezTo>
                    <a:pt x="6492" y="11000"/>
                    <a:pt x="3234" y="11237"/>
                    <a:pt x="1" y="11412"/>
                  </a:cubicBezTo>
                  <a:cubicBezTo>
                    <a:pt x="1" y="11515"/>
                    <a:pt x="4" y="11616"/>
                    <a:pt x="9" y="11716"/>
                  </a:cubicBezTo>
                  <a:cubicBezTo>
                    <a:pt x="3461" y="11531"/>
                    <a:pt x="6936" y="11268"/>
                    <a:pt x="10369" y="10938"/>
                  </a:cubicBezTo>
                  <a:cubicBezTo>
                    <a:pt x="10373" y="10982"/>
                    <a:pt x="10377" y="11025"/>
                    <a:pt x="10383" y="11068"/>
                  </a:cubicBezTo>
                  <a:cubicBezTo>
                    <a:pt x="10392" y="11139"/>
                    <a:pt x="10449" y="11196"/>
                    <a:pt x="10519" y="11202"/>
                  </a:cubicBezTo>
                  <a:lnTo>
                    <a:pt x="10534" y="11202"/>
                  </a:lnTo>
                  <a:cubicBezTo>
                    <a:pt x="10599" y="11202"/>
                    <a:pt x="10657" y="11159"/>
                    <a:pt x="10678" y="11096"/>
                  </a:cubicBezTo>
                  <a:cubicBezTo>
                    <a:pt x="10684" y="11071"/>
                    <a:pt x="10693" y="11047"/>
                    <a:pt x="10700" y="11022"/>
                  </a:cubicBezTo>
                  <a:cubicBezTo>
                    <a:pt x="10784" y="11223"/>
                    <a:pt x="10870" y="11422"/>
                    <a:pt x="10953" y="11623"/>
                  </a:cubicBezTo>
                  <a:cubicBezTo>
                    <a:pt x="10937" y="11617"/>
                    <a:pt x="10920" y="11614"/>
                    <a:pt x="10902" y="11614"/>
                  </a:cubicBezTo>
                  <a:cubicBezTo>
                    <a:pt x="10882" y="11614"/>
                    <a:pt x="10862" y="11618"/>
                    <a:pt x="10842" y="11627"/>
                  </a:cubicBezTo>
                  <a:cubicBezTo>
                    <a:pt x="7590" y="13151"/>
                    <a:pt x="4017" y="14054"/>
                    <a:pt x="422" y="14270"/>
                  </a:cubicBezTo>
                  <a:cubicBezTo>
                    <a:pt x="446" y="14370"/>
                    <a:pt x="475" y="14471"/>
                    <a:pt x="509" y="14568"/>
                  </a:cubicBezTo>
                  <a:cubicBezTo>
                    <a:pt x="4117" y="14340"/>
                    <a:pt x="7703" y="13430"/>
                    <a:pt x="10972" y="11900"/>
                  </a:cubicBezTo>
                  <a:cubicBezTo>
                    <a:pt x="11002" y="11885"/>
                    <a:pt x="11025" y="11861"/>
                    <a:pt x="11038" y="11834"/>
                  </a:cubicBezTo>
                  <a:cubicBezTo>
                    <a:pt x="11082" y="11935"/>
                    <a:pt x="11125" y="12040"/>
                    <a:pt x="11168" y="12146"/>
                  </a:cubicBezTo>
                  <a:cubicBezTo>
                    <a:pt x="8732" y="14765"/>
                    <a:pt x="5569" y="16626"/>
                    <a:pt x="2414" y="18181"/>
                  </a:cubicBezTo>
                  <a:cubicBezTo>
                    <a:pt x="2476" y="18263"/>
                    <a:pt x="2540" y="18345"/>
                    <a:pt x="2608" y="18424"/>
                  </a:cubicBezTo>
                  <a:cubicBezTo>
                    <a:pt x="5726" y="16879"/>
                    <a:pt x="8852" y="15035"/>
                    <a:pt x="11296" y="12454"/>
                  </a:cubicBezTo>
                  <a:cubicBezTo>
                    <a:pt x="11323" y="12516"/>
                    <a:pt x="11348" y="12577"/>
                    <a:pt x="11372" y="12638"/>
                  </a:cubicBezTo>
                  <a:cubicBezTo>
                    <a:pt x="9955" y="15698"/>
                    <a:pt x="8488" y="17545"/>
                    <a:pt x="6005" y="20367"/>
                  </a:cubicBezTo>
                  <a:cubicBezTo>
                    <a:pt x="5855" y="20538"/>
                    <a:pt x="5698" y="20714"/>
                    <a:pt x="5529" y="20893"/>
                  </a:cubicBezTo>
                  <a:cubicBezTo>
                    <a:pt x="5618" y="20948"/>
                    <a:pt x="5708" y="20999"/>
                    <a:pt x="5798" y="21048"/>
                  </a:cubicBezTo>
                  <a:cubicBezTo>
                    <a:pt x="5951" y="20885"/>
                    <a:pt x="6095" y="20724"/>
                    <a:pt x="6231" y="20566"/>
                  </a:cubicBezTo>
                  <a:cubicBezTo>
                    <a:pt x="8637" y="17829"/>
                    <a:pt x="10101" y="16003"/>
                    <a:pt x="11481" y="13115"/>
                  </a:cubicBezTo>
                  <a:lnTo>
                    <a:pt x="11481" y="13115"/>
                  </a:lnTo>
                  <a:cubicBezTo>
                    <a:pt x="11568" y="14448"/>
                    <a:pt x="11209" y="15660"/>
                    <a:pt x="10744" y="17220"/>
                  </a:cubicBezTo>
                  <a:cubicBezTo>
                    <a:pt x="10681" y="17439"/>
                    <a:pt x="10612" y="17667"/>
                    <a:pt x="10544" y="17903"/>
                  </a:cubicBezTo>
                  <a:cubicBezTo>
                    <a:pt x="10114" y="19384"/>
                    <a:pt x="9509" y="20804"/>
                    <a:pt x="8824" y="22187"/>
                  </a:cubicBezTo>
                  <a:cubicBezTo>
                    <a:pt x="8925" y="22209"/>
                    <a:pt x="9026" y="22230"/>
                    <a:pt x="9130" y="22248"/>
                  </a:cubicBezTo>
                  <a:cubicBezTo>
                    <a:pt x="9805" y="20877"/>
                    <a:pt x="10405" y="19463"/>
                    <a:pt x="10835" y="17988"/>
                  </a:cubicBezTo>
                  <a:cubicBezTo>
                    <a:pt x="10900" y="17751"/>
                    <a:pt x="10971" y="17524"/>
                    <a:pt x="11035" y="17307"/>
                  </a:cubicBezTo>
                  <a:cubicBezTo>
                    <a:pt x="11438" y="15951"/>
                    <a:pt x="11768" y="14842"/>
                    <a:pt x="11798" y="13698"/>
                  </a:cubicBezTo>
                  <a:cubicBezTo>
                    <a:pt x="12430" y="15295"/>
                    <a:pt x="13014" y="16920"/>
                    <a:pt x="13460" y="18574"/>
                  </a:cubicBezTo>
                  <a:cubicBezTo>
                    <a:pt x="13781" y="19768"/>
                    <a:pt x="14013" y="20929"/>
                    <a:pt x="14157" y="22050"/>
                  </a:cubicBezTo>
                  <a:cubicBezTo>
                    <a:pt x="14254" y="22024"/>
                    <a:pt x="14355" y="21997"/>
                    <a:pt x="14451" y="21967"/>
                  </a:cubicBezTo>
                  <a:cubicBezTo>
                    <a:pt x="14306" y="20847"/>
                    <a:pt x="14074" y="19688"/>
                    <a:pt x="13753" y="18495"/>
                  </a:cubicBezTo>
                  <a:cubicBezTo>
                    <a:pt x="13229" y="16548"/>
                    <a:pt x="12519" y="14641"/>
                    <a:pt x="11756" y="12780"/>
                  </a:cubicBezTo>
                  <a:cubicBezTo>
                    <a:pt x="11753" y="12728"/>
                    <a:pt x="11747" y="12678"/>
                    <a:pt x="11739" y="12626"/>
                  </a:cubicBezTo>
                  <a:lnTo>
                    <a:pt x="11739" y="12626"/>
                  </a:lnTo>
                  <a:cubicBezTo>
                    <a:pt x="11839" y="12708"/>
                    <a:pt x="11940" y="12788"/>
                    <a:pt x="12038" y="12871"/>
                  </a:cubicBezTo>
                  <a:cubicBezTo>
                    <a:pt x="13684" y="15526"/>
                    <a:pt x="15001" y="18414"/>
                    <a:pt x="15931" y="21406"/>
                  </a:cubicBezTo>
                  <a:cubicBezTo>
                    <a:pt x="16024" y="21363"/>
                    <a:pt x="16119" y="21322"/>
                    <a:pt x="16209" y="21276"/>
                  </a:cubicBezTo>
                  <a:cubicBezTo>
                    <a:pt x="15361" y="18568"/>
                    <a:pt x="14203" y="15944"/>
                    <a:pt x="12769" y="13502"/>
                  </a:cubicBezTo>
                  <a:lnTo>
                    <a:pt x="12769" y="13502"/>
                  </a:lnTo>
                  <a:cubicBezTo>
                    <a:pt x="14898" y="15375"/>
                    <a:pt x="16794" y="17479"/>
                    <a:pt x="18448" y="19804"/>
                  </a:cubicBezTo>
                  <a:cubicBezTo>
                    <a:pt x="18527" y="19742"/>
                    <a:pt x="18603" y="19678"/>
                    <a:pt x="18677" y="19608"/>
                  </a:cubicBezTo>
                  <a:cubicBezTo>
                    <a:pt x="16834" y="17019"/>
                    <a:pt x="14687" y="14697"/>
                    <a:pt x="12261" y="12665"/>
                  </a:cubicBezTo>
                  <a:cubicBezTo>
                    <a:pt x="12155" y="12490"/>
                    <a:pt x="12041" y="12314"/>
                    <a:pt x="11927" y="12142"/>
                  </a:cubicBezTo>
                  <a:cubicBezTo>
                    <a:pt x="11941" y="12107"/>
                    <a:pt x="11957" y="12072"/>
                    <a:pt x="11971" y="12036"/>
                  </a:cubicBezTo>
                  <a:cubicBezTo>
                    <a:pt x="11984" y="12049"/>
                    <a:pt x="11997" y="12054"/>
                    <a:pt x="12011" y="12062"/>
                  </a:cubicBezTo>
                  <a:cubicBezTo>
                    <a:pt x="15217" y="13251"/>
                    <a:pt x="18047" y="15344"/>
                    <a:pt x="20133" y="18040"/>
                  </a:cubicBezTo>
                  <a:cubicBezTo>
                    <a:pt x="20196" y="17958"/>
                    <a:pt x="20261" y="17873"/>
                    <a:pt x="20324" y="17786"/>
                  </a:cubicBezTo>
                  <a:cubicBezTo>
                    <a:pt x="18204" y="15078"/>
                    <a:pt x="15346" y="12979"/>
                    <a:pt x="12113" y="11776"/>
                  </a:cubicBezTo>
                  <a:cubicBezTo>
                    <a:pt x="12104" y="11773"/>
                    <a:pt x="12091" y="11771"/>
                    <a:pt x="12083" y="11771"/>
                  </a:cubicBezTo>
                  <a:cubicBezTo>
                    <a:pt x="12140" y="11640"/>
                    <a:pt x="12198" y="11508"/>
                    <a:pt x="12253" y="11372"/>
                  </a:cubicBezTo>
                  <a:cubicBezTo>
                    <a:pt x="12284" y="11296"/>
                    <a:pt x="12248" y="11209"/>
                    <a:pt x="12170" y="11174"/>
                  </a:cubicBezTo>
                  <a:cubicBezTo>
                    <a:pt x="12151" y="11167"/>
                    <a:pt x="12132" y="11164"/>
                    <a:pt x="12113" y="11164"/>
                  </a:cubicBezTo>
                  <a:cubicBezTo>
                    <a:pt x="12053" y="11164"/>
                    <a:pt x="11996" y="11199"/>
                    <a:pt x="11970" y="11257"/>
                  </a:cubicBezTo>
                  <a:cubicBezTo>
                    <a:pt x="11888" y="11457"/>
                    <a:pt x="11806" y="11652"/>
                    <a:pt x="11725" y="11838"/>
                  </a:cubicBezTo>
                  <a:cubicBezTo>
                    <a:pt x="11640" y="11702"/>
                    <a:pt x="11548" y="11568"/>
                    <a:pt x="11457" y="11438"/>
                  </a:cubicBezTo>
                  <a:cubicBezTo>
                    <a:pt x="11457" y="11434"/>
                    <a:pt x="11457" y="11432"/>
                    <a:pt x="11452" y="11432"/>
                  </a:cubicBezTo>
                  <a:cubicBezTo>
                    <a:pt x="11404" y="11282"/>
                    <a:pt x="11350" y="11126"/>
                    <a:pt x="11289" y="10968"/>
                  </a:cubicBezTo>
                  <a:cubicBezTo>
                    <a:pt x="11289" y="10946"/>
                    <a:pt x="11286" y="10925"/>
                    <a:pt x="11277" y="10908"/>
                  </a:cubicBezTo>
                  <a:lnTo>
                    <a:pt x="11277" y="10908"/>
                  </a:lnTo>
                  <a:cubicBezTo>
                    <a:pt x="14982" y="11640"/>
                    <a:pt x="18554" y="13083"/>
                    <a:pt x="21736" y="15124"/>
                  </a:cubicBezTo>
                  <a:cubicBezTo>
                    <a:pt x="21772" y="15028"/>
                    <a:pt x="21806" y="14928"/>
                    <a:pt x="21837" y="14831"/>
                  </a:cubicBezTo>
                  <a:cubicBezTo>
                    <a:pt x="18835" y="12914"/>
                    <a:pt x="15493" y="11527"/>
                    <a:pt x="12017" y="10753"/>
                  </a:cubicBezTo>
                  <a:cubicBezTo>
                    <a:pt x="13190" y="10602"/>
                    <a:pt x="14357" y="10526"/>
                    <a:pt x="15509" y="10526"/>
                  </a:cubicBezTo>
                  <a:cubicBezTo>
                    <a:pt x="17912" y="10526"/>
                    <a:pt x="20250" y="10854"/>
                    <a:pt x="22445" y="11501"/>
                  </a:cubicBezTo>
                  <a:cubicBezTo>
                    <a:pt x="22445" y="11395"/>
                    <a:pt x="22449" y="11289"/>
                    <a:pt x="22449" y="11186"/>
                  </a:cubicBezTo>
                  <a:cubicBezTo>
                    <a:pt x="20244" y="10546"/>
                    <a:pt x="17903" y="10223"/>
                    <a:pt x="15502" y="10223"/>
                  </a:cubicBezTo>
                  <a:cubicBezTo>
                    <a:pt x="14219" y="10223"/>
                    <a:pt x="12919" y="10316"/>
                    <a:pt x="11613" y="10501"/>
                  </a:cubicBezTo>
                  <a:cubicBezTo>
                    <a:pt x="14421" y="9221"/>
                    <a:pt x="17491" y="8564"/>
                    <a:pt x="20566" y="8564"/>
                  </a:cubicBezTo>
                  <a:cubicBezTo>
                    <a:pt x="21090" y="8564"/>
                    <a:pt x="21615" y="8583"/>
                    <a:pt x="22138" y="8622"/>
                  </a:cubicBezTo>
                  <a:cubicBezTo>
                    <a:pt x="22114" y="8520"/>
                    <a:pt x="22091" y="8415"/>
                    <a:pt x="22060" y="8314"/>
                  </a:cubicBezTo>
                  <a:cubicBezTo>
                    <a:pt x="21562" y="8279"/>
                    <a:pt x="21064" y="8262"/>
                    <a:pt x="20567" y="8262"/>
                  </a:cubicBezTo>
                  <a:cubicBezTo>
                    <a:pt x="17532" y="8262"/>
                    <a:pt x="14503" y="8894"/>
                    <a:pt x="11720" y="10125"/>
                  </a:cubicBezTo>
                  <a:cubicBezTo>
                    <a:pt x="14112" y="7672"/>
                    <a:pt x="16868" y="5569"/>
                    <a:pt x="19774" y="3955"/>
                  </a:cubicBezTo>
                  <a:cubicBezTo>
                    <a:pt x="19711" y="3876"/>
                    <a:pt x="19643" y="3800"/>
                    <a:pt x="19572" y="3726"/>
                  </a:cubicBezTo>
                  <a:cubicBezTo>
                    <a:pt x="16438" y="5472"/>
                    <a:pt x="13480" y="7782"/>
                    <a:pt x="10965" y="10479"/>
                  </a:cubicBezTo>
                  <a:cubicBezTo>
                    <a:pt x="10939" y="10449"/>
                    <a:pt x="10916" y="10422"/>
                    <a:pt x="10899" y="10392"/>
                  </a:cubicBezTo>
                  <a:cubicBezTo>
                    <a:pt x="11661" y="7864"/>
                    <a:pt x="12491" y="5284"/>
                    <a:pt x="13760" y="2935"/>
                  </a:cubicBezTo>
                  <a:cubicBezTo>
                    <a:pt x="14175" y="2166"/>
                    <a:pt x="14637" y="1426"/>
                    <a:pt x="15143" y="710"/>
                  </a:cubicBezTo>
                  <a:cubicBezTo>
                    <a:pt x="15045" y="670"/>
                    <a:pt x="14945" y="637"/>
                    <a:pt x="14849" y="604"/>
                  </a:cubicBezTo>
                  <a:cubicBezTo>
                    <a:pt x="14353" y="1307"/>
                    <a:pt x="13902" y="2036"/>
                    <a:pt x="13493" y="2794"/>
                  </a:cubicBezTo>
                  <a:cubicBezTo>
                    <a:pt x="12242" y="5103"/>
                    <a:pt x="11425" y="7621"/>
                    <a:pt x="10671" y="10097"/>
                  </a:cubicBezTo>
                  <a:cubicBezTo>
                    <a:pt x="10637" y="10056"/>
                    <a:pt x="10605" y="10013"/>
                    <a:pt x="10574" y="9972"/>
                  </a:cubicBezTo>
                  <a:cubicBezTo>
                    <a:pt x="10384" y="8080"/>
                    <a:pt x="10247" y="5886"/>
                    <a:pt x="10459" y="3995"/>
                  </a:cubicBezTo>
                  <a:cubicBezTo>
                    <a:pt x="10587" y="2833"/>
                    <a:pt x="10856" y="1669"/>
                    <a:pt x="11118" y="541"/>
                  </a:cubicBezTo>
                  <a:cubicBezTo>
                    <a:pt x="11161" y="362"/>
                    <a:pt x="11203" y="181"/>
                    <a:pt x="11246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41"/>
            <p:cNvSpPr/>
            <p:nvPr/>
          </p:nvSpPr>
          <p:spPr>
            <a:xfrm>
              <a:off x="1143525" y="1925225"/>
              <a:ext cx="95050" cy="83700"/>
            </a:xfrm>
            <a:custGeom>
              <a:avLst/>
              <a:gdLst/>
              <a:ahLst/>
              <a:cxnLst/>
              <a:rect l="l" t="t" r="r" b="b"/>
              <a:pathLst>
                <a:path w="3802" h="3348" extrusionOk="0">
                  <a:moveTo>
                    <a:pt x="1901" y="1"/>
                  </a:moveTo>
                  <a:cubicBezTo>
                    <a:pt x="1249" y="1"/>
                    <a:pt x="630" y="384"/>
                    <a:pt x="360" y="1023"/>
                  </a:cubicBezTo>
                  <a:cubicBezTo>
                    <a:pt x="0" y="1872"/>
                    <a:pt x="397" y="2854"/>
                    <a:pt x="1249" y="3215"/>
                  </a:cubicBezTo>
                  <a:cubicBezTo>
                    <a:pt x="1462" y="3305"/>
                    <a:pt x="1682" y="3348"/>
                    <a:pt x="1900" y="3348"/>
                  </a:cubicBezTo>
                  <a:cubicBezTo>
                    <a:pt x="2552" y="3348"/>
                    <a:pt x="3172" y="2964"/>
                    <a:pt x="3442" y="2327"/>
                  </a:cubicBezTo>
                  <a:cubicBezTo>
                    <a:pt x="3801" y="1475"/>
                    <a:pt x="3404" y="494"/>
                    <a:pt x="2553" y="134"/>
                  </a:cubicBezTo>
                  <a:cubicBezTo>
                    <a:pt x="2340" y="43"/>
                    <a:pt x="2119" y="1"/>
                    <a:pt x="190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41"/>
            <p:cNvSpPr/>
            <p:nvPr/>
          </p:nvSpPr>
          <p:spPr>
            <a:xfrm>
              <a:off x="1161800" y="1941325"/>
              <a:ext cx="58500" cy="51500"/>
            </a:xfrm>
            <a:custGeom>
              <a:avLst/>
              <a:gdLst/>
              <a:ahLst/>
              <a:cxnLst/>
              <a:rect l="l" t="t" r="r" b="b"/>
              <a:pathLst>
                <a:path w="2340" h="2060" extrusionOk="0">
                  <a:moveTo>
                    <a:pt x="1171" y="0"/>
                  </a:moveTo>
                  <a:cubicBezTo>
                    <a:pt x="770" y="0"/>
                    <a:pt x="389" y="237"/>
                    <a:pt x="223" y="628"/>
                  </a:cubicBezTo>
                  <a:cubicBezTo>
                    <a:pt x="0" y="1152"/>
                    <a:pt x="245" y="1756"/>
                    <a:pt x="769" y="1978"/>
                  </a:cubicBezTo>
                  <a:cubicBezTo>
                    <a:pt x="899" y="2033"/>
                    <a:pt x="1035" y="2059"/>
                    <a:pt x="1169" y="2059"/>
                  </a:cubicBezTo>
                  <a:cubicBezTo>
                    <a:pt x="1570" y="2059"/>
                    <a:pt x="1951" y="1824"/>
                    <a:pt x="2117" y="1432"/>
                  </a:cubicBezTo>
                  <a:cubicBezTo>
                    <a:pt x="2339" y="907"/>
                    <a:pt x="2094" y="304"/>
                    <a:pt x="1571" y="82"/>
                  </a:cubicBezTo>
                  <a:cubicBezTo>
                    <a:pt x="1440" y="26"/>
                    <a:pt x="1305" y="0"/>
                    <a:pt x="117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1"/>
            <p:cNvSpPr/>
            <p:nvPr/>
          </p:nvSpPr>
          <p:spPr>
            <a:xfrm>
              <a:off x="872325" y="1743275"/>
              <a:ext cx="594300" cy="504400"/>
            </a:xfrm>
            <a:custGeom>
              <a:avLst/>
              <a:gdLst/>
              <a:ahLst/>
              <a:cxnLst/>
              <a:rect l="l" t="t" r="r" b="b"/>
              <a:pathLst>
                <a:path w="23772" h="20176" extrusionOk="0">
                  <a:moveTo>
                    <a:pt x="5984" y="1"/>
                  </a:moveTo>
                  <a:cubicBezTo>
                    <a:pt x="4463" y="1150"/>
                    <a:pt x="3211" y="2698"/>
                    <a:pt x="2415" y="4578"/>
                  </a:cubicBezTo>
                  <a:cubicBezTo>
                    <a:pt x="0" y="10287"/>
                    <a:pt x="2670" y="16870"/>
                    <a:pt x="8376" y="19285"/>
                  </a:cubicBezTo>
                  <a:cubicBezTo>
                    <a:pt x="9804" y="19889"/>
                    <a:pt x="11287" y="20176"/>
                    <a:pt x="12746" y="20176"/>
                  </a:cubicBezTo>
                  <a:cubicBezTo>
                    <a:pt x="17117" y="20176"/>
                    <a:pt x="21272" y="17605"/>
                    <a:pt x="23083" y="13325"/>
                  </a:cubicBezTo>
                  <a:cubicBezTo>
                    <a:pt x="23398" y="12579"/>
                    <a:pt x="23626" y="11819"/>
                    <a:pt x="23772" y="11054"/>
                  </a:cubicBezTo>
                  <a:cubicBezTo>
                    <a:pt x="22245" y="10468"/>
                    <a:pt x="20606" y="10168"/>
                    <a:pt x="18969" y="10168"/>
                  </a:cubicBezTo>
                  <a:cubicBezTo>
                    <a:pt x="17299" y="10168"/>
                    <a:pt x="15630" y="10480"/>
                    <a:pt x="14083" y="11117"/>
                  </a:cubicBezTo>
                  <a:cubicBezTo>
                    <a:pt x="13359" y="11414"/>
                    <a:pt x="12661" y="11779"/>
                    <a:pt x="11903" y="11978"/>
                  </a:cubicBezTo>
                  <a:cubicBezTo>
                    <a:pt x="11481" y="12090"/>
                    <a:pt x="11045" y="12144"/>
                    <a:pt x="10608" y="12144"/>
                  </a:cubicBezTo>
                  <a:cubicBezTo>
                    <a:pt x="9281" y="12144"/>
                    <a:pt x="7951" y="11643"/>
                    <a:pt x="6980" y="10734"/>
                  </a:cubicBezTo>
                  <a:cubicBezTo>
                    <a:pt x="5601" y="9443"/>
                    <a:pt x="5015" y="7492"/>
                    <a:pt x="4913" y="5603"/>
                  </a:cubicBezTo>
                  <a:cubicBezTo>
                    <a:pt x="4846" y="4394"/>
                    <a:pt x="4958" y="3174"/>
                    <a:pt x="5237" y="1996"/>
                  </a:cubicBezTo>
                  <a:cubicBezTo>
                    <a:pt x="5402" y="1305"/>
                    <a:pt x="5674" y="646"/>
                    <a:pt x="598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1"/>
            <p:cNvSpPr/>
            <p:nvPr/>
          </p:nvSpPr>
          <p:spPr>
            <a:xfrm>
              <a:off x="937575" y="1991225"/>
              <a:ext cx="611950" cy="611950"/>
            </a:xfrm>
            <a:custGeom>
              <a:avLst/>
              <a:gdLst/>
              <a:ahLst/>
              <a:cxnLst/>
              <a:rect l="l" t="t" r="r" b="b"/>
              <a:pathLst>
                <a:path w="24478" h="24478" extrusionOk="0">
                  <a:moveTo>
                    <a:pt x="12239" y="1"/>
                  </a:moveTo>
                  <a:cubicBezTo>
                    <a:pt x="8992" y="1"/>
                    <a:pt x="5881" y="1291"/>
                    <a:pt x="3585" y="3585"/>
                  </a:cubicBezTo>
                  <a:cubicBezTo>
                    <a:pt x="1290" y="5881"/>
                    <a:pt x="0" y="8994"/>
                    <a:pt x="0" y="12239"/>
                  </a:cubicBezTo>
                  <a:cubicBezTo>
                    <a:pt x="0" y="15485"/>
                    <a:pt x="1290" y="18598"/>
                    <a:pt x="3585" y="20893"/>
                  </a:cubicBezTo>
                  <a:cubicBezTo>
                    <a:pt x="5881" y="23188"/>
                    <a:pt x="8992" y="24477"/>
                    <a:pt x="12239" y="24477"/>
                  </a:cubicBezTo>
                  <a:cubicBezTo>
                    <a:pt x="15485" y="24477"/>
                    <a:pt x="18596" y="23188"/>
                    <a:pt x="20892" y="20893"/>
                  </a:cubicBezTo>
                  <a:cubicBezTo>
                    <a:pt x="23187" y="18598"/>
                    <a:pt x="24477" y="15485"/>
                    <a:pt x="24477" y="12239"/>
                  </a:cubicBezTo>
                  <a:cubicBezTo>
                    <a:pt x="24477" y="8994"/>
                    <a:pt x="23187" y="5881"/>
                    <a:pt x="20892" y="3585"/>
                  </a:cubicBezTo>
                  <a:cubicBezTo>
                    <a:pt x="18596" y="1291"/>
                    <a:pt x="15485" y="1"/>
                    <a:pt x="12239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1"/>
            <p:cNvSpPr/>
            <p:nvPr/>
          </p:nvSpPr>
          <p:spPr>
            <a:xfrm>
              <a:off x="1243875" y="1998925"/>
              <a:ext cx="75600" cy="273450"/>
            </a:xfrm>
            <a:custGeom>
              <a:avLst/>
              <a:gdLst/>
              <a:ahLst/>
              <a:cxnLst/>
              <a:rect l="l" t="t" r="r" b="b"/>
              <a:pathLst>
                <a:path w="3024" h="10938" extrusionOk="0">
                  <a:moveTo>
                    <a:pt x="2717" y="1"/>
                  </a:moveTo>
                  <a:cubicBezTo>
                    <a:pt x="901" y="3277"/>
                    <a:pt x="1" y="7041"/>
                    <a:pt x="171" y="10793"/>
                  </a:cubicBezTo>
                  <a:cubicBezTo>
                    <a:pt x="174" y="10876"/>
                    <a:pt x="243" y="10938"/>
                    <a:pt x="323" y="10938"/>
                  </a:cubicBezTo>
                  <a:lnTo>
                    <a:pt x="329" y="10938"/>
                  </a:lnTo>
                  <a:cubicBezTo>
                    <a:pt x="414" y="10934"/>
                    <a:pt x="478" y="10863"/>
                    <a:pt x="474" y="10780"/>
                  </a:cubicBezTo>
                  <a:cubicBezTo>
                    <a:pt x="308" y="7054"/>
                    <a:pt x="1203" y="3317"/>
                    <a:pt x="3024" y="71"/>
                  </a:cubicBezTo>
                  <a:cubicBezTo>
                    <a:pt x="2923" y="47"/>
                    <a:pt x="2822" y="24"/>
                    <a:pt x="271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1"/>
            <p:cNvSpPr/>
            <p:nvPr/>
          </p:nvSpPr>
          <p:spPr>
            <a:xfrm>
              <a:off x="938000" y="1991550"/>
              <a:ext cx="436800" cy="611650"/>
            </a:xfrm>
            <a:custGeom>
              <a:avLst/>
              <a:gdLst/>
              <a:ahLst/>
              <a:cxnLst/>
              <a:rect l="l" t="t" r="r" b="b"/>
              <a:pathLst>
                <a:path w="17472" h="24466" extrusionOk="0">
                  <a:moveTo>
                    <a:pt x="11650" y="1"/>
                  </a:moveTo>
                  <a:lnTo>
                    <a:pt x="11650" y="1"/>
                  </a:lnTo>
                  <a:cubicBezTo>
                    <a:pt x="11548" y="6"/>
                    <a:pt x="11445" y="13"/>
                    <a:pt x="11342" y="22"/>
                  </a:cubicBezTo>
                  <a:cubicBezTo>
                    <a:pt x="10692" y="3876"/>
                    <a:pt x="10722" y="7855"/>
                    <a:pt x="11433" y="11693"/>
                  </a:cubicBezTo>
                  <a:cubicBezTo>
                    <a:pt x="9411" y="8247"/>
                    <a:pt x="8145" y="4540"/>
                    <a:pt x="7720" y="845"/>
                  </a:cubicBezTo>
                  <a:cubicBezTo>
                    <a:pt x="7622" y="881"/>
                    <a:pt x="7526" y="924"/>
                    <a:pt x="7429" y="964"/>
                  </a:cubicBezTo>
                  <a:cubicBezTo>
                    <a:pt x="7883" y="4805"/>
                    <a:pt x="9238" y="8653"/>
                    <a:pt x="11396" y="12212"/>
                  </a:cubicBezTo>
                  <a:cubicBezTo>
                    <a:pt x="8459" y="9543"/>
                    <a:pt x="6238" y="6130"/>
                    <a:pt x="4959" y="2377"/>
                  </a:cubicBezTo>
                  <a:cubicBezTo>
                    <a:pt x="4875" y="2440"/>
                    <a:pt x="4789" y="2504"/>
                    <a:pt x="4709" y="2566"/>
                  </a:cubicBezTo>
                  <a:cubicBezTo>
                    <a:pt x="5971" y="6235"/>
                    <a:pt x="8128" y="9579"/>
                    <a:pt x="10969" y="12233"/>
                  </a:cubicBezTo>
                  <a:cubicBezTo>
                    <a:pt x="7468" y="10872"/>
                    <a:pt x="4154" y="8985"/>
                    <a:pt x="1283" y="6740"/>
                  </a:cubicBezTo>
                  <a:cubicBezTo>
                    <a:pt x="1237" y="6830"/>
                    <a:pt x="1191" y="6923"/>
                    <a:pt x="1150" y="7015"/>
                  </a:cubicBezTo>
                  <a:cubicBezTo>
                    <a:pt x="4238" y="9424"/>
                    <a:pt x="7822" y="11413"/>
                    <a:pt x="11607" y="12798"/>
                  </a:cubicBezTo>
                  <a:cubicBezTo>
                    <a:pt x="11585" y="12841"/>
                    <a:pt x="11562" y="12882"/>
                    <a:pt x="11538" y="12925"/>
                  </a:cubicBezTo>
                  <a:cubicBezTo>
                    <a:pt x="9516" y="13139"/>
                    <a:pt x="7454" y="13334"/>
                    <a:pt x="5395" y="13334"/>
                  </a:cubicBezTo>
                  <a:cubicBezTo>
                    <a:pt x="4535" y="13334"/>
                    <a:pt x="3676" y="13300"/>
                    <a:pt x="2821" y="13219"/>
                  </a:cubicBezTo>
                  <a:cubicBezTo>
                    <a:pt x="1874" y="13128"/>
                    <a:pt x="933" y="12981"/>
                    <a:pt x="0" y="12775"/>
                  </a:cubicBezTo>
                  <a:lnTo>
                    <a:pt x="0" y="12775"/>
                  </a:lnTo>
                  <a:cubicBezTo>
                    <a:pt x="3" y="12880"/>
                    <a:pt x="9" y="12984"/>
                    <a:pt x="18" y="13086"/>
                  </a:cubicBezTo>
                  <a:cubicBezTo>
                    <a:pt x="935" y="13287"/>
                    <a:pt x="1861" y="13433"/>
                    <a:pt x="2795" y="13520"/>
                  </a:cubicBezTo>
                  <a:cubicBezTo>
                    <a:pt x="3662" y="13603"/>
                    <a:pt x="4531" y="13638"/>
                    <a:pt x="5401" y="13638"/>
                  </a:cubicBezTo>
                  <a:cubicBezTo>
                    <a:pt x="7397" y="13638"/>
                    <a:pt x="9392" y="13455"/>
                    <a:pt x="11353" y="13248"/>
                  </a:cubicBezTo>
                  <a:lnTo>
                    <a:pt x="11353" y="13248"/>
                  </a:lnTo>
                  <a:cubicBezTo>
                    <a:pt x="11323" y="13305"/>
                    <a:pt x="11290" y="13363"/>
                    <a:pt x="11256" y="13420"/>
                  </a:cubicBezTo>
                  <a:cubicBezTo>
                    <a:pt x="9434" y="14419"/>
                    <a:pt x="7281" y="15491"/>
                    <a:pt x="5296" y="16084"/>
                  </a:cubicBezTo>
                  <a:cubicBezTo>
                    <a:pt x="4072" y="16447"/>
                    <a:pt x="2785" y="16672"/>
                    <a:pt x="1543" y="16888"/>
                  </a:cubicBezTo>
                  <a:cubicBezTo>
                    <a:pt x="1345" y="16921"/>
                    <a:pt x="1151" y="16957"/>
                    <a:pt x="951" y="16990"/>
                  </a:cubicBezTo>
                  <a:cubicBezTo>
                    <a:pt x="986" y="17083"/>
                    <a:pt x="1029" y="17178"/>
                    <a:pt x="1075" y="17275"/>
                  </a:cubicBezTo>
                  <a:cubicBezTo>
                    <a:pt x="1247" y="17248"/>
                    <a:pt x="1421" y="17218"/>
                    <a:pt x="1593" y="17186"/>
                  </a:cubicBezTo>
                  <a:cubicBezTo>
                    <a:pt x="2847" y="16967"/>
                    <a:pt x="4142" y="16742"/>
                    <a:pt x="5379" y="16372"/>
                  </a:cubicBezTo>
                  <a:cubicBezTo>
                    <a:pt x="7235" y="15818"/>
                    <a:pt x="9225" y="14857"/>
                    <a:pt x="10959" y="13923"/>
                  </a:cubicBezTo>
                  <a:lnTo>
                    <a:pt x="10959" y="13923"/>
                  </a:lnTo>
                  <a:cubicBezTo>
                    <a:pt x="9421" y="16533"/>
                    <a:pt x="7685" y="19041"/>
                    <a:pt x="5792" y="21397"/>
                  </a:cubicBezTo>
                  <a:cubicBezTo>
                    <a:pt x="5571" y="21670"/>
                    <a:pt x="5348" y="21938"/>
                    <a:pt x="5113" y="22187"/>
                  </a:cubicBezTo>
                  <a:cubicBezTo>
                    <a:pt x="5197" y="22249"/>
                    <a:pt x="5279" y="22306"/>
                    <a:pt x="5364" y="22363"/>
                  </a:cubicBezTo>
                  <a:cubicBezTo>
                    <a:pt x="5597" y="22114"/>
                    <a:pt x="5815" y="21850"/>
                    <a:pt x="6027" y="21586"/>
                  </a:cubicBezTo>
                  <a:cubicBezTo>
                    <a:pt x="8034" y="19090"/>
                    <a:pt x="9862" y="16423"/>
                    <a:pt x="11469" y="13643"/>
                  </a:cubicBezTo>
                  <a:cubicBezTo>
                    <a:pt x="11514" y="13622"/>
                    <a:pt x="11557" y="13599"/>
                    <a:pt x="11602" y="13573"/>
                  </a:cubicBezTo>
                  <a:lnTo>
                    <a:pt x="11602" y="13573"/>
                  </a:lnTo>
                  <a:cubicBezTo>
                    <a:pt x="10830" y="17103"/>
                    <a:pt x="9627" y="20503"/>
                    <a:pt x="8008" y="23721"/>
                  </a:cubicBezTo>
                  <a:cubicBezTo>
                    <a:pt x="8101" y="23755"/>
                    <a:pt x="8201" y="23791"/>
                    <a:pt x="8299" y="23821"/>
                  </a:cubicBezTo>
                  <a:cubicBezTo>
                    <a:pt x="9930" y="20570"/>
                    <a:pt x="11141" y="17138"/>
                    <a:pt x="11911" y="13570"/>
                  </a:cubicBezTo>
                  <a:cubicBezTo>
                    <a:pt x="12831" y="17138"/>
                    <a:pt x="12480" y="20943"/>
                    <a:pt x="12001" y="24463"/>
                  </a:cubicBezTo>
                  <a:cubicBezTo>
                    <a:pt x="12075" y="24466"/>
                    <a:pt x="12150" y="24466"/>
                    <a:pt x="12222" y="24466"/>
                  </a:cubicBezTo>
                  <a:lnTo>
                    <a:pt x="12306" y="24466"/>
                  </a:lnTo>
                  <a:cubicBezTo>
                    <a:pt x="12771" y="21052"/>
                    <a:pt x="13109" y="17364"/>
                    <a:pt x="12293" y="13871"/>
                  </a:cubicBezTo>
                  <a:lnTo>
                    <a:pt x="12293" y="13871"/>
                  </a:lnTo>
                  <a:cubicBezTo>
                    <a:pt x="13986" y="17009"/>
                    <a:pt x="15626" y="20205"/>
                    <a:pt x="17195" y="23412"/>
                  </a:cubicBezTo>
                  <a:cubicBezTo>
                    <a:pt x="17287" y="23369"/>
                    <a:pt x="17380" y="23331"/>
                    <a:pt x="17472" y="23286"/>
                  </a:cubicBezTo>
                  <a:cubicBezTo>
                    <a:pt x="15812" y="19892"/>
                    <a:pt x="14070" y="16510"/>
                    <a:pt x="12273" y="13199"/>
                  </a:cubicBezTo>
                  <a:cubicBezTo>
                    <a:pt x="12320" y="13172"/>
                    <a:pt x="12365" y="13148"/>
                    <a:pt x="12409" y="13120"/>
                  </a:cubicBezTo>
                  <a:cubicBezTo>
                    <a:pt x="12472" y="13086"/>
                    <a:pt x="12503" y="13011"/>
                    <a:pt x="12480" y="12941"/>
                  </a:cubicBezTo>
                  <a:cubicBezTo>
                    <a:pt x="12460" y="12882"/>
                    <a:pt x="12405" y="12838"/>
                    <a:pt x="12343" y="12838"/>
                  </a:cubicBezTo>
                  <a:cubicBezTo>
                    <a:pt x="12336" y="12838"/>
                    <a:pt x="12329" y="12838"/>
                    <a:pt x="12322" y="12839"/>
                  </a:cubicBezTo>
                  <a:cubicBezTo>
                    <a:pt x="12243" y="12848"/>
                    <a:pt x="12169" y="12854"/>
                    <a:pt x="12090" y="12864"/>
                  </a:cubicBezTo>
                  <a:cubicBezTo>
                    <a:pt x="12080" y="12847"/>
                    <a:pt x="12075" y="12831"/>
                    <a:pt x="12064" y="12817"/>
                  </a:cubicBezTo>
                  <a:cubicBezTo>
                    <a:pt x="12090" y="12692"/>
                    <a:pt x="12113" y="12570"/>
                    <a:pt x="12137" y="12447"/>
                  </a:cubicBezTo>
                  <a:cubicBezTo>
                    <a:pt x="12151" y="12374"/>
                    <a:pt x="12111" y="12302"/>
                    <a:pt x="12041" y="12276"/>
                  </a:cubicBezTo>
                  <a:cubicBezTo>
                    <a:pt x="12024" y="12270"/>
                    <a:pt x="12006" y="12268"/>
                    <a:pt x="11989" y="12268"/>
                  </a:cubicBezTo>
                  <a:cubicBezTo>
                    <a:pt x="11942" y="12268"/>
                    <a:pt x="11897" y="12288"/>
                    <a:pt x="11869" y="12329"/>
                  </a:cubicBezTo>
                  <a:cubicBezTo>
                    <a:pt x="11025" y="8290"/>
                    <a:pt x="10955" y="4077"/>
                    <a:pt x="11650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1"/>
            <p:cNvSpPr/>
            <p:nvPr/>
          </p:nvSpPr>
          <p:spPr>
            <a:xfrm>
              <a:off x="1256175" y="2295525"/>
              <a:ext cx="184925" cy="240400"/>
            </a:xfrm>
            <a:custGeom>
              <a:avLst/>
              <a:gdLst/>
              <a:ahLst/>
              <a:cxnLst/>
              <a:rect l="l" t="t" r="r" b="b"/>
              <a:pathLst>
                <a:path w="7397" h="9616" extrusionOk="0">
                  <a:moveTo>
                    <a:pt x="167" y="1"/>
                  </a:moveTo>
                  <a:cubicBezTo>
                    <a:pt x="126" y="1"/>
                    <a:pt x="85" y="17"/>
                    <a:pt x="56" y="51"/>
                  </a:cubicBezTo>
                  <a:cubicBezTo>
                    <a:pt x="1" y="114"/>
                    <a:pt x="5" y="209"/>
                    <a:pt x="69" y="266"/>
                  </a:cubicBezTo>
                  <a:cubicBezTo>
                    <a:pt x="2985" y="2891"/>
                    <a:pt x="5410" y="6094"/>
                    <a:pt x="7157" y="9615"/>
                  </a:cubicBezTo>
                  <a:cubicBezTo>
                    <a:pt x="7240" y="9548"/>
                    <a:pt x="7319" y="9483"/>
                    <a:pt x="7396" y="9417"/>
                  </a:cubicBezTo>
                  <a:cubicBezTo>
                    <a:pt x="5636" y="5886"/>
                    <a:pt x="3197" y="2673"/>
                    <a:pt x="269" y="38"/>
                  </a:cubicBezTo>
                  <a:cubicBezTo>
                    <a:pt x="240" y="13"/>
                    <a:pt x="204" y="1"/>
                    <a:pt x="16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1"/>
            <p:cNvSpPr/>
            <p:nvPr/>
          </p:nvSpPr>
          <p:spPr>
            <a:xfrm>
              <a:off x="951475" y="2016925"/>
              <a:ext cx="598050" cy="586275"/>
            </a:xfrm>
            <a:custGeom>
              <a:avLst/>
              <a:gdLst/>
              <a:ahLst/>
              <a:cxnLst/>
              <a:rect l="l" t="t" r="r" b="b"/>
              <a:pathLst>
                <a:path w="23922" h="23451" extrusionOk="0">
                  <a:moveTo>
                    <a:pt x="16590" y="0"/>
                  </a:moveTo>
                  <a:cubicBezTo>
                    <a:pt x="14047" y="1176"/>
                    <a:pt x="11776" y="2779"/>
                    <a:pt x="10439" y="5190"/>
                  </a:cubicBezTo>
                  <a:cubicBezTo>
                    <a:pt x="9557" y="6781"/>
                    <a:pt x="9163" y="8604"/>
                    <a:pt x="9047" y="10420"/>
                  </a:cubicBezTo>
                  <a:cubicBezTo>
                    <a:pt x="8937" y="12148"/>
                    <a:pt x="9174" y="14110"/>
                    <a:pt x="10536" y="15181"/>
                  </a:cubicBezTo>
                  <a:cubicBezTo>
                    <a:pt x="11129" y="15650"/>
                    <a:pt x="11875" y="15889"/>
                    <a:pt x="12478" y="16341"/>
                  </a:cubicBezTo>
                  <a:cubicBezTo>
                    <a:pt x="13081" y="16792"/>
                    <a:pt x="13546" y="17609"/>
                    <a:pt x="13223" y="18294"/>
                  </a:cubicBezTo>
                  <a:cubicBezTo>
                    <a:pt x="12971" y="18832"/>
                    <a:pt x="12342" y="19069"/>
                    <a:pt x="11760" y="19191"/>
                  </a:cubicBezTo>
                  <a:cubicBezTo>
                    <a:pt x="11193" y="19310"/>
                    <a:pt x="10624" y="19364"/>
                    <a:pt x="10055" y="19364"/>
                  </a:cubicBezTo>
                  <a:cubicBezTo>
                    <a:pt x="7508" y="19364"/>
                    <a:pt x="4974" y="18271"/>
                    <a:pt x="2766" y="16912"/>
                  </a:cubicBezTo>
                  <a:cubicBezTo>
                    <a:pt x="1799" y="16318"/>
                    <a:pt x="855" y="15647"/>
                    <a:pt x="0" y="14887"/>
                  </a:cubicBezTo>
                  <a:lnTo>
                    <a:pt x="0" y="14887"/>
                  </a:lnTo>
                  <a:cubicBezTo>
                    <a:pt x="1560" y="19852"/>
                    <a:pt x="6199" y="23451"/>
                    <a:pt x="11677" y="23451"/>
                  </a:cubicBezTo>
                  <a:cubicBezTo>
                    <a:pt x="18437" y="23451"/>
                    <a:pt x="23915" y="17972"/>
                    <a:pt x="23915" y="11214"/>
                  </a:cubicBezTo>
                  <a:cubicBezTo>
                    <a:pt x="23921" y="6199"/>
                    <a:pt x="20905" y="1892"/>
                    <a:pt x="1659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1"/>
            <p:cNvSpPr/>
            <p:nvPr/>
          </p:nvSpPr>
          <p:spPr>
            <a:xfrm>
              <a:off x="1197950" y="2251600"/>
              <a:ext cx="91225" cy="91225"/>
            </a:xfrm>
            <a:custGeom>
              <a:avLst/>
              <a:gdLst/>
              <a:ahLst/>
              <a:cxnLst/>
              <a:rect l="l" t="t" r="r" b="b"/>
              <a:pathLst>
                <a:path w="3649" h="3649" extrusionOk="0">
                  <a:moveTo>
                    <a:pt x="1824" y="1"/>
                  </a:moveTo>
                  <a:cubicBezTo>
                    <a:pt x="816" y="1"/>
                    <a:pt x="1" y="816"/>
                    <a:pt x="1" y="1824"/>
                  </a:cubicBezTo>
                  <a:cubicBezTo>
                    <a:pt x="1" y="2832"/>
                    <a:pt x="816" y="3649"/>
                    <a:pt x="1824" y="3649"/>
                  </a:cubicBezTo>
                  <a:cubicBezTo>
                    <a:pt x="2831" y="3649"/>
                    <a:pt x="3648" y="2832"/>
                    <a:pt x="3648" y="1824"/>
                  </a:cubicBezTo>
                  <a:cubicBezTo>
                    <a:pt x="3648" y="816"/>
                    <a:pt x="2831" y="1"/>
                    <a:pt x="1824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1"/>
            <p:cNvSpPr/>
            <p:nvPr/>
          </p:nvSpPr>
          <p:spPr>
            <a:xfrm>
              <a:off x="1215500" y="2269175"/>
              <a:ext cx="56100" cy="56100"/>
            </a:xfrm>
            <a:custGeom>
              <a:avLst/>
              <a:gdLst/>
              <a:ahLst/>
              <a:cxnLst/>
              <a:rect l="l" t="t" r="r" b="b"/>
              <a:pathLst>
                <a:path w="2244" h="2244" extrusionOk="0">
                  <a:moveTo>
                    <a:pt x="1122" y="0"/>
                  </a:moveTo>
                  <a:cubicBezTo>
                    <a:pt x="502" y="0"/>
                    <a:pt x="1" y="502"/>
                    <a:pt x="1" y="1121"/>
                  </a:cubicBezTo>
                  <a:cubicBezTo>
                    <a:pt x="1" y="1742"/>
                    <a:pt x="502" y="2243"/>
                    <a:pt x="1122" y="2243"/>
                  </a:cubicBezTo>
                  <a:cubicBezTo>
                    <a:pt x="1742" y="2243"/>
                    <a:pt x="2244" y="1742"/>
                    <a:pt x="2244" y="1121"/>
                  </a:cubicBezTo>
                  <a:cubicBezTo>
                    <a:pt x="2244" y="503"/>
                    <a:pt x="1742" y="0"/>
                    <a:pt x="112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1"/>
            <p:cNvSpPr/>
            <p:nvPr/>
          </p:nvSpPr>
          <p:spPr>
            <a:xfrm>
              <a:off x="1238200" y="2058975"/>
              <a:ext cx="360425" cy="257875"/>
            </a:xfrm>
            <a:custGeom>
              <a:avLst/>
              <a:gdLst/>
              <a:ahLst/>
              <a:cxnLst/>
              <a:rect l="l" t="t" r="r" b="b"/>
              <a:pathLst>
                <a:path w="14417" h="10315" extrusionOk="0">
                  <a:moveTo>
                    <a:pt x="9508" y="0"/>
                  </a:moveTo>
                  <a:cubicBezTo>
                    <a:pt x="8895" y="0"/>
                    <a:pt x="8280" y="64"/>
                    <a:pt x="7678" y="180"/>
                  </a:cubicBezTo>
                  <a:cubicBezTo>
                    <a:pt x="6268" y="452"/>
                    <a:pt x="4902" y="1013"/>
                    <a:pt x="3772" y="1897"/>
                  </a:cubicBezTo>
                  <a:cubicBezTo>
                    <a:pt x="2537" y="2864"/>
                    <a:pt x="1615" y="4196"/>
                    <a:pt x="1010" y="5644"/>
                  </a:cubicBezTo>
                  <a:cubicBezTo>
                    <a:pt x="406" y="7091"/>
                    <a:pt x="110" y="8653"/>
                    <a:pt x="0" y="10217"/>
                  </a:cubicBezTo>
                  <a:cubicBezTo>
                    <a:pt x="577" y="10281"/>
                    <a:pt x="1178" y="10315"/>
                    <a:pt x="1788" y="10315"/>
                  </a:cubicBezTo>
                  <a:cubicBezTo>
                    <a:pt x="3465" y="10315"/>
                    <a:pt x="5208" y="10061"/>
                    <a:pt x="6700" y="9492"/>
                  </a:cubicBezTo>
                  <a:cubicBezTo>
                    <a:pt x="8481" y="8812"/>
                    <a:pt x="10030" y="7643"/>
                    <a:pt x="11447" y="6369"/>
                  </a:cubicBezTo>
                  <a:cubicBezTo>
                    <a:pt x="12132" y="5752"/>
                    <a:pt x="12796" y="5106"/>
                    <a:pt x="13332" y="4358"/>
                  </a:cubicBezTo>
                  <a:cubicBezTo>
                    <a:pt x="13865" y="3608"/>
                    <a:pt x="14301" y="2789"/>
                    <a:pt x="14417" y="1874"/>
                  </a:cubicBezTo>
                  <a:cubicBezTo>
                    <a:pt x="13566" y="1020"/>
                    <a:pt x="12446" y="455"/>
                    <a:pt x="11270" y="190"/>
                  </a:cubicBezTo>
                  <a:cubicBezTo>
                    <a:pt x="10692" y="60"/>
                    <a:pt x="10101" y="0"/>
                    <a:pt x="9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1"/>
            <p:cNvSpPr/>
            <p:nvPr/>
          </p:nvSpPr>
          <p:spPr>
            <a:xfrm>
              <a:off x="1272150" y="2151675"/>
              <a:ext cx="20625" cy="132250"/>
            </a:xfrm>
            <a:custGeom>
              <a:avLst/>
              <a:gdLst/>
              <a:ahLst/>
              <a:cxnLst/>
              <a:rect l="l" t="t" r="r" b="b"/>
              <a:pathLst>
                <a:path w="825" h="5290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18" y="137"/>
                    <a:pt x="525" y="280"/>
                    <a:pt x="434" y="422"/>
                  </a:cubicBezTo>
                  <a:cubicBezTo>
                    <a:pt x="497" y="2036"/>
                    <a:pt x="352" y="3643"/>
                    <a:pt x="1" y="5226"/>
                  </a:cubicBezTo>
                  <a:lnTo>
                    <a:pt x="295" y="5289"/>
                  </a:lnTo>
                  <a:cubicBezTo>
                    <a:pt x="683" y="3548"/>
                    <a:pt x="825" y="1775"/>
                    <a:pt x="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1"/>
            <p:cNvSpPr/>
            <p:nvPr/>
          </p:nvSpPr>
          <p:spPr>
            <a:xfrm>
              <a:off x="1294800" y="2122225"/>
              <a:ext cx="24175" cy="139450"/>
            </a:xfrm>
            <a:custGeom>
              <a:avLst/>
              <a:gdLst/>
              <a:ahLst/>
              <a:cxnLst/>
              <a:rect l="l" t="t" r="r" b="b"/>
              <a:pathLst>
                <a:path w="967" h="5578" extrusionOk="0">
                  <a:moveTo>
                    <a:pt x="792" y="1"/>
                  </a:moveTo>
                  <a:lnTo>
                    <a:pt x="792" y="1"/>
                  </a:lnTo>
                  <a:cubicBezTo>
                    <a:pt x="699" y="97"/>
                    <a:pt x="605" y="195"/>
                    <a:pt x="514" y="297"/>
                  </a:cubicBezTo>
                  <a:cubicBezTo>
                    <a:pt x="646" y="2039"/>
                    <a:pt x="474" y="3820"/>
                    <a:pt x="1" y="5493"/>
                  </a:cubicBezTo>
                  <a:lnTo>
                    <a:pt x="292" y="5577"/>
                  </a:lnTo>
                  <a:cubicBezTo>
                    <a:pt x="796" y="3780"/>
                    <a:pt x="967" y="1867"/>
                    <a:pt x="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1"/>
            <p:cNvSpPr/>
            <p:nvPr/>
          </p:nvSpPr>
          <p:spPr>
            <a:xfrm>
              <a:off x="1318100" y="2099550"/>
              <a:ext cx="28475" cy="143200"/>
            </a:xfrm>
            <a:custGeom>
              <a:avLst/>
              <a:gdLst/>
              <a:ahLst/>
              <a:cxnLst/>
              <a:rect l="l" t="t" r="r" b="b"/>
              <a:pathLst>
                <a:path w="1139" h="5728" extrusionOk="0">
                  <a:moveTo>
                    <a:pt x="945" y="0"/>
                  </a:moveTo>
                  <a:lnTo>
                    <a:pt x="945" y="0"/>
                  </a:lnTo>
                  <a:cubicBezTo>
                    <a:pt x="849" y="69"/>
                    <a:pt x="753" y="136"/>
                    <a:pt x="659" y="210"/>
                  </a:cubicBezTo>
                  <a:cubicBezTo>
                    <a:pt x="816" y="2037"/>
                    <a:pt x="594" y="3893"/>
                    <a:pt x="0" y="5631"/>
                  </a:cubicBezTo>
                  <a:lnTo>
                    <a:pt x="285" y="5728"/>
                  </a:lnTo>
                  <a:cubicBezTo>
                    <a:pt x="912" y="3890"/>
                    <a:pt x="1138" y="1928"/>
                    <a:pt x="9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1"/>
            <p:cNvSpPr/>
            <p:nvPr/>
          </p:nvSpPr>
          <p:spPr>
            <a:xfrm>
              <a:off x="1352950" y="2077875"/>
              <a:ext cx="29375" cy="139925"/>
            </a:xfrm>
            <a:custGeom>
              <a:avLst/>
              <a:gdLst/>
              <a:ahLst/>
              <a:cxnLst/>
              <a:rect l="l" t="t" r="r" b="b"/>
              <a:pathLst>
                <a:path w="1175" h="5597" extrusionOk="0">
                  <a:moveTo>
                    <a:pt x="1143" y="0"/>
                  </a:moveTo>
                  <a:cubicBezTo>
                    <a:pt x="1041" y="43"/>
                    <a:pt x="941" y="88"/>
                    <a:pt x="839" y="129"/>
                  </a:cubicBezTo>
                  <a:cubicBezTo>
                    <a:pt x="856" y="1947"/>
                    <a:pt x="570" y="3784"/>
                    <a:pt x="1" y="5501"/>
                  </a:cubicBezTo>
                  <a:lnTo>
                    <a:pt x="289" y="5597"/>
                  </a:lnTo>
                  <a:cubicBezTo>
                    <a:pt x="884" y="3810"/>
                    <a:pt x="1175" y="1889"/>
                    <a:pt x="1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1"/>
            <p:cNvSpPr/>
            <p:nvPr/>
          </p:nvSpPr>
          <p:spPr>
            <a:xfrm>
              <a:off x="1392050" y="2066150"/>
              <a:ext cx="25775" cy="130875"/>
            </a:xfrm>
            <a:custGeom>
              <a:avLst/>
              <a:gdLst/>
              <a:ahLst/>
              <a:cxnLst/>
              <a:rect l="l" t="t" r="r" b="b"/>
              <a:pathLst>
                <a:path w="1031" h="5235" extrusionOk="0">
                  <a:moveTo>
                    <a:pt x="1031" y="1"/>
                  </a:moveTo>
                  <a:lnTo>
                    <a:pt x="1031" y="1"/>
                  </a:lnTo>
                  <a:cubicBezTo>
                    <a:pt x="926" y="25"/>
                    <a:pt x="826" y="51"/>
                    <a:pt x="724" y="77"/>
                  </a:cubicBezTo>
                  <a:cubicBezTo>
                    <a:pt x="688" y="1794"/>
                    <a:pt x="445" y="3493"/>
                    <a:pt x="0" y="5156"/>
                  </a:cubicBezTo>
                  <a:lnTo>
                    <a:pt x="294" y="5235"/>
                  </a:lnTo>
                  <a:cubicBezTo>
                    <a:pt x="753" y="3521"/>
                    <a:pt x="996" y="1768"/>
                    <a:pt x="1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1"/>
            <p:cNvSpPr/>
            <p:nvPr/>
          </p:nvSpPr>
          <p:spPr>
            <a:xfrm>
              <a:off x="1424250" y="2060525"/>
              <a:ext cx="24975" cy="116450"/>
            </a:xfrm>
            <a:custGeom>
              <a:avLst/>
              <a:gdLst/>
              <a:ahLst/>
              <a:cxnLst/>
              <a:rect l="l" t="t" r="r" b="b"/>
              <a:pathLst>
                <a:path w="999" h="4658" extrusionOk="0">
                  <a:moveTo>
                    <a:pt x="998" y="1"/>
                  </a:moveTo>
                  <a:lnTo>
                    <a:pt x="998" y="1"/>
                  </a:lnTo>
                  <a:cubicBezTo>
                    <a:pt x="895" y="12"/>
                    <a:pt x="796" y="26"/>
                    <a:pt x="697" y="41"/>
                  </a:cubicBezTo>
                  <a:cubicBezTo>
                    <a:pt x="642" y="1573"/>
                    <a:pt x="409" y="3099"/>
                    <a:pt x="1" y="4578"/>
                  </a:cubicBezTo>
                  <a:lnTo>
                    <a:pt x="290" y="4657"/>
                  </a:lnTo>
                  <a:cubicBezTo>
                    <a:pt x="709" y="3139"/>
                    <a:pt x="947" y="1576"/>
                    <a:pt x="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1"/>
            <p:cNvSpPr/>
            <p:nvPr/>
          </p:nvSpPr>
          <p:spPr>
            <a:xfrm>
              <a:off x="1461700" y="2059200"/>
              <a:ext cx="31950" cy="109300"/>
            </a:xfrm>
            <a:custGeom>
              <a:avLst/>
              <a:gdLst/>
              <a:ahLst/>
              <a:cxnLst/>
              <a:rect l="l" t="t" r="r" b="b"/>
              <a:pathLst>
                <a:path w="1278" h="4372" extrusionOk="0">
                  <a:moveTo>
                    <a:pt x="975" y="0"/>
                  </a:moveTo>
                  <a:cubicBezTo>
                    <a:pt x="763" y="1449"/>
                    <a:pt x="439" y="2881"/>
                    <a:pt x="1" y="4280"/>
                  </a:cubicBezTo>
                  <a:lnTo>
                    <a:pt x="290" y="4372"/>
                  </a:lnTo>
                  <a:cubicBezTo>
                    <a:pt x="737" y="2949"/>
                    <a:pt x="1065" y="1492"/>
                    <a:pt x="1278" y="18"/>
                  </a:cubicBezTo>
                  <a:cubicBezTo>
                    <a:pt x="1177" y="13"/>
                    <a:pt x="1074" y="6"/>
                    <a:pt x="9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1"/>
            <p:cNvSpPr/>
            <p:nvPr/>
          </p:nvSpPr>
          <p:spPr>
            <a:xfrm>
              <a:off x="1503400" y="2063850"/>
              <a:ext cx="24750" cy="73375"/>
            </a:xfrm>
            <a:custGeom>
              <a:avLst/>
              <a:gdLst/>
              <a:ahLst/>
              <a:cxnLst/>
              <a:rect l="l" t="t" r="r" b="b"/>
              <a:pathLst>
                <a:path w="990" h="2935" extrusionOk="0">
                  <a:moveTo>
                    <a:pt x="697" y="1"/>
                  </a:moveTo>
                  <a:cubicBezTo>
                    <a:pt x="497" y="961"/>
                    <a:pt x="267" y="1914"/>
                    <a:pt x="1" y="2853"/>
                  </a:cubicBezTo>
                  <a:lnTo>
                    <a:pt x="290" y="2935"/>
                  </a:lnTo>
                  <a:cubicBezTo>
                    <a:pt x="556" y="1994"/>
                    <a:pt x="789" y="1040"/>
                    <a:pt x="990" y="78"/>
                  </a:cubicBezTo>
                  <a:cubicBezTo>
                    <a:pt x="892" y="47"/>
                    <a:pt x="792" y="24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1"/>
            <p:cNvSpPr/>
            <p:nvPr/>
          </p:nvSpPr>
          <p:spPr>
            <a:xfrm>
              <a:off x="1238250" y="2103950"/>
              <a:ext cx="360425" cy="212850"/>
            </a:xfrm>
            <a:custGeom>
              <a:avLst/>
              <a:gdLst/>
              <a:ahLst/>
              <a:cxnLst/>
              <a:rect l="l" t="t" r="r" b="b"/>
              <a:pathLst>
                <a:path w="14417" h="8514" extrusionOk="0">
                  <a:moveTo>
                    <a:pt x="14262" y="0"/>
                  </a:moveTo>
                  <a:cubicBezTo>
                    <a:pt x="12874" y="0"/>
                    <a:pt x="11483" y="311"/>
                    <a:pt x="10160" y="754"/>
                  </a:cubicBezTo>
                  <a:cubicBezTo>
                    <a:pt x="6066" y="2126"/>
                    <a:pt x="2413" y="4835"/>
                    <a:pt x="1" y="8408"/>
                  </a:cubicBezTo>
                  <a:lnTo>
                    <a:pt x="1" y="8417"/>
                  </a:lnTo>
                  <a:cubicBezTo>
                    <a:pt x="577" y="8480"/>
                    <a:pt x="1177" y="8514"/>
                    <a:pt x="1786" y="8514"/>
                  </a:cubicBezTo>
                  <a:cubicBezTo>
                    <a:pt x="3464" y="8514"/>
                    <a:pt x="5208" y="8260"/>
                    <a:pt x="6701" y="7690"/>
                  </a:cubicBezTo>
                  <a:cubicBezTo>
                    <a:pt x="8480" y="7011"/>
                    <a:pt x="10029" y="5838"/>
                    <a:pt x="11447" y="4567"/>
                  </a:cubicBezTo>
                  <a:cubicBezTo>
                    <a:pt x="12130" y="3952"/>
                    <a:pt x="12795" y="3304"/>
                    <a:pt x="13331" y="2555"/>
                  </a:cubicBezTo>
                  <a:cubicBezTo>
                    <a:pt x="13867" y="1805"/>
                    <a:pt x="14302" y="985"/>
                    <a:pt x="14416" y="71"/>
                  </a:cubicBezTo>
                  <a:cubicBezTo>
                    <a:pt x="14391" y="48"/>
                    <a:pt x="14363" y="25"/>
                    <a:pt x="14338" y="1"/>
                  </a:cubicBezTo>
                  <a:cubicBezTo>
                    <a:pt x="14313" y="0"/>
                    <a:pt x="14288" y="0"/>
                    <a:pt x="14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1"/>
            <p:cNvSpPr/>
            <p:nvPr/>
          </p:nvSpPr>
          <p:spPr>
            <a:xfrm>
              <a:off x="1277500" y="2258000"/>
              <a:ext cx="75525" cy="54150"/>
            </a:xfrm>
            <a:custGeom>
              <a:avLst/>
              <a:gdLst/>
              <a:ahLst/>
              <a:cxnLst/>
              <a:rect l="l" t="t" r="r" b="b"/>
              <a:pathLst>
                <a:path w="3021" h="2166" extrusionOk="0">
                  <a:moveTo>
                    <a:pt x="215" y="0"/>
                  </a:moveTo>
                  <a:cubicBezTo>
                    <a:pt x="139" y="76"/>
                    <a:pt x="69" y="155"/>
                    <a:pt x="0" y="234"/>
                  </a:cubicBezTo>
                  <a:cubicBezTo>
                    <a:pt x="1009" y="672"/>
                    <a:pt x="1935" y="1344"/>
                    <a:pt x="2672" y="2166"/>
                  </a:cubicBezTo>
                  <a:cubicBezTo>
                    <a:pt x="2787" y="2147"/>
                    <a:pt x="2905" y="2130"/>
                    <a:pt x="3020" y="2108"/>
                  </a:cubicBezTo>
                  <a:cubicBezTo>
                    <a:pt x="2258" y="1215"/>
                    <a:pt x="1286" y="483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1"/>
            <p:cNvSpPr/>
            <p:nvPr/>
          </p:nvSpPr>
          <p:spPr>
            <a:xfrm>
              <a:off x="1303550" y="2231325"/>
              <a:ext cx="80650" cy="74200"/>
            </a:xfrm>
            <a:custGeom>
              <a:avLst/>
              <a:gdLst/>
              <a:ahLst/>
              <a:cxnLst/>
              <a:rect l="l" t="t" r="r" b="b"/>
              <a:pathLst>
                <a:path w="3226" h="2968" extrusionOk="0">
                  <a:moveTo>
                    <a:pt x="234" y="1"/>
                  </a:moveTo>
                  <a:cubicBezTo>
                    <a:pt x="155" y="72"/>
                    <a:pt x="76" y="147"/>
                    <a:pt x="0" y="220"/>
                  </a:cubicBezTo>
                  <a:cubicBezTo>
                    <a:pt x="1244" y="799"/>
                    <a:pt x="2279" y="1774"/>
                    <a:pt x="2924" y="2968"/>
                  </a:cubicBezTo>
                  <a:lnTo>
                    <a:pt x="2928" y="2968"/>
                  </a:lnTo>
                  <a:cubicBezTo>
                    <a:pt x="3029" y="2939"/>
                    <a:pt x="3129" y="2912"/>
                    <a:pt x="3225" y="2884"/>
                  </a:cubicBezTo>
                  <a:cubicBezTo>
                    <a:pt x="2574" y="1643"/>
                    <a:pt x="1512" y="614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1"/>
            <p:cNvSpPr/>
            <p:nvPr/>
          </p:nvSpPr>
          <p:spPr>
            <a:xfrm>
              <a:off x="1326150" y="2210800"/>
              <a:ext cx="98000" cy="80800"/>
            </a:xfrm>
            <a:custGeom>
              <a:avLst/>
              <a:gdLst/>
              <a:ahLst/>
              <a:cxnLst/>
              <a:rect l="l" t="t" r="r" b="b"/>
              <a:pathLst>
                <a:path w="3920" h="3232" extrusionOk="0">
                  <a:moveTo>
                    <a:pt x="273" y="1"/>
                  </a:moveTo>
                  <a:cubicBezTo>
                    <a:pt x="181" y="74"/>
                    <a:pt x="92" y="150"/>
                    <a:pt x="1" y="224"/>
                  </a:cubicBezTo>
                  <a:cubicBezTo>
                    <a:pt x="737" y="448"/>
                    <a:pt x="1463" y="893"/>
                    <a:pt x="2159" y="1550"/>
                  </a:cubicBezTo>
                  <a:cubicBezTo>
                    <a:pt x="2702" y="2059"/>
                    <a:pt x="3178" y="2646"/>
                    <a:pt x="3634" y="3231"/>
                  </a:cubicBezTo>
                  <a:cubicBezTo>
                    <a:pt x="3731" y="3191"/>
                    <a:pt x="3826" y="3148"/>
                    <a:pt x="3919" y="3103"/>
                  </a:cubicBezTo>
                  <a:cubicBezTo>
                    <a:pt x="3445" y="2491"/>
                    <a:pt x="2945" y="1875"/>
                    <a:pt x="2367" y="1329"/>
                  </a:cubicBezTo>
                  <a:cubicBezTo>
                    <a:pt x="1696" y="697"/>
                    <a:pt x="990" y="250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1"/>
            <p:cNvSpPr/>
            <p:nvPr/>
          </p:nvSpPr>
          <p:spPr>
            <a:xfrm>
              <a:off x="1361800" y="2184775"/>
              <a:ext cx="99425" cy="86825"/>
            </a:xfrm>
            <a:custGeom>
              <a:avLst/>
              <a:gdLst/>
              <a:ahLst/>
              <a:cxnLst/>
              <a:rect l="l" t="t" r="r" b="b"/>
              <a:pathLst>
                <a:path w="3977" h="3473" extrusionOk="0">
                  <a:moveTo>
                    <a:pt x="240" y="1"/>
                  </a:moveTo>
                  <a:cubicBezTo>
                    <a:pt x="170" y="45"/>
                    <a:pt x="104" y="94"/>
                    <a:pt x="37" y="143"/>
                  </a:cubicBezTo>
                  <a:lnTo>
                    <a:pt x="1" y="222"/>
                  </a:lnTo>
                  <a:cubicBezTo>
                    <a:pt x="1527" y="933"/>
                    <a:pt x="2827" y="2078"/>
                    <a:pt x="3723" y="3472"/>
                  </a:cubicBezTo>
                  <a:cubicBezTo>
                    <a:pt x="3806" y="3421"/>
                    <a:pt x="3892" y="3365"/>
                    <a:pt x="3977" y="3312"/>
                  </a:cubicBezTo>
                  <a:cubicBezTo>
                    <a:pt x="3072" y="1901"/>
                    <a:pt x="1774" y="739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1"/>
            <p:cNvSpPr/>
            <p:nvPr/>
          </p:nvSpPr>
          <p:spPr>
            <a:xfrm>
              <a:off x="1398925" y="2160825"/>
              <a:ext cx="101675" cy="82525"/>
            </a:xfrm>
            <a:custGeom>
              <a:avLst/>
              <a:gdLst/>
              <a:ahLst/>
              <a:cxnLst/>
              <a:rect l="l" t="t" r="r" b="b"/>
              <a:pathLst>
                <a:path w="4067" h="3301" extrusionOk="0">
                  <a:moveTo>
                    <a:pt x="304" y="0"/>
                  </a:moveTo>
                  <a:lnTo>
                    <a:pt x="13" y="164"/>
                  </a:lnTo>
                  <a:lnTo>
                    <a:pt x="1" y="245"/>
                  </a:lnTo>
                  <a:cubicBezTo>
                    <a:pt x="577" y="328"/>
                    <a:pt x="1060" y="688"/>
                    <a:pt x="1590" y="1115"/>
                  </a:cubicBezTo>
                  <a:cubicBezTo>
                    <a:pt x="2411" y="1774"/>
                    <a:pt x="3231" y="2477"/>
                    <a:pt x="3827" y="3301"/>
                  </a:cubicBezTo>
                  <a:cubicBezTo>
                    <a:pt x="3909" y="3238"/>
                    <a:pt x="3988" y="3173"/>
                    <a:pt x="4067" y="3110"/>
                  </a:cubicBezTo>
                  <a:cubicBezTo>
                    <a:pt x="3452" y="2269"/>
                    <a:pt x="2613" y="1552"/>
                    <a:pt x="1782" y="879"/>
                  </a:cubicBezTo>
                  <a:cubicBezTo>
                    <a:pt x="1401" y="571"/>
                    <a:pt x="895" y="166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1"/>
            <p:cNvSpPr/>
            <p:nvPr/>
          </p:nvSpPr>
          <p:spPr>
            <a:xfrm>
              <a:off x="1433550" y="2142300"/>
              <a:ext cx="96875" cy="75475"/>
            </a:xfrm>
            <a:custGeom>
              <a:avLst/>
              <a:gdLst/>
              <a:ahLst/>
              <a:cxnLst/>
              <a:rect l="l" t="t" r="r" b="b"/>
              <a:pathLst>
                <a:path w="3875" h="3019" extrusionOk="0">
                  <a:moveTo>
                    <a:pt x="381" y="0"/>
                  </a:moveTo>
                  <a:cubicBezTo>
                    <a:pt x="254" y="57"/>
                    <a:pt x="126" y="118"/>
                    <a:pt x="0" y="179"/>
                  </a:cubicBezTo>
                  <a:cubicBezTo>
                    <a:pt x="1478" y="714"/>
                    <a:pt x="2769" y="1736"/>
                    <a:pt x="3648" y="3019"/>
                  </a:cubicBezTo>
                  <a:cubicBezTo>
                    <a:pt x="3722" y="2953"/>
                    <a:pt x="3798" y="2885"/>
                    <a:pt x="3874" y="2812"/>
                  </a:cubicBezTo>
                  <a:cubicBezTo>
                    <a:pt x="3018" y="1571"/>
                    <a:pt x="1786" y="573"/>
                    <a:pt x="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1"/>
            <p:cNvSpPr/>
            <p:nvPr/>
          </p:nvSpPr>
          <p:spPr>
            <a:xfrm>
              <a:off x="1476175" y="2124975"/>
              <a:ext cx="85525" cy="61300"/>
            </a:xfrm>
            <a:custGeom>
              <a:avLst/>
              <a:gdLst/>
              <a:ahLst/>
              <a:cxnLst/>
              <a:rect l="l" t="t" r="r" b="b"/>
              <a:pathLst>
                <a:path w="3421" h="2452" extrusionOk="0">
                  <a:moveTo>
                    <a:pt x="399" y="1"/>
                  </a:moveTo>
                  <a:cubicBezTo>
                    <a:pt x="267" y="45"/>
                    <a:pt x="132" y="94"/>
                    <a:pt x="1" y="146"/>
                  </a:cubicBezTo>
                  <a:cubicBezTo>
                    <a:pt x="832" y="537"/>
                    <a:pt x="1616" y="1024"/>
                    <a:pt x="2327" y="1605"/>
                  </a:cubicBezTo>
                  <a:cubicBezTo>
                    <a:pt x="2675" y="1890"/>
                    <a:pt x="2970" y="2171"/>
                    <a:pt x="3220" y="2452"/>
                  </a:cubicBezTo>
                  <a:cubicBezTo>
                    <a:pt x="3290" y="2377"/>
                    <a:pt x="3357" y="2298"/>
                    <a:pt x="3420" y="2220"/>
                  </a:cubicBezTo>
                  <a:cubicBezTo>
                    <a:pt x="3165" y="1934"/>
                    <a:pt x="2867" y="1649"/>
                    <a:pt x="2519" y="1370"/>
                  </a:cubicBezTo>
                  <a:cubicBezTo>
                    <a:pt x="1865" y="839"/>
                    <a:pt x="1154" y="379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1"/>
            <p:cNvSpPr/>
            <p:nvPr/>
          </p:nvSpPr>
          <p:spPr>
            <a:xfrm>
              <a:off x="1515200" y="2113275"/>
              <a:ext cx="70500" cy="38425"/>
            </a:xfrm>
            <a:custGeom>
              <a:avLst/>
              <a:gdLst/>
              <a:ahLst/>
              <a:cxnLst/>
              <a:rect l="l" t="t" r="r" b="b"/>
              <a:pathLst>
                <a:path w="2820" h="1537" extrusionOk="0">
                  <a:moveTo>
                    <a:pt x="393" y="0"/>
                  </a:moveTo>
                  <a:cubicBezTo>
                    <a:pt x="273" y="30"/>
                    <a:pt x="149" y="62"/>
                    <a:pt x="28" y="96"/>
                  </a:cubicBezTo>
                  <a:lnTo>
                    <a:pt x="0" y="162"/>
                  </a:lnTo>
                  <a:cubicBezTo>
                    <a:pt x="929" y="535"/>
                    <a:pt x="1826" y="996"/>
                    <a:pt x="2671" y="1537"/>
                  </a:cubicBezTo>
                  <a:cubicBezTo>
                    <a:pt x="2726" y="1449"/>
                    <a:pt x="2775" y="1362"/>
                    <a:pt x="2820" y="1270"/>
                  </a:cubicBezTo>
                  <a:cubicBezTo>
                    <a:pt x="2048" y="781"/>
                    <a:pt x="1237" y="351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1"/>
            <p:cNvSpPr/>
            <p:nvPr/>
          </p:nvSpPr>
          <p:spPr>
            <a:xfrm>
              <a:off x="1238200" y="2090150"/>
              <a:ext cx="357075" cy="226700"/>
            </a:xfrm>
            <a:custGeom>
              <a:avLst/>
              <a:gdLst/>
              <a:ahLst/>
              <a:cxnLst/>
              <a:rect l="l" t="t" r="r" b="b"/>
              <a:pathLst>
                <a:path w="14283" h="9068" extrusionOk="0">
                  <a:moveTo>
                    <a:pt x="4744" y="1"/>
                  </a:moveTo>
                  <a:lnTo>
                    <a:pt x="4744" y="1"/>
                  </a:lnTo>
                  <a:cubicBezTo>
                    <a:pt x="4406" y="194"/>
                    <a:pt x="4080" y="409"/>
                    <a:pt x="3771" y="650"/>
                  </a:cubicBezTo>
                  <a:cubicBezTo>
                    <a:pt x="2537" y="1617"/>
                    <a:pt x="1614" y="2949"/>
                    <a:pt x="1010" y="4397"/>
                  </a:cubicBezTo>
                  <a:cubicBezTo>
                    <a:pt x="407" y="5844"/>
                    <a:pt x="112" y="7406"/>
                    <a:pt x="0" y="8970"/>
                  </a:cubicBezTo>
                  <a:cubicBezTo>
                    <a:pt x="577" y="9034"/>
                    <a:pt x="1177" y="9068"/>
                    <a:pt x="1786" y="9068"/>
                  </a:cubicBezTo>
                  <a:cubicBezTo>
                    <a:pt x="3464" y="9068"/>
                    <a:pt x="5207" y="8813"/>
                    <a:pt x="6700" y="8243"/>
                  </a:cubicBezTo>
                  <a:cubicBezTo>
                    <a:pt x="8481" y="7564"/>
                    <a:pt x="10030" y="6393"/>
                    <a:pt x="11447" y="5120"/>
                  </a:cubicBezTo>
                  <a:cubicBezTo>
                    <a:pt x="12131" y="4505"/>
                    <a:pt x="12796" y="3858"/>
                    <a:pt x="13331" y="3108"/>
                  </a:cubicBezTo>
                  <a:cubicBezTo>
                    <a:pt x="13740" y="2538"/>
                    <a:pt x="14089" y="1923"/>
                    <a:pt x="14282" y="1259"/>
                  </a:cubicBezTo>
                  <a:lnTo>
                    <a:pt x="14282" y="1259"/>
                  </a:lnTo>
                  <a:cubicBezTo>
                    <a:pt x="11963" y="2932"/>
                    <a:pt x="9385" y="4252"/>
                    <a:pt x="6667" y="5148"/>
                  </a:cubicBezTo>
                  <a:cubicBezTo>
                    <a:pt x="5421" y="5557"/>
                    <a:pt x="4139" y="5881"/>
                    <a:pt x="2834" y="6006"/>
                  </a:cubicBezTo>
                  <a:cubicBezTo>
                    <a:pt x="2754" y="6014"/>
                    <a:pt x="2672" y="6019"/>
                    <a:pt x="2589" y="6019"/>
                  </a:cubicBezTo>
                  <a:cubicBezTo>
                    <a:pt x="2321" y="6019"/>
                    <a:pt x="2053" y="5964"/>
                    <a:pt x="1903" y="5755"/>
                  </a:cubicBezTo>
                  <a:cubicBezTo>
                    <a:pt x="1751" y="5543"/>
                    <a:pt x="1783" y="5254"/>
                    <a:pt x="1840" y="4998"/>
                  </a:cubicBezTo>
                  <a:cubicBezTo>
                    <a:pt x="1949" y="4518"/>
                    <a:pt x="2126" y="4054"/>
                    <a:pt x="2326" y="3605"/>
                  </a:cubicBezTo>
                  <a:cubicBezTo>
                    <a:pt x="2918" y="2277"/>
                    <a:pt x="3742" y="1056"/>
                    <a:pt x="474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1"/>
            <p:cNvSpPr/>
            <p:nvPr/>
          </p:nvSpPr>
          <p:spPr>
            <a:xfrm>
              <a:off x="1238200" y="2285300"/>
              <a:ext cx="247575" cy="162200"/>
            </a:xfrm>
            <a:custGeom>
              <a:avLst/>
              <a:gdLst/>
              <a:ahLst/>
              <a:cxnLst/>
              <a:rect l="l" t="t" r="r" b="b"/>
              <a:pathLst>
                <a:path w="9903" h="6488" extrusionOk="0">
                  <a:moveTo>
                    <a:pt x="4066" y="0"/>
                  </a:moveTo>
                  <a:cubicBezTo>
                    <a:pt x="3674" y="0"/>
                    <a:pt x="3280" y="36"/>
                    <a:pt x="2894" y="103"/>
                  </a:cubicBezTo>
                  <a:cubicBezTo>
                    <a:pt x="1878" y="281"/>
                    <a:pt x="907" y="672"/>
                    <a:pt x="0" y="1164"/>
                  </a:cubicBezTo>
                  <a:cubicBezTo>
                    <a:pt x="635" y="2451"/>
                    <a:pt x="1624" y="3768"/>
                    <a:pt x="2773" y="4624"/>
                  </a:cubicBezTo>
                  <a:cubicBezTo>
                    <a:pt x="3781" y="5369"/>
                    <a:pt x="4979" y="5813"/>
                    <a:pt x="6186" y="6149"/>
                  </a:cubicBezTo>
                  <a:cubicBezTo>
                    <a:pt x="6771" y="6309"/>
                    <a:pt x="7364" y="6448"/>
                    <a:pt x="7969" y="6480"/>
                  </a:cubicBezTo>
                  <a:cubicBezTo>
                    <a:pt x="8071" y="6485"/>
                    <a:pt x="8174" y="6488"/>
                    <a:pt x="8276" y="6488"/>
                  </a:cubicBezTo>
                  <a:cubicBezTo>
                    <a:pt x="8779" y="6488"/>
                    <a:pt x="9275" y="6418"/>
                    <a:pt x="9730" y="6202"/>
                  </a:cubicBezTo>
                  <a:cubicBezTo>
                    <a:pt x="9902" y="5428"/>
                    <a:pt x="9821" y="4607"/>
                    <a:pt x="9550" y="3861"/>
                  </a:cubicBezTo>
                  <a:cubicBezTo>
                    <a:pt x="9279" y="3113"/>
                    <a:pt x="8829" y="2442"/>
                    <a:pt x="8283" y="1865"/>
                  </a:cubicBezTo>
                  <a:cubicBezTo>
                    <a:pt x="7635" y="1178"/>
                    <a:pt x="6839" y="622"/>
                    <a:pt x="5948" y="308"/>
                  </a:cubicBezTo>
                  <a:cubicBezTo>
                    <a:pt x="5346" y="96"/>
                    <a:pt x="4707" y="0"/>
                    <a:pt x="4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1"/>
            <p:cNvSpPr/>
            <p:nvPr/>
          </p:nvSpPr>
          <p:spPr>
            <a:xfrm>
              <a:off x="1267975" y="2285325"/>
              <a:ext cx="78775" cy="41200"/>
            </a:xfrm>
            <a:custGeom>
              <a:avLst/>
              <a:gdLst/>
              <a:ahLst/>
              <a:cxnLst/>
              <a:rect l="l" t="t" r="r" b="b"/>
              <a:pathLst>
                <a:path w="3151" h="1648" extrusionOk="0">
                  <a:moveTo>
                    <a:pt x="2816" y="1"/>
                  </a:moveTo>
                  <a:cubicBezTo>
                    <a:pt x="1945" y="608"/>
                    <a:pt x="1002" y="1097"/>
                    <a:pt x="0" y="1463"/>
                  </a:cubicBezTo>
                  <a:lnTo>
                    <a:pt x="69" y="1647"/>
                  </a:lnTo>
                  <a:cubicBezTo>
                    <a:pt x="1172" y="1246"/>
                    <a:pt x="2206" y="696"/>
                    <a:pt x="3150" y="8"/>
                  </a:cubicBezTo>
                  <a:cubicBezTo>
                    <a:pt x="3041" y="2"/>
                    <a:pt x="2928" y="1"/>
                    <a:pt x="28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1"/>
            <p:cNvSpPr/>
            <p:nvPr/>
          </p:nvSpPr>
          <p:spPr>
            <a:xfrm>
              <a:off x="1288650" y="2287400"/>
              <a:ext cx="83150" cy="43750"/>
            </a:xfrm>
            <a:custGeom>
              <a:avLst/>
              <a:gdLst/>
              <a:ahLst/>
              <a:cxnLst/>
              <a:rect l="l" t="t" r="r" b="b"/>
              <a:pathLst>
                <a:path w="3326" h="1750" extrusionOk="0">
                  <a:moveTo>
                    <a:pt x="3061" y="1"/>
                  </a:moveTo>
                  <a:cubicBezTo>
                    <a:pt x="2143" y="692"/>
                    <a:pt x="1095" y="1226"/>
                    <a:pt x="0" y="1557"/>
                  </a:cubicBezTo>
                  <a:lnTo>
                    <a:pt x="56" y="1749"/>
                  </a:lnTo>
                  <a:cubicBezTo>
                    <a:pt x="1233" y="1392"/>
                    <a:pt x="2352" y="811"/>
                    <a:pt x="3325" y="51"/>
                  </a:cubicBezTo>
                  <a:cubicBezTo>
                    <a:pt x="3238" y="32"/>
                    <a:pt x="3152" y="15"/>
                    <a:pt x="3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1"/>
            <p:cNvSpPr/>
            <p:nvPr/>
          </p:nvSpPr>
          <p:spPr>
            <a:xfrm>
              <a:off x="1307600" y="2293575"/>
              <a:ext cx="86400" cy="43700"/>
            </a:xfrm>
            <a:custGeom>
              <a:avLst/>
              <a:gdLst/>
              <a:ahLst/>
              <a:cxnLst/>
              <a:rect l="l" t="t" r="r" b="b"/>
              <a:pathLst>
                <a:path w="3456" h="1748" extrusionOk="0">
                  <a:moveTo>
                    <a:pt x="3239" y="0"/>
                  </a:moveTo>
                  <a:cubicBezTo>
                    <a:pt x="2281" y="736"/>
                    <a:pt x="1173" y="1269"/>
                    <a:pt x="0" y="1555"/>
                  </a:cubicBezTo>
                  <a:lnTo>
                    <a:pt x="46" y="1747"/>
                  </a:lnTo>
                  <a:cubicBezTo>
                    <a:pt x="1286" y="1444"/>
                    <a:pt x="2454" y="876"/>
                    <a:pt x="3456" y="85"/>
                  </a:cubicBezTo>
                  <a:cubicBezTo>
                    <a:pt x="3384" y="55"/>
                    <a:pt x="3312" y="28"/>
                    <a:pt x="3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1"/>
            <p:cNvSpPr/>
            <p:nvPr/>
          </p:nvSpPr>
          <p:spPr>
            <a:xfrm>
              <a:off x="1333675" y="2307050"/>
              <a:ext cx="86375" cy="40800"/>
            </a:xfrm>
            <a:custGeom>
              <a:avLst/>
              <a:gdLst/>
              <a:ahLst/>
              <a:cxnLst/>
              <a:rect l="l" t="t" r="r" b="b"/>
              <a:pathLst>
                <a:path w="3455" h="1632" extrusionOk="0">
                  <a:moveTo>
                    <a:pt x="3276" y="0"/>
                  </a:moveTo>
                  <a:cubicBezTo>
                    <a:pt x="2275" y="654"/>
                    <a:pt x="1154" y="1145"/>
                    <a:pt x="1" y="1438"/>
                  </a:cubicBezTo>
                  <a:lnTo>
                    <a:pt x="49" y="1631"/>
                  </a:lnTo>
                  <a:cubicBezTo>
                    <a:pt x="1252" y="1326"/>
                    <a:pt x="2418" y="809"/>
                    <a:pt x="3455" y="122"/>
                  </a:cubicBezTo>
                  <a:cubicBezTo>
                    <a:pt x="3396" y="82"/>
                    <a:pt x="3336" y="42"/>
                    <a:pt x="3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1"/>
            <p:cNvSpPr/>
            <p:nvPr/>
          </p:nvSpPr>
          <p:spPr>
            <a:xfrm>
              <a:off x="1358800" y="2322475"/>
              <a:ext cx="80600" cy="39725"/>
            </a:xfrm>
            <a:custGeom>
              <a:avLst/>
              <a:gdLst/>
              <a:ahLst/>
              <a:cxnLst/>
              <a:rect l="l" t="t" r="r" b="b"/>
              <a:pathLst>
                <a:path w="3224" h="1589" extrusionOk="0">
                  <a:moveTo>
                    <a:pt x="3073" y="1"/>
                  </a:moveTo>
                  <a:cubicBezTo>
                    <a:pt x="2110" y="590"/>
                    <a:pt x="1080" y="1057"/>
                    <a:pt x="0" y="1398"/>
                  </a:cubicBezTo>
                  <a:lnTo>
                    <a:pt x="62" y="1589"/>
                  </a:lnTo>
                  <a:cubicBezTo>
                    <a:pt x="1174" y="1236"/>
                    <a:pt x="2232" y="750"/>
                    <a:pt x="3224" y="143"/>
                  </a:cubicBezTo>
                  <a:cubicBezTo>
                    <a:pt x="3174" y="95"/>
                    <a:pt x="3126" y="48"/>
                    <a:pt x="3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1"/>
            <p:cNvSpPr/>
            <p:nvPr/>
          </p:nvSpPr>
          <p:spPr>
            <a:xfrm>
              <a:off x="1381300" y="2337600"/>
              <a:ext cx="72325" cy="35300"/>
            </a:xfrm>
            <a:custGeom>
              <a:avLst/>
              <a:gdLst/>
              <a:ahLst/>
              <a:cxnLst/>
              <a:rect l="l" t="t" r="r" b="b"/>
              <a:pathLst>
                <a:path w="2893" h="1412" extrusionOk="0">
                  <a:moveTo>
                    <a:pt x="2764" y="1"/>
                  </a:moveTo>
                  <a:cubicBezTo>
                    <a:pt x="1894" y="512"/>
                    <a:pt x="966" y="925"/>
                    <a:pt x="0" y="1222"/>
                  </a:cubicBezTo>
                  <a:lnTo>
                    <a:pt x="59" y="1411"/>
                  </a:lnTo>
                  <a:cubicBezTo>
                    <a:pt x="1048" y="1106"/>
                    <a:pt x="2001" y="683"/>
                    <a:pt x="2893" y="154"/>
                  </a:cubicBezTo>
                  <a:cubicBezTo>
                    <a:pt x="2851" y="101"/>
                    <a:pt x="2808" y="5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1"/>
            <p:cNvSpPr/>
            <p:nvPr/>
          </p:nvSpPr>
          <p:spPr>
            <a:xfrm>
              <a:off x="1399500" y="2361400"/>
              <a:ext cx="70350" cy="29250"/>
            </a:xfrm>
            <a:custGeom>
              <a:avLst/>
              <a:gdLst/>
              <a:ahLst/>
              <a:cxnLst/>
              <a:rect l="l" t="t" r="r" b="b"/>
              <a:pathLst>
                <a:path w="2814" h="1170" extrusionOk="0">
                  <a:moveTo>
                    <a:pt x="2718" y="0"/>
                  </a:moveTo>
                  <a:cubicBezTo>
                    <a:pt x="1839" y="397"/>
                    <a:pt x="932" y="723"/>
                    <a:pt x="0" y="976"/>
                  </a:cubicBezTo>
                  <a:lnTo>
                    <a:pt x="52" y="1170"/>
                  </a:lnTo>
                  <a:cubicBezTo>
                    <a:pt x="998" y="913"/>
                    <a:pt x="1922" y="581"/>
                    <a:pt x="2814" y="175"/>
                  </a:cubicBezTo>
                  <a:cubicBezTo>
                    <a:pt x="2782" y="118"/>
                    <a:pt x="2749" y="59"/>
                    <a:pt x="2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1"/>
            <p:cNvSpPr/>
            <p:nvPr/>
          </p:nvSpPr>
          <p:spPr>
            <a:xfrm>
              <a:off x="1431425" y="2382400"/>
              <a:ext cx="47275" cy="20325"/>
            </a:xfrm>
            <a:custGeom>
              <a:avLst/>
              <a:gdLst/>
              <a:ahLst/>
              <a:cxnLst/>
              <a:rect l="l" t="t" r="r" b="b"/>
              <a:pathLst>
                <a:path w="1891" h="813" extrusionOk="0">
                  <a:moveTo>
                    <a:pt x="1828" y="0"/>
                  </a:moveTo>
                  <a:cubicBezTo>
                    <a:pt x="1226" y="230"/>
                    <a:pt x="615" y="439"/>
                    <a:pt x="0" y="624"/>
                  </a:cubicBezTo>
                  <a:lnTo>
                    <a:pt x="58" y="813"/>
                  </a:lnTo>
                  <a:cubicBezTo>
                    <a:pt x="674" y="627"/>
                    <a:pt x="1286" y="417"/>
                    <a:pt x="1891" y="188"/>
                  </a:cubicBezTo>
                  <a:cubicBezTo>
                    <a:pt x="1872" y="124"/>
                    <a:pt x="1851" y="59"/>
                    <a:pt x="1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1"/>
            <p:cNvSpPr/>
            <p:nvPr/>
          </p:nvSpPr>
          <p:spPr>
            <a:xfrm>
              <a:off x="1238150" y="2314350"/>
              <a:ext cx="243650" cy="133125"/>
            </a:xfrm>
            <a:custGeom>
              <a:avLst/>
              <a:gdLst/>
              <a:ahLst/>
              <a:cxnLst/>
              <a:rect l="l" t="t" r="r" b="b"/>
              <a:pathLst>
                <a:path w="9746" h="5325" extrusionOk="0">
                  <a:moveTo>
                    <a:pt x="6" y="1"/>
                  </a:moveTo>
                  <a:cubicBezTo>
                    <a:pt x="5" y="2"/>
                    <a:pt x="2" y="2"/>
                    <a:pt x="1" y="2"/>
                  </a:cubicBezTo>
                  <a:cubicBezTo>
                    <a:pt x="634" y="1289"/>
                    <a:pt x="1623" y="2606"/>
                    <a:pt x="2775" y="3460"/>
                  </a:cubicBezTo>
                  <a:cubicBezTo>
                    <a:pt x="3783" y="4206"/>
                    <a:pt x="4981" y="4650"/>
                    <a:pt x="6188" y="4985"/>
                  </a:cubicBezTo>
                  <a:cubicBezTo>
                    <a:pt x="6773" y="5146"/>
                    <a:pt x="7366" y="5286"/>
                    <a:pt x="7971" y="5316"/>
                  </a:cubicBezTo>
                  <a:cubicBezTo>
                    <a:pt x="8074" y="5322"/>
                    <a:pt x="8177" y="5325"/>
                    <a:pt x="8280" y="5325"/>
                  </a:cubicBezTo>
                  <a:cubicBezTo>
                    <a:pt x="8782" y="5325"/>
                    <a:pt x="9277" y="5254"/>
                    <a:pt x="9732" y="5038"/>
                  </a:cubicBezTo>
                  <a:cubicBezTo>
                    <a:pt x="9738" y="5017"/>
                    <a:pt x="9741" y="4994"/>
                    <a:pt x="9745" y="4971"/>
                  </a:cubicBezTo>
                  <a:cubicBezTo>
                    <a:pt x="9251" y="4183"/>
                    <a:pt x="8574" y="3509"/>
                    <a:pt x="7848" y="2923"/>
                  </a:cubicBezTo>
                  <a:cubicBezTo>
                    <a:pt x="5636" y="1140"/>
                    <a:pt x="2841" y="74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1"/>
            <p:cNvSpPr/>
            <p:nvPr/>
          </p:nvSpPr>
          <p:spPr>
            <a:xfrm>
              <a:off x="1277000" y="2318300"/>
              <a:ext cx="11050" cy="58450"/>
            </a:xfrm>
            <a:custGeom>
              <a:avLst/>
              <a:gdLst/>
              <a:ahLst/>
              <a:cxnLst/>
              <a:rect l="l" t="t" r="r" b="b"/>
              <a:pathLst>
                <a:path w="442" h="2338" extrusionOk="0">
                  <a:moveTo>
                    <a:pt x="124" y="0"/>
                  </a:moveTo>
                  <a:lnTo>
                    <a:pt x="124" y="0"/>
                  </a:lnTo>
                  <a:cubicBezTo>
                    <a:pt x="238" y="717"/>
                    <a:pt x="194" y="1465"/>
                    <a:pt x="0" y="2166"/>
                  </a:cubicBezTo>
                  <a:cubicBezTo>
                    <a:pt x="52" y="2223"/>
                    <a:pt x="103" y="2282"/>
                    <a:pt x="155" y="2338"/>
                  </a:cubicBezTo>
                  <a:cubicBezTo>
                    <a:pt x="380" y="1598"/>
                    <a:pt x="442" y="800"/>
                    <a:pt x="330" y="36"/>
                  </a:cubicBezTo>
                  <a:cubicBezTo>
                    <a:pt x="260" y="22"/>
                    <a:pt x="192" y="12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1"/>
            <p:cNvSpPr/>
            <p:nvPr/>
          </p:nvSpPr>
          <p:spPr>
            <a:xfrm>
              <a:off x="1292125" y="2323125"/>
              <a:ext cx="20125" cy="68325"/>
            </a:xfrm>
            <a:custGeom>
              <a:avLst/>
              <a:gdLst/>
              <a:ahLst/>
              <a:cxnLst/>
              <a:rect l="l" t="t" r="r" b="b"/>
              <a:pathLst>
                <a:path w="805" h="2733" extrusionOk="0">
                  <a:moveTo>
                    <a:pt x="487" y="1"/>
                  </a:moveTo>
                  <a:cubicBezTo>
                    <a:pt x="608" y="896"/>
                    <a:pt x="434" y="1815"/>
                    <a:pt x="0" y="2595"/>
                  </a:cubicBezTo>
                  <a:lnTo>
                    <a:pt x="3" y="2596"/>
                  </a:lnTo>
                  <a:cubicBezTo>
                    <a:pt x="53" y="2644"/>
                    <a:pt x="103" y="2688"/>
                    <a:pt x="153" y="2732"/>
                  </a:cubicBezTo>
                  <a:cubicBezTo>
                    <a:pt x="612" y="1933"/>
                    <a:pt x="804" y="978"/>
                    <a:pt x="692" y="51"/>
                  </a:cubicBezTo>
                  <a:cubicBezTo>
                    <a:pt x="624" y="32"/>
                    <a:pt x="553" y="16"/>
                    <a:pt x="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1"/>
            <p:cNvSpPr/>
            <p:nvPr/>
          </p:nvSpPr>
          <p:spPr>
            <a:xfrm>
              <a:off x="1314150" y="2328500"/>
              <a:ext cx="18000" cy="79800"/>
            </a:xfrm>
            <a:custGeom>
              <a:avLst/>
              <a:gdLst/>
              <a:ahLst/>
              <a:cxnLst/>
              <a:rect l="l" t="t" r="r" b="b"/>
              <a:pathLst>
                <a:path w="720" h="3192" extrusionOk="0">
                  <a:moveTo>
                    <a:pt x="380" y="1"/>
                  </a:moveTo>
                  <a:lnTo>
                    <a:pt x="380" y="1"/>
                  </a:lnTo>
                  <a:cubicBezTo>
                    <a:pt x="516" y="488"/>
                    <a:pt x="528" y="1048"/>
                    <a:pt x="409" y="1666"/>
                  </a:cubicBezTo>
                  <a:cubicBezTo>
                    <a:pt x="320" y="2146"/>
                    <a:pt x="162" y="2618"/>
                    <a:pt x="1" y="3078"/>
                  </a:cubicBezTo>
                  <a:cubicBezTo>
                    <a:pt x="58" y="3118"/>
                    <a:pt x="114" y="3155"/>
                    <a:pt x="173" y="3191"/>
                  </a:cubicBezTo>
                  <a:cubicBezTo>
                    <a:pt x="343" y="2711"/>
                    <a:pt x="508" y="2215"/>
                    <a:pt x="607" y="1705"/>
                  </a:cubicBezTo>
                  <a:cubicBezTo>
                    <a:pt x="720" y="1107"/>
                    <a:pt x="717" y="558"/>
                    <a:pt x="601" y="72"/>
                  </a:cubicBezTo>
                  <a:cubicBezTo>
                    <a:pt x="529" y="47"/>
                    <a:pt x="455" y="24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1"/>
            <p:cNvSpPr/>
            <p:nvPr/>
          </p:nvSpPr>
          <p:spPr>
            <a:xfrm>
              <a:off x="1338650" y="2338825"/>
              <a:ext cx="20625" cy="82650"/>
            </a:xfrm>
            <a:custGeom>
              <a:avLst/>
              <a:gdLst/>
              <a:ahLst/>
              <a:cxnLst/>
              <a:rect l="l" t="t" r="r" b="b"/>
              <a:pathLst>
                <a:path w="825" h="3306" extrusionOk="0">
                  <a:moveTo>
                    <a:pt x="544" y="0"/>
                  </a:moveTo>
                  <a:lnTo>
                    <a:pt x="487" y="8"/>
                  </a:lnTo>
                  <a:cubicBezTo>
                    <a:pt x="631" y="1105"/>
                    <a:pt x="458" y="2231"/>
                    <a:pt x="1" y="3221"/>
                  </a:cubicBezTo>
                  <a:cubicBezTo>
                    <a:pt x="60" y="3250"/>
                    <a:pt x="118" y="3278"/>
                    <a:pt x="180" y="3305"/>
                  </a:cubicBezTo>
                  <a:cubicBezTo>
                    <a:pt x="640" y="2304"/>
                    <a:pt x="825" y="1171"/>
                    <a:pt x="695" y="62"/>
                  </a:cubicBezTo>
                  <a:cubicBezTo>
                    <a:pt x="644" y="39"/>
                    <a:pt x="594" y="19"/>
                    <a:pt x="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1"/>
            <p:cNvSpPr/>
            <p:nvPr/>
          </p:nvSpPr>
          <p:spPr>
            <a:xfrm>
              <a:off x="1368400" y="2350750"/>
              <a:ext cx="17500" cy="82250"/>
            </a:xfrm>
            <a:custGeom>
              <a:avLst/>
              <a:gdLst/>
              <a:ahLst/>
              <a:cxnLst/>
              <a:rect l="l" t="t" r="r" b="b"/>
              <a:pathLst>
                <a:path w="700" h="3290" extrusionOk="0">
                  <a:moveTo>
                    <a:pt x="389" y="1"/>
                  </a:moveTo>
                  <a:lnTo>
                    <a:pt x="339" y="22"/>
                  </a:lnTo>
                  <a:cubicBezTo>
                    <a:pt x="496" y="372"/>
                    <a:pt x="468" y="767"/>
                    <a:pt x="420" y="1212"/>
                  </a:cubicBezTo>
                  <a:cubicBezTo>
                    <a:pt x="344" y="1900"/>
                    <a:pt x="246" y="2605"/>
                    <a:pt x="0" y="3225"/>
                  </a:cubicBezTo>
                  <a:cubicBezTo>
                    <a:pt x="65" y="3247"/>
                    <a:pt x="128" y="3268"/>
                    <a:pt x="190" y="3290"/>
                  </a:cubicBezTo>
                  <a:cubicBezTo>
                    <a:pt x="438" y="2651"/>
                    <a:pt x="539" y="1933"/>
                    <a:pt x="618" y="1236"/>
                  </a:cubicBezTo>
                  <a:cubicBezTo>
                    <a:pt x="657" y="915"/>
                    <a:pt x="700" y="492"/>
                    <a:pt x="582" y="105"/>
                  </a:cubicBezTo>
                  <a:lnTo>
                    <a:pt x="3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1"/>
            <p:cNvSpPr/>
            <p:nvPr/>
          </p:nvSpPr>
          <p:spPr>
            <a:xfrm>
              <a:off x="1393150" y="2363300"/>
              <a:ext cx="17525" cy="77050"/>
            </a:xfrm>
            <a:custGeom>
              <a:avLst/>
              <a:gdLst/>
              <a:ahLst/>
              <a:cxnLst/>
              <a:rect l="l" t="t" r="r" b="b"/>
              <a:pathLst>
                <a:path w="701" h="3082" extrusionOk="0">
                  <a:moveTo>
                    <a:pt x="285" y="0"/>
                  </a:moveTo>
                  <a:lnTo>
                    <a:pt x="285" y="0"/>
                  </a:lnTo>
                  <a:cubicBezTo>
                    <a:pt x="510" y="1009"/>
                    <a:pt x="402" y="2089"/>
                    <a:pt x="1" y="3029"/>
                  </a:cubicBezTo>
                  <a:cubicBezTo>
                    <a:pt x="65" y="3046"/>
                    <a:pt x="128" y="3066"/>
                    <a:pt x="197" y="3082"/>
                  </a:cubicBezTo>
                  <a:cubicBezTo>
                    <a:pt x="581" y="2166"/>
                    <a:pt x="700" y="1131"/>
                    <a:pt x="520" y="149"/>
                  </a:cubicBezTo>
                  <a:cubicBezTo>
                    <a:pt x="442" y="99"/>
                    <a:pt x="363" y="51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1"/>
            <p:cNvSpPr/>
            <p:nvPr/>
          </p:nvSpPr>
          <p:spPr>
            <a:xfrm>
              <a:off x="1421975" y="2380450"/>
              <a:ext cx="10450" cy="65825"/>
            </a:xfrm>
            <a:custGeom>
              <a:avLst/>
              <a:gdLst/>
              <a:ahLst/>
              <a:cxnLst/>
              <a:rect l="l" t="t" r="r" b="b"/>
              <a:pathLst>
                <a:path w="418" h="2633" extrusionOk="0">
                  <a:moveTo>
                    <a:pt x="138" y="1"/>
                  </a:moveTo>
                  <a:lnTo>
                    <a:pt x="138" y="1"/>
                  </a:lnTo>
                  <a:cubicBezTo>
                    <a:pt x="217" y="601"/>
                    <a:pt x="224" y="1209"/>
                    <a:pt x="155" y="1808"/>
                  </a:cubicBezTo>
                  <a:cubicBezTo>
                    <a:pt x="121" y="2102"/>
                    <a:pt x="69" y="2367"/>
                    <a:pt x="0" y="2604"/>
                  </a:cubicBezTo>
                  <a:cubicBezTo>
                    <a:pt x="69" y="2617"/>
                    <a:pt x="135" y="2625"/>
                    <a:pt x="201" y="2632"/>
                  </a:cubicBezTo>
                  <a:cubicBezTo>
                    <a:pt x="270" y="2391"/>
                    <a:pt x="320" y="2123"/>
                    <a:pt x="351" y="1830"/>
                  </a:cubicBezTo>
                  <a:cubicBezTo>
                    <a:pt x="414" y="1281"/>
                    <a:pt x="417" y="723"/>
                    <a:pt x="360" y="171"/>
                  </a:cubicBezTo>
                  <a:cubicBezTo>
                    <a:pt x="288" y="114"/>
                    <a:pt x="214" y="57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1"/>
            <p:cNvSpPr/>
            <p:nvPr/>
          </p:nvSpPr>
          <p:spPr>
            <a:xfrm>
              <a:off x="1445475" y="2397900"/>
              <a:ext cx="9650" cy="49450"/>
            </a:xfrm>
            <a:custGeom>
              <a:avLst/>
              <a:gdLst/>
              <a:ahLst/>
              <a:cxnLst/>
              <a:rect l="l" t="t" r="r" b="b"/>
              <a:pathLst>
                <a:path w="386" h="1978" extrusionOk="0">
                  <a:moveTo>
                    <a:pt x="48" y="1"/>
                  </a:moveTo>
                  <a:lnTo>
                    <a:pt x="0" y="11"/>
                  </a:lnTo>
                  <a:cubicBezTo>
                    <a:pt x="125" y="657"/>
                    <a:pt x="187" y="1318"/>
                    <a:pt x="185" y="1977"/>
                  </a:cubicBezTo>
                  <a:cubicBezTo>
                    <a:pt x="254" y="1976"/>
                    <a:pt x="320" y="1972"/>
                    <a:pt x="386" y="1964"/>
                  </a:cubicBezTo>
                  <a:cubicBezTo>
                    <a:pt x="386" y="1365"/>
                    <a:pt x="336" y="763"/>
                    <a:pt x="230" y="170"/>
                  </a:cubicBezTo>
                  <a:cubicBezTo>
                    <a:pt x="171" y="114"/>
                    <a:pt x="108" y="57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1"/>
            <p:cNvSpPr/>
            <p:nvPr/>
          </p:nvSpPr>
          <p:spPr>
            <a:xfrm>
              <a:off x="1238250" y="2285350"/>
              <a:ext cx="233325" cy="162150"/>
            </a:xfrm>
            <a:custGeom>
              <a:avLst/>
              <a:gdLst/>
              <a:ahLst/>
              <a:cxnLst/>
              <a:rect l="l" t="t" r="r" b="b"/>
              <a:pathLst>
                <a:path w="9333" h="6486" extrusionOk="0">
                  <a:moveTo>
                    <a:pt x="4069" y="0"/>
                  </a:moveTo>
                  <a:cubicBezTo>
                    <a:pt x="3675" y="0"/>
                    <a:pt x="3281" y="37"/>
                    <a:pt x="2893" y="104"/>
                  </a:cubicBezTo>
                  <a:cubicBezTo>
                    <a:pt x="1878" y="281"/>
                    <a:pt x="907" y="672"/>
                    <a:pt x="1" y="1163"/>
                  </a:cubicBezTo>
                  <a:cubicBezTo>
                    <a:pt x="634" y="2450"/>
                    <a:pt x="1623" y="3768"/>
                    <a:pt x="2776" y="4622"/>
                  </a:cubicBezTo>
                  <a:cubicBezTo>
                    <a:pt x="3782" y="5367"/>
                    <a:pt x="4981" y="5811"/>
                    <a:pt x="6188" y="6147"/>
                  </a:cubicBezTo>
                  <a:cubicBezTo>
                    <a:pt x="6773" y="6307"/>
                    <a:pt x="7365" y="6448"/>
                    <a:pt x="7971" y="6478"/>
                  </a:cubicBezTo>
                  <a:cubicBezTo>
                    <a:pt x="8072" y="6483"/>
                    <a:pt x="8174" y="6486"/>
                    <a:pt x="8275" y="6486"/>
                  </a:cubicBezTo>
                  <a:cubicBezTo>
                    <a:pt x="8634" y="6486"/>
                    <a:pt x="8991" y="6450"/>
                    <a:pt x="9333" y="6350"/>
                  </a:cubicBezTo>
                  <a:cubicBezTo>
                    <a:pt x="7580" y="5655"/>
                    <a:pt x="5937" y="4693"/>
                    <a:pt x="4477" y="3504"/>
                  </a:cubicBezTo>
                  <a:cubicBezTo>
                    <a:pt x="3808" y="2958"/>
                    <a:pt x="3176" y="2363"/>
                    <a:pt x="2645" y="1682"/>
                  </a:cubicBezTo>
                  <a:cubicBezTo>
                    <a:pt x="2509" y="1506"/>
                    <a:pt x="2373" y="1284"/>
                    <a:pt x="2455" y="1079"/>
                  </a:cubicBezTo>
                  <a:cubicBezTo>
                    <a:pt x="2518" y="918"/>
                    <a:pt x="2690" y="835"/>
                    <a:pt x="2850" y="778"/>
                  </a:cubicBezTo>
                  <a:cubicBezTo>
                    <a:pt x="3155" y="668"/>
                    <a:pt x="3474" y="600"/>
                    <a:pt x="3796" y="553"/>
                  </a:cubicBezTo>
                  <a:cubicBezTo>
                    <a:pt x="4204" y="492"/>
                    <a:pt x="4616" y="462"/>
                    <a:pt x="5028" y="462"/>
                  </a:cubicBezTo>
                  <a:cubicBezTo>
                    <a:pt x="5573" y="462"/>
                    <a:pt x="6118" y="515"/>
                    <a:pt x="6653" y="617"/>
                  </a:cubicBezTo>
                  <a:cubicBezTo>
                    <a:pt x="6425" y="498"/>
                    <a:pt x="6190" y="394"/>
                    <a:pt x="5949" y="308"/>
                  </a:cubicBezTo>
                  <a:cubicBezTo>
                    <a:pt x="5347" y="96"/>
                    <a:pt x="4709" y="0"/>
                    <a:pt x="40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D8A5DD4-2CE2-9A2F-B05C-FFE156D13A05}"/>
              </a:ext>
            </a:extLst>
          </p:cNvPr>
          <p:cNvSpPr txBox="1"/>
          <p:nvPr/>
        </p:nvSpPr>
        <p:spPr>
          <a:xfrm>
            <a:off x="1778390" y="292530"/>
            <a:ext cx="5586152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7: TRONG ÁNH ĐÈN THÀNH THỊ</a:t>
            </a:r>
            <a:endParaRPr lang="en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E05B0-3B29-E2B2-767E-B31E5FC51858}"/>
              </a:ext>
            </a:extLst>
          </p:cNvPr>
          <p:cNvSpPr txBox="1"/>
          <p:nvPr/>
        </p:nvSpPr>
        <p:spPr>
          <a:xfrm>
            <a:off x="1632392" y="2822959"/>
            <a:ext cx="5866108" cy="46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vi-VN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Mùa lá rụng trong vườn </a:t>
            </a:r>
            <a:r>
              <a:rPr lang="vi-VN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Ma Văn Kháng</a:t>
            </a:r>
            <a:endParaRPr lang="en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4986;p44">
            <a:extLst>
              <a:ext uri="{FF2B5EF4-FFF2-40B4-BE49-F238E27FC236}">
                <a16:creationId xmlns:a16="http://schemas.microsoft.com/office/drawing/2014/main" id="{A53A76E5-1EFA-E7EB-1153-A79BCC327948}"/>
              </a:ext>
            </a:extLst>
          </p:cNvPr>
          <p:cNvSpPr txBox="1">
            <a:spLocks/>
          </p:cNvSpPr>
          <p:nvPr/>
        </p:nvSpPr>
        <p:spPr>
          <a:xfrm>
            <a:off x="1243841" y="1939520"/>
            <a:ext cx="6738900" cy="117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63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r>
              <a:rPr lang="en-US" sz="9600" dirty="0"/>
              <a:t>NGÀY 30 TẾT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CCC96ED5-C87B-A5C8-9226-17371A472258}"/>
              </a:ext>
            </a:extLst>
          </p:cNvPr>
          <p:cNvSpPr txBox="1"/>
          <p:nvPr/>
        </p:nvSpPr>
        <p:spPr>
          <a:xfrm>
            <a:off x="1778390" y="292530"/>
            <a:ext cx="558615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8D915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TÌM HIỂU CHUNG</a:t>
            </a:r>
            <a:endParaRPr lang="en-VN" sz="3200" b="1" dirty="0">
              <a:solidFill>
                <a:srgbClr val="8D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 descr="A person writing on a book&#10;&#10;Description automatically generated">
            <a:extLst>
              <a:ext uri="{FF2B5EF4-FFF2-40B4-BE49-F238E27FC236}">
                <a16:creationId xmlns:a16="http://schemas.microsoft.com/office/drawing/2014/main" id="{A74446CD-AE9D-CCA3-97D0-E92683CE9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41910"/>
            <a:ext cx="2934393" cy="440159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E63CC4-1910-B083-3DE7-06F855589221}"/>
              </a:ext>
            </a:extLst>
          </p:cNvPr>
          <p:cNvSpPr txBox="1"/>
          <p:nvPr/>
        </p:nvSpPr>
        <p:spPr>
          <a:xfrm>
            <a:off x="2834640" y="1695472"/>
            <a:ext cx="5960225" cy="2494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Văn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Đinh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1936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1976,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VN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B1AF33-90BD-420E-F8A0-6A7A96259F4C}"/>
              </a:ext>
            </a:extLst>
          </p:cNvPr>
          <p:cNvSpPr txBox="1"/>
          <p:nvPr/>
        </p:nvSpPr>
        <p:spPr>
          <a:xfrm>
            <a:off x="3021676" y="1063761"/>
            <a:ext cx="5586152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solidFill>
                  <a:srgbClr val="8D915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Tác giả</a:t>
            </a:r>
            <a:endParaRPr lang="en-VN" sz="2800" b="1" dirty="0">
              <a:solidFill>
                <a:srgbClr val="8D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 build="p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B2D11A6-B2D2-8400-A1E6-3F83FE4921D1}"/>
              </a:ext>
            </a:extLst>
          </p:cNvPr>
          <p:cNvSpPr txBox="1"/>
          <p:nvPr/>
        </p:nvSpPr>
        <p:spPr>
          <a:xfrm>
            <a:off x="3142748" y="405296"/>
            <a:ext cx="558615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8D915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TÌM HIỂU CHUNG</a:t>
            </a:r>
            <a:endParaRPr lang="en-VN" sz="3200" b="1" dirty="0">
              <a:solidFill>
                <a:srgbClr val="8D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4629F0-698E-9BA2-280E-D30754E21ED5}"/>
              </a:ext>
            </a:extLst>
          </p:cNvPr>
          <p:cNvSpPr txBox="1"/>
          <p:nvPr/>
        </p:nvSpPr>
        <p:spPr>
          <a:xfrm>
            <a:off x="3210791" y="1037007"/>
            <a:ext cx="5586152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solidFill>
                  <a:srgbClr val="8D915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Tác phẩm</a:t>
            </a:r>
            <a:endParaRPr lang="en-VN" sz="2800" b="1" dirty="0">
              <a:solidFill>
                <a:srgbClr val="8D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book cover with a picture of houses and trees&#10;&#10;Description automatically generated">
            <a:extLst>
              <a:ext uri="{FF2B5EF4-FFF2-40B4-BE49-F238E27FC236}">
                <a16:creationId xmlns:a16="http://schemas.microsoft.com/office/drawing/2014/main" id="{543F6BF1-BB47-98AB-AB4C-4E840D9A21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581" t="2504" r="18844" b="2504"/>
          <a:stretch/>
        </p:blipFill>
        <p:spPr>
          <a:xfrm>
            <a:off x="901396" y="924241"/>
            <a:ext cx="2517214" cy="38212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6ED10A-127C-59BF-45BF-9E823A495C6A}"/>
              </a:ext>
            </a:extLst>
          </p:cNvPr>
          <p:cNvSpPr txBox="1"/>
          <p:nvPr/>
        </p:nvSpPr>
        <p:spPr>
          <a:xfrm>
            <a:off x="3605914" y="1993904"/>
            <a:ext cx="4935682" cy="1681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Văn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1982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1985.</a:t>
            </a:r>
            <a:r>
              <a:rPr lang="en-VN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20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2FAACF-8613-14C8-1C7D-21B3334531AB}"/>
              </a:ext>
            </a:extLst>
          </p:cNvPr>
          <p:cNvSpPr txBox="1"/>
          <p:nvPr/>
        </p:nvSpPr>
        <p:spPr>
          <a:xfrm>
            <a:off x="1778924" y="313856"/>
            <a:ext cx="558615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8D915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HIỂU VĂN BẢN</a:t>
            </a:r>
            <a:endParaRPr lang="en-VN" sz="3200" b="1" dirty="0">
              <a:solidFill>
                <a:srgbClr val="8D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C00576E-A51C-3995-C8E0-3879005C3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970933"/>
              </p:ext>
            </p:extLst>
          </p:nvPr>
        </p:nvGraphicFramePr>
        <p:xfrm>
          <a:off x="685800" y="1941367"/>
          <a:ext cx="7772400" cy="236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6A1733-E62A-6839-2E3E-982842CFE6EA}"/>
              </a:ext>
            </a:extLst>
          </p:cNvPr>
          <p:cNvSpPr txBox="1"/>
          <p:nvPr/>
        </p:nvSpPr>
        <p:spPr>
          <a:xfrm>
            <a:off x="1778924" y="1078571"/>
            <a:ext cx="5586152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972B124-FA25-250D-4CE9-23B8D58F5B20}"/>
              </a:ext>
            </a:extLst>
          </p:cNvPr>
          <p:cNvSpPr txBox="1"/>
          <p:nvPr/>
        </p:nvSpPr>
        <p:spPr>
          <a:xfrm>
            <a:off x="1778924" y="263923"/>
            <a:ext cx="5586152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solidFill>
                  <a:srgbClr val="8D915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Nhân vật chị Hoài</a:t>
            </a:r>
            <a:endParaRPr lang="en-VN" sz="2800" b="1" dirty="0">
              <a:solidFill>
                <a:srgbClr val="8D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AE56FE-0512-DFB7-81DF-B2D50D639A11}"/>
              </a:ext>
            </a:extLst>
          </p:cNvPr>
          <p:cNvSpPr txBox="1"/>
          <p:nvPr/>
        </p:nvSpPr>
        <p:spPr>
          <a:xfrm>
            <a:off x="1778924" y="828180"/>
            <a:ext cx="5586152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Hành động, lời nói</a:t>
            </a:r>
            <a:endParaRPr lang="en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BE8A631-3706-0623-0755-70E38053E65F}"/>
              </a:ext>
            </a:extLst>
          </p:cNvPr>
          <p:cNvSpPr/>
          <p:nvPr/>
        </p:nvSpPr>
        <p:spPr>
          <a:xfrm>
            <a:off x="257693" y="2302628"/>
            <a:ext cx="1421477" cy="24190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6D0F7BF-EAD7-E30F-CC58-F3FA5AAB484E}"/>
              </a:ext>
            </a:extLst>
          </p:cNvPr>
          <p:cNvSpPr/>
          <p:nvPr/>
        </p:nvSpPr>
        <p:spPr>
          <a:xfrm>
            <a:off x="1798318" y="2302626"/>
            <a:ext cx="2116975" cy="2419003"/>
          </a:xfrm>
          <a:prstGeom prst="roundRect">
            <a:avLst>
              <a:gd name="adj" fmla="val 103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Xởi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lởi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44ACD55-D634-57CB-9F6B-B5D133D8EDB6}"/>
              </a:ext>
            </a:extLst>
          </p:cNvPr>
          <p:cNvSpPr/>
          <p:nvPr/>
        </p:nvSpPr>
        <p:spPr>
          <a:xfrm>
            <a:off x="4056610" y="2302626"/>
            <a:ext cx="1321723" cy="24190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93ACFC6-64AE-317C-0634-9C9BC7CF233F}"/>
              </a:ext>
            </a:extLst>
          </p:cNvPr>
          <p:cNvSpPr/>
          <p:nvPr/>
        </p:nvSpPr>
        <p:spPr>
          <a:xfrm>
            <a:off x="5519650" y="2302626"/>
            <a:ext cx="1626524" cy="24190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V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D068AC-9CDD-3B49-0728-3335F71A94AF}"/>
              </a:ext>
            </a:extLst>
          </p:cNvPr>
          <p:cNvSpPr/>
          <p:nvPr/>
        </p:nvSpPr>
        <p:spPr>
          <a:xfrm>
            <a:off x="7265322" y="2302625"/>
            <a:ext cx="1626524" cy="2419003"/>
          </a:xfrm>
          <a:prstGeom prst="roundRect">
            <a:avLst>
              <a:gd name="adj" fmla="val 120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V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4B55614-B8E0-001A-728B-ADD89540EB29}"/>
              </a:ext>
            </a:extLst>
          </p:cNvPr>
          <p:cNvCxnSpPr>
            <a:stCxn id="33" idx="2"/>
            <a:endCxn id="34" idx="0"/>
          </p:cNvCxnSpPr>
          <p:nvPr/>
        </p:nvCxnSpPr>
        <p:spPr>
          <a:xfrm flipH="1">
            <a:off x="968432" y="1325047"/>
            <a:ext cx="3603568" cy="9775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171095C-313C-53D5-F357-DFC5EBFDA6C2}"/>
              </a:ext>
            </a:extLst>
          </p:cNvPr>
          <p:cNvCxnSpPr>
            <a:stCxn id="33" idx="2"/>
            <a:endCxn id="35" idx="0"/>
          </p:cNvCxnSpPr>
          <p:nvPr/>
        </p:nvCxnSpPr>
        <p:spPr>
          <a:xfrm flipH="1">
            <a:off x="2856806" y="1325047"/>
            <a:ext cx="1715194" cy="9775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5326AA4-C92B-A665-8105-EC4648181781}"/>
              </a:ext>
            </a:extLst>
          </p:cNvPr>
          <p:cNvCxnSpPr>
            <a:stCxn id="33" idx="2"/>
            <a:endCxn id="36" idx="0"/>
          </p:cNvCxnSpPr>
          <p:nvPr/>
        </p:nvCxnSpPr>
        <p:spPr>
          <a:xfrm>
            <a:off x="4572000" y="1325047"/>
            <a:ext cx="145472" cy="9775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13D6D3F-2AAC-FAE4-C752-A3622710553F}"/>
              </a:ext>
            </a:extLst>
          </p:cNvPr>
          <p:cNvCxnSpPr>
            <a:stCxn id="33" idx="2"/>
            <a:endCxn id="37" idx="0"/>
          </p:cNvCxnSpPr>
          <p:nvPr/>
        </p:nvCxnSpPr>
        <p:spPr>
          <a:xfrm>
            <a:off x="4572000" y="1325047"/>
            <a:ext cx="1760912" cy="9775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5A8DD92-8464-1DE6-01B9-EC7A40B9413D}"/>
              </a:ext>
            </a:extLst>
          </p:cNvPr>
          <p:cNvCxnSpPr>
            <a:stCxn id="33" idx="2"/>
            <a:endCxn id="38" idx="0"/>
          </p:cNvCxnSpPr>
          <p:nvPr/>
        </p:nvCxnSpPr>
        <p:spPr>
          <a:xfrm>
            <a:off x="4572000" y="1325047"/>
            <a:ext cx="3506584" cy="9775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898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1" name="Google Shape;5341;p47"/>
          <p:cNvGrpSpPr/>
          <p:nvPr/>
        </p:nvGrpSpPr>
        <p:grpSpPr>
          <a:xfrm>
            <a:off x="6628750" y="2149545"/>
            <a:ext cx="2174429" cy="1697529"/>
            <a:chOff x="5334410" y="1639519"/>
            <a:chExt cx="3089594" cy="2411978"/>
          </a:xfrm>
        </p:grpSpPr>
        <p:sp>
          <p:nvSpPr>
            <p:cNvPr id="5342" name="Google Shape;5342;p47"/>
            <p:cNvSpPr/>
            <p:nvPr/>
          </p:nvSpPr>
          <p:spPr>
            <a:xfrm>
              <a:off x="5334410" y="1820551"/>
              <a:ext cx="3089594" cy="2230947"/>
            </a:xfrm>
            <a:custGeom>
              <a:avLst/>
              <a:gdLst/>
              <a:ahLst/>
              <a:cxnLst/>
              <a:rect l="l" t="t" r="r" b="b"/>
              <a:pathLst>
                <a:path w="28962" h="20913" extrusionOk="0">
                  <a:moveTo>
                    <a:pt x="6288" y="1"/>
                  </a:moveTo>
                  <a:cubicBezTo>
                    <a:pt x="5933" y="1"/>
                    <a:pt x="5567" y="26"/>
                    <a:pt x="5190" y="81"/>
                  </a:cubicBezTo>
                  <a:cubicBezTo>
                    <a:pt x="4091" y="243"/>
                    <a:pt x="2877" y="898"/>
                    <a:pt x="3000" y="1880"/>
                  </a:cubicBezTo>
                  <a:cubicBezTo>
                    <a:pt x="3106" y="2703"/>
                    <a:pt x="4116" y="3309"/>
                    <a:pt x="4199" y="4131"/>
                  </a:cubicBezTo>
                  <a:cubicBezTo>
                    <a:pt x="4297" y="5069"/>
                    <a:pt x="3217" y="5669"/>
                    <a:pt x="2408" y="6246"/>
                  </a:cubicBezTo>
                  <a:cubicBezTo>
                    <a:pt x="1482" y="6910"/>
                    <a:pt x="779" y="7803"/>
                    <a:pt x="389" y="8799"/>
                  </a:cubicBezTo>
                  <a:cubicBezTo>
                    <a:pt x="68" y="9619"/>
                    <a:pt x="1" y="10640"/>
                    <a:pt x="682" y="11307"/>
                  </a:cubicBezTo>
                  <a:cubicBezTo>
                    <a:pt x="1385" y="11999"/>
                    <a:pt x="2556" y="12032"/>
                    <a:pt x="3588" y="12088"/>
                  </a:cubicBezTo>
                  <a:cubicBezTo>
                    <a:pt x="4621" y="12144"/>
                    <a:pt x="5843" y="12395"/>
                    <a:pt x="6264" y="13240"/>
                  </a:cubicBezTo>
                  <a:cubicBezTo>
                    <a:pt x="6495" y="13698"/>
                    <a:pt x="6415" y="14219"/>
                    <a:pt x="6286" y="14694"/>
                  </a:cubicBezTo>
                  <a:cubicBezTo>
                    <a:pt x="5873" y="16217"/>
                    <a:pt x="5011" y="17695"/>
                    <a:pt x="5243" y="19272"/>
                  </a:cubicBezTo>
                  <a:cubicBezTo>
                    <a:pt x="5352" y="20005"/>
                    <a:pt x="5859" y="20831"/>
                    <a:pt x="6694" y="20906"/>
                  </a:cubicBezTo>
                  <a:cubicBezTo>
                    <a:pt x="6736" y="20911"/>
                    <a:pt x="6779" y="20912"/>
                    <a:pt x="6821" y="20912"/>
                  </a:cubicBezTo>
                  <a:cubicBezTo>
                    <a:pt x="7301" y="20912"/>
                    <a:pt x="7735" y="20662"/>
                    <a:pt x="8130" y="20424"/>
                  </a:cubicBezTo>
                  <a:cubicBezTo>
                    <a:pt x="9015" y="19885"/>
                    <a:pt x="9899" y="19353"/>
                    <a:pt x="10781" y="18814"/>
                  </a:cubicBezTo>
                  <a:cubicBezTo>
                    <a:pt x="11398" y="18440"/>
                    <a:pt x="12082" y="18052"/>
                    <a:pt x="12832" y="18052"/>
                  </a:cubicBezTo>
                  <a:cubicBezTo>
                    <a:pt x="12898" y="18052"/>
                    <a:pt x="12965" y="18055"/>
                    <a:pt x="13032" y="18061"/>
                  </a:cubicBezTo>
                  <a:cubicBezTo>
                    <a:pt x="14410" y="18195"/>
                    <a:pt x="15163" y="19559"/>
                    <a:pt x="16290" y="20298"/>
                  </a:cubicBezTo>
                  <a:cubicBezTo>
                    <a:pt x="16900" y="20698"/>
                    <a:pt x="17658" y="20908"/>
                    <a:pt x="18405" y="20908"/>
                  </a:cubicBezTo>
                  <a:cubicBezTo>
                    <a:pt x="18861" y="20908"/>
                    <a:pt x="19313" y="20830"/>
                    <a:pt x="19725" y="20669"/>
                  </a:cubicBezTo>
                  <a:cubicBezTo>
                    <a:pt x="20810" y="20248"/>
                    <a:pt x="21569" y="19274"/>
                    <a:pt x="21636" y="18217"/>
                  </a:cubicBezTo>
                  <a:cubicBezTo>
                    <a:pt x="21703" y="17193"/>
                    <a:pt x="21231" y="15957"/>
                    <a:pt x="22068" y="15268"/>
                  </a:cubicBezTo>
                  <a:cubicBezTo>
                    <a:pt x="22387" y="15006"/>
                    <a:pt x="22813" y="14909"/>
                    <a:pt x="23263" y="14909"/>
                  </a:cubicBezTo>
                  <a:cubicBezTo>
                    <a:pt x="23660" y="14909"/>
                    <a:pt x="24076" y="14984"/>
                    <a:pt x="24456" y="15087"/>
                  </a:cubicBezTo>
                  <a:cubicBezTo>
                    <a:pt x="25117" y="15261"/>
                    <a:pt x="25799" y="15504"/>
                    <a:pt x="26465" y="15504"/>
                  </a:cubicBezTo>
                  <a:cubicBezTo>
                    <a:pt x="26619" y="15504"/>
                    <a:pt x="26773" y="15491"/>
                    <a:pt x="26925" y="15461"/>
                  </a:cubicBezTo>
                  <a:cubicBezTo>
                    <a:pt x="28524" y="15146"/>
                    <a:pt x="28897" y="13134"/>
                    <a:pt x="27994" y="11882"/>
                  </a:cubicBezTo>
                  <a:cubicBezTo>
                    <a:pt x="27636" y="11391"/>
                    <a:pt x="27134" y="10939"/>
                    <a:pt x="27051" y="10364"/>
                  </a:cubicBezTo>
                  <a:cubicBezTo>
                    <a:pt x="26933" y="9560"/>
                    <a:pt x="27678" y="8919"/>
                    <a:pt x="28172" y="8252"/>
                  </a:cubicBezTo>
                  <a:cubicBezTo>
                    <a:pt x="28702" y="7529"/>
                    <a:pt x="28962" y="6623"/>
                    <a:pt x="28738" y="5758"/>
                  </a:cubicBezTo>
                  <a:cubicBezTo>
                    <a:pt x="28515" y="4893"/>
                    <a:pt x="27770" y="4106"/>
                    <a:pt x="26800" y="3861"/>
                  </a:cubicBezTo>
                  <a:cubicBezTo>
                    <a:pt x="26454" y="3774"/>
                    <a:pt x="26086" y="3753"/>
                    <a:pt x="25715" y="3753"/>
                  </a:cubicBezTo>
                  <a:cubicBezTo>
                    <a:pt x="25378" y="3753"/>
                    <a:pt x="25039" y="3770"/>
                    <a:pt x="24709" y="3770"/>
                  </a:cubicBezTo>
                  <a:cubicBezTo>
                    <a:pt x="24061" y="3770"/>
                    <a:pt x="23451" y="3705"/>
                    <a:pt x="22978" y="3317"/>
                  </a:cubicBezTo>
                  <a:cubicBezTo>
                    <a:pt x="22093" y="2597"/>
                    <a:pt x="22341" y="1197"/>
                    <a:pt x="21415" y="513"/>
                  </a:cubicBezTo>
                  <a:cubicBezTo>
                    <a:pt x="21057" y="247"/>
                    <a:pt x="20609" y="154"/>
                    <a:pt x="20145" y="154"/>
                  </a:cubicBezTo>
                  <a:cubicBezTo>
                    <a:pt x="19774" y="154"/>
                    <a:pt x="19393" y="213"/>
                    <a:pt x="19041" y="290"/>
                  </a:cubicBezTo>
                  <a:cubicBezTo>
                    <a:pt x="17867" y="555"/>
                    <a:pt x="16740" y="971"/>
                    <a:pt x="15710" y="1523"/>
                  </a:cubicBezTo>
                  <a:cubicBezTo>
                    <a:pt x="14786" y="2016"/>
                    <a:pt x="14376" y="2580"/>
                    <a:pt x="13701" y="2580"/>
                  </a:cubicBezTo>
                  <a:cubicBezTo>
                    <a:pt x="13437" y="2580"/>
                    <a:pt x="13132" y="2493"/>
                    <a:pt x="12739" y="2282"/>
                  </a:cubicBezTo>
                  <a:cubicBezTo>
                    <a:pt x="10646" y="1161"/>
                    <a:pt x="8693" y="1"/>
                    <a:pt x="6288" y="1"/>
                  </a:cubicBezTo>
                  <a:close/>
                </a:path>
              </a:pathLst>
            </a:custGeom>
            <a:solidFill>
              <a:srgbClr val="EF9F9C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47"/>
            <p:cNvSpPr/>
            <p:nvPr/>
          </p:nvSpPr>
          <p:spPr>
            <a:xfrm>
              <a:off x="6853178" y="1639519"/>
              <a:ext cx="36057" cy="1352457"/>
            </a:xfrm>
            <a:custGeom>
              <a:avLst/>
              <a:gdLst/>
              <a:ahLst/>
              <a:cxnLst/>
              <a:rect l="l" t="t" r="r" b="b"/>
              <a:pathLst>
                <a:path w="338" h="12678" extrusionOk="0">
                  <a:moveTo>
                    <a:pt x="0" y="1"/>
                  </a:moveTo>
                  <a:lnTo>
                    <a:pt x="0" y="12677"/>
                  </a:lnTo>
                  <a:lnTo>
                    <a:pt x="338" y="12677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47"/>
            <p:cNvSpPr/>
            <p:nvPr/>
          </p:nvSpPr>
          <p:spPr>
            <a:xfrm>
              <a:off x="5846676" y="2052041"/>
              <a:ext cx="2041061" cy="1166092"/>
            </a:xfrm>
            <a:custGeom>
              <a:avLst/>
              <a:gdLst/>
              <a:ahLst/>
              <a:cxnLst/>
              <a:rect l="l" t="t" r="r" b="b"/>
              <a:pathLst>
                <a:path w="19133" h="10931" extrusionOk="0">
                  <a:moveTo>
                    <a:pt x="9566" y="0"/>
                  </a:moveTo>
                  <a:cubicBezTo>
                    <a:pt x="4282" y="0"/>
                    <a:pt x="0" y="2447"/>
                    <a:pt x="0" y="5465"/>
                  </a:cubicBezTo>
                  <a:cubicBezTo>
                    <a:pt x="0" y="8484"/>
                    <a:pt x="4282" y="10931"/>
                    <a:pt x="9566" y="10931"/>
                  </a:cubicBezTo>
                  <a:cubicBezTo>
                    <a:pt x="14850" y="10931"/>
                    <a:pt x="19132" y="8484"/>
                    <a:pt x="19132" y="5465"/>
                  </a:cubicBezTo>
                  <a:cubicBezTo>
                    <a:pt x="19132" y="2447"/>
                    <a:pt x="14850" y="0"/>
                    <a:pt x="9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47"/>
            <p:cNvSpPr/>
            <p:nvPr/>
          </p:nvSpPr>
          <p:spPr>
            <a:xfrm>
              <a:off x="6115396" y="2042547"/>
              <a:ext cx="1503619" cy="1184547"/>
            </a:xfrm>
            <a:custGeom>
              <a:avLst/>
              <a:gdLst/>
              <a:ahLst/>
              <a:cxnLst/>
              <a:rect l="l" t="t" r="r" b="b"/>
              <a:pathLst>
                <a:path w="14095" h="11104" extrusionOk="0">
                  <a:moveTo>
                    <a:pt x="7047" y="173"/>
                  </a:moveTo>
                  <a:cubicBezTo>
                    <a:pt x="10841" y="173"/>
                    <a:pt x="13927" y="2586"/>
                    <a:pt x="13924" y="5554"/>
                  </a:cubicBezTo>
                  <a:cubicBezTo>
                    <a:pt x="13924" y="8523"/>
                    <a:pt x="10841" y="10936"/>
                    <a:pt x="7047" y="10936"/>
                  </a:cubicBezTo>
                  <a:cubicBezTo>
                    <a:pt x="3253" y="10936"/>
                    <a:pt x="168" y="8523"/>
                    <a:pt x="168" y="5554"/>
                  </a:cubicBezTo>
                  <a:cubicBezTo>
                    <a:pt x="168" y="2586"/>
                    <a:pt x="3253" y="173"/>
                    <a:pt x="7047" y="173"/>
                  </a:cubicBezTo>
                  <a:close/>
                  <a:moveTo>
                    <a:pt x="7047" y="0"/>
                  </a:moveTo>
                  <a:cubicBezTo>
                    <a:pt x="3164" y="0"/>
                    <a:pt x="0" y="2488"/>
                    <a:pt x="0" y="5552"/>
                  </a:cubicBezTo>
                  <a:cubicBezTo>
                    <a:pt x="0" y="8612"/>
                    <a:pt x="3158" y="11103"/>
                    <a:pt x="7047" y="11103"/>
                  </a:cubicBezTo>
                  <a:cubicBezTo>
                    <a:pt x="10933" y="11103"/>
                    <a:pt x="14094" y="8612"/>
                    <a:pt x="14094" y="5552"/>
                  </a:cubicBezTo>
                  <a:cubicBezTo>
                    <a:pt x="14094" y="2488"/>
                    <a:pt x="10936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47"/>
            <p:cNvSpPr/>
            <p:nvPr/>
          </p:nvSpPr>
          <p:spPr>
            <a:xfrm>
              <a:off x="6504342" y="2042547"/>
              <a:ext cx="725620" cy="1184547"/>
            </a:xfrm>
            <a:custGeom>
              <a:avLst/>
              <a:gdLst/>
              <a:ahLst/>
              <a:cxnLst/>
              <a:rect l="l" t="t" r="r" b="b"/>
              <a:pathLst>
                <a:path w="6802" h="11104" extrusionOk="0">
                  <a:moveTo>
                    <a:pt x="3401" y="173"/>
                  </a:moveTo>
                  <a:cubicBezTo>
                    <a:pt x="5184" y="173"/>
                    <a:pt x="6635" y="2586"/>
                    <a:pt x="6635" y="5554"/>
                  </a:cubicBezTo>
                  <a:cubicBezTo>
                    <a:pt x="6635" y="8523"/>
                    <a:pt x="5184" y="10936"/>
                    <a:pt x="3401" y="10936"/>
                  </a:cubicBezTo>
                  <a:cubicBezTo>
                    <a:pt x="1619" y="10936"/>
                    <a:pt x="168" y="8523"/>
                    <a:pt x="168" y="5554"/>
                  </a:cubicBezTo>
                  <a:cubicBezTo>
                    <a:pt x="168" y="2586"/>
                    <a:pt x="1619" y="173"/>
                    <a:pt x="3401" y="173"/>
                  </a:cubicBezTo>
                  <a:close/>
                  <a:moveTo>
                    <a:pt x="3401" y="0"/>
                  </a:moveTo>
                  <a:cubicBezTo>
                    <a:pt x="1529" y="0"/>
                    <a:pt x="0" y="2488"/>
                    <a:pt x="0" y="5552"/>
                  </a:cubicBezTo>
                  <a:cubicBezTo>
                    <a:pt x="0" y="8612"/>
                    <a:pt x="1527" y="11103"/>
                    <a:pt x="3401" y="11103"/>
                  </a:cubicBezTo>
                  <a:cubicBezTo>
                    <a:pt x="5276" y="11103"/>
                    <a:pt x="6802" y="8612"/>
                    <a:pt x="6802" y="5552"/>
                  </a:cubicBezTo>
                  <a:cubicBezTo>
                    <a:pt x="6802" y="2488"/>
                    <a:pt x="5279" y="0"/>
                    <a:pt x="3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47"/>
            <p:cNvSpPr/>
            <p:nvPr/>
          </p:nvSpPr>
          <p:spPr>
            <a:xfrm>
              <a:off x="5950473" y="2454429"/>
              <a:ext cx="359076" cy="343822"/>
            </a:xfrm>
            <a:custGeom>
              <a:avLst/>
              <a:gdLst/>
              <a:ahLst/>
              <a:cxnLst/>
              <a:rect l="l" t="t" r="r" b="b"/>
              <a:pathLst>
                <a:path w="3366" h="3223" extrusionOk="0">
                  <a:moveTo>
                    <a:pt x="1842" y="0"/>
                  </a:moveTo>
                  <a:cubicBezTo>
                    <a:pt x="1605" y="61"/>
                    <a:pt x="1426" y="251"/>
                    <a:pt x="1301" y="460"/>
                  </a:cubicBezTo>
                  <a:cubicBezTo>
                    <a:pt x="1217" y="597"/>
                    <a:pt x="1142" y="792"/>
                    <a:pt x="1189" y="946"/>
                  </a:cubicBezTo>
                  <a:cubicBezTo>
                    <a:pt x="1071" y="886"/>
                    <a:pt x="940" y="862"/>
                    <a:pt x="807" y="862"/>
                  </a:cubicBezTo>
                  <a:cubicBezTo>
                    <a:pt x="730" y="862"/>
                    <a:pt x="652" y="870"/>
                    <a:pt x="575" y="884"/>
                  </a:cubicBezTo>
                  <a:cubicBezTo>
                    <a:pt x="372" y="918"/>
                    <a:pt x="196" y="1018"/>
                    <a:pt x="1" y="1096"/>
                  </a:cubicBezTo>
                  <a:cubicBezTo>
                    <a:pt x="59" y="1334"/>
                    <a:pt x="154" y="1562"/>
                    <a:pt x="322" y="1741"/>
                  </a:cubicBezTo>
                  <a:cubicBezTo>
                    <a:pt x="462" y="1888"/>
                    <a:pt x="661" y="1987"/>
                    <a:pt x="863" y="1987"/>
                  </a:cubicBezTo>
                  <a:cubicBezTo>
                    <a:pt x="902" y="1987"/>
                    <a:pt x="941" y="1983"/>
                    <a:pt x="980" y="1975"/>
                  </a:cubicBezTo>
                  <a:lnTo>
                    <a:pt x="980" y="1975"/>
                  </a:lnTo>
                  <a:cubicBezTo>
                    <a:pt x="640" y="2268"/>
                    <a:pt x="461" y="2790"/>
                    <a:pt x="637" y="3206"/>
                  </a:cubicBezTo>
                  <a:cubicBezTo>
                    <a:pt x="656" y="3218"/>
                    <a:pt x="676" y="3223"/>
                    <a:pt x="698" y="3223"/>
                  </a:cubicBezTo>
                  <a:cubicBezTo>
                    <a:pt x="724" y="3223"/>
                    <a:pt x="752" y="3216"/>
                    <a:pt x="779" y="3208"/>
                  </a:cubicBezTo>
                  <a:cubicBezTo>
                    <a:pt x="949" y="3161"/>
                    <a:pt x="1125" y="3108"/>
                    <a:pt x="1278" y="3021"/>
                  </a:cubicBezTo>
                  <a:cubicBezTo>
                    <a:pt x="1432" y="2929"/>
                    <a:pt x="1571" y="2801"/>
                    <a:pt x="1633" y="2634"/>
                  </a:cubicBezTo>
                  <a:cubicBezTo>
                    <a:pt x="1815" y="2956"/>
                    <a:pt x="2184" y="3146"/>
                    <a:pt x="2554" y="3146"/>
                  </a:cubicBezTo>
                  <a:cubicBezTo>
                    <a:pt x="2603" y="3146"/>
                    <a:pt x="2652" y="3143"/>
                    <a:pt x="2701" y="3136"/>
                  </a:cubicBezTo>
                  <a:cubicBezTo>
                    <a:pt x="2832" y="2770"/>
                    <a:pt x="2796" y="2338"/>
                    <a:pt x="2604" y="2003"/>
                  </a:cubicBezTo>
                  <a:lnTo>
                    <a:pt x="2604" y="2003"/>
                  </a:lnTo>
                  <a:cubicBezTo>
                    <a:pt x="2612" y="2004"/>
                    <a:pt x="2620" y="2004"/>
                    <a:pt x="2628" y="2004"/>
                  </a:cubicBezTo>
                  <a:cubicBezTo>
                    <a:pt x="2722" y="2004"/>
                    <a:pt x="2792" y="1948"/>
                    <a:pt x="2871" y="1889"/>
                  </a:cubicBezTo>
                  <a:cubicBezTo>
                    <a:pt x="3086" y="1719"/>
                    <a:pt x="3248" y="1512"/>
                    <a:pt x="3365" y="1261"/>
                  </a:cubicBezTo>
                  <a:cubicBezTo>
                    <a:pt x="3218" y="1038"/>
                    <a:pt x="2944" y="915"/>
                    <a:pt x="2673" y="915"/>
                  </a:cubicBezTo>
                  <a:cubicBezTo>
                    <a:pt x="2554" y="915"/>
                    <a:pt x="2436" y="938"/>
                    <a:pt x="2330" y="988"/>
                  </a:cubicBezTo>
                  <a:cubicBezTo>
                    <a:pt x="2341" y="603"/>
                    <a:pt x="2152" y="232"/>
                    <a:pt x="1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47"/>
            <p:cNvSpPr/>
            <p:nvPr/>
          </p:nvSpPr>
          <p:spPr>
            <a:xfrm>
              <a:off x="6101635" y="2503180"/>
              <a:ext cx="67954" cy="126306"/>
            </a:xfrm>
            <a:custGeom>
              <a:avLst/>
              <a:gdLst/>
              <a:ahLst/>
              <a:cxnLst/>
              <a:rect l="l" t="t" r="r" b="b"/>
              <a:pathLst>
                <a:path w="637" h="1184" extrusionOk="0">
                  <a:moveTo>
                    <a:pt x="358" y="1"/>
                  </a:moveTo>
                  <a:cubicBezTo>
                    <a:pt x="252" y="70"/>
                    <a:pt x="129" y="174"/>
                    <a:pt x="73" y="285"/>
                  </a:cubicBezTo>
                  <a:cubicBezTo>
                    <a:pt x="1" y="427"/>
                    <a:pt x="6" y="600"/>
                    <a:pt x="57" y="754"/>
                  </a:cubicBezTo>
                  <a:cubicBezTo>
                    <a:pt x="104" y="907"/>
                    <a:pt x="188" y="1047"/>
                    <a:pt x="272" y="1183"/>
                  </a:cubicBezTo>
                  <a:cubicBezTo>
                    <a:pt x="378" y="1047"/>
                    <a:pt x="464" y="902"/>
                    <a:pt x="531" y="745"/>
                  </a:cubicBezTo>
                  <a:cubicBezTo>
                    <a:pt x="592" y="598"/>
                    <a:pt x="637" y="427"/>
                    <a:pt x="581" y="277"/>
                  </a:cubicBezTo>
                  <a:cubicBezTo>
                    <a:pt x="539" y="165"/>
                    <a:pt x="450" y="8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47"/>
            <p:cNvSpPr/>
            <p:nvPr/>
          </p:nvSpPr>
          <p:spPr>
            <a:xfrm>
              <a:off x="6117423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8" y="1"/>
                  </a:moveTo>
                  <a:cubicBezTo>
                    <a:pt x="135" y="37"/>
                    <a:pt x="71" y="87"/>
                    <a:pt x="40" y="151"/>
                  </a:cubicBezTo>
                  <a:cubicBezTo>
                    <a:pt x="1" y="224"/>
                    <a:pt x="6" y="316"/>
                    <a:pt x="29" y="391"/>
                  </a:cubicBezTo>
                  <a:cubicBezTo>
                    <a:pt x="57" y="469"/>
                    <a:pt x="98" y="539"/>
                    <a:pt x="140" y="609"/>
                  </a:cubicBezTo>
                  <a:cubicBezTo>
                    <a:pt x="196" y="539"/>
                    <a:pt x="238" y="464"/>
                    <a:pt x="274" y="386"/>
                  </a:cubicBezTo>
                  <a:cubicBezTo>
                    <a:pt x="308" y="308"/>
                    <a:pt x="330" y="221"/>
                    <a:pt x="302" y="143"/>
                  </a:cubicBezTo>
                  <a:cubicBezTo>
                    <a:pt x="280" y="84"/>
                    <a:pt x="232" y="43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47"/>
            <p:cNvSpPr/>
            <p:nvPr/>
          </p:nvSpPr>
          <p:spPr>
            <a:xfrm>
              <a:off x="6143986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0" y="1"/>
                  </a:moveTo>
                  <a:cubicBezTo>
                    <a:pt x="8" y="171"/>
                    <a:pt x="36" y="344"/>
                    <a:pt x="87" y="503"/>
                  </a:cubicBezTo>
                  <a:cubicBezTo>
                    <a:pt x="137" y="656"/>
                    <a:pt x="209" y="818"/>
                    <a:pt x="352" y="893"/>
                  </a:cubicBezTo>
                  <a:cubicBezTo>
                    <a:pt x="460" y="952"/>
                    <a:pt x="586" y="958"/>
                    <a:pt x="706" y="960"/>
                  </a:cubicBezTo>
                  <a:cubicBezTo>
                    <a:pt x="737" y="838"/>
                    <a:pt x="767" y="684"/>
                    <a:pt x="737" y="556"/>
                  </a:cubicBezTo>
                  <a:cubicBezTo>
                    <a:pt x="697" y="400"/>
                    <a:pt x="580" y="268"/>
                    <a:pt x="444" y="185"/>
                  </a:cubicBezTo>
                  <a:cubicBezTo>
                    <a:pt x="307" y="101"/>
                    <a:pt x="153" y="5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47"/>
            <p:cNvSpPr/>
            <p:nvPr/>
          </p:nvSpPr>
          <p:spPr>
            <a:xfrm>
              <a:off x="6162121" y="2678771"/>
              <a:ext cx="41711" cy="51845"/>
            </a:xfrm>
            <a:custGeom>
              <a:avLst/>
              <a:gdLst/>
              <a:ahLst/>
              <a:cxnLst/>
              <a:rect l="l" t="t" r="r" b="b"/>
              <a:pathLst>
                <a:path w="391" h="486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0"/>
                    <a:pt x="23" y="176"/>
                    <a:pt x="48" y="257"/>
                  </a:cubicBezTo>
                  <a:cubicBezTo>
                    <a:pt x="70" y="335"/>
                    <a:pt x="109" y="416"/>
                    <a:pt x="182" y="455"/>
                  </a:cubicBezTo>
                  <a:cubicBezTo>
                    <a:pt x="235" y="483"/>
                    <a:pt x="299" y="483"/>
                    <a:pt x="360" y="486"/>
                  </a:cubicBezTo>
                  <a:cubicBezTo>
                    <a:pt x="377" y="425"/>
                    <a:pt x="391" y="344"/>
                    <a:pt x="377" y="285"/>
                  </a:cubicBezTo>
                  <a:cubicBezTo>
                    <a:pt x="357" y="204"/>
                    <a:pt x="299" y="137"/>
                    <a:pt x="229" y="95"/>
                  </a:cubicBezTo>
                  <a:cubicBezTo>
                    <a:pt x="159" y="54"/>
                    <a:pt x="78" y="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47"/>
            <p:cNvSpPr/>
            <p:nvPr/>
          </p:nvSpPr>
          <p:spPr>
            <a:xfrm>
              <a:off x="6040082" y="2653169"/>
              <a:ext cx="80435" cy="103050"/>
            </a:xfrm>
            <a:custGeom>
              <a:avLst/>
              <a:gdLst/>
              <a:ahLst/>
              <a:cxnLst/>
              <a:rect l="l" t="t" r="r" b="b"/>
              <a:pathLst>
                <a:path w="754" h="966" extrusionOk="0">
                  <a:moveTo>
                    <a:pt x="754" y="1"/>
                  </a:moveTo>
                  <a:cubicBezTo>
                    <a:pt x="600" y="54"/>
                    <a:pt x="447" y="104"/>
                    <a:pt x="316" y="193"/>
                  </a:cubicBezTo>
                  <a:cubicBezTo>
                    <a:pt x="179" y="280"/>
                    <a:pt x="65" y="408"/>
                    <a:pt x="26" y="564"/>
                  </a:cubicBezTo>
                  <a:cubicBezTo>
                    <a:pt x="0" y="687"/>
                    <a:pt x="34" y="840"/>
                    <a:pt x="67" y="966"/>
                  </a:cubicBezTo>
                  <a:cubicBezTo>
                    <a:pt x="187" y="960"/>
                    <a:pt x="313" y="955"/>
                    <a:pt x="416" y="896"/>
                  </a:cubicBezTo>
                  <a:cubicBezTo>
                    <a:pt x="556" y="815"/>
                    <a:pt x="628" y="656"/>
                    <a:pt x="676" y="503"/>
                  </a:cubicBezTo>
                  <a:cubicBezTo>
                    <a:pt x="723" y="338"/>
                    <a:pt x="751" y="17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47"/>
            <p:cNvSpPr/>
            <p:nvPr/>
          </p:nvSpPr>
          <p:spPr>
            <a:xfrm>
              <a:off x="6057684" y="2673971"/>
              <a:ext cx="48538" cy="62086"/>
            </a:xfrm>
            <a:custGeom>
              <a:avLst/>
              <a:gdLst/>
              <a:ahLst/>
              <a:cxnLst/>
              <a:rect l="l" t="t" r="r" b="b"/>
              <a:pathLst>
                <a:path w="455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0" y="32"/>
                    <a:pt x="268" y="65"/>
                    <a:pt x="190" y="115"/>
                  </a:cubicBezTo>
                  <a:cubicBezTo>
                    <a:pt x="109" y="168"/>
                    <a:pt x="39" y="249"/>
                    <a:pt x="17" y="344"/>
                  </a:cubicBezTo>
                  <a:cubicBezTo>
                    <a:pt x="0" y="414"/>
                    <a:pt x="17" y="503"/>
                    <a:pt x="39" y="581"/>
                  </a:cubicBezTo>
                  <a:cubicBezTo>
                    <a:pt x="112" y="576"/>
                    <a:pt x="184" y="573"/>
                    <a:pt x="248" y="539"/>
                  </a:cubicBezTo>
                  <a:cubicBezTo>
                    <a:pt x="332" y="489"/>
                    <a:pt x="377" y="394"/>
                    <a:pt x="405" y="302"/>
                  </a:cubicBezTo>
                  <a:cubicBezTo>
                    <a:pt x="432" y="202"/>
                    <a:pt x="449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47"/>
            <p:cNvSpPr/>
            <p:nvPr/>
          </p:nvSpPr>
          <p:spPr>
            <a:xfrm>
              <a:off x="5993677" y="2579028"/>
              <a:ext cx="118519" cy="65500"/>
            </a:xfrm>
            <a:custGeom>
              <a:avLst/>
              <a:gdLst/>
              <a:ahLst/>
              <a:cxnLst/>
              <a:rect l="l" t="t" r="r" b="b"/>
              <a:pathLst>
                <a:path w="1111" h="614" extrusionOk="0">
                  <a:moveTo>
                    <a:pt x="388" y="1"/>
                  </a:moveTo>
                  <a:cubicBezTo>
                    <a:pt x="385" y="1"/>
                    <a:pt x="382" y="1"/>
                    <a:pt x="380" y="1"/>
                  </a:cubicBezTo>
                  <a:cubicBezTo>
                    <a:pt x="251" y="1"/>
                    <a:pt x="109" y="71"/>
                    <a:pt x="0" y="138"/>
                  </a:cubicBezTo>
                  <a:cubicBezTo>
                    <a:pt x="36" y="252"/>
                    <a:pt x="73" y="372"/>
                    <a:pt x="156" y="459"/>
                  </a:cubicBezTo>
                  <a:cubicBezTo>
                    <a:pt x="268" y="573"/>
                    <a:pt x="444" y="604"/>
                    <a:pt x="603" y="612"/>
                  </a:cubicBezTo>
                  <a:cubicBezTo>
                    <a:pt x="630" y="613"/>
                    <a:pt x="656" y="614"/>
                    <a:pt x="683" y="614"/>
                  </a:cubicBezTo>
                  <a:cubicBezTo>
                    <a:pt x="828" y="614"/>
                    <a:pt x="969" y="595"/>
                    <a:pt x="1111" y="565"/>
                  </a:cubicBezTo>
                  <a:cubicBezTo>
                    <a:pt x="1021" y="428"/>
                    <a:pt x="932" y="294"/>
                    <a:pt x="812" y="185"/>
                  </a:cubicBezTo>
                  <a:cubicBezTo>
                    <a:pt x="697" y="81"/>
                    <a:pt x="547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47"/>
            <p:cNvSpPr/>
            <p:nvPr/>
          </p:nvSpPr>
          <p:spPr>
            <a:xfrm>
              <a:off x="6023120" y="2597483"/>
              <a:ext cx="59313" cy="32963"/>
            </a:xfrm>
            <a:custGeom>
              <a:avLst/>
              <a:gdLst/>
              <a:ahLst/>
              <a:cxnLst/>
              <a:rect l="l" t="t" r="r" b="b"/>
              <a:pathLst>
                <a:path w="556" h="309" extrusionOk="0">
                  <a:moveTo>
                    <a:pt x="193" y="1"/>
                  </a:moveTo>
                  <a:cubicBezTo>
                    <a:pt x="129" y="4"/>
                    <a:pt x="56" y="37"/>
                    <a:pt x="0" y="71"/>
                  </a:cubicBezTo>
                  <a:cubicBezTo>
                    <a:pt x="17" y="129"/>
                    <a:pt x="34" y="188"/>
                    <a:pt x="76" y="230"/>
                  </a:cubicBezTo>
                  <a:cubicBezTo>
                    <a:pt x="132" y="288"/>
                    <a:pt x="221" y="302"/>
                    <a:pt x="299" y="308"/>
                  </a:cubicBezTo>
                  <a:cubicBezTo>
                    <a:pt x="308" y="308"/>
                    <a:pt x="316" y="308"/>
                    <a:pt x="325" y="308"/>
                  </a:cubicBezTo>
                  <a:cubicBezTo>
                    <a:pt x="401" y="308"/>
                    <a:pt x="481" y="298"/>
                    <a:pt x="556" y="283"/>
                  </a:cubicBezTo>
                  <a:cubicBezTo>
                    <a:pt x="514" y="216"/>
                    <a:pt x="463" y="146"/>
                    <a:pt x="408" y="93"/>
                  </a:cubicBezTo>
                  <a:cubicBezTo>
                    <a:pt x="349" y="37"/>
                    <a:pt x="27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47"/>
            <p:cNvSpPr/>
            <p:nvPr/>
          </p:nvSpPr>
          <p:spPr>
            <a:xfrm>
              <a:off x="6151133" y="2579028"/>
              <a:ext cx="118199" cy="65500"/>
            </a:xfrm>
            <a:custGeom>
              <a:avLst/>
              <a:gdLst/>
              <a:ahLst/>
              <a:cxnLst/>
              <a:rect l="l" t="t" r="r" b="b"/>
              <a:pathLst>
                <a:path w="1108" h="614" extrusionOk="0">
                  <a:moveTo>
                    <a:pt x="720" y="1"/>
                  </a:moveTo>
                  <a:cubicBezTo>
                    <a:pt x="564" y="1"/>
                    <a:pt x="414" y="81"/>
                    <a:pt x="296" y="185"/>
                  </a:cubicBezTo>
                  <a:cubicBezTo>
                    <a:pt x="179" y="294"/>
                    <a:pt x="86" y="428"/>
                    <a:pt x="0" y="565"/>
                  </a:cubicBezTo>
                  <a:cubicBezTo>
                    <a:pt x="141" y="595"/>
                    <a:pt x="283" y="614"/>
                    <a:pt x="426" y="614"/>
                  </a:cubicBezTo>
                  <a:cubicBezTo>
                    <a:pt x="452" y="614"/>
                    <a:pt x="479" y="613"/>
                    <a:pt x="505" y="612"/>
                  </a:cubicBezTo>
                  <a:cubicBezTo>
                    <a:pt x="667" y="604"/>
                    <a:pt x="840" y="573"/>
                    <a:pt x="951" y="459"/>
                  </a:cubicBezTo>
                  <a:cubicBezTo>
                    <a:pt x="1035" y="372"/>
                    <a:pt x="1074" y="252"/>
                    <a:pt x="1108" y="138"/>
                  </a:cubicBezTo>
                  <a:cubicBezTo>
                    <a:pt x="996" y="71"/>
                    <a:pt x="854" y="1"/>
                    <a:pt x="728" y="1"/>
                  </a:cubicBezTo>
                  <a:cubicBezTo>
                    <a:pt x="725" y="1"/>
                    <a:pt x="723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47"/>
            <p:cNvSpPr/>
            <p:nvPr/>
          </p:nvSpPr>
          <p:spPr>
            <a:xfrm>
              <a:off x="6180790" y="2597483"/>
              <a:ext cx="58779" cy="32963"/>
            </a:xfrm>
            <a:custGeom>
              <a:avLst/>
              <a:gdLst/>
              <a:ahLst/>
              <a:cxnLst/>
              <a:rect l="l" t="t" r="r" b="b"/>
              <a:pathLst>
                <a:path w="551" h="309" extrusionOk="0">
                  <a:moveTo>
                    <a:pt x="364" y="1"/>
                  </a:moveTo>
                  <a:cubicBezTo>
                    <a:pt x="283" y="1"/>
                    <a:pt x="207" y="37"/>
                    <a:pt x="146" y="93"/>
                  </a:cubicBezTo>
                  <a:cubicBezTo>
                    <a:pt x="90" y="146"/>
                    <a:pt x="43" y="216"/>
                    <a:pt x="1" y="283"/>
                  </a:cubicBezTo>
                  <a:cubicBezTo>
                    <a:pt x="71" y="298"/>
                    <a:pt x="150" y="308"/>
                    <a:pt x="226" y="308"/>
                  </a:cubicBezTo>
                  <a:cubicBezTo>
                    <a:pt x="235" y="308"/>
                    <a:pt x="243" y="308"/>
                    <a:pt x="252" y="308"/>
                  </a:cubicBezTo>
                  <a:cubicBezTo>
                    <a:pt x="333" y="302"/>
                    <a:pt x="419" y="288"/>
                    <a:pt x="475" y="230"/>
                  </a:cubicBezTo>
                  <a:cubicBezTo>
                    <a:pt x="517" y="185"/>
                    <a:pt x="534" y="129"/>
                    <a:pt x="551" y="71"/>
                  </a:cubicBezTo>
                  <a:cubicBezTo>
                    <a:pt x="495" y="37"/>
                    <a:pt x="425" y="4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47"/>
            <p:cNvSpPr/>
            <p:nvPr/>
          </p:nvSpPr>
          <p:spPr>
            <a:xfrm>
              <a:off x="7430836" y="2454429"/>
              <a:ext cx="358650" cy="343822"/>
            </a:xfrm>
            <a:custGeom>
              <a:avLst/>
              <a:gdLst/>
              <a:ahLst/>
              <a:cxnLst/>
              <a:rect l="l" t="t" r="r" b="b"/>
              <a:pathLst>
                <a:path w="3362" h="3223" extrusionOk="0">
                  <a:moveTo>
                    <a:pt x="1839" y="0"/>
                  </a:moveTo>
                  <a:cubicBezTo>
                    <a:pt x="1601" y="61"/>
                    <a:pt x="1423" y="251"/>
                    <a:pt x="1297" y="460"/>
                  </a:cubicBezTo>
                  <a:cubicBezTo>
                    <a:pt x="1214" y="597"/>
                    <a:pt x="1136" y="792"/>
                    <a:pt x="1186" y="946"/>
                  </a:cubicBezTo>
                  <a:cubicBezTo>
                    <a:pt x="1066" y="886"/>
                    <a:pt x="935" y="862"/>
                    <a:pt x="803" y="862"/>
                  </a:cubicBezTo>
                  <a:cubicBezTo>
                    <a:pt x="726" y="862"/>
                    <a:pt x="648" y="870"/>
                    <a:pt x="572" y="884"/>
                  </a:cubicBezTo>
                  <a:cubicBezTo>
                    <a:pt x="366" y="918"/>
                    <a:pt x="193" y="1018"/>
                    <a:pt x="0" y="1096"/>
                  </a:cubicBezTo>
                  <a:cubicBezTo>
                    <a:pt x="59" y="1334"/>
                    <a:pt x="154" y="1562"/>
                    <a:pt x="321" y="1741"/>
                  </a:cubicBezTo>
                  <a:cubicBezTo>
                    <a:pt x="461" y="1888"/>
                    <a:pt x="660" y="1987"/>
                    <a:pt x="862" y="1987"/>
                  </a:cubicBezTo>
                  <a:cubicBezTo>
                    <a:pt x="901" y="1987"/>
                    <a:pt x="941" y="1983"/>
                    <a:pt x="979" y="1975"/>
                  </a:cubicBezTo>
                  <a:lnTo>
                    <a:pt x="979" y="1975"/>
                  </a:lnTo>
                  <a:cubicBezTo>
                    <a:pt x="639" y="2268"/>
                    <a:pt x="460" y="2790"/>
                    <a:pt x="633" y="3206"/>
                  </a:cubicBezTo>
                  <a:cubicBezTo>
                    <a:pt x="652" y="3218"/>
                    <a:pt x="673" y="3223"/>
                    <a:pt x="696" y="3223"/>
                  </a:cubicBezTo>
                  <a:cubicBezTo>
                    <a:pt x="723" y="3223"/>
                    <a:pt x="751" y="3216"/>
                    <a:pt x="778" y="3208"/>
                  </a:cubicBezTo>
                  <a:cubicBezTo>
                    <a:pt x="949" y="3161"/>
                    <a:pt x="1122" y="3108"/>
                    <a:pt x="1275" y="3021"/>
                  </a:cubicBezTo>
                  <a:cubicBezTo>
                    <a:pt x="1428" y="2929"/>
                    <a:pt x="1568" y="2801"/>
                    <a:pt x="1632" y="2634"/>
                  </a:cubicBezTo>
                  <a:cubicBezTo>
                    <a:pt x="1814" y="2956"/>
                    <a:pt x="2183" y="3146"/>
                    <a:pt x="2551" y="3146"/>
                  </a:cubicBezTo>
                  <a:cubicBezTo>
                    <a:pt x="2600" y="3146"/>
                    <a:pt x="2649" y="3143"/>
                    <a:pt x="2698" y="3136"/>
                  </a:cubicBezTo>
                  <a:cubicBezTo>
                    <a:pt x="2832" y="2770"/>
                    <a:pt x="2795" y="2338"/>
                    <a:pt x="2600" y="2003"/>
                  </a:cubicBezTo>
                  <a:lnTo>
                    <a:pt x="2600" y="2003"/>
                  </a:lnTo>
                  <a:cubicBezTo>
                    <a:pt x="2609" y="2004"/>
                    <a:pt x="2617" y="2004"/>
                    <a:pt x="2626" y="2004"/>
                  </a:cubicBezTo>
                  <a:cubicBezTo>
                    <a:pt x="2721" y="2004"/>
                    <a:pt x="2788" y="1948"/>
                    <a:pt x="2868" y="1889"/>
                  </a:cubicBezTo>
                  <a:cubicBezTo>
                    <a:pt x="3083" y="1719"/>
                    <a:pt x="3247" y="1512"/>
                    <a:pt x="3362" y="1261"/>
                  </a:cubicBezTo>
                  <a:cubicBezTo>
                    <a:pt x="3214" y="1038"/>
                    <a:pt x="2940" y="915"/>
                    <a:pt x="2669" y="915"/>
                  </a:cubicBezTo>
                  <a:cubicBezTo>
                    <a:pt x="2551" y="915"/>
                    <a:pt x="2433" y="938"/>
                    <a:pt x="2327" y="988"/>
                  </a:cubicBezTo>
                  <a:cubicBezTo>
                    <a:pt x="2335" y="603"/>
                    <a:pt x="2148" y="232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47"/>
            <p:cNvSpPr/>
            <p:nvPr/>
          </p:nvSpPr>
          <p:spPr>
            <a:xfrm>
              <a:off x="7581358" y="2503180"/>
              <a:ext cx="68274" cy="126306"/>
            </a:xfrm>
            <a:custGeom>
              <a:avLst/>
              <a:gdLst/>
              <a:ahLst/>
              <a:cxnLst/>
              <a:rect l="l" t="t" r="r" b="b"/>
              <a:pathLst>
                <a:path w="640" h="1184" extrusionOk="0">
                  <a:moveTo>
                    <a:pt x="361" y="1"/>
                  </a:moveTo>
                  <a:cubicBezTo>
                    <a:pt x="255" y="70"/>
                    <a:pt x="129" y="174"/>
                    <a:pt x="73" y="285"/>
                  </a:cubicBezTo>
                  <a:cubicBezTo>
                    <a:pt x="1" y="427"/>
                    <a:pt x="9" y="600"/>
                    <a:pt x="57" y="754"/>
                  </a:cubicBezTo>
                  <a:cubicBezTo>
                    <a:pt x="104" y="907"/>
                    <a:pt x="188" y="1047"/>
                    <a:pt x="271" y="1183"/>
                  </a:cubicBezTo>
                  <a:cubicBezTo>
                    <a:pt x="377" y="1047"/>
                    <a:pt x="464" y="902"/>
                    <a:pt x="531" y="745"/>
                  </a:cubicBezTo>
                  <a:cubicBezTo>
                    <a:pt x="595" y="598"/>
                    <a:pt x="640" y="427"/>
                    <a:pt x="584" y="277"/>
                  </a:cubicBezTo>
                  <a:cubicBezTo>
                    <a:pt x="542" y="165"/>
                    <a:pt x="450" y="8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47"/>
            <p:cNvSpPr/>
            <p:nvPr/>
          </p:nvSpPr>
          <p:spPr>
            <a:xfrm>
              <a:off x="7597787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4" y="1"/>
                  </a:moveTo>
                  <a:cubicBezTo>
                    <a:pt x="129" y="37"/>
                    <a:pt x="67" y="87"/>
                    <a:pt x="39" y="151"/>
                  </a:cubicBezTo>
                  <a:cubicBezTo>
                    <a:pt x="0" y="224"/>
                    <a:pt x="3" y="316"/>
                    <a:pt x="28" y="391"/>
                  </a:cubicBezTo>
                  <a:cubicBezTo>
                    <a:pt x="56" y="469"/>
                    <a:pt x="98" y="539"/>
                    <a:pt x="140" y="609"/>
                  </a:cubicBezTo>
                  <a:cubicBezTo>
                    <a:pt x="195" y="539"/>
                    <a:pt x="237" y="464"/>
                    <a:pt x="274" y="386"/>
                  </a:cubicBezTo>
                  <a:cubicBezTo>
                    <a:pt x="307" y="308"/>
                    <a:pt x="329" y="221"/>
                    <a:pt x="301" y="143"/>
                  </a:cubicBezTo>
                  <a:cubicBezTo>
                    <a:pt x="279" y="84"/>
                    <a:pt x="232" y="43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47"/>
            <p:cNvSpPr/>
            <p:nvPr/>
          </p:nvSpPr>
          <p:spPr>
            <a:xfrm>
              <a:off x="7623923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1" y="1"/>
                  </a:moveTo>
                  <a:cubicBezTo>
                    <a:pt x="6" y="171"/>
                    <a:pt x="34" y="344"/>
                    <a:pt x="87" y="503"/>
                  </a:cubicBezTo>
                  <a:cubicBezTo>
                    <a:pt x="135" y="656"/>
                    <a:pt x="210" y="818"/>
                    <a:pt x="352" y="893"/>
                  </a:cubicBezTo>
                  <a:cubicBezTo>
                    <a:pt x="461" y="952"/>
                    <a:pt x="587" y="958"/>
                    <a:pt x="704" y="960"/>
                  </a:cubicBezTo>
                  <a:cubicBezTo>
                    <a:pt x="740" y="838"/>
                    <a:pt x="768" y="684"/>
                    <a:pt x="734" y="556"/>
                  </a:cubicBezTo>
                  <a:cubicBezTo>
                    <a:pt x="698" y="400"/>
                    <a:pt x="578" y="268"/>
                    <a:pt x="441" y="185"/>
                  </a:cubicBezTo>
                  <a:cubicBezTo>
                    <a:pt x="308" y="101"/>
                    <a:pt x="154" y="5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47"/>
            <p:cNvSpPr/>
            <p:nvPr/>
          </p:nvSpPr>
          <p:spPr>
            <a:xfrm>
              <a:off x="7642058" y="2678771"/>
              <a:ext cx="42138" cy="51845"/>
            </a:xfrm>
            <a:custGeom>
              <a:avLst/>
              <a:gdLst/>
              <a:ahLst/>
              <a:cxnLst/>
              <a:rect l="l" t="t" r="r" b="b"/>
              <a:pathLst>
                <a:path w="395" h="48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90"/>
                    <a:pt x="20" y="176"/>
                    <a:pt x="45" y="257"/>
                  </a:cubicBezTo>
                  <a:cubicBezTo>
                    <a:pt x="71" y="335"/>
                    <a:pt x="110" y="416"/>
                    <a:pt x="182" y="455"/>
                  </a:cubicBezTo>
                  <a:cubicBezTo>
                    <a:pt x="235" y="483"/>
                    <a:pt x="297" y="483"/>
                    <a:pt x="361" y="486"/>
                  </a:cubicBezTo>
                  <a:cubicBezTo>
                    <a:pt x="380" y="425"/>
                    <a:pt x="394" y="344"/>
                    <a:pt x="377" y="285"/>
                  </a:cubicBezTo>
                  <a:cubicBezTo>
                    <a:pt x="355" y="204"/>
                    <a:pt x="297" y="137"/>
                    <a:pt x="227" y="95"/>
                  </a:cubicBezTo>
                  <a:cubicBezTo>
                    <a:pt x="157" y="54"/>
                    <a:pt x="76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47"/>
            <p:cNvSpPr/>
            <p:nvPr/>
          </p:nvSpPr>
          <p:spPr>
            <a:xfrm>
              <a:off x="7520126" y="2653169"/>
              <a:ext cx="80755" cy="103050"/>
            </a:xfrm>
            <a:custGeom>
              <a:avLst/>
              <a:gdLst/>
              <a:ahLst/>
              <a:cxnLst/>
              <a:rect l="l" t="t" r="r" b="b"/>
              <a:pathLst>
                <a:path w="757" h="966" extrusionOk="0">
                  <a:moveTo>
                    <a:pt x="756" y="1"/>
                  </a:moveTo>
                  <a:lnTo>
                    <a:pt x="756" y="1"/>
                  </a:lnTo>
                  <a:cubicBezTo>
                    <a:pt x="603" y="54"/>
                    <a:pt x="449" y="104"/>
                    <a:pt x="318" y="193"/>
                  </a:cubicBezTo>
                  <a:cubicBezTo>
                    <a:pt x="181" y="280"/>
                    <a:pt x="67" y="408"/>
                    <a:pt x="28" y="564"/>
                  </a:cubicBezTo>
                  <a:cubicBezTo>
                    <a:pt x="0" y="687"/>
                    <a:pt x="31" y="840"/>
                    <a:pt x="70" y="966"/>
                  </a:cubicBezTo>
                  <a:cubicBezTo>
                    <a:pt x="187" y="960"/>
                    <a:pt x="313" y="955"/>
                    <a:pt x="419" y="896"/>
                  </a:cubicBezTo>
                  <a:cubicBezTo>
                    <a:pt x="558" y="815"/>
                    <a:pt x="631" y="656"/>
                    <a:pt x="675" y="503"/>
                  </a:cubicBezTo>
                  <a:cubicBezTo>
                    <a:pt x="725" y="338"/>
                    <a:pt x="753" y="171"/>
                    <a:pt x="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47"/>
            <p:cNvSpPr/>
            <p:nvPr/>
          </p:nvSpPr>
          <p:spPr>
            <a:xfrm>
              <a:off x="7537621" y="2673971"/>
              <a:ext cx="48645" cy="62086"/>
            </a:xfrm>
            <a:custGeom>
              <a:avLst/>
              <a:gdLst/>
              <a:ahLst/>
              <a:cxnLst/>
              <a:rect l="l" t="t" r="r" b="b"/>
              <a:pathLst>
                <a:path w="456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3" y="32"/>
                    <a:pt x="271" y="65"/>
                    <a:pt x="190" y="115"/>
                  </a:cubicBezTo>
                  <a:cubicBezTo>
                    <a:pt x="112" y="168"/>
                    <a:pt x="42" y="249"/>
                    <a:pt x="20" y="344"/>
                  </a:cubicBezTo>
                  <a:cubicBezTo>
                    <a:pt x="1" y="414"/>
                    <a:pt x="20" y="503"/>
                    <a:pt x="42" y="581"/>
                  </a:cubicBezTo>
                  <a:cubicBezTo>
                    <a:pt x="115" y="576"/>
                    <a:pt x="188" y="573"/>
                    <a:pt x="252" y="539"/>
                  </a:cubicBezTo>
                  <a:cubicBezTo>
                    <a:pt x="335" y="489"/>
                    <a:pt x="380" y="394"/>
                    <a:pt x="408" y="302"/>
                  </a:cubicBezTo>
                  <a:cubicBezTo>
                    <a:pt x="436" y="202"/>
                    <a:pt x="453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47"/>
            <p:cNvSpPr/>
            <p:nvPr/>
          </p:nvSpPr>
          <p:spPr>
            <a:xfrm>
              <a:off x="7473614" y="2579028"/>
              <a:ext cx="118305" cy="65500"/>
            </a:xfrm>
            <a:custGeom>
              <a:avLst/>
              <a:gdLst/>
              <a:ahLst/>
              <a:cxnLst/>
              <a:rect l="l" t="t" r="r" b="b"/>
              <a:pathLst>
                <a:path w="1109" h="614" extrusionOk="0">
                  <a:moveTo>
                    <a:pt x="388" y="1"/>
                  </a:moveTo>
                  <a:cubicBezTo>
                    <a:pt x="386" y="1"/>
                    <a:pt x="383" y="1"/>
                    <a:pt x="380" y="1"/>
                  </a:cubicBezTo>
                  <a:cubicBezTo>
                    <a:pt x="255" y="1"/>
                    <a:pt x="112" y="71"/>
                    <a:pt x="1" y="138"/>
                  </a:cubicBezTo>
                  <a:cubicBezTo>
                    <a:pt x="34" y="252"/>
                    <a:pt x="73" y="372"/>
                    <a:pt x="157" y="459"/>
                  </a:cubicBezTo>
                  <a:cubicBezTo>
                    <a:pt x="269" y="573"/>
                    <a:pt x="442" y="604"/>
                    <a:pt x="603" y="612"/>
                  </a:cubicBezTo>
                  <a:cubicBezTo>
                    <a:pt x="630" y="613"/>
                    <a:pt x="656" y="614"/>
                    <a:pt x="682" y="614"/>
                  </a:cubicBezTo>
                  <a:cubicBezTo>
                    <a:pt x="825" y="614"/>
                    <a:pt x="967" y="595"/>
                    <a:pt x="1108" y="565"/>
                  </a:cubicBezTo>
                  <a:cubicBezTo>
                    <a:pt x="1022" y="428"/>
                    <a:pt x="930" y="294"/>
                    <a:pt x="813" y="185"/>
                  </a:cubicBezTo>
                  <a:cubicBezTo>
                    <a:pt x="695" y="81"/>
                    <a:pt x="544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47"/>
            <p:cNvSpPr/>
            <p:nvPr/>
          </p:nvSpPr>
          <p:spPr>
            <a:xfrm>
              <a:off x="7503377" y="2597483"/>
              <a:ext cx="59099" cy="32963"/>
            </a:xfrm>
            <a:custGeom>
              <a:avLst/>
              <a:gdLst/>
              <a:ahLst/>
              <a:cxnLst/>
              <a:rect l="l" t="t" r="r" b="b"/>
              <a:pathLst>
                <a:path w="554" h="309" extrusionOk="0">
                  <a:moveTo>
                    <a:pt x="191" y="1"/>
                  </a:moveTo>
                  <a:cubicBezTo>
                    <a:pt x="126" y="4"/>
                    <a:pt x="51" y="37"/>
                    <a:pt x="1" y="71"/>
                  </a:cubicBezTo>
                  <a:cubicBezTo>
                    <a:pt x="18" y="129"/>
                    <a:pt x="34" y="188"/>
                    <a:pt x="76" y="230"/>
                  </a:cubicBezTo>
                  <a:cubicBezTo>
                    <a:pt x="132" y="288"/>
                    <a:pt x="218" y="302"/>
                    <a:pt x="299" y="308"/>
                  </a:cubicBezTo>
                  <a:cubicBezTo>
                    <a:pt x="308" y="308"/>
                    <a:pt x="317" y="308"/>
                    <a:pt x="325" y="308"/>
                  </a:cubicBezTo>
                  <a:cubicBezTo>
                    <a:pt x="401" y="308"/>
                    <a:pt x="478" y="298"/>
                    <a:pt x="553" y="283"/>
                  </a:cubicBezTo>
                  <a:cubicBezTo>
                    <a:pt x="511" y="216"/>
                    <a:pt x="464" y="146"/>
                    <a:pt x="408" y="93"/>
                  </a:cubicBezTo>
                  <a:cubicBezTo>
                    <a:pt x="350" y="37"/>
                    <a:pt x="271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47"/>
            <p:cNvSpPr/>
            <p:nvPr/>
          </p:nvSpPr>
          <p:spPr>
            <a:xfrm>
              <a:off x="7630750" y="2579028"/>
              <a:ext cx="118625" cy="65500"/>
            </a:xfrm>
            <a:custGeom>
              <a:avLst/>
              <a:gdLst/>
              <a:ahLst/>
              <a:cxnLst/>
              <a:rect l="l" t="t" r="r" b="b"/>
              <a:pathLst>
                <a:path w="1112" h="614" extrusionOk="0">
                  <a:moveTo>
                    <a:pt x="724" y="1"/>
                  </a:moveTo>
                  <a:cubicBezTo>
                    <a:pt x="565" y="1"/>
                    <a:pt x="415" y="81"/>
                    <a:pt x="297" y="185"/>
                  </a:cubicBezTo>
                  <a:cubicBezTo>
                    <a:pt x="179" y="294"/>
                    <a:pt x="87" y="428"/>
                    <a:pt x="1" y="565"/>
                  </a:cubicBezTo>
                  <a:cubicBezTo>
                    <a:pt x="142" y="595"/>
                    <a:pt x="284" y="614"/>
                    <a:pt x="427" y="614"/>
                  </a:cubicBezTo>
                  <a:cubicBezTo>
                    <a:pt x="453" y="614"/>
                    <a:pt x="479" y="613"/>
                    <a:pt x="506" y="612"/>
                  </a:cubicBezTo>
                  <a:cubicBezTo>
                    <a:pt x="668" y="604"/>
                    <a:pt x="843" y="573"/>
                    <a:pt x="955" y="459"/>
                  </a:cubicBezTo>
                  <a:cubicBezTo>
                    <a:pt x="1039" y="372"/>
                    <a:pt x="1075" y="252"/>
                    <a:pt x="1111" y="138"/>
                  </a:cubicBezTo>
                  <a:cubicBezTo>
                    <a:pt x="1000" y="71"/>
                    <a:pt x="860" y="1"/>
                    <a:pt x="732" y="1"/>
                  </a:cubicBezTo>
                  <a:cubicBezTo>
                    <a:pt x="729" y="1"/>
                    <a:pt x="726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47"/>
            <p:cNvSpPr/>
            <p:nvPr/>
          </p:nvSpPr>
          <p:spPr>
            <a:xfrm>
              <a:off x="7661153" y="2597483"/>
              <a:ext cx="58673" cy="32963"/>
            </a:xfrm>
            <a:custGeom>
              <a:avLst/>
              <a:gdLst/>
              <a:ahLst/>
              <a:cxnLst/>
              <a:rect l="l" t="t" r="r" b="b"/>
              <a:pathLst>
                <a:path w="550" h="309" extrusionOk="0">
                  <a:moveTo>
                    <a:pt x="360" y="1"/>
                  </a:moveTo>
                  <a:cubicBezTo>
                    <a:pt x="282" y="1"/>
                    <a:pt x="204" y="37"/>
                    <a:pt x="145" y="93"/>
                  </a:cubicBezTo>
                  <a:cubicBezTo>
                    <a:pt x="90" y="146"/>
                    <a:pt x="42" y="216"/>
                    <a:pt x="0" y="283"/>
                  </a:cubicBezTo>
                  <a:cubicBezTo>
                    <a:pt x="70" y="298"/>
                    <a:pt x="149" y="308"/>
                    <a:pt x="225" y="308"/>
                  </a:cubicBezTo>
                  <a:cubicBezTo>
                    <a:pt x="234" y="308"/>
                    <a:pt x="243" y="308"/>
                    <a:pt x="251" y="308"/>
                  </a:cubicBezTo>
                  <a:cubicBezTo>
                    <a:pt x="330" y="302"/>
                    <a:pt x="419" y="288"/>
                    <a:pt x="475" y="230"/>
                  </a:cubicBezTo>
                  <a:cubicBezTo>
                    <a:pt x="517" y="185"/>
                    <a:pt x="533" y="129"/>
                    <a:pt x="550" y="71"/>
                  </a:cubicBezTo>
                  <a:cubicBezTo>
                    <a:pt x="494" y="37"/>
                    <a:pt x="424" y="4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47"/>
            <p:cNvSpPr/>
            <p:nvPr/>
          </p:nvSpPr>
          <p:spPr>
            <a:xfrm>
              <a:off x="6832589" y="2203523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2"/>
                    <a:pt x="146" y="648"/>
                    <a:pt x="324" y="648"/>
                  </a:cubicBezTo>
                  <a:cubicBezTo>
                    <a:pt x="503" y="648"/>
                    <a:pt x="648" y="502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47"/>
            <p:cNvSpPr/>
            <p:nvPr/>
          </p:nvSpPr>
          <p:spPr>
            <a:xfrm>
              <a:off x="7314771" y="2600470"/>
              <a:ext cx="69127" cy="69234"/>
            </a:xfrm>
            <a:custGeom>
              <a:avLst/>
              <a:gdLst/>
              <a:ahLst/>
              <a:cxnLst/>
              <a:rect l="l" t="t" r="r" b="b"/>
              <a:pathLst>
                <a:path w="648" h="649" extrusionOk="0">
                  <a:moveTo>
                    <a:pt x="324" y="1"/>
                  </a:moveTo>
                  <a:cubicBezTo>
                    <a:pt x="145" y="1"/>
                    <a:pt x="0" y="146"/>
                    <a:pt x="0" y="324"/>
                  </a:cubicBezTo>
                  <a:cubicBezTo>
                    <a:pt x="0" y="503"/>
                    <a:pt x="145" y="648"/>
                    <a:pt x="324" y="648"/>
                  </a:cubicBezTo>
                  <a:cubicBezTo>
                    <a:pt x="502" y="648"/>
                    <a:pt x="647" y="506"/>
                    <a:pt x="647" y="324"/>
                  </a:cubicBezTo>
                  <a:cubicBezTo>
                    <a:pt x="647" y="146"/>
                    <a:pt x="50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47"/>
            <p:cNvSpPr/>
            <p:nvPr/>
          </p:nvSpPr>
          <p:spPr>
            <a:xfrm>
              <a:off x="6348060" y="2600470"/>
              <a:ext cx="69447" cy="69234"/>
            </a:xfrm>
            <a:custGeom>
              <a:avLst/>
              <a:gdLst/>
              <a:ahLst/>
              <a:cxnLst/>
              <a:rect l="l" t="t" r="r" b="b"/>
              <a:pathLst>
                <a:path w="651" h="649" extrusionOk="0">
                  <a:moveTo>
                    <a:pt x="324" y="1"/>
                  </a:moveTo>
                  <a:cubicBezTo>
                    <a:pt x="146" y="1"/>
                    <a:pt x="1" y="146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6" y="648"/>
                    <a:pt x="651" y="503"/>
                    <a:pt x="651" y="324"/>
                  </a:cubicBezTo>
                  <a:cubicBezTo>
                    <a:pt x="651" y="146"/>
                    <a:pt x="506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47"/>
            <p:cNvSpPr/>
            <p:nvPr/>
          </p:nvSpPr>
          <p:spPr>
            <a:xfrm>
              <a:off x="6832589" y="2991870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3" y="648"/>
                    <a:pt x="648" y="503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47"/>
            <p:cNvSpPr/>
            <p:nvPr/>
          </p:nvSpPr>
          <p:spPr>
            <a:xfrm>
              <a:off x="6554374" y="2326736"/>
              <a:ext cx="626197" cy="598887"/>
            </a:xfrm>
            <a:custGeom>
              <a:avLst/>
              <a:gdLst/>
              <a:ahLst/>
              <a:cxnLst/>
              <a:rect l="l" t="t" r="r" b="b"/>
              <a:pathLst>
                <a:path w="5870" h="5614" extrusionOk="0">
                  <a:moveTo>
                    <a:pt x="3203" y="0"/>
                  </a:moveTo>
                  <a:cubicBezTo>
                    <a:pt x="2793" y="101"/>
                    <a:pt x="2483" y="441"/>
                    <a:pt x="2263" y="801"/>
                  </a:cubicBezTo>
                  <a:cubicBezTo>
                    <a:pt x="2120" y="1038"/>
                    <a:pt x="1981" y="1384"/>
                    <a:pt x="2067" y="1643"/>
                  </a:cubicBezTo>
                  <a:cubicBezTo>
                    <a:pt x="1855" y="1541"/>
                    <a:pt x="1621" y="1498"/>
                    <a:pt x="1387" y="1498"/>
                  </a:cubicBezTo>
                  <a:cubicBezTo>
                    <a:pt x="1257" y="1498"/>
                    <a:pt x="1128" y="1511"/>
                    <a:pt x="1002" y="1535"/>
                  </a:cubicBezTo>
                  <a:cubicBezTo>
                    <a:pt x="642" y="1596"/>
                    <a:pt x="338" y="1772"/>
                    <a:pt x="0" y="1906"/>
                  </a:cubicBezTo>
                  <a:cubicBezTo>
                    <a:pt x="101" y="2319"/>
                    <a:pt x="268" y="2726"/>
                    <a:pt x="561" y="3030"/>
                  </a:cubicBezTo>
                  <a:cubicBezTo>
                    <a:pt x="806" y="3282"/>
                    <a:pt x="1153" y="3458"/>
                    <a:pt x="1503" y="3458"/>
                  </a:cubicBezTo>
                  <a:cubicBezTo>
                    <a:pt x="1571" y="3458"/>
                    <a:pt x="1640" y="3451"/>
                    <a:pt x="1708" y="3437"/>
                  </a:cubicBezTo>
                  <a:lnTo>
                    <a:pt x="1708" y="3437"/>
                  </a:lnTo>
                  <a:cubicBezTo>
                    <a:pt x="1111" y="3945"/>
                    <a:pt x="801" y="4863"/>
                    <a:pt x="1108" y="5585"/>
                  </a:cubicBezTo>
                  <a:cubicBezTo>
                    <a:pt x="1140" y="5606"/>
                    <a:pt x="1177" y="5613"/>
                    <a:pt x="1215" y="5613"/>
                  </a:cubicBezTo>
                  <a:cubicBezTo>
                    <a:pt x="1262" y="5613"/>
                    <a:pt x="1310" y="5602"/>
                    <a:pt x="1356" y="5588"/>
                  </a:cubicBezTo>
                  <a:cubicBezTo>
                    <a:pt x="1655" y="5502"/>
                    <a:pt x="1956" y="5415"/>
                    <a:pt x="2232" y="5262"/>
                  </a:cubicBezTo>
                  <a:cubicBezTo>
                    <a:pt x="2503" y="5108"/>
                    <a:pt x="2743" y="4877"/>
                    <a:pt x="2851" y="4584"/>
                  </a:cubicBezTo>
                  <a:cubicBezTo>
                    <a:pt x="3167" y="5145"/>
                    <a:pt x="3805" y="5480"/>
                    <a:pt x="4447" y="5480"/>
                  </a:cubicBezTo>
                  <a:cubicBezTo>
                    <a:pt x="4537" y="5480"/>
                    <a:pt x="4626" y="5473"/>
                    <a:pt x="4715" y="5460"/>
                  </a:cubicBezTo>
                  <a:cubicBezTo>
                    <a:pt x="4941" y="4821"/>
                    <a:pt x="4885" y="4068"/>
                    <a:pt x="4545" y="3482"/>
                  </a:cubicBezTo>
                  <a:lnTo>
                    <a:pt x="4545" y="3482"/>
                  </a:lnTo>
                  <a:cubicBezTo>
                    <a:pt x="4559" y="3483"/>
                    <a:pt x="4573" y="3484"/>
                    <a:pt x="4586" y="3484"/>
                  </a:cubicBezTo>
                  <a:cubicBezTo>
                    <a:pt x="4751" y="3484"/>
                    <a:pt x="4871" y="3392"/>
                    <a:pt x="5008" y="3284"/>
                  </a:cubicBezTo>
                  <a:cubicBezTo>
                    <a:pt x="5382" y="2985"/>
                    <a:pt x="5663" y="2628"/>
                    <a:pt x="5870" y="2196"/>
                  </a:cubicBezTo>
                  <a:cubicBezTo>
                    <a:pt x="5607" y="1808"/>
                    <a:pt x="5133" y="1592"/>
                    <a:pt x="4663" y="1592"/>
                  </a:cubicBezTo>
                  <a:cubicBezTo>
                    <a:pt x="4455" y="1592"/>
                    <a:pt x="4247" y="1635"/>
                    <a:pt x="4059" y="1724"/>
                  </a:cubicBezTo>
                  <a:cubicBezTo>
                    <a:pt x="4076" y="1046"/>
                    <a:pt x="3747" y="405"/>
                    <a:pt x="3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47"/>
            <p:cNvSpPr/>
            <p:nvPr/>
          </p:nvSpPr>
          <p:spPr>
            <a:xfrm>
              <a:off x="6817121" y="2410904"/>
              <a:ext cx="119479" cy="220929"/>
            </a:xfrm>
            <a:custGeom>
              <a:avLst/>
              <a:gdLst/>
              <a:ahLst/>
              <a:cxnLst/>
              <a:rect l="l" t="t" r="r" b="b"/>
              <a:pathLst>
                <a:path w="1120" h="2071" extrusionOk="0">
                  <a:moveTo>
                    <a:pt x="625" y="1"/>
                  </a:moveTo>
                  <a:cubicBezTo>
                    <a:pt x="444" y="126"/>
                    <a:pt x="229" y="299"/>
                    <a:pt x="129" y="500"/>
                  </a:cubicBezTo>
                  <a:cubicBezTo>
                    <a:pt x="1" y="751"/>
                    <a:pt x="15" y="1055"/>
                    <a:pt x="98" y="1323"/>
                  </a:cubicBezTo>
                  <a:cubicBezTo>
                    <a:pt x="182" y="1588"/>
                    <a:pt x="327" y="1834"/>
                    <a:pt x="478" y="2071"/>
                  </a:cubicBezTo>
                  <a:cubicBezTo>
                    <a:pt x="659" y="1836"/>
                    <a:pt x="810" y="1577"/>
                    <a:pt x="927" y="1306"/>
                  </a:cubicBezTo>
                  <a:cubicBezTo>
                    <a:pt x="1038" y="1044"/>
                    <a:pt x="1119" y="751"/>
                    <a:pt x="1016" y="486"/>
                  </a:cubicBezTo>
                  <a:cubicBezTo>
                    <a:pt x="944" y="288"/>
                    <a:pt x="784" y="140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47"/>
            <p:cNvSpPr/>
            <p:nvPr/>
          </p:nvSpPr>
          <p:spPr>
            <a:xfrm>
              <a:off x="6845710" y="2465096"/>
              <a:ext cx="61126" cy="112651"/>
            </a:xfrm>
            <a:custGeom>
              <a:avLst/>
              <a:gdLst/>
              <a:ahLst/>
              <a:cxnLst/>
              <a:rect l="l" t="t" r="r" b="b"/>
              <a:pathLst>
                <a:path w="573" h="1056" extrusionOk="0">
                  <a:moveTo>
                    <a:pt x="321" y="1"/>
                  </a:moveTo>
                  <a:cubicBezTo>
                    <a:pt x="226" y="62"/>
                    <a:pt x="118" y="148"/>
                    <a:pt x="62" y="257"/>
                  </a:cubicBezTo>
                  <a:cubicBezTo>
                    <a:pt x="0" y="383"/>
                    <a:pt x="6" y="539"/>
                    <a:pt x="48" y="676"/>
                  </a:cubicBezTo>
                  <a:cubicBezTo>
                    <a:pt x="90" y="812"/>
                    <a:pt x="162" y="935"/>
                    <a:pt x="240" y="1055"/>
                  </a:cubicBezTo>
                  <a:cubicBezTo>
                    <a:pt x="330" y="938"/>
                    <a:pt x="410" y="804"/>
                    <a:pt x="469" y="664"/>
                  </a:cubicBezTo>
                  <a:cubicBezTo>
                    <a:pt x="530" y="533"/>
                    <a:pt x="572" y="383"/>
                    <a:pt x="519" y="246"/>
                  </a:cubicBezTo>
                  <a:cubicBezTo>
                    <a:pt x="480" y="146"/>
                    <a:pt x="399" y="70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47"/>
            <p:cNvSpPr/>
            <p:nvPr/>
          </p:nvSpPr>
          <p:spPr>
            <a:xfrm>
              <a:off x="6891262" y="2673437"/>
              <a:ext cx="142948" cy="178045"/>
            </a:xfrm>
            <a:custGeom>
              <a:avLst/>
              <a:gdLst/>
              <a:ahLst/>
              <a:cxnLst/>
              <a:rect l="l" t="t" r="r" b="b"/>
              <a:pathLst>
                <a:path w="1340" h="1669" extrusionOk="0">
                  <a:moveTo>
                    <a:pt x="0" y="0"/>
                  </a:moveTo>
                  <a:cubicBezTo>
                    <a:pt x="14" y="296"/>
                    <a:pt x="67" y="592"/>
                    <a:pt x="154" y="874"/>
                  </a:cubicBezTo>
                  <a:cubicBezTo>
                    <a:pt x="237" y="1144"/>
                    <a:pt x="371" y="1418"/>
                    <a:pt x="620" y="1554"/>
                  </a:cubicBezTo>
                  <a:cubicBezTo>
                    <a:pt x="804" y="1655"/>
                    <a:pt x="1018" y="1663"/>
                    <a:pt x="1228" y="1669"/>
                  </a:cubicBezTo>
                  <a:cubicBezTo>
                    <a:pt x="1289" y="1454"/>
                    <a:pt x="1339" y="1186"/>
                    <a:pt x="1281" y="968"/>
                  </a:cubicBezTo>
                  <a:cubicBezTo>
                    <a:pt x="1214" y="698"/>
                    <a:pt x="1007" y="475"/>
                    <a:pt x="770" y="324"/>
                  </a:cubicBezTo>
                  <a:cubicBezTo>
                    <a:pt x="533" y="173"/>
                    <a:pt x="268" y="8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47"/>
            <p:cNvSpPr/>
            <p:nvPr/>
          </p:nvSpPr>
          <p:spPr>
            <a:xfrm>
              <a:off x="6924012" y="2717175"/>
              <a:ext cx="72434" cy="90569"/>
            </a:xfrm>
            <a:custGeom>
              <a:avLst/>
              <a:gdLst/>
              <a:ahLst/>
              <a:cxnLst/>
              <a:rect l="l" t="t" r="r" b="b"/>
              <a:pathLst>
                <a:path w="679" h="849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51"/>
                    <a:pt x="34" y="302"/>
                    <a:pt x="78" y="444"/>
                  </a:cubicBezTo>
                  <a:cubicBezTo>
                    <a:pt x="120" y="581"/>
                    <a:pt x="187" y="720"/>
                    <a:pt x="313" y="790"/>
                  </a:cubicBezTo>
                  <a:cubicBezTo>
                    <a:pt x="405" y="840"/>
                    <a:pt x="516" y="846"/>
                    <a:pt x="622" y="849"/>
                  </a:cubicBezTo>
                  <a:cubicBezTo>
                    <a:pt x="650" y="740"/>
                    <a:pt x="678" y="600"/>
                    <a:pt x="650" y="491"/>
                  </a:cubicBezTo>
                  <a:cubicBezTo>
                    <a:pt x="619" y="352"/>
                    <a:pt x="513" y="240"/>
                    <a:pt x="391" y="165"/>
                  </a:cubicBezTo>
                  <a:cubicBezTo>
                    <a:pt x="273" y="93"/>
                    <a:pt x="137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47"/>
            <p:cNvSpPr/>
            <p:nvPr/>
          </p:nvSpPr>
          <p:spPr>
            <a:xfrm>
              <a:off x="6710550" y="2672477"/>
              <a:ext cx="140601" cy="179858"/>
            </a:xfrm>
            <a:custGeom>
              <a:avLst/>
              <a:gdLst/>
              <a:ahLst/>
              <a:cxnLst/>
              <a:rect l="l" t="t" r="r" b="b"/>
              <a:pathLst>
                <a:path w="1318" h="1686" extrusionOk="0">
                  <a:moveTo>
                    <a:pt x="1318" y="1"/>
                  </a:moveTo>
                  <a:lnTo>
                    <a:pt x="1318" y="1"/>
                  </a:lnTo>
                  <a:cubicBezTo>
                    <a:pt x="1050" y="87"/>
                    <a:pt x="785" y="182"/>
                    <a:pt x="550" y="333"/>
                  </a:cubicBezTo>
                  <a:cubicBezTo>
                    <a:pt x="313" y="486"/>
                    <a:pt x="112" y="710"/>
                    <a:pt x="48" y="980"/>
                  </a:cubicBezTo>
                  <a:cubicBezTo>
                    <a:pt x="1" y="1203"/>
                    <a:pt x="54" y="1474"/>
                    <a:pt x="115" y="1686"/>
                  </a:cubicBezTo>
                  <a:cubicBezTo>
                    <a:pt x="324" y="1678"/>
                    <a:pt x="539" y="1669"/>
                    <a:pt x="723" y="1563"/>
                  </a:cubicBezTo>
                  <a:cubicBezTo>
                    <a:pt x="966" y="1424"/>
                    <a:pt x="1094" y="1145"/>
                    <a:pt x="1175" y="877"/>
                  </a:cubicBezTo>
                  <a:cubicBezTo>
                    <a:pt x="1259" y="590"/>
                    <a:pt x="1309" y="297"/>
                    <a:pt x="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47"/>
            <p:cNvSpPr/>
            <p:nvPr/>
          </p:nvSpPr>
          <p:spPr>
            <a:xfrm>
              <a:off x="6740633" y="2708214"/>
              <a:ext cx="84915" cy="108491"/>
            </a:xfrm>
            <a:custGeom>
              <a:avLst/>
              <a:gdLst/>
              <a:ahLst/>
              <a:cxnLst/>
              <a:rect l="l" t="t" r="r" b="b"/>
              <a:pathLst>
                <a:path w="796" h="1017" extrusionOk="0">
                  <a:moveTo>
                    <a:pt x="796" y="1"/>
                  </a:moveTo>
                  <a:lnTo>
                    <a:pt x="796" y="1"/>
                  </a:lnTo>
                  <a:cubicBezTo>
                    <a:pt x="637" y="54"/>
                    <a:pt x="475" y="110"/>
                    <a:pt x="333" y="204"/>
                  </a:cubicBezTo>
                  <a:cubicBezTo>
                    <a:pt x="190" y="294"/>
                    <a:pt x="68" y="430"/>
                    <a:pt x="28" y="598"/>
                  </a:cubicBezTo>
                  <a:cubicBezTo>
                    <a:pt x="1" y="726"/>
                    <a:pt x="37" y="888"/>
                    <a:pt x="73" y="1016"/>
                  </a:cubicBezTo>
                  <a:cubicBezTo>
                    <a:pt x="199" y="1008"/>
                    <a:pt x="333" y="1005"/>
                    <a:pt x="441" y="944"/>
                  </a:cubicBezTo>
                  <a:cubicBezTo>
                    <a:pt x="586" y="860"/>
                    <a:pt x="667" y="693"/>
                    <a:pt x="712" y="528"/>
                  </a:cubicBezTo>
                  <a:cubicBezTo>
                    <a:pt x="765" y="358"/>
                    <a:pt x="793" y="179"/>
                    <a:pt x="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47"/>
            <p:cNvSpPr/>
            <p:nvPr/>
          </p:nvSpPr>
          <p:spPr>
            <a:xfrm>
              <a:off x="6629048" y="2543078"/>
              <a:ext cx="206314" cy="114252"/>
            </a:xfrm>
            <a:custGeom>
              <a:avLst/>
              <a:gdLst/>
              <a:ahLst/>
              <a:cxnLst/>
              <a:rect l="l" t="t" r="r" b="b"/>
              <a:pathLst>
                <a:path w="1934" h="1071" extrusionOk="0">
                  <a:moveTo>
                    <a:pt x="675" y="0"/>
                  </a:moveTo>
                  <a:cubicBezTo>
                    <a:pt x="670" y="0"/>
                    <a:pt x="664" y="0"/>
                    <a:pt x="659" y="0"/>
                  </a:cubicBezTo>
                  <a:cubicBezTo>
                    <a:pt x="441" y="9"/>
                    <a:pt x="193" y="129"/>
                    <a:pt x="0" y="246"/>
                  </a:cubicBezTo>
                  <a:cubicBezTo>
                    <a:pt x="59" y="444"/>
                    <a:pt x="126" y="653"/>
                    <a:pt x="274" y="804"/>
                  </a:cubicBezTo>
                  <a:cubicBezTo>
                    <a:pt x="469" y="1005"/>
                    <a:pt x="770" y="1058"/>
                    <a:pt x="1049" y="1069"/>
                  </a:cubicBezTo>
                  <a:cubicBezTo>
                    <a:pt x="1084" y="1070"/>
                    <a:pt x="1118" y="1070"/>
                    <a:pt x="1153" y="1070"/>
                  </a:cubicBezTo>
                  <a:cubicBezTo>
                    <a:pt x="1416" y="1070"/>
                    <a:pt x="1677" y="1042"/>
                    <a:pt x="1934" y="985"/>
                  </a:cubicBezTo>
                  <a:cubicBezTo>
                    <a:pt x="1783" y="748"/>
                    <a:pt x="1621" y="517"/>
                    <a:pt x="1418" y="324"/>
                  </a:cubicBezTo>
                  <a:cubicBezTo>
                    <a:pt x="1215" y="138"/>
                    <a:pt x="954" y="0"/>
                    <a:pt x="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47"/>
            <p:cNvSpPr/>
            <p:nvPr/>
          </p:nvSpPr>
          <p:spPr>
            <a:xfrm>
              <a:off x="6680787" y="2575508"/>
              <a:ext cx="103370" cy="57179"/>
            </a:xfrm>
            <a:custGeom>
              <a:avLst/>
              <a:gdLst/>
              <a:ahLst/>
              <a:cxnLst/>
              <a:rect l="l" t="t" r="r" b="b"/>
              <a:pathLst>
                <a:path w="969" h="536" extrusionOk="0">
                  <a:moveTo>
                    <a:pt x="344" y="0"/>
                  </a:moveTo>
                  <a:cubicBezTo>
                    <a:pt x="341" y="0"/>
                    <a:pt x="339" y="0"/>
                    <a:pt x="336" y="1"/>
                  </a:cubicBezTo>
                  <a:cubicBezTo>
                    <a:pt x="221" y="3"/>
                    <a:pt x="96" y="67"/>
                    <a:pt x="1" y="123"/>
                  </a:cubicBezTo>
                  <a:cubicBezTo>
                    <a:pt x="32" y="224"/>
                    <a:pt x="62" y="327"/>
                    <a:pt x="138" y="402"/>
                  </a:cubicBezTo>
                  <a:cubicBezTo>
                    <a:pt x="235" y="503"/>
                    <a:pt x="383" y="531"/>
                    <a:pt x="528" y="533"/>
                  </a:cubicBezTo>
                  <a:cubicBezTo>
                    <a:pt x="551" y="535"/>
                    <a:pt x="575" y="535"/>
                    <a:pt x="598" y="535"/>
                  </a:cubicBezTo>
                  <a:cubicBezTo>
                    <a:pt x="722" y="535"/>
                    <a:pt x="847" y="517"/>
                    <a:pt x="969" y="492"/>
                  </a:cubicBezTo>
                  <a:cubicBezTo>
                    <a:pt x="894" y="374"/>
                    <a:pt x="815" y="257"/>
                    <a:pt x="712" y="160"/>
                  </a:cubicBezTo>
                  <a:cubicBezTo>
                    <a:pt x="608" y="64"/>
                    <a:pt x="481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47"/>
            <p:cNvSpPr/>
            <p:nvPr/>
          </p:nvSpPr>
          <p:spPr>
            <a:xfrm>
              <a:off x="6904063" y="2543078"/>
              <a:ext cx="205994" cy="114252"/>
            </a:xfrm>
            <a:custGeom>
              <a:avLst/>
              <a:gdLst/>
              <a:ahLst/>
              <a:cxnLst/>
              <a:rect l="l" t="t" r="r" b="b"/>
              <a:pathLst>
                <a:path w="1931" h="1071" extrusionOk="0">
                  <a:moveTo>
                    <a:pt x="1256" y="0"/>
                  </a:moveTo>
                  <a:cubicBezTo>
                    <a:pt x="980" y="0"/>
                    <a:pt x="716" y="138"/>
                    <a:pt x="516" y="324"/>
                  </a:cubicBezTo>
                  <a:cubicBezTo>
                    <a:pt x="310" y="517"/>
                    <a:pt x="148" y="748"/>
                    <a:pt x="0" y="985"/>
                  </a:cubicBezTo>
                  <a:cubicBezTo>
                    <a:pt x="254" y="1042"/>
                    <a:pt x="517" y="1070"/>
                    <a:pt x="779" y="1070"/>
                  </a:cubicBezTo>
                  <a:cubicBezTo>
                    <a:pt x="813" y="1070"/>
                    <a:pt x="848" y="1070"/>
                    <a:pt x="882" y="1069"/>
                  </a:cubicBezTo>
                  <a:cubicBezTo>
                    <a:pt x="1161" y="1058"/>
                    <a:pt x="1465" y="1005"/>
                    <a:pt x="1660" y="804"/>
                  </a:cubicBezTo>
                  <a:cubicBezTo>
                    <a:pt x="1805" y="653"/>
                    <a:pt x="1872" y="444"/>
                    <a:pt x="1931" y="246"/>
                  </a:cubicBezTo>
                  <a:cubicBezTo>
                    <a:pt x="1738" y="129"/>
                    <a:pt x="1493" y="9"/>
                    <a:pt x="1272" y="0"/>
                  </a:cubicBezTo>
                  <a:cubicBezTo>
                    <a:pt x="1267" y="0"/>
                    <a:pt x="1261" y="0"/>
                    <a:pt x="1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47"/>
            <p:cNvSpPr/>
            <p:nvPr/>
          </p:nvSpPr>
          <p:spPr>
            <a:xfrm>
              <a:off x="6954948" y="2575828"/>
              <a:ext cx="103691" cy="56859"/>
            </a:xfrm>
            <a:custGeom>
              <a:avLst/>
              <a:gdLst/>
              <a:ahLst/>
              <a:cxnLst/>
              <a:rect l="l" t="t" r="r" b="b"/>
              <a:pathLst>
                <a:path w="972" h="533" extrusionOk="0">
                  <a:moveTo>
                    <a:pt x="628" y="0"/>
                  </a:moveTo>
                  <a:cubicBezTo>
                    <a:pt x="492" y="0"/>
                    <a:pt x="361" y="69"/>
                    <a:pt x="260" y="162"/>
                  </a:cubicBezTo>
                  <a:cubicBezTo>
                    <a:pt x="154" y="254"/>
                    <a:pt x="78" y="371"/>
                    <a:pt x="0" y="489"/>
                  </a:cubicBezTo>
                  <a:cubicBezTo>
                    <a:pt x="125" y="514"/>
                    <a:pt x="247" y="532"/>
                    <a:pt x="373" y="532"/>
                  </a:cubicBezTo>
                  <a:cubicBezTo>
                    <a:pt x="397" y="532"/>
                    <a:pt x="420" y="532"/>
                    <a:pt x="444" y="530"/>
                  </a:cubicBezTo>
                  <a:cubicBezTo>
                    <a:pt x="586" y="528"/>
                    <a:pt x="737" y="500"/>
                    <a:pt x="834" y="399"/>
                  </a:cubicBezTo>
                  <a:cubicBezTo>
                    <a:pt x="907" y="324"/>
                    <a:pt x="938" y="221"/>
                    <a:pt x="971" y="120"/>
                  </a:cubicBezTo>
                  <a:cubicBezTo>
                    <a:pt x="873" y="64"/>
                    <a:pt x="751" y="0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47"/>
            <p:cNvSpPr/>
            <p:nvPr/>
          </p:nvSpPr>
          <p:spPr>
            <a:xfrm>
              <a:off x="5846676" y="2062389"/>
              <a:ext cx="2041061" cy="1156064"/>
            </a:xfrm>
            <a:custGeom>
              <a:avLst/>
              <a:gdLst/>
              <a:ahLst/>
              <a:cxnLst/>
              <a:rect l="l" t="t" r="r" b="b"/>
              <a:pathLst>
                <a:path w="19133" h="10837" extrusionOk="0">
                  <a:moveTo>
                    <a:pt x="11349" y="1"/>
                  </a:moveTo>
                  <a:lnTo>
                    <a:pt x="11349" y="1"/>
                  </a:lnTo>
                  <a:cubicBezTo>
                    <a:pt x="11480" y="68"/>
                    <a:pt x="11617" y="126"/>
                    <a:pt x="11751" y="193"/>
                  </a:cubicBezTo>
                  <a:cubicBezTo>
                    <a:pt x="12716" y="673"/>
                    <a:pt x="13662" y="1237"/>
                    <a:pt x="14429" y="1996"/>
                  </a:cubicBezTo>
                  <a:cubicBezTo>
                    <a:pt x="15199" y="2757"/>
                    <a:pt x="15782" y="3736"/>
                    <a:pt x="15913" y="4811"/>
                  </a:cubicBezTo>
                  <a:cubicBezTo>
                    <a:pt x="15966" y="5221"/>
                    <a:pt x="15949" y="5647"/>
                    <a:pt x="15787" y="6027"/>
                  </a:cubicBezTo>
                  <a:cubicBezTo>
                    <a:pt x="15595" y="6484"/>
                    <a:pt x="15218" y="6839"/>
                    <a:pt x="14828" y="7146"/>
                  </a:cubicBezTo>
                  <a:cubicBezTo>
                    <a:pt x="13063" y="8542"/>
                    <a:pt x="10804" y="9292"/>
                    <a:pt x="8551" y="9292"/>
                  </a:cubicBezTo>
                  <a:cubicBezTo>
                    <a:pt x="8428" y="9292"/>
                    <a:pt x="8305" y="9290"/>
                    <a:pt x="8183" y="9285"/>
                  </a:cubicBezTo>
                  <a:cubicBezTo>
                    <a:pt x="5803" y="9196"/>
                    <a:pt x="3479" y="8287"/>
                    <a:pt x="1632" y="6788"/>
                  </a:cubicBezTo>
                  <a:cubicBezTo>
                    <a:pt x="1038" y="6295"/>
                    <a:pt x="483" y="5745"/>
                    <a:pt x="11" y="5134"/>
                  </a:cubicBezTo>
                  <a:cubicBezTo>
                    <a:pt x="8" y="5212"/>
                    <a:pt x="0" y="5290"/>
                    <a:pt x="0" y="5371"/>
                  </a:cubicBezTo>
                  <a:cubicBezTo>
                    <a:pt x="0" y="8387"/>
                    <a:pt x="4282" y="10836"/>
                    <a:pt x="9566" y="10836"/>
                  </a:cubicBezTo>
                  <a:cubicBezTo>
                    <a:pt x="14850" y="10836"/>
                    <a:pt x="19132" y="8393"/>
                    <a:pt x="19132" y="5371"/>
                  </a:cubicBezTo>
                  <a:cubicBezTo>
                    <a:pt x="19132" y="2701"/>
                    <a:pt x="15776" y="478"/>
                    <a:pt x="113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47"/>
            <p:cNvSpPr/>
            <p:nvPr/>
          </p:nvSpPr>
          <p:spPr>
            <a:xfrm>
              <a:off x="6641210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0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47"/>
            <p:cNvSpPr/>
            <p:nvPr/>
          </p:nvSpPr>
          <p:spPr>
            <a:xfrm>
              <a:off x="6700736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3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47"/>
            <p:cNvSpPr/>
            <p:nvPr/>
          </p:nvSpPr>
          <p:spPr>
            <a:xfrm>
              <a:off x="6760582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71" y="0"/>
                  </a:moveTo>
                  <a:cubicBezTo>
                    <a:pt x="79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71" y="3172"/>
                  </a:cubicBezTo>
                  <a:cubicBezTo>
                    <a:pt x="263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47"/>
            <p:cNvSpPr/>
            <p:nvPr/>
          </p:nvSpPr>
          <p:spPr>
            <a:xfrm>
              <a:off x="6820748" y="3249603"/>
              <a:ext cx="35737" cy="338488"/>
            </a:xfrm>
            <a:custGeom>
              <a:avLst/>
              <a:gdLst/>
              <a:ahLst/>
              <a:cxnLst/>
              <a:rect l="l" t="t" r="r" b="b"/>
              <a:pathLst>
                <a:path w="335" h="3173" extrusionOk="0">
                  <a:moveTo>
                    <a:pt x="167" y="0"/>
                  </a:moveTo>
                  <a:cubicBezTo>
                    <a:pt x="75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7" y="3172"/>
                  </a:cubicBezTo>
                  <a:cubicBezTo>
                    <a:pt x="257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57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47"/>
            <p:cNvSpPr/>
            <p:nvPr/>
          </p:nvSpPr>
          <p:spPr>
            <a:xfrm>
              <a:off x="6885608" y="3249603"/>
              <a:ext cx="36057" cy="338488"/>
            </a:xfrm>
            <a:custGeom>
              <a:avLst/>
              <a:gdLst/>
              <a:ahLst/>
              <a:cxnLst/>
              <a:rect l="l" t="t" r="r" b="b"/>
              <a:pathLst>
                <a:path w="338" h="3173" extrusionOk="0">
                  <a:moveTo>
                    <a:pt x="168" y="0"/>
                  </a:moveTo>
                  <a:cubicBezTo>
                    <a:pt x="78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68" y="3172"/>
                  </a:cubicBezTo>
                  <a:cubicBezTo>
                    <a:pt x="260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2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47"/>
            <p:cNvSpPr/>
            <p:nvPr/>
          </p:nvSpPr>
          <p:spPr>
            <a:xfrm>
              <a:off x="6945667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3" y="3172"/>
                    <a:pt x="168" y="3172"/>
                  </a:cubicBezTo>
                  <a:cubicBezTo>
                    <a:pt x="257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57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47"/>
            <p:cNvSpPr/>
            <p:nvPr/>
          </p:nvSpPr>
          <p:spPr>
            <a:xfrm>
              <a:off x="7005513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0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47"/>
            <p:cNvSpPr/>
            <p:nvPr/>
          </p:nvSpPr>
          <p:spPr>
            <a:xfrm>
              <a:off x="7065039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3" y="3172"/>
                    <a:pt x="338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47"/>
            <p:cNvSpPr/>
            <p:nvPr/>
          </p:nvSpPr>
          <p:spPr>
            <a:xfrm>
              <a:off x="6568349" y="1985368"/>
              <a:ext cx="597714" cy="118519"/>
            </a:xfrm>
            <a:custGeom>
              <a:avLst/>
              <a:gdLst/>
              <a:ahLst/>
              <a:cxnLst/>
              <a:rect l="l" t="t" r="r" b="b"/>
              <a:pathLst>
                <a:path w="5603" h="1111" extrusionOk="0">
                  <a:moveTo>
                    <a:pt x="555" y="0"/>
                  </a:moveTo>
                  <a:cubicBezTo>
                    <a:pt x="249" y="0"/>
                    <a:pt x="0" y="249"/>
                    <a:pt x="0" y="556"/>
                  </a:cubicBezTo>
                  <a:cubicBezTo>
                    <a:pt x="0" y="862"/>
                    <a:pt x="249" y="1111"/>
                    <a:pt x="555" y="1111"/>
                  </a:cubicBezTo>
                  <a:lnTo>
                    <a:pt x="5047" y="1111"/>
                  </a:lnTo>
                  <a:cubicBezTo>
                    <a:pt x="5354" y="1111"/>
                    <a:pt x="5602" y="860"/>
                    <a:pt x="5602" y="556"/>
                  </a:cubicBezTo>
                  <a:cubicBezTo>
                    <a:pt x="5602" y="249"/>
                    <a:pt x="5354" y="0"/>
                    <a:pt x="5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47"/>
            <p:cNvSpPr/>
            <p:nvPr/>
          </p:nvSpPr>
          <p:spPr>
            <a:xfrm>
              <a:off x="6569522" y="1993368"/>
              <a:ext cx="596541" cy="110198"/>
            </a:xfrm>
            <a:custGeom>
              <a:avLst/>
              <a:gdLst/>
              <a:ahLst/>
              <a:cxnLst/>
              <a:rect l="l" t="t" r="r" b="b"/>
              <a:pathLst>
                <a:path w="5592" h="1033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59"/>
                    <a:pt x="5323" y="90"/>
                  </a:cubicBezTo>
                  <a:cubicBezTo>
                    <a:pt x="5323" y="397"/>
                    <a:pt x="5075" y="645"/>
                    <a:pt x="4768" y="645"/>
                  </a:cubicBezTo>
                  <a:lnTo>
                    <a:pt x="277" y="645"/>
                  </a:lnTo>
                  <a:cubicBezTo>
                    <a:pt x="176" y="645"/>
                    <a:pt x="81" y="617"/>
                    <a:pt x="0" y="567"/>
                  </a:cubicBezTo>
                  <a:lnTo>
                    <a:pt x="0" y="567"/>
                  </a:lnTo>
                  <a:cubicBezTo>
                    <a:pt x="42" y="832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5"/>
                    <a:pt x="5591" y="478"/>
                  </a:cubicBezTo>
                  <a:cubicBezTo>
                    <a:pt x="5591" y="274"/>
                    <a:pt x="5480" y="98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47"/>
            <p:cNvSpPr/>
            <p:nvPr/>
          </p:nvSpPr>
          <p:spPr>
            <a:xfrm>
              <a:off x="6568349" y="3184103"/>
              <a:ext cx="597714" cy="118305"/>
            </a:xfrm>
            <a:custGeom>
              <a:avLst/>
              <a:gdLst/>
              <a:ahLst/>
              <a:cxnLst/>
              <a:rect l="l" t="t" r="r" b="b"/>
              <a:pathLst>
                <a:path w="5603" h="1109" extrusionOk="0">
                  <a:moveTo>
                    <a:pt x="555" y="1"/>
                  </a:moveTo>
                  <a:cubicBezTo>
                    <a:pt x="249" y="1"/>
                    <a:pt x="0" y="249"/>
                    <a:pt x="0" y="556"/>
                  </a:cubicBezTo>
                  <a:cubicBezTo>
                    <a:pt x="0" y="863"/>
                    <a:pt x="249" y="1108"/>
                    <a:pt x="555" y="1108"/>
                  </a:cubicBezTo>
                  <a:lnTo>
                    <a:pt x="5047" y="1108"/>
                  </a:lnTo>
                  <a:cubicBezTo>
                    <a:pt x="5354" y="1108"/>
                    <a:pt x="5602" y="863"/>
                    <a:pt x="5602" y="556"/>
                  </a:cubicBezTo>
                  <a:cubicBezTo>
                    <a:pt x="5602" y="249"/>
                    <a:pt x="5354" y="1"/>
                    <a:pt x="5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47"/>
            <p:cNvSpPr/>
            <p:nvPr/>
          </p:nvSpPr>
          <p:spPr>
            <a:xfrm>
              <a:off x="6569522" y="3192103"/>
              <a:ext cx="596541" cy="110305"/>
            </a:xfrm>
            <a:custGeom>
              <a:avLst/>
              <a:gdLst/>
              <a:ahLst/>
              <a:cxnLst/>
              <a:rect l="l" t="t" r="r" b="b"/>
              <a:pathLst>
                <a:path w="5592" h="1034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62"/>
                    <a:pt x="5323" y="93"/>
                  </a:cubicBezTo>
                  <a:cubicBezTo>
                    <a:pt x="5323" y="400"/>
                    <a:pt x="5075" y="648"/>
                    <a:pt x="4768" y="648"/>
                  </a:cubicBezTo>
                  <a:lnTo>
                    <a:pt x="277" y="648"/>
                  </a:lnTo>
                  <a:cubicBezTo>
                    <a:pt x="176" y="648"/>
                    <a:pt x="81" y="620"/>
                    <a:pt x="0" y="570"/>
                  </a:cubicBezTo>
                  <a:lnTo>
                    <a:pt x="0" y="570"/>
                  </a:lnTo>
                  <a:cubicBezTo>
                    <a:pt x="42" y="835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8"/>
                    <a:pt x="5591" y="481"/>
                  </a:cubicBezTo>
                  <a:cubicBezTo>
                    <a:pt x="5591" y="274"/>
                    <a:pt x="5480" y="96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34F2475-8F47-71BC-A65E-8F64E604AEB7}"/>
              </a:ext>
            </a:extLst>
          </p:cNvPr>
          <p:cNvSpPr txBox="1"/>
          <p:nvPr/>
        </p:nvSpPr>
        <p:spPr>
          <a:xfrm>
            <a:off x="1778924" y="272236"/>
            <a:ext cx="5586152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solidFill>
                  <a:srgbClr val="8D915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Nhân vật chị Hoài</a:t>
            </a:r>
            <a:endParaRPr lang="en-VN" sz="2800" b="1" dirty="0">
              <a:solidFill>
                <a:srgbClr val="8D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3579C6-DDE9-D3D9-FF32-25D10267FC12}"/>
              </a:ext>
            </a:extLst>
          </p:cNvPr>
          <p:cNvSpPr txBox="1"/>
          <p:nvPr/>
        </p:nvSpPr>
        <p:spPr>
          <a:xfrm>
            <a:off x="1778924" y="836493"/>
            <a:ext cx="5586152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Hành động, lời nói</a:t>
            </a:r>
            <a:endParaRPr lang="en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6795B-F7FC-0A67-0DFD-97F0AC45DB98}"/>
              </a:ext>
            </a:extLst>
          </p:cNvPr>
          <p:cNvSpPr txBox="1"/>
          <p:nvPr/>
        </p:nvSpPr>
        <p:spPr>
          <a:xfrm>
            <a:off x="416633" y="1851647"/>
            <a:ext cx="6190569" cy="2094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Hoài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một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dội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VN" sz="22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7" name="Google Shape;5417;p49"/>
          <p:cNvGrpSpPr/>
          <p:nvPr/>
        </p:nvGrpSpPr>
        <p:grpSpPr>
          <a:xfrm>
            <a:off x="-262646" y="3631845"/>
            <a:ext cx="1380938" cy="1574933"/>
            <a:chOff x="2924325" y="264050"/>
            <a:chExt cx="2253857" cy="2570480"/>
          </a:xfrm>
        </p:grpSpPr>
        <p:sp>
          <p:nvSpPr>
            <p:cNvPr id="5418" name="Google Shape;5418;p49"/>
            <p:cNvSpPr/>
            <p:nvPr/>
          </p:nvSpPr>
          <p:spPr>
            <a:xfrm>
              <a:off x="2926713" y="1255066"/>
              <a:ext cx="2225035" cy="329142"/>
            </a:xfrm>
            <a:custGeom>
              <a:avLst/>
              <a:gdLst/>
              <a:ahLst/>
              <a:cxnLst/>
              <a:rect l="l" t="t" r="r" b="b"/>
              <a:pathLst>
                <a:path w="26094" h="3860" extrusionOk="0">
                  <a:moveTo>
                    <a:pt x="13046" y="1"/>
                  </a:moveTo>
                  <a:cubicBezTo>
                    <a:pt x="5842" y="1"/>
                    <a:pt x="0" y="863"/>
                    <a:pt x="0" y="1929"/>
                  </a:cubicBezTo>
                  <a:cubicBezTo>
                    <a:pt x="0" y="2994"/>
                    <a:pt x="5842" y="3859"/>
                    <a:pt x="13046" y="3859"/>
                  </a:cubicBezTo>
                  <a:cubicBezTo>
                    <a:pt x="16505" y="3859"/>
                    <a:pt x="19825" y="3656"/>
                    <a:pt x="22271" y="3293"/>
                  </a:cubicBezTo>
                  <a:cubicBezTo>
                    <a:pt x="24718" y="2930"/>
                    <a:pt x="26093" y="2442"/>
                    <a:pt x="26093" y="1929"/>
                  </a:cubicBezTo>
                  <a:cubicBezTo>
                    <a:pt x="26093" y="1418"/>
                    <a:pt x="24718" y="927"/>
                    <a:pt x="22271" y="564"/>
                  </a:cubicBezTo>
                  <a:cubicBezTo>
                    <a:pt x="19825" y="205"/>
                    <a:pt x="16505" y="1"/>
                    <a:pt x="13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49"/>
            <p:cNvSpPr/>
            <p:nvPr/>
          </p:nvSpPr>
          <p:spPr>
            <a:xfrm>
              <a:off x="3167176" y="329708"/>
              <a:ext cx="1729276" cy="1765601"/>
            </a:xfrm>
            <a:custGeom>
              <a:avLst/>
              <a:gdLst/>
              <a:ahLst/>
              <a:cxnLst/>
              <a:rect l="l" t="t" r="r" b="b"/>
              <a:pathLst>
                <a:path w="20280" h="20706" extrusionOk="0">
                  <a:moveTo>
                    <a:pt x="3307" y="1"/>
                  </a:moveTo>
                  <a:lnTo>
                    <a:pt x="1" y="14312"/>
                  </a:lnTo>
                  <a:lnTo>
                    <a:pt x="2132" y="17096"/>
                  </a:lnTo>
                  <a:cubicBezTo>
                    <a:pt x="2283" y="17599"/>
                    <a:pt x="2699" y="18006"/>
                    <a:pt x="3248" y="18117"/>
                  </a:cubicBezTo>
                  <a:lnTo>
                    <a:pt x="15866" y="20676"/>
                  </a:lnTo>
                  <a:cubicBezTo>
                    <a:pt x="15965" y="20696"/>
                    <a:pt x="16064" y="20706"/>
                    <a:pt x="16161" y="20706"/>
                  </a:cubicBezTo>
                  <a:cubicBezTo>
                    <a:pt x="16844" y="20706"/>
                    <a:pt x="17455" y="20225"/>
                    <a:pt x="17599" y="19529"/>
                  </a:cubicBezTo>
                  <a:lnTo>
                    <a:pt x="20157" y="6914"/>
                  </a:lnTo>
                  <a:cubicBezTo>
                    <a:pt x="20280" y="6294"/>
                    <a:pt x="20001" y="5695"/>
                    <a:pt x="19507" y="5382"/>
                  </a:cubicBezTo>
                  <a:lnTo>
                    <a:pt x="17387" y="2511"/>
                  </a:lnTo>
                  <a:lnTo>
                    <a:pt x="33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49"/>
            <p:cNvSpPr/>
            <p:nvPr/>
          </p:nvSpPr>
          <p:spPr>
            <a:xfrm>
              <a:off x="4539096" y="600699"/>
              <a:ext cx="344576" cy="343126"/>
            </a:xfrm>
            <a:custGeom>
              <a:avLst/>
              <a:gdLst/>
              <a:ahLst/>
              <a:cxnLst/>
              <a:rect l="l" t="t" r="r" b="b"/>
              <a:pathLst>
                <a:path w="4041" h="4024" extrusionOk="0">
                  <a:moveTo>
                    <a:pt x="73" y="0"/>
                  </a:moveTo>
                  <a:lnTo>
                    <a:pt x="1" y="112"/>
                  </a:lnTo>
                  <a:cubicBezTo>
                    <a:pt x="252" y="279"/>
                    <a:pt x="483" y="480"/>
                    <a:pt x="712" y="681"/>
                  </a:cubicBezTo>
                  <a:cubicBezTo>
                    <a:pt x="1663" y="1518"/>
                    <a:pt x="2651" y="2374"/>
                    <a:pt x="3482" y="3359"/>
                  </a:cubicBezTo>
                  <a:cubicBezTo>
                    <a:pt x="3672" y="3582"/>
                    <a:pt x="3845" y="3800"/>
                    <a:pt x="4007" y="4023"/>
                  </a:cubicBezTo>
                  <a:lnTo>
                    <a:pt x="4040" y="3847"/>
                  </a:lnTo>
                  <a:cubicBezTo>
                    <a:pt x="3898" y="3655"/>
                    <a:pt x="3745" y="3462"/>
                    <a:pt x="3586" y="3270"/>
                  </a:cubicBezTo>
                  <a:cubicBezTo>
                    <a:pt x="2749" y="2279"/>
                    <a:pt x="1758" y="1415"/>
                    <a:pt x="799" y="578"/>
                  </a:cubicBezTo>
                  <a:cubicBezTo>
                    <a:pt x="567" y="380"/>
                    <a:pt x="330" y="170"/>
                    <a:pt x="7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49"/>
            <p:cNvSpPr/>
            <p:nvPr/>
          </p:nvSpPr>
          <p:spPr>
            <a:xfrm>
              <a:off x="4535515" y="650412"/>
              <a:ext cx="322917" cy="419443"/>
            </a:xfrm>
            <a:custGeom>
              <a:avLst/>
              <a:gdLst/>
              <a:ahLst/>
              <a:cxnLst/>
              <a:rect l="l" t="t" r="r" b="b"/>
              <a:pathLst>
                <a:path w="3787" h="4919" extrusionOk="0">
                  <a:moveTo>
                    <a:pt x="93" y="0"/>
                  </a:moveTo>
                  <a:lnTo>
                    <a:pt x="1" y="92"/>
                  </a:lnTo>
                  <a:cubicBezTo>
                    <a:pt x="1454" y="1546"/>
                    <a:pt x="2710" y="3161"/>
                    <a:pt x="3747" y="4919"/>
                  </a:cubicBezTo>
                  <a:lnTo>
                    <a:pt x="3787" y="4723"/>
                  </a:lnTo>
                  <a:cubicBezTo>
                    <a:pt x="2757" y="3005"/>
                    <a:pt x="1524" y="1426"/>
                    <a:pt x="9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49"/>
            <p:cNvSpPr/>
            <p:nvPr/>
          </p:nvSpPr>
          <p:spPr>
            <a:xfrm>
              <a:off x="4465166" y="738155"/>
              <a:ext cx="370413" cy="444683"/>
            </a:xfrm>
            <a:custGeom>
              <a:avLst/>
              <a:gdLst/>
              <a:ahLst/>
              <a:cxnLst/>
              <a:rect l="l" t="t" r="r" b="b"/>
              <a:pathLst>
                <a:path w="4344" h="5215" extrusionOk="0">
                  <a:moveTo>
                    <a:pt x="95" y="1"/>
                  </a:moveTo>
                  <a:lnTo>
                    <a:pt x="0" y="96"/>
                  </a:lnTo>
                  <a:cubicBezTo>
                    <a:pt x="1133" y="1228"/>
                    <a:pt x="2299" y="2400"/>
                    <a:pt x="3284" y="3694"/>
                  </a:cubicBezTo>
                  <a:cubicBezTo>
                    <a:pt x="3671" y="4205"/>
                    <a:pt x="4009" y="4710"/>
                    <a:pt x="4305" y="5215"/>
                  </a:cubicBezTo>
                  <a:lnTo>
                    <a:pt x="4344" y="5020"/>
                  </a:lnTo>
                  <a:cubicBezTo>
                    <a:pt x="4059" y="4554"/>
                    <a:pt x="3744" y="4082"/>
                    <a:pt x="3387" y="3613"/>
                  </a:cubicBezTo>
                  <a:cubicBezTo>
                    <a:pt x="2396" y="2311"/>
                    <a:pt x="1228" y="1139"/>
                    <a:pt x="9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49"/>
            <p:cNvSpPr/>
            <p:nvPr/>
          </p:nvSpPr>
          <p:spPr>
            <a:xfrm>
              <a:off x="4443252" y="860007"/>
              <a:ext cx="361204" cy="478194"/>
            </a:xfrm>
            <a:custGeom>
              <a:avLst/>
              <a:gdLst/>
              <a:ahLst/>
              <a:cxnLst/>
              <a:rect l="l" t="t" r="r" b="b"/>
              <a:pathLst>
                <a:path w="4236" h="5608" extrusionOk="0">
                  <a:moveTo>
                    <a:pt x="106" y="0"/>
                  </a:moveTo>
                  <a:lnTo>
                    <a:pt x="0" y="84"/>
                  </a:lnTo>
                  <a:cubicBezTo>
                    <a:pt x="1448" y="1844"/>
                    <a:pt x="2938" y="3657"/>
                    <a:pt x="4193" y="5608"/>
                  </a:cubicBezTo>
                  <a:lnTo>
                    <a:pt x="4235" y="5418"/>
                  </a:lnTo>
                  <a:cubicBezTo>
                    <a:pt x="2988" y="3507"/>
                    <a:pt x="1524" y="1730"/>
                    <a:pt x="1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49"/>
            <p:cNvSpPr/>
            <p:nvPr/>
          </p:nvSpPr>
          <p:spPr>
            <a:xfrm>
              <a:off x="4443252" y="986549"/>
              <a:ext cx="340483" cy="452784"/>
            </a:xfrm>
            <a:custGeom>
              <a:avLst/>
              <a:gdLst/>
              <a:ahLst/>
              <a:cxnLst/>
              <a:rect l="l" t="t" r="r" b="b"/>
              <a:pathLst>
                <a:path w="3993" h="5310" extrusionOk="0">
                  <a:moveTo>
                    <a:pt x="95" y="0"/>
                  </a:moveTo>
                  <a:lnTo>
                    <a:pt x="0" y="98"/>
                  </a:lnTo>
                  <a:cubicBezTo>
                    <a:pt x="1579" y="1632"/>
                    <a:pt x="2905" y="3381"/>
                    <a:pt x="3951" y="5309"/>
                  </a:cubicBezTo>
                  <a:lnTo>
                    <a:pt x="3993" y="5103"/>
                  </a:lnTo>
                  <a:cubicBezTo>
                    <a:pt x="2955" y="3220"/>
                    <a:pt x="1646" y="1507"/>
                    <a:pt x="9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49"/>
            <p:cNvSpPr/>
            <p:nvPr/>
          </p:nvSpPr>
          <p:spPr>
            <a:xfrm>
              <a:off x="4429950" y="1047688"/>
              <a:ext cx="329739" cy="510767"/>
            </a:xfrm>
            <a:custGeom>
              <a:avLst/>
              <a:gdLst/>
              <a:ahLst/>
              <a:cxnLst/>
              <a:rect l="l" t="t" r="r" b="b"/>
              <a:pathLst>
                <a:path w="3867" h="5990" extrusionOk="0">
                  <a:moveTo>
                    <a:pt x="103" y="0"/>
                  </a:moveTo>
                  <a:lnTo>
                    <a:pt x="0" y="84"/>
                  </a:lnTo>
                  <a:cubicBezTo>
                    <a:pt x="1451" y="1928"/>
                    <a:pt x="2734" y="3911"/>
                    <a:pt x="3825" y="5990"/>
                  </a:cubicBezTo>
                  <a:lnTo>
                    <a:pt x="3867" y="5781"/>
                  </a:lnTo>
                  <a:cubicBezTo>
                    <a:pt x="2787" y="3747"/>
                    <a:pt x="1526" y="1808"/>
                    <a:pt x="10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49"/>
            <p:cNvSpPr/>
            <p:nvPr/>
          </p:nvSpPr>
          <p:spPr>
            <a:xfrm>
              <a:off x="4419206" y="1159478"/>
              <a:ext cx="321980" cy="488427"/>
            </a:xfrm>
            <a:custGeom>
              <a:avLst/>
              <a:gdLst/>
              <a:ahLst/>
              <a:cxnLst/>
              <a:rect l="l" t="t" r="r" b="b"/>
              <a:pathLst>
                <a:path w="3776" h="5728" extrusionOk="0">
                  <a:moveTo>
                    <a:pt x="112" y="0"/>
                  </a:moveTo>
                  <a:lnTo>
                    <a:pt x="1" y="76"/>
                  </a:lnTo>
                  <a:cubicBezTo>
                    <a:pt x="1144" y="1697"/>
                    <a:pt x="2260" y="3368"/>
                    <a:pt x="3318" y="5050"/>
                  </a:cubicBezTo>
                  <a:cubicBezTo>
                    <a:pt x="3460" y="5276"/>
                    <a:pt x="3602" y="5502"/>
                    <a:pt x="3739" y="5728"/>
                  </a:cubicBezTo>
                  <a:lnTo>
                    <a:pt x="3775" y="5538"/>
                  </a:lnTo>
                  <a:cubicBezTo>
                    <a:pt x="3664" y="5351"/>
                    <a:pt x="3549" y="5164"/>
                    <a:pt x="3432" y="4980"/>
                  </a:cubicBezTo>
                  <a:cubicBezTo>
                    <a:pt x="2375" y="3295"/>
                    <a:pt x="1256" y="1621"/>
                    <a:pt x="11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49"/>
            <p:cNvSpPr/>
            <p:nvPr/>
          </p:nvSpPr>
          <p:spPr>
            <a:xfrm>
              <a:off x="4338539" y="1298639"/>
              <a:ext cx="368366" cy="520318"/>
            </a:xfrm>
            <a:custGeom>
              <a:avLst/>
              <a:gdLst/>
              <a:ahLst/>
              <a:cxnLst/>
              <a:rect l="l" t="t" r="r" b="b"/>
              <a:pathLst>
                <a:path w="4320" h="6102" extrusionOk="0">
                  <a:moveTo>
                    <a:pt x="99" y="0"/>
                  </a:moveTo>
                  <a:lnTo>
                    <a:pt x="1" y="90"/>
                  </a:lnTo>
                  <a:cubicBezTo>
                    <a:pt x="1382" y="1568"/>
                    <a:pt x="2604" y="3200"/>
                    <a:pt x="3636" y="4941"/>
                  </a:cubicBezTo>
                  <a:cubicBezTo>
                    <a:pt x="3840" y="5290"/>
                    <a:pt x="4063" y="5680"/>
                    <a:pt x="4278" y="6102"/>
                  </a:cubicBezTo>
                  <a:lnTo>
                    <a:pt x="4319" y="5890"/>
                  </a:lnTo>
                  <a:cubicBezTo>
                    <a:pt x="4130" y="5524"/>
                    <a:pt x="3934" y="5181"/>
                    <a:pt x="3750" y="4871"/>
                  </a:cubicBezTo>
                  <a:cubicBezTo>
                    <a:pt x="2715" y="3125"/>
                    <a:pt x="1488" y="1485"/>
                    <a:pt x="9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49"/>
            <p:cNvSpPr/>
            <p:nvPr/>
          </p:nvSpPr>
          <p:spPr>
            <a:xfrm>
              <a:off x="4303834" y="1366685"/>
              <a:ext cx="375955" cy="587851"/>
            </a:xfrm>
            <a:custGeom>
              <a:avLst/>
              <a:gdLst/>
              <a:ahLst/>
              <a:cxnLst/>
              <a:rect l="l" t="t" r="r" b="b"/>
              <a:pathLst>
                <a:path w="4409" h="6894" extrusionOk="0">
                  <a:moveTo>
                    <a:pt x="109" y="0"/>
                  </a:moveTo>
                  <a:lnTo>
                    <a:pt x="1" y="84"/>
                  </a:lnTo>
                  <a:cubicBezTo>
                    <a:pt x="1496" y="2042"/>
                    <a:pt x="3136" y="4330"/>
                    <a:pt x="4364" y="6894"/>
                  </a:cubicBezTo>
                  <a:lnTo>
                    <a:pt x="4408" y="6673"/>
                  </a:lnTo>
                  <a:cubicBezTo>
                    <a:pt x="3184" y="4163"/>
                    <a:pt x="1580" y="1925"/>
                    <a:pt x="109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49"/>
            <p:cNvSpPr/>
            <p:nvPr/>
          </p:nvSpPr>
          <p:spPr>
            <a:xfrm>
              <a:off x="4270493" y="1480607"/>
              <a:ext cx="377405" cy="570286"/>
            </a:xfrm>
            <a:custGeom>
              <a:avLst/>
              <a:gdLst/>
              <a:ahLst/>
              <a:cxnLst/>
              <a:rect l="l" t="t" r="r" b="b"/>
              <a:pathLst>
                <a:path w="4426" h="6688" extrusionOk="0">
                  <a:moveTo>
                    <a:pt x="113" y="1"/>
                  </a:moveTo>
                  <a:lnTo>
                    <a:pt x="1" y="73"/>
                  </a:lnTo>
                  <a:lnTo>
                    <a:pt x="4339" y="6688"/>
                  </a:lnTo>
                  <a:cubicBezTo>
                    <a:pt x="4370" y="6649"/>
                    <a:pt x="4398" y="6612"/>
                    <a:pt x="4426" y="6573"/>
                  </a:cubicBezTo>
                  <a:lnTo>
                    <a:pt x="113" y="1"/>
                  </a:ln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49"/>
            <p:cNvSpPr/>
            <p:nvPr/>
          </p:nvSpPr>
          <p:spPr>
            <a:xfrm>
              <a:off x="4222230" y="1646459"/>
              <a:ext cx="295546" cy="445877"/>
            </a:xfrm>
            <a:custGeom>
              <a:avLst/>
              <a:gdLst/>
              <a:ahLst/>
              <a:cxnLst/>
              <a:rect l="l" t="t" r="r" b="b"/>
              <a:pathLst>
                <a:path w="3466" h="5229" extrusionOk="0">
                  <a:moveTo>
                    <a:pt x="126" y="0"/>
                  </a:moveTo>
                  <a:lnTo>
                    <a:pt x="1" y="53"/>
                  </a:lnTo>
                  <a:cubicBezTo>
                    <a:pt x="773" y="1906"/>
                    <a:pt x="1884" y="3504"/>
                    <a:pt x="3256" y="5186"/>
                  </a:cubicBezTo>
                  <a:lnTo>
                    <a:pt x="3466" y="5228"/>
                  </a:lnTo>
                  <a:cubicBezTo>
                    <a:pt x="2057" y="3510"/>
                    <a:pt x="907" y="1883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49"/>
            <p:cNvSpPr/>
            <p:nvPr/>
          </p:nvSpPr>
          <p:spPr>
            <a:xfrm>
              <a:off x="4123060" y="1602629"/>
              <a:ext cx="291453" cy="468473"/>
            </a:xfrm>
            <a:custGeom>
              <a:avLst/>
              <a:gdLst/>
              <a:ahLst/>
              <a:cxnLst/>
              <a:rect l="l" t="t" r="r" b="b"/>
              <a:pathLst>
                <a:path w="3418" h="5494" extrusionOk="0">
                  <a:moveTo>
                    <a:pt x="123" y="1"/>
                  </a:moveTo>
                  <a:lnTo>
                    <a:pt x="0" y="62"/>
                  </a:lnTo>
                  <a:cubicBezTo>
                    <a:pt x="913" y="1945"/>
                    <a:pt x="1995" y="3753"/>
                    <a:pt x="3223" y="5455"/>
                  </a:cubicBezTo>
                  <a:lnTo>
                    <a:pt x="3418" y="5494"/>
                  </a:lnTo>
                  <a:cubicBezTo>
                    <a:pt x="2160" y="3767"/>
                    <a:pt x="1052" y="1923"/>
                    <a:pt x="123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49"/>
            <p:cNvSpPr/>
            <p:nvPr/>
          </p:nvSpPr>
          <p:spPr>
            <a:xfrm>
              <a:off x="4025255" y="1525800"/>
              <a:ext cx="259391" cy="519124"/>
            </a:xfrm>
            <a:custGeom>
              <a:avLst/>
              <a:gdLst/>
              <a:ahLst/>
              <a:cxnLst/>
              <a:rect l="l" t="t" r="r" b="b"/>
              <a:pathLst>
                <a:path w="3042" h="6088" extrusionOk="0">
                  <a:moveTo>
                    <a:pt x="126" y="1"/>
                  </a:moveTo>
                  <a:lnTo>
                    <a:pt x="1" y="51"/>
                  </a:lnTo>
                  <a:cubicBezTo>
                    <a:pt x="838" y="2099"/>
                    <a:pt x="1800" y="4110"/>
                    <a:pt x="2869" y="6054"/>
                  </a:cubicBezTo>
                  <a:lnTo>
                    <a:pt x="3042" y="6088"/>
                  </a:lnTo>
                  <a:cubicBezTo>
                    <a:pt x="1948" y="4118"/>
                    <a:pt x="972" y="2079"/>
                    <a:pt x="126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49"/>
            <p:cNvSpPr/>
            <p:nvPr/>
          </p:nvSpPr>
          <p:spPr>
            <a:xfrm>
              <a:off x="3952690" y="1509173"/>
              <a:ext cx="262461" cy="521767"/>
            </a:xfrm>
            <a:custGeom>
              <a:avLst/>
              <a:gdLst/>
              <a:ahLst/>
              <a:cxnLst/>
              <a:rect l="l" t="t" r="r" b="b"/>
              <a:pathLst>
                <a:path w="3078" h="6119" extrusionOk="0">
                  <a:moveTo>
                    <a:pt x="126" y="0"/>
                  </a:moveTo>
                  <a:lnTo>
                    <a:pt x="1" y="45"/>
                  </a:lnTo>
                  <a:cubicBezTo>
                    <a:pt x="776" y="2146"/>
                    <a:pt x="1747" y="4168"/>
                    <a:pt x="2899" y="6085"/>
                  </a:cubicBezTo>
                  <a:lnTo>
                    <a:pt x="3078" y="6118"/>
                  </a:lnTo>
                  <a:cubicBezTo>
                    <a:pt x="1901" y="4177"/>
                    <a:pt x="910" y="2126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49"/>
            <p:cNvSpPr/>
            <p:nvPr/>
          </p:nvSpPr>
          <p:spPr>
            <a:xfrm>
              <a:off x="3823334" y="1507041"/>
              <a:ext cx="237733" cy="492520"/>
            </a:xfrm>
            <a:custGeom>
              <a:avLst/>
              <a:gdLst/>
              <a:ahLst/>
              <a:cxnLst/>
              <a:rect l="l" t="t" r="r" b="b"/>
              <a:pathLst>
                <a:path w="2788" h="5776" extrusionOk="0">
                  <a:moveTo>
                    <a:pt x="126" y="0"/>
                  </a:moveTo>
                  <a:lnTo>
                    <a:pt x="0" y="53"/>
                  </a:lnTo>
                  <a:cubicBezTo>
                    <a:pt x="787" y="1978"/>
                    <a:pt x="1663" y="3881"/>
                    <a:pt x="2620" y="5739"/>
                  </a:cubicBezTo>
                  <a:lnTo>
                    <a:pt x="2787" y="5775"/>
                  </a:lnTo>
                  <a:cubicBezTo>
                    <a:pt x="1814" y="3892"/>
                    <a:pt x="924" y="1959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49"/>
            <p:cNvSpPr/>
            <p:nvPr/>
          </p:nvSpPr>
          <p:spPr>
            <a:xfrm>
              <a:off x="3720327" y="1494677"/>
              <a:ext cx="217694" cy="480070"/>
            </a:xfrm>
            <a:custGeom>
              <a:avLst/>
              <a:gdLst/>
              <a:ahLst/>
              <a:cxnLst/>
              <a:rect l="l" t="t" r="r" b="b"/>
              <a:pathLst>
                <a:path w="2553" h="5630" extrusionOk="0">
                  <a:moveTo>
                    <a:pt x="126" y="0"/>
                  </a:moveTo>
                  <a:lnTo>
                    <a:pt x="0" y="42"/>
                  </a:lnTo>
                  <a:cubicBezTo>
                    <a:pt x="633" y="1961"/>
                    <a:pt x="1429" y="3819"/>
                    <a:pt x="2383" y="5594"/>
                  </a:cubicBezTo>
                  <a:lnTo>
                    <a:pt x="2553" y="5630"/>
                  </a:lnTo>
                  <a:cubicBezTo>
                    <a:pt x="1582" y="3831"/>
                    <a:pt x="767" y="1947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49"/>
            <p:cNvSpPr/>
            <p:nvPr/>
          </p:nvSpPr>
          <p:spPr>
            <a:xfrm>
              <a:off x="3628235" y="1525118"/>
              <a:ext cx="209935" cy="429420"/>
            </a:xfrm>
            <a:custGeom>
              <a:avLst/>
              <a:gdLst/>
              <a:ahLst/>
              <a:cxnLst/>
              <a:rect l="l" t="t" r="r" b="b"/>
              <a:pathLst>
                <a:path w="2462" h="5036" extrusionOk="0">
                  <a:moveTo>
                    <a:pt x="126" y="0"/>
                  </a:moveTo>
                  <a:lnTo>
                    <a:pt x="1" y="53"/>
                  </a:lnTo>
                  <a:cubicBezTo>
                    <a:pt x="681" y="1733"/>
                    <a:pt x="1448" y="3390"/>
                    <a:pt x="2294" y="5002"/>
                  </a:cubicBezTo>
                  <a:lnTo>
                    <a:pt x="2461" y="5036"/>
                  </a:lnTo>
                  <a:cubicBezTo>
                    <a:pt x="1602" y="3398"/>
                    <a:pt x="815" y="1713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49"/>
            <p:cNvSpPr/>
            <p:nvPr/>
          </p:nvSpPr>
          <p:spPr>
            <a:xfrm>
              <a:off x="3549700" y="1508491"/>
              <a:ext cx="214710" cy="430869"/>
            </a:xfrm>
            <a:custGeom>
              <a:avLst/>
              <a:gdLst/>
              <a:ahLst/>
              <a:cxnLst/>
              <a:rect l="l" t="t" r="r" b="b"/>
              <a:pathLst>
                <a:path w="2518" h="5053" extrusionOk="0">
                  <a:moveTo>
                    <a:pt x="126" y="0"/>
                  </a:moveTo>
                  <a:lnTo>
                    <a:pt x="1" y="53"/>
                  </a:lnTo>
                  <a:cubicBezTo>
                    <a:pt x="687" y="1744"/>
                    <a:pt x="1471" y="3406"/>
                    <a:pt x="2344" y="5019"/>
                  </a:cubicBezTo>
                  <a:lnTo>
                    <a:pt x="2517" y="5052"/>
                  </a:lnTo>
                  <a:cubicBezTo>
                    <a:pt x="1625" y="3417"/>
                    <a:pt x="827" y="1727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49"/>
            <p:cNvSpPr/>
            <p:nvPr/>
          </p:nvSpPr>
          <p:spPr>
            <a:xfrm>
              <a:off x="3352043" y="1447778"/>
              <a:ext cx="237477" cy="456365"/>
            </a:xfrm>
            <a:custGeom>
              <a:avLst/>
              <a:gdLst/>
              <a:ahLst/>
              <a:cxnLst/>
              <a:rect l="l" t="t" r="r" b="b"/>
              <a:pathLst>
                <a:path w="2785" h="5352" extrusionOk="0">
                  <a:moveTo>
                    <a:pt x="126" y="1"/>
                  </a:moveTo>
                  <a:lnTo>
                    <a:pt x="1" y="54"/>
                  </a:lnTo>
                  <a:cubicBezTo>
                    <a:pt x="732" y="1867"/>
                    <a:pt x="1608" y="3630"/>
                    <a:pt x="2609" y="5315"/>
                  </a:cubicBezTo>
                  <a:lnTo>
                    <a:pt x="2785" y="5351"/>
                  </a:lnTo>
                  <a:cubicBezTo>
                    <a:pt x="1761" y="3641"/>
                    <a:pt x="871" y="1850"/>
                    <a:pt x="126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49"/>
            <p:cNvSpPr/>
            <p:nvPr/>
          </p:nvSpPr>
          <p:spPr>
            <a:xfrm>
              <a:off x="3251423" y="1372654"/>
              <a:ext cx="217780" cy="507015"/>
            </a:xfrm>
            <a:custGeom>
              <a:avLst/>
              <a:gdLst/>
              <a:ahLst/>
              <a:cxnLst/>
              <a:rect l="l" t="t" r="r" b="b"/>
              <a:pathLst>
                <a:path w="2554" h="5946" extrusionOk="0">
                  <a:moveTo>
                    <a:pt x="129" y="0"/>
                  </a:moveTo>
                  <a:lnTo>
                    <a:pt x="1" y="39"/>
                  </a:lnTo>
                  <a:cubicBezTo>
                    <a:pt x="553" y="1819"/>
                    <a:pt x="1242" y="3574"/>
                    <a:pt x="2054" y="5256"/>
                  </a:cubicBezTo>
                  <a:cubicBezTo>
                    <a:pt x="2160" y="5468"/>
                    <a:pt x="2269" y="5686"/>
                    <a:pt x="2383" y="5909"/>
                  </a:cubicBezTo>
                  <a:lnTo>
                    <a:pt x="2553" y="5945"/>
                  </a:lnTo>
                  <a:cubicBezTo>
                    <a:pt x="2416" y="5691"/>
                    <a:pt x="2297" y="5440"/>
                    <a:pt x="2177" y="5197"/>
                  </a:cubicBezTo>
                  <a:cubicBezTo>
                    <a:pt x="1368" y="3524"/>
                    <a:pt x="678" y="1774"/>
                    <a:pt x="129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49"/>
            <p:cNvSpPr/>
            <p:nvPr/>
          </p:nvSpPr>
          <p:spPr>
            <a:xfrm>
              <a:off x="3143897" y="1398747"/>
              <a:ext cx="145641" cy="311065"/>
            </a:xfrm>
            <a:custGeom>
              <a:avLst/>
              <a:gdLst/>
              <a:ahLst/>
              <a:cxnLst/>
              <a:rect l="l" t="t" r="r" b="b"/>
              <a:pathLst>
                <a:path w="1708" h="3648" extrusionOk="0">
                  <a:moveTo>
                    <a:pt x="129" y="1"/>
                  </a:moveTo>
                  <a:lnTo>
                    <a:pt x="1" y="43"/>
                  </a:lnTo>
                  <a:cubicBezTo>
                    <a:pt x="120" y="397"/>
                    <a:pt x="254" y="754"/>
                    <a:pt x="391" y="1103"/>
                  </a:cubicBezTo>
                  <a:cubicBezTo>
                    <a:pt x="648" y="1764"/>
                    <a:pt x="935" y="2414"/>
                    <a:pt x="1248" y="3047"/>
                  </a:cubicBezTo>
                  <a:lnTo>
                    <a:pt x="1708" y="3647"/>
                  </a:lnTo>
                  <a:cubicBezTo>
                    <a:pt x="1228" y="2740"/>
                    <a:pt x="801" y="1806"/>
                    <a:pt x="436" y="843"/>
                  </a:cubicBezTo>
                  <a:cubicBezTo>
                    <a:pt x="327" y="564"/>
                    <a:pt x="226" y="283"/>
                    <a:pt x="129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49"/>
            <p:cNvSpPr/>
            <p:nvPr/>
          </p:nvSpPr>
          <p:spPr>
            <a:xfrm>
              <a:off x="3319469" y="770558"/>
              <a:ext cx="1576983" cy="1324499"/>
            </a:xfrm>
            <a:custGeom>
              <a:avLst/>
              <a:gdLst/>
              <a:ahLst/>
              <a:cxnLst/>
              <a:rect l="l" t="t" r="r" b="b"/>
              <a:pathLst>
                <a:path w="18494" h="15533" extrusionOk="0">
                  <a:moveTo>
                    <a:pt x="17562" y="0"/>
                  </a:moveTo>
                  <a:cubicBezTo>
                    <a:pt x="17559" y="84"/>
                    <a:pt x="17554" y="167"/>
                    <a:pt x="17534" y="246"/>
                  </a:cubicBezTo>
                  <a:lnTo>
                    <a:pt x="14867" y="12892"/>
                  </a:lnTo>
                  <a:cubicBezTo>
                    <a:pt x="14720" y="13594"/>
                    <a:pt x="14087" y="14077"/>
                    <a:pt x="13386" y="14077"/>
                  </a:cubicBezTo>
                  <a:cubicBezTo>
                    <a:pt x="13290" y="14077"/>
                    <a:pt x="13193" y="14068"/>
                    <a:pt x="13096" y="14049"/>
                  </a:cubicBezTo>
                  <a:lnTo>
                    <a:pt x="249" y="11544"/>
                  </a:lnTo>
                  <a:cubicBezTo>
                    <a:pt x="162" y="11527"/>
                    <a:pt x="81" y="11502"/>
                    <a:pt x="0" y="11472"/>
                  </a:cubicBezTo>
                  <a:lnTo>
                    <a:pt x="0" y="11472"/>
                  </a:lnTo>
                  <a:lnTo>
                    <a:pt x="346" y="11921"/>
                  </a:lnTo>
                  <a:cubicBezTo>
                    <a:pt x="497" y="12423"/>
                    <a:pt x="910" y="12833"/>
                    <a:pt x="1462" y="12945"/>
                  </a:cubicBezTo>
                  <a:lnTo>
                    <a:pt x="14080" y="15503"/>
                  </a:lnTo>
                  <a:cubicBezTo>
                    <a:pt x="14179" y="15523"/>
                    <a:pt x="14278" y="15533"/>
                    <a:pt x="14375" y="15533"/>
                  </a:cubicBezTo>
                  <a:cubicBezTo>
                    <a:pt x="15058" y="15533"/>
                    <a:pt x="15669" y="15053"/>
                    <a:pt x="15813" y="14356"/>
                  </a:cubicBezTo>
                  <a:lnTo>
                    <a:pt x="18371" y="1738"/>
                  </a:lnTo>
                  <a:cubicBezTo>
                    <a:pt x="18494" y="1124"/>
                    <a:pt x="18215" y="525"/>
                    <a:pt x="17721" y="212"/>
                  </a:cubicBezTo>
                  <a:lnTo>
                    <a:pt x="17562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49"/>
            <p:cNvSpPr/>
            <p:nvPr/>
          </p:nvSpPr>
          <p:spPr>
            <a:xfrm>
              <a:off x="3167176" y="535722"/>
              <a:ext cx="1460249" cy="1559332"/>
            </a:xfrm>
            <a:custGeom>
              <a:avLst/>
              <a:gdLst/>
              <a:ahLst/>
              <a:cxnLst/>
              <a:rect l="l" t="t" r="r" b="b"/>
              <a:pathLst>
                <a:path w="17125" h="18287" extrusionOk="0">
                  <a:moveTo>
                    <a:pt x="2063" y="1"/>
                  </a:moveTo>
                  <a:lnTo>
                    <a:pt x="1" y="11893"/>
                  </a:lnTo>
                  <a:lnTo>
                    <a:pt x="2132" y="14675"/>
                  </a:lnTo>
                  <a:cubicBezTo>
                    <a:pt x="2283" y="15177"/>
                    <a:pt x="2699" y="15584"/>
                    <a:pt x="3248" y="15699"/>
                  </a:cubicBezTo>
                  <a:lnTo>
                    <a:pt x="15866" y="18257"/>
                  </a:lnTo>
                  <a:cubicBezTo>
                    <a:pt x="15964" y="18277"/>
                    <a:pt x="16062" y="18286"/>
                    <a:pt x="16158" y="18286"/>
                  </a:cubicBezTo>
                  <a:cubicBezTo>
                    <a:pt x="16520" y="18286"/>
                    <a:pt x="16862" y="18151"/>
                    <a:pt x="17125" y="17922"/>
                  </a:cubicBezTo>
                  <a:lnTo>
                    <a:pt x="2063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49"/>
            <p:cNvSpPr/>
            <p:nvPr/>
          </p:nvSpPr>
          <p:spPr>
            <a:xfrm>
              <a:off x="3117975" y="264050"/>
              <a:ext cx="1571270" cy="1552937"/>
            </a:xfrm>
            <a:custGeom>
              <a:avLst/>
              <a:gdLst/>
              <a:ahLst/>
              <a:cxnLst/>
              <a:rect l="l" t="t" r="r" b="b"/>
              <a:pathLst>
                <a:path w="18427" h="18212" extrusionOk="0">
                  <a:moveTo>
                    <a:pt x="3970" y="1"/>
                  </a:moveTo>
                  <a:cubicBezTo>
                    <a:pt x="3410" y="1"/>
                    <a:pt x="2913" y="394"/>
                    <a:pt x="2796" y="963"/>
                  </a:cubicBezTo>
                  <a:lnTo>
                    <a:pt x="132" y="14106"/>
                  </a:lnTo>
                  <a:cubicBezTo>
                    <a:pt x="0" y="14759"/>
                    <a:pt x="422" y="15389"/>
                    <a:pt x="1072" y="15523"/>
                  </a:cubicBezTo>
                  <a:lnTo>
                    <a:pt x="14214" y="18187"/>
                  </a:lnTo>
                  <a:cubicBezTo>
                    <a:pt x="14295" y="18203"/>
                    <a:pt x="14375" y="18211"/>
                    <a:pt x="14454" y="18211"/>
                  </a:cubicBezTo>
                  <a:cubicBezTo>
                    <a:pt x="15015" y="18211"/>
                    <a:pt x="15514" y="17817"/>
                    <a:pt x="15629" y="17247"/>
                  </a:cubicBezTo>
                  <a:lnTo>
                    <a:pt x="18293" y="4104"/>
                  </a:lnTo>
                  <a:cubicBezTo>
                    <a:pt x="18427" y="3452"/>
                    <a:pt x="18006" y="2821"/>
                    <a:pt x="17356" y="2690"/>
                  </a:cubicBezTo>
                  <a:lnTo>
                    <a:pt x="4213" y="26"/>
                  </a:lnTo>
                  <a:cubicBezTo>
                    <a:pt x="4131" y="9"/>
                    <a:pt x="4050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49"/>
            <p:cNvSpPr/>
            <p:nvPr/>
          </p:nvSpPr>
          <p:spPr>
            <a:xfrm>
              <a:off x="3647250" y="301399"/>
              <a:ext cx="1032790" cy="1516356"/>
            </a:xfrm>
            <a:custGeom>
              <a:avLst/>
              <a:gdLst/>
              <a:ahLst/>
              <a:cxnLst/>
              <a:rect l="l" t="t" r="r" b="b"/>
              <a:pathLst>
                <a:path w="12112" h="17783" extrusionOk="0">
                  <a:moveTo>
                    <a:pt x="5022" y="6255"/>
                  </a:moveTo>
                  <a:cubicBezTo>
                    <a:pt x="5140" y="6384"/>
                    <a:pt x="5257" y="6509"/>
                    <a:pt x="5374" y="6638"/>
                  </a:cubicBezTo>
                  <a:cubicBezTo>
                    <a:pt x="5193" y="6565"/>
                    <a:pt x="5014" y="6498"/>
                    <a:pt x="4833" y="6428"/>
                  </a:cubicBezTo>
                  <a:cubicBezTo>
                    <a:pt x="4894" y="6370"/>
                    <a:pt x="4958" y="6314"/>
                    <a:pt x="5022" y="6255"/>
                  </a:cubicBezTo>
                  <a:close/>
                  <a:moveTo>
                    <a:pt x="3142" y="6021"/>
                  </a:moveTo>
                  <a:lnTo>
                    <a:pt x="3142" y="6021"/>
                  </a:lnTo>
                  <a:cubicBezTo>
                    <a:pt x="3206" y="6038"/>
                    <a:pt x="3265" y="6054"/>
                    <a:pt x="3323" y="6074"/>
                  </a:cubicBezTo>
                  <a:cubicBezTo>
                    <a:pt x="3318" y="6283"/>
                    <a:pt x="3312" y="6487"/>
                    <a:pt x="3312" y="6696"/>
                  </a:cubicBezTo>
                  <a:cubicBezTo>
                    <a:pt x="3256" y="6565"/>
                    <a:pt x="3201" y="6428"/>
                    <a:pt x="3150" y="6297"/>
                  </a:cubicBezTo>
                  <a:cubicBezTo>
                    <a:pt x="3145" y="6205"/>
                    <a:pt x="3145" y="6110"/>
                    <a:pt x="3142" y="6021"/>
                  </a:cubicBezTo>
                  <a:close/>
                  <a:moveTo>
                    <a:pt x="5876" y="6989"/>
                  </a:moveTo>
                  <a:cubicBezTo>
                    <a:pt x="5932" y="7014"/>
                    <a:pt x="5990" y="7042"/>
                    <a:pt x="6052" y="7067"/>
                  </a:cubicBezTo>
                  <a:cubicBezTo>
                    <a:pt x="6024" y="7073"/>
                    <a:pt x="5993" y="7084"/>
                    <a:pt x="5968" y="7092"/>
                  </a:cubicBezTo>
                  <a:cubicBezTo>
                    <a:pt x="5935" y="7056"/>
                    <a:pt x="5907" y="7025"/>
                    <a:pt x="5876" y="6989"/>
                  </a:cubicBezTo>
                  <a:close/>
                  <a:moveTo>
                    <a:pt x="4718" y="6534"/>
                  </a:moveTo>
                  <a:cubicBezTo>
                    <a:pt x="4986" y="6632"/>
                    <a:pt x="5257" y="6735"/>
                    <a:pt x="5522" y="6844"/>
                  </a:cubicBezTo>
                  <a:cubicBezTo>
                    <a:pt x="5371" y="6958"/>
                    <a:pt x="5220" y="7073"/>
                    <a:pt x="5070" y="7193"/>
                  </a:cubicBezTo>
                  <a:cubicBezTo>
                    <a:pt x="4936" y="6986"/>
                    <a:pt x="4799" y="6785"/>
                    <a:pt x="4662" y="6585"/>
                  </a:cubicBezTo>
                  <a:cubicBezTo>
                    <a:pt x="4679" y="6568"/>
                    <a:pt x="4702" y="6551"/>
                    <a:pt x="4718" y="6534"/>
                  </a:cubicBezTo>
                  <a:close/>
                  <a:moveTo>
                    <a:pt x="5636" y="6925"/>
                  </a:moveTo>
                  <a:cubicBezTo>
                    <a:pt x="5697" y="6995"/>
                    <a:pt x="5764" y="7064"/>
                    <a:pt x="5829" y="7134"/>
                  </a:cubicBezTo>
                  <a:cubicBezTo>
                    <a:pt x="5608" y="7204"/>
                    <a:pt x="5391" y="7274"/>
                    <a:pt x="5176" y="7343"/>
                  </a:cubicBezTo>
                  <a:cubicBezTo>
                    <a:pt x="5165" y="7329"/>
                    <a:pt x="5159" y="7315"/>
                    <a:pt x="5148" y="7302"/>
                  </a:cubicBezTo>
                  <a:cubicBezTo>
                    <a:pt x="5307" y="7173"/>
                    <a:pt x="5472" y="7048"/>
                    <a:pt x="5636" y="6925"/>
                  </a:cubicBezTo>
                  <a:close/>
                  <a:moveTo>
                    <a:pt x="5039" y="7385"/>
                  </a:moveTo>
                  <a:cubicBezTo>
                    <a:pt x="5039" y="7388"/>
                    <a:pt x="5036" y="7388"/>
                    <a:pt x="5036" y="7388"/>
                  </a:cubicBezTo>
                  <a:lnTo>
                    <a:pt x="5039" y="7385"/>
                  </a:lnTo>
                  <a:close/>
                  <a:moveTo>
                    <a:pt x="3457" y="6116"/>
                  </a:moveTo>
                  <a:cubicBezTo>
                    <a:pt x="3630" y="6166"/>
                    <a:pt x="3806" y="6219"/>
                    <a:pt x="3976" y="6278"/>
                  </a:cubicBezTo>
                  <a:cubicBezTo>
                    <a:pt x="3848" y="6439"/>
                    <a:pt x="3717" y="6607"/>
                    <a:pt x="3588" y="6774"/>
                  </a:cubicBezTo>
                  <a:lnTo>
                    <a:pt x="3694" y="6858"/>
                  </a:lnTo>
                  <a:cubicBezTo>
                    <a:pt x="3834" y="6677"/>
                    <a:pt x="3973" y="6498"/>
                    <a:pt x="4113" y="6325"/>
                  </a:cubicBezTo>
                  <a:cubicBezTo>
                    <a:pt x="4202" y="6356"/>
                    <a:pt x="4289" y="6384"/>
                    <a:pt x="4381" y="6414"/>
                  </a:cubicBezTo>
                  <a:cubicBezTo>
                    <a:pt x="4414" y="6467"/>
                    <a:pt x="4450" y="6515"/>
                    <a:pt x="4484" y="6568"/>
                  </a:cubicBezTo>
                  <a:cubicBezTo>
                    <a:pt x="4183" y="6844"/>
                    <a:pt x="3881" y="7123"/>
                    <a:pt x="3597" y="7399"/>
                  </a:cubicBezTo>
                  <a:cubicBezTo>
                    <a:pt x="3521" y="7218"/>
                    <a:pt x="3449" y="7031"/>
                    <a:pt x="3374" y="6850"/>
                  </a:cubicBezTo>
                  <a:lnTo>
                    <a:pt x="3446" y="6850"/>
                  </a:lnTo>
                  <a:cubicBezTo>
                    <a:pt x="3443" y="6607"/>
                    <a:pt x="3446" y="6361"/>
                    <a:pt x="3457" y="6116"/>
                  </a:cubicBezTo>
                  <a:close/>
                  <a:moveTo>
                    <a:pt x="1" y="1"/>
                  </a:moveTo>
                  <a:cubicBezTo>
                    <a:pt x="1192" y="2020"/>
                    <a:pt x="2138" y="4183"/>
                    <a:pt x="3016" y="6333"/>
                  </a:cubicBezTo>
                  <a:cubicBezTo>
                    <a:pt x="3030" y="6847"/>
                    <a:pt x="3033" y="7357"/>
                    <a:pt x="3022" y="7868"/>
                  </a:cubicBezTo>
                  <a:lnTo>
                    <a:pt x="3156" y="7873"/>
                  </a:lnTo>
                  <a:cubicBezTo>
                    <a:pt x="3162" y="7474"/>
                    <a:pt x="3162" y="7081"/>
                    <a:pt x="3156" y="6682"/>
                  </a:cubicBezTo>
                  <a:lnTo>
                    <a:pt x="3156" y="6682"/>
                  </a:lnTo>
                  <a:cubicBezTo>
                    <a:pt x="3321" y="7087"/>
                    <a:pt x="3482" y="7491"/>
                    <a:pt x="3644" y="7893"/>
                  </a:cubicBezTo>
                  <a:lnTo>
                    <a:pt x="3770" y="7846"/>
                  </a:lnTo>
                  <a:cubicBezTo>
                    <a:pt x="3728" y="7742"/>
                    <a:pt x="3689" y="7642"/>
                    <a:pt x="3647" y="7541"/>
                  </a:cubicBezTo>
                  <a:cubicBezTo>
                    <a:pt x="3943" y="7262"/>
                    <a:pt x="4247" y="6975"/>
                    <a:pt x="4562" y="6688"/>
                  </a:cubicBezTo>
                  <a:cubicBezTo>
                    <a:pt x="4696" y="6886"/>
                    <a:pt x="4830" y="7084"/>
                    <a:pt x="4967" y="7282"/>
                  </a:cubicBezTo>
                  <a:cubicBezTo>
                    <a:pt x="4869" y="7360"/>
                    <a:pt x="4771" y="7441"/>
                    <a:pt x="4674" y="7519"/>
                  </a:cubicBezTo>
                  <a:cubicBezTo>
                    <a:pt x="4590" y="7547"/>
                    <a:pt x="4506" y="7580"/>
                    <a:pt x="4417" y="7608"/>
                  </a:cubicBezTo>
                  <a:lnTo>
                    <a:pt x="4311" y="7413"/>
                  </a:lnTo>
                  <a:lnTo>
                    <a:pt x="4191" y="7474"/>
                  </a:lnTo>
                  <a:lnTo>
                    <a:pt x="4289" y="7653"/>
                  </a:lnTo>
                  <a:cubicBezTo>
                    <a:pt x="4188" y="7686"/>
                    <a:pt x="4091" y="7723"/>
                    <a:pt x="3990" y="7756"/>
                  </a:cubicBezTo>
                  <a:lnTo>
                    <a:pt x="4035" y="7882"/>
                  </a:lnTo>
                  <a:cubicBezTo>
                    <a:pt x="4144" y="7846"/>
                    <a:pt x="4247" y="7806"/>
                    <a:pt x="4356" y="7770"/>
                  </a:cubicBezTo>
                  <a:lnTo>
                    <a:pt x="4361" y="7781"/>
                  </a:lnTo>
                  <a:cubicBezTo>
                    <a:pt x="4250" y="7876"/>
                    <a:pt x="4135" y="7974"/>
                    <a:pt x="4026" y="8071"/>
                  </a:cubicBezTo>
                  <a:cubicBezTo>
                    <a:pt x="3976" y="7938"/>
                    <a:pt x="3923" y="7809"/>
                    <a:pt x="3873" y="7681"/>
                  </a:cubicBezTo>
                  <a:lnTo>
                    <a:pt x="3747" y="7728"/>
                  </a:lnTo>
                  <a:cubicBezTo>
                    <a:pt x="3809" y="7876"/>
                    <a:pt x="3865" y="8018"/>
                    <a:pt x="3923" y="8164"/>
                  </a:cubicBezTo>
                  <a:cubicBezTo>
                    <a:pt x="3859" y="8219"/>
                    <a:pt x="3800" y="8272"/>
                    <a:pt x="3742" y="8328"/>
                  </a:cubicBezTo>
                  <a:lnTo>
                    <a:pt x="3831" y="8426"/>
                  </a:lnTo>
                  <a:cubicBezTo>
                    <a:pt x="3881" y="8384"/>
                    <a:pt x="3926" y="8339"/>
                    <a:pt x="3976" y="8297"/>
                  </a:cubicBezTo>
                  <a:cubicBezTo>
                    <a:pt x="4269" y="9053"/>
                    <a:pt x="4551" y="9821"/>
                    <a:pt x="4821" y="10568"/>
                  </a:cubicBezTo>
                  <a:cubicBezTo>
                    <a:pt x="5226" y="11673"/>
                    <a:pt x="5644" y="12814"/>
                    <a:pt x="6105" y="13919"/>
                  </a:cubicBezTo>
                  <a:cubicBezTo>
                    <a:pt x="6730" y="15417"/>
                    <a:pt x="7369" y="16678"/>
                    <a:pt x="8063" y="17766"/>
                  </a:cubicBezTo>
                  <a:cubicBezTo>
                    <a:pt x="8119" y="17774"/>
                    <a:pt x="8178" y="17783"/>
                    <a:pt x="8233" y="17783"/>
                  </a:cubicBezTo>
                  <a:cubicBezTo>
                    <a:pt x="7525" y="16681"/>
                    <a:pt x="6869" y="15397"/>
                    <a:pt x="6233" y="13866"/>
                  </a:cubicBezTo>
                  <a:cubicBezTo>
                    <a:pt x="5764" y="12758"/>
                    <a:pt x="5349" y="11617"/>
                    <a:pt x="4944" y="10515"/>
                  </a:cubicBezTo>
                  <a:cubicBezTo>
                    <a:pt x="4665" y="9751"/>
                    <a:pt x="4381" y="8967"/>
                    <a:pt x="4077" y="8194"/>
                  </a:cubicBezTo>
                  <a:cubicBezTo>
                    <a:pt x="4191" y="8091"/>
                    <a:pt x="4308" y="7991"/>
                    <a:pt x="4425" y="7890"/>
                  </a:cubicBezTo>
                  <a:lnTo>
                    <a:pt x="6819" y="12270"/>
                  </a:lnTo>
                  <a:cubicBezTo>
                    <a:pt x="7396" y="13325"/>
                    <a:pt x="7993" y="14418"/>
                    <a:pt x="8660" y="15450"/>
                  </a:cubicBezTo>
                  <a:cubicBezTo>
                    <a:pt x="8903" y="15827"/>
                    <a:pt x="9165" y="16209"/>
                    <a:pt x="9469" y="16572"/>
                  </a:cubicBezTo>
                  <a:lnTo>
                    <a:pt x="9503" y="16405"/>
                  </a:lnTo>
                  <a:cubicBezTo>
                    <a:pt x="9232" y="16075"/>
                    <a:pt x="8995" y="15721"/>
                    <a:pt x="8772" y="15381"/>
                  </a:cubicBezTo>
                  <a:cubicBezTo>
                    <a:pt x="8108" y="14354"/>
                    <a:pt x="7511" y="13263"/>
                    <a:pt x="6936" y="12212"/>
                  </a:cubicBezTo>
                  <a:lnTo>
                    <a:pt x="4531" y="7806"/>
                  </a:lnTo>
                  <a:cubicBezTo>
                    <a:pt x="4601" y="7748"/>
                    <a:pt x="4665" y="7692"/>
                    <a:pt x="4735" y="7636"/>
                  </a:cubicBezTo>
                  <a:cubicBezTo>
                    <a:pt x="4861" y="7594"/>
                    <a:pt x="4992" y="7547"/>
                    <a:pt x="5117" y="7505"/>
                  </a:cubicBezTo>
                  <a:cubicBezTo>
                    <a:pt x="6721" y="9890"/>
                    <a:pt x="8303" y="12315"/>
                    <a:pt x="9838" y="14745"/>
                  </a:cubicBezTo>
                  <a:lnTo>
                    <a:pt x="9877" y="14555"/>
                  </a:lnTo>
                  <a:cubicBezTo>
                    <a:pt x="8373" y="12172"/>
                    <a:pt x="6822" y="9798"/>
                    <a:pt x="5248" y="7461"/>
                  </a:cubicBezTo>
                  <a:cubicBezTo>
                    <a:pt x="5472" y="7388"/>
                    <a:pt x="5695" y="7318"/>
                    <a:pt x="5918" y="7249"/>
                  </a:cubicBezTo>
                  <a:cubicBezTo>
                    <a:pt x="7422" y="8911"/>
                    <a:pt x="8892" y="10621"/>
                    <a:pt x="10323" y="12351"/>
                  </a:cubicBezTo>
                  <a:lnTo>
                    <a:pt x="10356" y="12184"/>
                  </a:lnTo>
                  <a:cubicBezTo>
                    <a:pt x="8962" y="10496"/>
                    <a:pt x="7525" y="8830"/>
                    <a:pt x="6060" y="7207"/>
                  </a:cubicBezTo>
                  <a:cubicBezTo>
                    <a:pt x="6116" y="7190"/>
                    <a:pt x="6177" y="7170"/>
                    <a:pt x="6233" y="7154"/>
                  </a:cubicBezTo>
                  <a:cubicBezTo>
                    <a:pt x="7865" y="7893"/>
                    <a:pt x="9405" y="8828"/>
                    <a:pt x="10811" y="9941"/>
                  </a:cubicBezTo>
                  <a:lnTo>
                    <a:pt x="10842" y="9793"/>
                  </a:lnTo>
                  <a:cubicBezTo>
                    <a:pt x="9480" y="8727"/>
                    <a:pt x="7996" y="7820"/>
                    <a:pt x="6426" y="7098"/>
                  </a:cubicBezTo>
                  <a:cubicBezTo>
                    <a:pt x="8136" y="6593"/>
                    <a:pt x="9877" y="6191"/>
                    <a:pt x="11634" y="5893"/>
                  </a:cubicBezTo>
                  <a:lnTo>
                    <a:pt x="11662" y="5753"/>
                  </a:lnTo>
                  <a:lnTo>
                    <a:pt x="11662" y="5753"/>
                  </a:lnTo>
                  <a:cubicBezTo>
                    <a:pt x="9829" y="6057"/>
                    <a:pt x="8021" y="6481"/>
                    <a:pt x="6241" y="7014"/>
                  </a:cubicBezTo>
                  <a:cubicBezTo>
                    <a:pt x="6094" y="6944"/>
                    <a:pt x="5940" y="6877"/>
                    <a:pt x="5784" y="6816"/>
                  </a:cubicBezTo>
                  <a:cubicBezTo>
                    <a:pt x="7717" y="5385"/>
                    <a:pt x="9854" y="4233"/>
                    <a:pt x="12111" y="3401"/>
                  </a:cubicBezTo>
                  <a:cubicBezTo>
                    <a:pt x="12111" y="3357"/>
                    <a:pt x="12108" y="3307"/>
                    <a:pt x="12100" y="3262"/>
                  </a:cubicBezTo>
                  <a:cubicBezTo>
                    <a:pt x="9798" y="4110"/>
                    <a:pt x="7617" y="5287"/>
                    <a:pt x="5650" y="6752"/>
                  </a:cubicBezTo>
                  <a:cubicBezTo>
                    <a:pt x="5472" y="6557"/>
                    <a:pt x="5296" y="6367"/>
                    <a:pt x="5120" y="6172"/>
                  </a:cubicBezTo>
                  <a:cubicBezTo>
                    <a:pt x="6571" y="4852"/>
                    <a:pt x="8183" y="3510"/>
                    <a:pt x="9927" y="2411"/>
                  </a:cubicBezTo>
                  <a:cubicBezTo>
                    <a:pt x="10080" y="2313"/>
                    <a:pt x="10245" y="2213"/>
                    <a:pt x="10421" y="2113"/>
                  </a:cubicBezTo>
                  <a:lnTo>
                    <a:pt x="10225" y="2073"/>
                  </a:lnTo>
                  <a:cubicBezTo>
                    <a:pt x="10094" y="2149"/>
                    <a:pt x="9974" y="2227"/>
                    <a:pt x="9854" y="2299"/>
                  </a:cubicBezTo>
                  <a:cubicBezTo>
                    <a:pt x="8105" y="3399"/>
                    <a:pt x="6481" y="4752"/>
                    <a:pt x="5028" y="6074"/>
                  </a:cubicBezTo>
                  <a:cubicBezTo>
                    <a:pt x="4927" y="5962"/>
                    <a:pt x="4821" y="5851"/>
                    <a:pt x="4721" y="5739"/>
                  </a:cubicBezTo>
                  <a:lnTo>
                    <a:pt x="4623" y="5829"/>
                  </a:lnTo>
                  <a:cubicBezTo>
                    <a:pt x="4724" y="5940"/>
                    <a:pt x="4830" y="6052"/>
                    <a:pt x="4930" y="6160"/>
                  </a:cubicBezTo>
                  <a:cubicBezTo>
                    <a:pt x="4849" y="6233"/>
                    <a:pt x="4766" y="6311"/>
                    <a:pt x="4688" y="6384"/>
                  </a:cubicBezTo>
                  <a:cubicBezTo>
                    <a:pt x="4612" y="6356"/>
                    <a:pt x="4540" y="6331"/>
                    <a:pt x="4467" y="6306"/>
                  </a:cubicBezTo>
                  <a:cubicBezTo>
                    <a:pt x="4445" y="6275"/>
                    <a:pt x="4425" y="6247"/>
                    <a:pt x="4409" y="6216"/>
                  </a:cubicBezTo>
                  <a:lnTo>
                    <a:pt x="4342" y="6261"/>
                  </a:lnTo>
                  <a:cubicBezTo>
                    <a:pt x="4297" y="6247"/>
                    <a:pt x="4250" y="6230"/>
                    <a:pt x="4205" y="6216"/>
                  </a:cubicBezTo>
                  <a:lnTo>
                    <a:pt x="4205" y="6208"/>
                  </a:lnTo>
                  <a:cubicBezTo>
                    <a:pt x="5728" y="4311"/>
                    <a:pt x="7221" y="2860"/>
                    <a:pt x="8763" y="1775"/>
                  </a:cubicBezTo>
                  <a:lnTo>
                    <a:pt x="8582" y="1739"/>
                  </a:lnTo>
                  <a:cubicBezTo>
                    <a:pt x="7120" y="2779"/>
                    <a:pt x="5706" y="4155"/>
                    <a:pt x="4264" y="5918"/>
                  </a:cubicBezTo>
                  <a:cubicBezTo>
                    <a:pt x="4411" y="5243"/>
                    <a:pt x="4607" y="4570"/>
                    <a:pt x="4794" y="3915"/>
                  </a:cubicBezTo>
                  <a:cubicBezTo>
                    <a:pt x="5056" y="2997"/>
                    <a:pt x="5324" y="2060"/>
                    <a:pt x="5474" y="1105"/>
                  </a:cubicBezTo>
                  <a:lnTo>
                    <a:pt x="5343" y="1078"/>
                  </a:lnTo>
                  <a:cubicBezTo>
                    <a:pt x="5193" y="2026"/>
                    <a:pt x="4927" y="2961"/>
                    <a:pt x="4665" y="3876"/>
                  </a:cubicBezTo>
                  <a:cubicBezTo>
                    <a:pt x="4453" y="4618"/>
                    <a:pt x="4233" y="5382"/>
                    <a:pt x="4079" y="6149"/>
                  </a:cubicBezTo>
                  <a:cubicBezTo>
                    <a:pt x="4077" y="6158"/>
                    <a:pt x="4068" y="6160"/>
                    <a:pt x="4065" y="6166"/>
                  </a:cubicBezTo>
                  <a:cubicBezTo>
                    <a:pt x="3865" y="6102"/>
                    <a:pt x="3664" y="6038"/>
                    <a:pt x="3463" y="5979"/>
                  </a:cubicBezTo>
                  <a:cubicBezTo>
                    <a:pt x="3494" y="5251"/>
                    <a:pt x="3563" y="4517"/>
                    <a:pt x="3633" y="3806"/>
                  </a:cubicBezTo>
                  <a:cubicBezTo>
                    <a:pt x="3728" y="2810"/>
                    <a:pt x="3826" y="1786"/>
                    <a:pt x="3817" y="773"/>
                  </a:cubicBezTo>
                  <a:lnTo>
                    <a:pt x="3683" y="746"/>
                  </a:lnTo>
                  <a:lnTo>
                    <a:pt x="3683" y="746"/>
                  </a:lnTo>
                  <a:cubicBezTo>
                    <a:pt x="3692" y="1767"/>
                    <a:pt x="3594" y="2790"/>
                    <a:pt x="3496" y="3795"/>
                  </a:cubicBezTo>
                  <a:cubicBezTo>
                    <a:pt x="3432" y="4501"/>
                    <a:pt x="3362" y="5223"/>
                    <a:pt x="3329" y="5943"/>
                  </a:cubicBezTo>
                  <a:cubicBezTo>
                    <a:pt x="3268" y="5926"/>
                    <a:pt x="3201" y="5907"/>
                    <a:pt x="3139" y="5887"/>
                  </a:cubicBezTo>
                  <a:cubicBezTo>
                    <a:pt x="3072" y="4085"/>
                    <a:pt x="2877" y="2288"/>
                    <a:pt x="2556" y="517"/>
                  </a:cubicBezTo>
                  <a:lnTo>
                    <a:pt x="2414" y="489"/>
                  </a:lnTo>
                  <a:lnTo>
                    <a:pt x="2414" y="489"/>
                  </a:lnTo>
                  <a:cubicBezTo>
                    <a:pt x="2740" y="2294"/>
                    <a:pt x="2938" y="4121"/>
                    <a:pt x="3005" y="5951"/>
                  </a:cubicBezTo>
                  <a:cubicBezTo>
                    <a:pt x="2177" y="3940"/>
                    <a:pt x="1287" y="1926"/>
                    <a:pt x="176" y="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49"/>
            <p:cNvSpPr/>
            <p:nvPr/>
          </p:nvSpPr>
          <p:spPr>
            <a:xfrm>
              <a:off x="4000271" y="1130912"/>
              <a:ext cx="127820" cy="643106"/>
            </a:xfrm>
            <a:custGeom>
              <a:avLst/>
              <a:gdLst/>
              <a:ahLst/>
              <a:cxnLst/>
              <a:rect l="l" t="t" r="r" b="b"/>
              <a:pathLst>
                <a:path w="1499" h="7542" extrusionOk="0">
                  <a:moveTo>
                    <a:pt x="135" y="1"/>
                  </a:moveTo>
                  <a:lnTo>
                    <a:pt x="1" y="6"/>
                  </a:lnTo>
                  <a:cubicBezTo>
                    <a:pt x="140" y="2556"/>
                    <a:pt x="690" y="5064"/>
                    <a:pt x="1354" y="7511"/>
                  </a:cubicBezTo>
                  <a:lnTo>
                    <a:pt x="1499" y="7541"/>
                  </a:lnTo>
                  <a:cubicBezTo>
                    <a:pt x="832" y="5081"/>
                    <a:pt x="274" y="2562"/>
                    <a:pt x="1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49"/>
            <p:cNvSpPr/>
            <p:nvPr/>
          </p:nvSpPr>
          <p:spPr>
            <a:xfrm>
              <a:off x="3905109" y="1122811"/>
              <a:ext cx="17480" cy="608401"/>
            </a:xfrm>
            <a:custGeom>
              <a:avLst/>
              <a:gdLst/>
              <a:ahLst/>
              <a:cxnLst/>
              <a:rect l="l" t="t" r="r" b="b"/>
              <a:pathLst>
                <a:path w="205" h="7135" extrusionOk="0">
                  <a:moveTo>
                    <a:pt x="71" y="1"/>
                  </a:moveTo>
                  <a:lnTo>
                    <a:pt x="1" y="7106"/>
                  </a:lnTo>
                  <a:lnTo>
                    <a:pt x="135" y="7134"/>
                  </a:lnTo>
                  <a:lnTo>
                    <a:pt x="205" y="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49"/>
            <p:cNvSpPr/>
            <p:nvPr/>
          </p:nvSpPr>
          <p:spPr>
            <a:xfrm>
              <a:off x="3714358" y="1082649"/>
              <a:ext cx="156812" cy="609510"/>
            </a:xfrm>
            <a:custGeom>
              <a:avLst/>
              <a:gdLst/>
              <a:ahLst/>
              <a:cxnLst/>
              <a:rect l="l" t="t" r="r" b="b"/>
              <a:pathLst>
                <a:path w="1839" h="7148" extrusionOk="0">
                  <a:moveTo>
                    <a:pt x="1708" y="0"/>
                  </a:moveTo>
                  <a:lnTo>
                    <a:pt x="0" y="7125"/>
                  </a:lnTo>
                  <a:lnTo>
                    <a:pt x="134" y="7148"/>
                  </a:lnTo>
                  <a:lnTo>
                    <a:pt x="1839" y="31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rgbClr val="8E9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49"/>
            <p:cNvSpPr/>
            <p:nvPr/>
          </p:nvSpPr>
          <p:spPr>
            <a:xfrm>
              <a:off x="3281439" y="1002494"/>
              <a:ext cx="598340" cy="647540"/>
            </a:xfrm>
            <a:custGeom>
              <a:avLst/>
              <a:gdLst/>
              <a:ahLst/>
              <a:cxnLst/>
              <a:rect l="l" t="t" r="r" b="b"/>
              <a:pathLst>
                <a:path w="7017" h="7594" extrusionOk="0">
                  <a:moveTo>
                    <a:pt x="6930" y="0"/>
                  </a:moveTo>
                  <a:cubicBezTo>
                    <a:pt x="6807" y="98"/>
                    <a:pt x="6687" y="190"/>
                    <a:pt x="6567" y="293"/>
                  </a:cubicBezTo>
                  <a:cubicBezTo>
                    <a:pt x="6581" y="265"/>
                    <a:pt x="6595" y="240"/>
                    <a:pt x="6609" y="215"/>
                  </a:cubicBezTo>
                  <a:lnTo>
                    <a:pt x="6492" y="154"/>
                  </a:lnTo>
                  <a:cubicBezTo>
                    <a:pt x="6428" y="271"/>
                    <a:pt x="6366" y="393"/>
                    <a:pt x="6302" y="516"/>
                  </a:cubicBezTo>
                  <a:cubicBezTo>
                    <a:pt x="4015" y="2419"/>
                    <a:pt x="2031" y="4617"/>
                    <a:pt x="0" y="7039"/>
                  </a:cubicBezTo>
                  <a:lnTo>
                    <a:pt x="151" y="7072"/>
                  </a:lnTo>
                  <a:cubicBezTo>
                    <a:pt x="2084" y="4762"/>
                    <a:pt x="3981" y="2667"/>
                    <a:pt x="6138" y="829"/>
                  </a:cubicBezTo>
                  <a:lnTo>
                    <a:pt x="6138" y="829"/>
                  </a:lnTo>
                  <a:cubicBezTo>
                    <a:pt x="4966" y="3069"/>
                    <a:pt x="3780" y="5320"/>
                    <a:pt x="2600" y="7566"/>
                  </a:cubicBezTo>
                  <a:lnTo>
                    <a:pt x="2734" y="7594"/>
                  </a:lnTo>
                  <a:cubicBezTo>
                    <a:pt x="3967" y="5264"/>
                    <a:pt x="5195" y="2924"/>
                    <a:pt x="6411" y="603"/>
                  </a:cubicBezTo>
                  <a:cubicBezTo>
                    <a:pt x="6609" y="435"/>
                    <a:pt x="6813" y="271"/>
                    <a:pt x="7016" y="109"/>
                  </a:cubicBezTo>
                  <a:lnTo>
                    <a:pt x="693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49"/>
            <p:cNvSpPr/>
            <p:nvPr/>
          </p:nvSpPr>
          <p:spPr>
            <a:xfrm>
              <a:off x="3127269" y="932999"/>
              <a:ext cx="756515" cy="573185"/>
            </a:xfrm>
            <a:custGeom>
              <a:avLst/>
              <a:gdLst/>
              <a:ahLst/>
              <a:cxnLst/>
              <a:rect l="l" t="t" r="r" b="b"/>
              <a:pathLst>
                <a:path w="8872" h="6722" extrusionOk="0">
                  <a:moveTo>
                    <a:pt x="8830" y="1"/>
                  </a:moveTo>
                  <a:cubicBezTo>
                    <a:pt x="7675" y="374"/>
                    <a:pt x="6662" y="1058"/>
                    <a:pt x="5739" y="1744"/>
                  </a:cubicBezTo>
                  <a:cubicBezTo>
                    <a:pt x="4107" y="2955"/>
                    <a:pt x="2558" y="4316"/>
                    <a:pt x="1060" y="5630"/>
                  </a:cubicBezTo>
                  <a:cubicBezTo>
                    <a:pt x="706" y="5940"/>
                    <a:pt x="352" y="6250"/>
                    <a:pt x="0" y="6557"/>
                  </a:cubicBezTo>
                  <a:cubicBezTo>
                    <a:pt x="3" y="6612"/>
                    <a:pt x="6" y="6668"/>
                    <a:pt x="17" y="6721"/>
                  </a:cubicBezTo>
                  <a:cubicBezTo>
                    <a:pt x="396" y="6395"/>
                    <a:pt x="773" y="6063"/>
                    <a:pt x="1150" y="5731"/>
                  </a:cubicBezTo>
                  <a:cubicBezTo>
                    <a:pt x="2645" y="4417"/>
                    <a:pt x="4199" y="3061"/>
                    <a:pt x="5823" y="1853"/>
                  </a:cubicBezTo>
                  <a:cubicBezTo>
                    <a:pt x="6732" y="1172"/>
                    <a:pt x="7734" y="494"/>
                    <a:pt x="8872" y="132"/>
                  </a:cubicBezTo>
                  <a:lnTo>
                    <a:pt x="883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49"/>
            <p:cNvSpPr/>
            <p:nvPr/>
          </p:nvSpPr>
          <p:spPr>
            <a:xfrm>
              <a:off x="3162912" y="928223"/>
              <a:ext cx="591944" cy="372374"/>
            </a:xfrm>
            <a:custGeom>
              <a:avLst/>
              <a:gdLst/>
              <a:ahLst/>
              <a:cxnLst/>
              <a:rect l="l" t="t" r="r" b="b"/>
              <a:pathLst>
                <a:path w="6942" h="4367" extrusionOk="0">
                  <a:moveTo>
                    <a:pt x="6894" y="1"/>
                  </a:moveTo>
                  <a:cubicBezTo>
                    <a:pt x="6194" y="271"/>
                    <a:pt x="5566" y="718"/>
                    <a:pt x="4961" y="1145"/>
                  </a:cubicBezTo>
                  <a:lnTo>
                    <a:pt x="4788" y="1267"/>
                  </a:lnTo>
                  <a:cubicBezTo>
                    <a:pt x="3270" y="2339"/>
                    <a:pt x="1677" y="3321"/>
                    <a:pt x="34" y="4197"/>
                  </a:cubicBezTo>
                  <a:lnTo>
                    <a:pt x="1" y="4367"/>
                  </a:lnTo>
                  <a:cubicBezTo>
                    <a:pt x="1683" y="3480"/>
                    <a:pt x="3315" y="2475"/>
                    <a:pt x="4863" y="1379"/>
                  </a:cubicBezTo>
                  <a:lnTo>
                    <a:pt x="5039" y="1253"/>
                  </a:lnTo>
                  <a:cubicBezTo>
                    <a:pt x="5639" y="829"/>
                    <a:pt x="6255" y="391"/>
                    <a:pt x="6942" y="126"/>
                  </a:cubicBezTo>
                  <a:lnTo>
                    <a:pt x="689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49"/>
            <p:cNvSpPr/>
            <p:nvPr/>
          </p:nvSpPr>
          <p:spPr>
            <a:xfrm>
              <a:off x="3207424" y="856852"/>
              <a:ext cx="532426" cy="224686"/>
            </a:xfrm>
            <a:custGeom>
              <a:avLst/>
              <a:gdLst/>
              <a:ahLst/>
              <a:cxnLst/>
              <a:rect l="l" t="t" r="r" b="b"/>
              <a:pathLst>
                <a:path w="6244" h="2635" extrusionOk="0">
                  <a:moveTo>
                    <a:pt x="6210" y="1"/>
                  </a:moveTo>
                  <a:cubicBezTo>
                    <a:pt x="4071" y="542"/>
                    <a:pt x="2040" y="1477"/>
                    <a:pt x="168" y="2400"/>
                  </a:cubicBezTo>
                  <a:lnTo>
                    <a:pt x="42" y="2464"/>
                  </a:lnTo>
                  <a:cubicBezTo>
                    <a:pt x="39" y="2464"/>
                    <a:pt x="37" y="2467"/>
                    <a:pt x="37" y="2467"/>
                  </a:cubicBezTo>
                  <a:lnTo>
                    <a:pt x="0" y="2634"/>
                  </a:lnTo>
                  <a:cubicBezTo>
                    <a:pt x="37" y="2618"/>
                    <a:pt x="70" y="2598"/>
                    <a:pt x="101" y="2581"/>
                  </a:cubicBezTo>
                  <a:lnTo>
                    <a:pt x="226" y="2520"/>
                  </a:lnTo>
                  <a:cubicBezTo>
                    <a:pt x="2093" y="1597"/>
                    <a:pt x="4113" y="665"/>
                    <a:pt x="6244" y="132"/>
                  </a:cubicBezTo>
                  <a:lnTo>
                    <a:pt x="621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49"/>
            <p:cNvSpPr/>
            <p:nvPr/>
          </p:nvSpPr>
          <p:spPr>
            <a:xfrm>
              <a:off x="3254237" y="816348"/>
              <a:ext cx="422854" cy="32999"/>
            </a:xfrm>
            <a:custGeom>
              <a:avLst/>
              <a:gdLst/>
              <a:ahLst/>
              <a:cxnLst/>
              <a:rect l="l" t="t" r="r" b="b"/>
              <a:pathLst>
                <a:path w="4959" h="387" extrusionOk="0">
                  <a:moveTo>
                    <a:pt x="3810" y="1"/>
                  </a:moveTo>
                  <a:cubicBezTo>
                    <a:pt x="2547" y="1"/>
                    <a:pt x="1284" y="84"/>
                    <a:pt x="32" y="247"/>
                  </a:cubicBezTo>
                  <a:lnTo>
                    <a:pt x="1" y="387"/>
                  </a:lnTo>
                  <a:cubicBezTo>
                    <a:pt x="1271" y="218"/>
                    <a:pt x="2552" y="133"/>
                    <a:pt x="3832" y="133"/>
                  </a:cubicBezTo>
                  <a:cubicBezTo>
                    <a:pt x="4206" y="133"/>
                    <a:pt x="4580" y="140"/>
                    <a:pt x="4953" y="155"/>
                  </a:cubicBezTo>
                  <a:lnTo>
                    <a:pt x="4958" y="24"/>
                  </a:lnTo>
                  <a:cubicBezTo>
                    <a:pt x="4576" y="8"/>
                    <a:pt x="4193" y="1"/>
                    <a:pt x="381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49"/>
            <p:cNvSpPr/>
            <p:nvPr/>
          </p:nvSpPr>
          <p:spPr>
            <a:xfrm>
              <a:off x="3296873" y="627303"/>
              <a:ext cx="429420" cy="162610"/>
            </a:xfrm>
            <a:custGeom>
              <a:avLst/>
              <a:gdLst/>
              <a:ahLst/>
              <a:cxnLst/>
              <a:rect l="l" t="t" r="r" b="b"/>
              <a:pathLst>
                <a:path w="5036" h="1907" extrusionOk="0">
                  <a:moveTo>
                    <a:pt x="28" y="1"/>
                  </a:moveTo>
                  <a:lnTo>
                    <a:pt x="0" y="135"/>
                  </a:lnTo>
                  <a:cubicBezTo>
                    <a:pt x="1683" y="676"/>
                    <a:pt x="3354" y="1264"/>
                    <a:pt x="4989" y="1906"/>
                  </a:cubicBezTo>
                  <a:lnTo>
                    <a:pt x="5036" y="1781"/>
                  </a:lnTo>
                  <a:cubicBezTo>
                    <a:pt x="3396" y="1139"/>
                    <a:pt x="1716" y="545"/>
                    <a:pt x="2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49"/>
            <p:cNvSpPr/>
            <p:nvPr/>
          </p:nvSpPr>
          <p:spPr>
            <a:xfrm>
              <a:off x="3318020" y="264050"/>
              <a:ext cx="539589" cy="571480"/>
            </a:xfrm>
            <a:custGeom>
              <a:avLst/>
              <a:gdLst/>
              <a:ahLst/>
              <a:cxnLst/>
              <a:rect l="l" t="t" r="r" b="b"/>
              <a:pathLst>
                <a:path w="6328" h="6702" extrusionOk="0">
                  <a:moveTo>
                    <a:pt x="1688" y="1"/>
                  </a:moveTo>
                  <a:lnTo>
                    <a:pt x="1688" y="1"/>
                  </a:lnTo>
                  <a:cubicBezTo>
                    <a:pt x="3343" y="1940"/>
                    <a:pt x="4788" y="4051"/>
                    <a:pt x="5993" y="6297"/>
                  </a:cubicBezTo>
                  <a:cubicBezTo>
                    <a:pt x="4322" y="4372"/>
                    <a:pt x="2456" y="2615"/>
                    <a:pt x="430" y="1066"/>
                  </a:cubicBezTo>
                  <a:lnTo>
                    <a:pt x="400" y="1214"/>
                  </a:lnTo>
                  <a:cubicBezTo>
                    <a:pt x="2149" y="2559"/>
                    <a:pt x="3781" y="4060"/>
                    <a:pt x="5271" y="5692"/>
                  </a:cubicBezTo>
                  <a:cubicBezTo>
                    <a:pt x="3625" y="4621"/>
                    <a:pt x="1867" y="3736"/>
                    <a:pt x="29" y="3047"/>
                  </a:cubicBezTo>
                  <a:lnTo>
                    <a:pt x="1" y="3181"/>
                  </a:lnTo>
                  <a:cubicBezTo>
                    <a:pt x="1856" y="3876"/>
                    <a:pt x="3630" y="4774"/>
                    <a:pt x="5290" y="5865"/>
                  </a:cubicBezTo>
                  <a:lnTo>
                    <a:pt x="5351" y="5778"/>
                  </a:lnTo>
                  <a:cubicBezTo>
                    <a:pt x="5536" y="5985"/>
                    <a:pt x="5717" y="6191"/>
                    <a:pt x="5898" y="6395"/>
                  </a:cubicBezTo>
                  <a:lnTo>
                    <a:pt x="5996" y="6308"/>
                  </a:lnTo>
                  <a:cubicBezTo>
                    <a:pt x="6066" y="6437"/>
                    <a:pt x="6135" y="6571"/>
                    <a:pt x="6205" y="6702"/>
                  </a:cubicBezTo>
                  <a:lnTo>
                    <a:pt x="6328" y="6640"/>
                  </a:lnTo>
                  <a:cubicBezTo>
                    <a:pt x="5100" y="4280"/>
                    <a:pt x="3611" y="2062"/>
                    <a:pt x="1892" y="31"/>
                  </a:cubicBezTo>
                  <a:lnTo>
                    <a:pt x="1845" y="20"/>
                  </a:lnTo>
                  <a:cubicBezTo>
                    <a:pt x="1794" y="12"/>
                    <a:pt x="1741" y="3"/>
                    <a:pt x="168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49"/>
            <p:cNvSpPr/>
            <p:nvPr/>
          </p:nvSpPr>
          <p:spPr>
            <a:xfrm>
              <a:off x="3281183" y="433227"/>
              <a:ext cx="1195656" cy="1195656"/>
            </a:xfrm>
            <a:custGeom>
              <a:avLst/>
              <a:gdLst/>
              <a:ahLst/>
              <a:cxnLst/>
              <a:rect l="l" t="t" r="r" b="b"/>
              <a:pathLst>
                <a:path w="14022" h="14022" extrusionOk="0">
                  <a:moveTo>
                    <a:pt x="8434" y="0"/>
                  </a:moveTo>
                  <a:lnTo>
                    <a:pt x="0" y="5588"/>
                  </a:lnTo>
                  <a:lnTo>
                    <a:pt x="5588" y="14022"/>
                  </a:lnTo>
                  <a:lnTo>
                    <a:pt x="14022" y="8434"/>
                  </a:lnTo>
                  <a:lnTo>
                    <a:pt x="8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49"/>
            <p:cNvSpPr/>
            <p:nvPr/>
          </p:nvSpPr>
          <p:spPr>
            <a:xfrm>
              <a:off x="3353748" y="505537"/>
              <a:ext cx="1051038" cy="1051038"/>
            </a:xfrm>
            <a:custGeom>
              <a:avLst/>
              <a:gdLst/>
              <a:ahLst/>
              <a:cxnLst/>
              <a:rect l="l" t="t" r="r" b="b"/>
              <a:pathLst>
                <a:path w="12326" h="12326" extrusionOk="0">
                  <a:moveTo>
                    <a:pt x="7413" y="0"/>
                  </a:moveTo>
                  <a:lnTo>
                    <a:pt x="0" y="4913"/>
                  </a:lnTo>
                  <a:lnTo>
                    <a:pt x="4913" y="12326"/>
                  </a:lnTo>
                  <a:lnTo>
                    <a:pt x="12325" y="7413"/>
                  </a:lnTo>
                  <a:lnTo>
                    <a:pt x="7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49"/>
            <p:cNvSpPr/>
            <p:nvPr/>
          </p:nvSpPr>
          <p:spPr>
            <a:xfrm>
              <a:off x="3472871" y="626621"/>
              <a:ext cx="814840" cy="813902"/>
            </a:xfrm>
            <a:custGeom>
              <a:avLst/>
              <a:gdLst/>
              <a:ahLst/>
              <a:cxnLst/>
              <a:rect l="l" t="t" r="r" b="b"/>
              <a:pathLst>
                <a:path w="9556" h="9545" extrusionOk="0">
                  <a:moveTo>
                    <a:pt x="4894" y="0"/>
                  </a:moveTo>
                  <a:lnTo>
                    <a:pt x="249" y="3077"/>
                  </a:lnTo>
                  <a:cubicBezTo>
                    <a:pt x="416" y="3309"/>
                    <a:pt x="495" y="3607"/>
                    <a:pt x="430" y="3912"/>
                  </a:cubicBezTo>
                  <a:cubicBezTo>
                    <a:pt x="375" y="4188"/>
                    <a:pt x="216" y="4417"/>
                    <a:pt x="1" y="4570"/>
                  </a:cubicBezTo>
                  <a:lnTo>
                    <a:pt x="3081" y="9215"/>
                  </a:lnTo>
                  <a:cubicBezTo>
                    <a:pt x="3248" y="9115"/>
                    <a:pt x="3444" y="9055"/>
                    <a:pt x="3649" y="9055"/>
                  </a:cubicBezTo>
                  <a:cubicBezTo>
                    <a:pt x="3717" y="9055"/>
                    <a:pt x="3787" y="9061"/>
                    <a:pt x="3856" y="9075"/>
                  </a:cubicBezTo>
                  <a:cubicBezTo>
                    <a:pt x="4149" y="9137"/>
                    <a:pt x="4389" y="9313"/>
                    <a:pt x="4543" y="9544"/>
                  </a:cubicBezTo>
                  <a:lnTo>
                    <a:pt x="9185" y="6467"/>
                  </a:lnTo>
                  <a:cubicBezTo>
                    <a:pt x="9026" y="6238"/>
                    <a:pt x="8962" y="5948"/>
                    <a:pt x="9020" y="5655"/>
                  </a:cubicBezTo>
                  <a:cubicBezTo>
                    <a:pt x="9087" y="5334"/>
                    <a:pt x="9288" y="5072"/>
                    <a:pt x="9556" y="4930"/>
                  </a:cubicBezTo>
                  <a:lnTo>
                    <a:pt x="6473" y="282"/>
                  </a:lnTo>
                  <a:cubicBezTo>
                    <a:pt x="6286" y="428"/>
                    <a:pt x="6055" y="516"/>
                    <a:pt x="5807" y="516"/>
                  </a:cubicBezTo>
                  <a:cubicBezTo>
                    <a:pt x="5737" y="516"/>
                    <a:pt x="5666" y="509"/>
                    <a:pt x="5594" y="494"/>
                  </a:cubicBezTo>
                  <a:cubicBezTo>
                    <a:pt x="5287" y="433"/>
                    <a:pt x="5045" y="246"/>
                    <a:pt x="4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49"/>
            <p:cNvSpPr/>
            <p:nvPr/>
          </p:nvSpPr>
          <p:spPr>
            <a:xfrm>
              <a:off x="3734311" y="929161"/>
              <a:ext cx="133106" cy="168323"/>
            </a:xfrm>
            <a:custGeom>
              <a:avLst/>
              <a:gdLst/>
              <a:ahLst/>
              <a:cxnLst/>
              <a:rect l="l" t="t" r="r" b="b"/>
              <a:pathLst>
                <a:path w="1561" h="1974" extrusionOk="0">
                  <a:moveTo>
                    <a:pt x="90" y="1"/>
                  </a:moveTo>
                  <a:lnTo>
                    <a:pt x="1" y="450"/>
                  </a:lnTo>
                  <a:lnTo>
                    <a:pt x="76" y="464"/>
                  </a:lnTo>
                  <a:cubicBezTo>
                    <a:pt x="110" y="444"/>
                    <a:pt x="143" y="419"/>
                    <a:pt x="174" y="383"/>
                  </a:cubicBezTo>
                  <a:cubicBezTo>
                    <a:pt x="252" y="305"/>
                    <a:pt x="297" y="210"/>
                    <a:pt x="319" y="110"/>
                  </a:cubicBezTo>
                  <a:lnTo>
                    <a:pt x="609" y="168"/>
                  </a:lnTo>
                  <a:lnTo>
                    <a:pt x="280" y="1786"/>
                  </a:lnTo>
                  <a:lnTo>
                    <a:pt x="124" y="1795"/>
                  </a:lnTo>
                  <a:lnTo>
                    <a:pt x="112" y="1831"/>
                  </a:lnTo>
                  <a:lnTo>
                    <a:pt x="827" y="1973"/>
                  </a:lnTo>
                  <a:lnTo>
                    <a:pt x="835" y="1937"/>
                  </a:lnTo>
                  <a:lnTo>
                    <a:pt x="690" y="1870"/>
                  </a:lnTo>
                  <a:lnTo>
                    <a:pt x="1019" y="252"/>
                  </a:lnTo>
                  <a:lnTo>
                    <a:pt x="1309" y="311"/>
                  </a:lnTo>
                  <a:cubicBezTo>
                    <a:pt x="1287" y="419"/>
                    <a:pt x="1295" y="520"/>
                    <a:pt x="1329" y="620"/>
                  </a:cubicBezTo>
                  <a:cubicBezTo>
                    <a:pt x="1343" y="662"/>
                    <a:pt x="1365" y="701"/>
                    <a:pt x="1393" y="732"/>
                  </a:cubicBezTo>
                  <a:lnTo>
                    <a:pt x="1468" y="746"/>
                  </a:lnTo>
                  <a:lnTo>
                    <a:pt x="1560" y="297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49"/>
            <p:cNvSpPr/>
            <p:nvPr/>
          </p:nvSpPr>
          <p:spPr>
            <a:xfrm>
              <a:off x="3847295" y="962502"/>
              <a:ext cx="111960" cy="158517"/>
            </a:xfrm>
            <a:custGeom>
              <a:avLst/>
              <a:gdLst/>
              <a:ahLst/>
              <a:cxnLst/>
              <a:rect l="l" t="t" r="r" b="b"/>
              <a:pathLst>
                <a:path w="1313" h="1859" extrusionOk="0">
                  <a:moveTo>
                    <a:pt x="880" y="0"/>
                  </a:moveTo>
                  <a:lnTo>
                    <a:pt x="433" y="338"/>
                  </a:lnTo>
                  <a:lnTo>
                    <a:pt x="520" y="360"/>
                  </a:lnTo>
                  <a:lnTo>
                    <a:pt x="832" y="240"/>
                  </a:lnTo>
                  <a:lnTo>
                    <a:pt x="1072" y="472"/>
                  </a:lnTo>
                  <a:lnTo>
                    <a:pt x="1159" y="489"/>
                  </a:lnTo>
                  <a:lnTo>
                    <a:pt x="1159" y="489"/>
                  </a:lnTo>
                  <a:lnTo>
                    <a:pt x="880" y="0"/>
                  </a:lnTo>
                  <a:close/>
                  <a:moveTo>
                    <a:pt x="761" y="553"/>
                  </a:moveTo>
                  <a:cubicBezTo>
                    <a:pt x="768" y="553"/>
                    <a:pt x="775" y="554"/>
                    <a:pt x="782" y="556"/>
                  </a:cubicBezTo>
                  <a:cubicBezTo>
                    <a:pt x="835" y="567"/>
                    <a:pt x="874" y="603"/>
                    <a:pt x="896" y="678"/>
                  </a:cubicBezTo>
                  <a:cubicBezTo>
                    <a:pt x="922" y="751"/>
                    <a:pt x="919" y="854"/>
                    <a:pt x="891" y="994"/>
                  </a:cubicBezTo>
                  <a:cubicBezTo>
                    <a:pt x="883" y="1041"/>
                    <a:pt x="869" y="1083"/>
                    <a:pt x="852" y="1125"/>
                  </a:cubicBezTo>
                  <a:cubicBezTo>
                    <a:pt x="838" y="1153"/>
                    <a:pt x="832" y="1169"/>
                    <a:pt x="827" y="1175"/>
                  </a:cubicBezTo>
                  <a:cubicBezTo>
                    <a:pt x="793" y="1175"/>
                    <a:pt x="763" y="1172"/>
                    <a:pt x="735" y="1169"/>
                  </a:cubicBezTo>
                  <a:cubicBezTo>
                    <a:pt x="665" y="1167"/>
                    <a:pt x="576" y="1153"/>
                    <a:pt x="470" y="1130"/>
                  </a:cubicBezTo>
                  <a:cubicBezTo>
                    <a:pt x="546" y="747"/>
                    <a:pt x="644" y="553"/>
                    <a:pt x="761" y="553"/>
                  </a:cubicBezTo>
                  <a:close/>
                  <a:moveTo>
                    <a:pt x="648" y="487"/>
                  </a:moveTo>
                  <a:cubicBezTo>
                    <a:pt x="582" y="487"/>
                    <a:pt x="519" y="497"/>
                    <a:pt x="458" y="517"/>
                  </a:cubicBezTo>
                  <a:cubicBezTo>
                    <a:pt x="352" y="553"/>
                    <a:pt x="266" y="614"/>
                    <a:pt x="193" y="706"/>
                  </a:cubicBezTo>
                  <a:cubicBezTo>
                    <a:pt x="121" y="796"/>
                    <a:pt x="71" y="907"/>
                    <a:pt x="43" y="1044"/>
                  </a:cubicBezTo>
                  <a:cubicBezTo>
                    <a:pt x="1" y="1250"/>
                    <a:pt x="29" y="1423"/>
                    <a:pt x="124" y="1566"/>
                  </a:cubicBezTo>
                  <a:cubicBezTo>
                    <a:pt x="219" y="1711"/>
                    <a:pt x="375" y="1803"/>
                    <a:pt x="590" y="1845"/>
                  </a:cubicBezTo>
                  <a:cubicBezTo>
                    <a:pt x="634" y="1854"/>
                    <a:pt x="677" y="1859"/>
                    <a:pt x="719" y="1859"/>
                  </a:cubicBezTo>
                  <a:cubicBezTo>
                    <a:pt x="764" y="1859"/>
                    <a:pt x="807" y="1853"/>
                    <a:pt x="849" y="1842"/>
                  </a:cubicBezTo>
                  <a:cubicBezTo>
                    <a:pt x="930" y="1822"/>
                    <a:pt x="994" y="1786"/>
                    <a:pt x="1047" y="1733"/>
                  </a:cubicBezTo>
                  <a:cubicBezTo>
                    <a:pt x="1100" y="1683"/>
                    <a:pt x="1131" y="1621"/>
                    <a:pt x="1145" y="1557"/>
                  </a:cubicBezTo>
                  <a:lnTo>
                    <a:pt x="1083" y="1543"/>
                  </a:lnTo>
                  <a:cubicBezTo>
                    <a:pt x="1072" y="1593"/>
                    <a:pt x="1044" y="1644"/>
                    <a:pt x="1002" y="1688"/>
                  </a:cubicBezTo>
                  <a:cubicBezTo>
                    <a:pt x="961" y="1730"/>
                    <a:pt x="908" y="1766"/>
                    <a:pt x="846" y="1783"/>
                  </a:cubicBezTo>
                  <a:cubicBezTo>
                    <a:pt x="806" y="1795"/>
                    <a:pt x="767" y="1802"/>
                    <a:pt x="728" y="1802"/>
                  </a:cubicBezTo>
                  <a:cubicBezTo>
                    <a:pt x="704" y="1802"/>
                    <a:pt x="679" y="1800"/>
                    <a:pt x="654" y="1794"/>
                  </a:cubicBezTo>
                  <a:cubicBezTo>
                    <a:pt x="559" y="1775"/>
                    <a:pt x="498" y="1719"/>
                    <a:pt x="458" y="1627"/>
                  </a:cubicBezTo>
                  <a:cubicBezTo>
                    <a:pt x="419" y="1532"/>
                    <a:pt x="422" y="1390"/>
                    <a:pt x="461" y="1194"/>
                  </a:cubicBezTo>
                  <a:cubicBezTo>
                    <a:pt x="640" y="1228"/>
                    <a:pt x="818" y="1253"/>
                    <a:pt x="1000" y="1264"/>
                  </a:cubicBezTo>
                  <a:cubicBezTo>
                    <a:pt x="1086" y="1270"/>
                    <a:pt x="1161" y="1273"/>
                    <a:pt x="1240" y="1273"/>
                  </a:cubicBezTo>
                  <a:lnTo>
                    <a:pt x="1259" y="1231"/>
                  </a:lnTo>
                  <a:cubicBezTo>
                    <a:pt x="1273" y="1203"/>
                    <a:pt x="1287" y="1169"/>
                    <a:pt x="1295" y="1128"/>
                  </a:cubicBezTo>
                  <a:cubicBezTo>
                    <a:pt x="1312" y="1033"/>
                    <a:pt x="1307" y="946"/>
                    <a:pt x="1270" y="860"/>
                  </a:cubicBezTo>
                  <a:cubicBezTo>
                    <a:pt x="1237" y="776"/>
                    <a:pt x="1175" y="698"/>
                    <a:pt x="1097" y="637"/>
                  </a:cubicBezTo>
                  <a:cubicBezTo>
                    <a:pt x="1014" y="572"/>
                    <a:pt x="916" y="528"/>
                    <a:pt x="793" y="503"/>
                  </a:cubicBezTo>
                  <a:cubicBezTo>
                    <a:pt x="743" y="492"/>
                    <a:pt x="695" y="487"/>
                    <a:pt x="648" y="4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49"/>
            <p:cNvSpPr/>
            <p:nvPr/>
          </p:nvSpPr>
          <p:spPr>
            <a:xfrm>
              <a:off x="3975542" y="997634"/>
              <a:ext cx="80239" cy="147091"/>
            </a:xfrm>
            <a:custGeom>
              <a:avLst/>
              <a:gdLst/>
              <a:ahLst/>
              <a:cxnLst/>
              <a:rect l="l" t="t" r="r" b="b"/>
              <a:pathLst>
                <a:path w="941" h="1725" extrusionOk="0">
                  <a:moveTo>
                    <a:pt x="418" y="0"/>
                  </a:moveTo>
                  <a:cubicBezTo>
                    <a:pt x="307" y="0"/>
                    <a:pt x="238" y="62"/>
                    <a:pt x="213" y="188"/>
                  </a:cubicBezTo>
                  <a:lnTo>
                    <a:pt x="188" y="314"/>
                  </a:lnTo>
                  <a:lnTo>
                    <a:pt x="15" y="280"/>
                  </a:lnTo>
                  <a:lnTo>
                    <a:pt x="1" y="342"/>
                  </a:lnTo>
                  <a:lnTo>
                    <a:pt x="174" y="378"/>
                  </a:lnTo>
                  <a:lnTo>
                    <a:pt x="17" y="1140"/>
                  </a:lnTo>
                  <a:cubicBezTo>
                    <a:pt x="1" y="1229"/>
                    <a:pt x="6" y="1313"/>
                    <a:pt x="34" y="1391"/>
                  </a:cubicBezTo>
                  <a:cubicBezTo>
                    <a:pt x="68" y="1469"/>
                    <a:pt x="115" y="1539"/>
                    <a:pt x="188" y="1594"/>
                  </a:cubicBezTo>
                  <a:cubicBezTo>
                    <a:pt x="257" y="1650"/>
                    <a:pt x="349" y="1692"/>
                    <a:pt x="461" y="1717"/>
                  </a:cubicBezTo>
                  <a:cubicBezTo>
                    <a:pt x="488" y="1722"/>
                    <a:pt x="513" y="1725"/>
                    <a:pt x="538" y="1725"/>
                  </a:cubicBezTo>
                  <a:cubicBezTo>
                    <a:pt x="607" y="1725"/>
                    <a:pt x="669" y="1705"/>
                    <a:pt x="726" y="1664"/>
                  </a:cubicBezTo>
                  <a:cubicBezTo>
                    <a:pt x="799" y="1608"/>
                    <a:pt x="852" y="1519"/>
                    <a:pt x="877" y="1393"/>
                  </a:cubicBezTo>
                  <a:lnTo>
                    <a:pt x="812" y="1379"/>
                  </a:lnTo>
                  <a:cubicBezTo>
                    <a:pt x="793" y="1477"/>
                    <a:pt x="754" y="1555"/>
                    <a:pt x="698" y="1603"/>
                  </a:cubicBezTo>
                  <a:cubicBezTo>
                    <a:pt x="653" y="1643"/>
                    <a:pt x="607" y="1662"/>
                    <a:pt x="558" y="1662"/>
                  </a:cubicBezTo>
                  <a:cubicBezTo>
                    <a:pt x="546" y="1662"/>
                    <a:pt x="534" y="1661"/>
                    <a:pt x="522" y="1658"/>
                  </a:cubicBezTo>
                  <a:cubicBezTo>
                    <a:pt x="461" y="1647"/>
                    <a:pt x="422" y="1608"/>
                    <a:pt x="402" y="1544"/>
                  </a:cubicBezTo>
                  <a:cubicBezTo>
                    <a:pt x="383" y="1483"/>
                    <a:pt x="388" y="1374"/>
                    <a:pt x="419" y="1220"/>
                  </a:cubicBezTo>
                  <a:lnTo>
                    <a:pt x="575" y="456"/>
                  </a:lnTo>
                  <a:lnTo>
                    <a:pt x="927" y="526"/>
                  </a:lnTo>
                  <a:lnTo>
                    <a:pt x="941" y="464"/>
                  </a:lnTo>
                  <a:lnTo>
                    <a:pt x="589" y="395"/>
                  </a:lnTo>
                  <a:lnTo>
                    <a:pt x="659" y="43"/>
                  </a:lnTo>
                  <a:lnTo>
                    <a:pt x="486" y="7"/>
                  </a:lnTo>
                  <a:cubicBezTo>
                    <a:pt x="462" y="2"/>
                    <a:pt x="439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49"/>
            <p:cNvSpPr/>
            <p:nvPr/>
          </p:nvSpPr>
          <p:spPr>
            <a:xfrm>
              <a:off x="3946550" y="575203"/>
              <a:ext cx="41185" cy="41526"/>
            </a:xfrm>
            <a:custGeom>
              <a:avLst/>
              <a:gdLst/>
              <a:ahLst/>
              <a:cxnLst/>
              <a:rect l="l" t="t" r="r" b="b"/>
              <a:pathLst>
                <a:path w="483" h="487" extrusionOk="0">
                  <a:moveTo>
                    <a:pt x="310" y="1"/>
                  </a:moveTo>
                  <a:lnTo>
                    <a:pt x="0" y="174"/>
                  </a:lnTo>
                  <a:lnTo>
                    <a:pt x="170" y="486"/>
                  </a:lnTo>
                  <a:lnTo>
                    <a:pt x="483" y="313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49"/>
            <p:cNvSpPr/>
            <p:nvPr/>
          </p:nvSpPr>
          <p:spPr>
            <a:xfrm>
              <a:off x="3768334" y="1443770"/>
              <a:ext cx="41271" cy="41441"/>
            </a:xfrm>
            <a:custGeom>
              <a:avLst/>
              <a:gdLst/>
              <a:ahLst/>
              <a:cxnLst/>
              <a:rect l="l" t="t" r="r" b="b"/>
              <a:pathLst>
                <a:path w="484" h="486" extrusionOk="0">
                  <a:moveTo>
                    <a:pt x="310" y="0"/>
                  </a:moveTo>
                  <a:lnTo>
                    <a:pt x="1" y="173"/>
                  </a:lnTo>
                  <a:lnTo>
                    <a:pt x="174" y="486"/>
                  </a:lnTo>
                  <a:lnTo>
                    <a:pt x="483" y="31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49"/>
            <p:cNvSpPr/>
            <p:nvPr/>
          </p:nvSpPr>
          <p:spPr>
            <a:xfrm>
              <a:off x="4294113" y="1099959"/>
              <a:ext cx="41185" cy="41526"/>
            </a:xfrm>
            <a:custGeom>
              <a:avLst/>
              <a:gdLst/>
              <a:ahLst/>
              <a:cxnLst/>
              <a:rect l="l" t="t" r="r" b="b"/>
              <a:pathLst>
                <a:path w="483" h="487" extrusionOk="0">
                  <a:moveTo>
                    <a:pt x="310" y="1"/>
                  </a:moveTo>
                  <a:lnTo>
                    <a:pt x="0" y="174"/>
                  </a:lnTo>
                  <a:lnTo>
                    <a:pt x="173" y="486"/>
                  </a:lnTo>
                  <a:lnTo>
                    <a:pt x="483" y="313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49"/>
            <p:cNvSpPr/>
            <p:nvPr/>
          </p:nvSpPr>
          <p:spPr>
            <a:xfrm>
              <a:off x="3421965" y="923278"/>
              <a:ext cx="41526" cy="41185"/>
            </a:xfrm>
            <a:custGeom>
              <a:avLst/>
              <a:gdLst/>
              <a:ahLst/>
              <a:cxnLst/>
              <a:rect l="l" t="t" r="r" b="b"/>
              <a:pathLst>
                <a:path w="487" h="483" extrusionOk="0">
                  <a:moveTo>
                    <a:pt x="313" y="0"/>
                  </a:moveTo>
                  <a:lnTo>
                    <a:pt x="1" y="173"/>
                  </a:lnTo>
                  <a:lnTo>
                    <a:pt x="174" y="483"/>
                  </a:lnTo>
                  <a:lnTo>
                    <a:pt x="486" y="31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49"/>
            <p:cNvSpPr/>
            <p:nvPr/>
          </p:nvSpPr>
          <p:spPr>
            <a:xfrm>
              <a:off x="3941263" y="395708"/>
              <a:ext cx="318398" cy="1649889"/>
            </a:xfrm>
            <a:custGeom>
              <a:avLst/>
              <a:gdLst/>
              <a:ahLst/>
              <a:cxnLst/>
              <a:rect l="l" t="t" r="r" b="b"/>
              <a:pathLst>
                <a:path w="3734" h="19349" extrusionOk="0">
                  <a:moveTo>
                    <a:pt x="3434" y="0"/>
                  </a:moveTo>
                  <a:cubicBezTo>
                    <a:pt x="3303" y="0"/>
                    <a:pt x="3186" y="92"/>
                    <a:pt x="3156" y="225"/>
                  </a:cubicBezTo>
                  <a:lnTo>
                    <a:pt x="15" y="15723"/>
                  </a:lnTo>
                  <a:cubicBezTo>
                    <a:pt x="1" y="15798"/>
                    <a:pt x="18" y="15879"/>
                    <a:pt x="65" y="15940"/>
                  </a:cubicBezTo>
                  <a:lnTo>
                    <a:pt x="2470" y="19232"/>
                  </a:lnTo>
                  <a:cubicBezTo>
                    <a:pt x="2526" y="19308"/>
                    <a:pt x="2614" y="19348"/>
                    <a:pt x="2700" y="19348"/>
                  </a:cubicBezTo>
                  <a:cubicBezTo>
                    <a:pt x="2721" y="19348"/>
                    <a:pt x="2742" y="19346"/>
                    <a:pt x="2763" y="19341"/>
                  </a:cubicBezTo>
                  <a:cubicBezTo>
                    <a:pt x="2793" y="19335"/>
                    <a:pt x="2830" y="19319"/>
                    <a:pt x="2863" y="19294"/>
                  </a:cubicBezTo>
                  <a:cubicBezTo>
                    <a:pt x="2986" y="19201"/>
                    <a:pt x="3014" y="19026"/>
                    <a:pt x="2925" y="18900"/>
                  </a:cubicBezTo>
                  <a:lnTo>
                    <a:pt x="587" y="15709"/>
                  </a:lnTo>
                  <a:lnTo>
                    <a:pt x="3706" y="331"/>
                  </a:lnTo>
                  <a:cubicBezTo>
                    <a:pt x="3734" y="184"/>
                    <a:pt x="3636" y="36"/>
                    <a:pt x="3485" y="5"/>
                  </a:cubicBezTo>
                  <a:cubicBezTo>
                    <a:pt x="3468" y="2"/>
                    <a:pt x="3451" y="0"/>
                    <a:pt x="3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49"/>
            <p:cNvSpPr/>
            <p:nvPr/>
          </p:nvSpPr>
          <p:spPr>
            <a:xfrm>
              <a:off x="3524034" y="310778"/>
              <a:ext cx="316522" cy="1638889"/>
            </a:xfrm>
            <a:custGeom>
              <a:avLst/>
              <a:gdLst/>
              <a:ahLst/>
              <a:cxnLst/>
              <a:rect l="l" t="t" r="r" b="b"/>
              <a:pathLst>
                <a:path w="3712" h="19220" extrusionOk="0">
                  <a:moveTo>
                    <a:pt x="3412" y="0"/>
                  </a:moveTo>
                  <a:cubicBezTo>
                    <a:pt x="3282" y="0"/>
                    <a:pt x="3163" y="92"/>
                    <a:pt x="3136" y="225"/>
                  </a:cubicBezTo>
                  <a:lnTo>
                    <a:pt x="15" y="15625"/>
                  </a:lnTo>
                  <a:cubicBezTo>
                    <a:pt x="1" y="15692"/>
                    <a:pt x="12" y="15759"/>
                    <a:pt x="42" y="15815"/>
                  </a:cubicBezTo>
                  <a:lnTo>
                    <a:pt x="1780" y="19070"/>
                  </a:lnTo>
                  <a:cubicBezTo>
                    <a:pt x="1828" y="19165"/>
                    <a:pt x="1920" y="19220"/>
                    <a:pt x="2019" y="19220"/>
                  </a:cubicBezTo>
                  <a:cubicBezTo>
                    <a:pt x="2042" y="19220"/>
                    <a:pt x="2066" y="19216"/>
                    <a:pt x="2090" y="19210"/>
                  </a:cubicBezTo>
                  <a:cubicBezTo>
                    <a:pt x="2112" y="19204"/>
                    <a:pt x="2132" y="19196"/>
                    <a:pt x="2152" y="19182"/>
                  </a:cubicBezTo>
                  <a:cubicBezTo>
                    <a:pt x="2288" y="19112"/>
                    <a:pt x="2341" y="18942"/>
                    <a:pt x="2269" y="18805"/>
                  </a:cubicBezTo>
                  <a:lnTo>
                    <a:pt x="581" y="15636"/>
                  </a:lnTo>
                  <a:lnTo>
                    <a:pt x="3683" y="334"/>
                  </a:lnTo>
                  <a:cubicBezTo>
                    <a:pt x="3711" y="184"/>
                    <a:pt x="3613" y="39"/>
                    <a:pt x="3463" y="5"/>
                  </a:cubicBezTo>
                  <a:cubicBezTo>
                    <a:pt x="3446" y="2"/>
                    <a:pt x="3429" y="0"/>
                    <a:pt x="3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49"/>
            <p:cNvSpPr/>
            <p:nvPr/>
          </p:nvSpPr>
          <p:spPr>
            <a:xfrm>
              <a:off x="3161719" y="1089385"/>
              <a:ext cx="1596340" cy="616246"/>
            </a:xfrm>
            <a:custGeom>
              <a:avLst/>
              <a:gdLst/>
              <a:ahLst/>
              <a:cxnLst/>
              <a:rect l="l" t="t" r="r" b="b"/>
              <a:pathLst>
                <a:path w="18721" h="7227" extrusionOk="0">
                  <a:moveTo>
                    <a:pt x="304" y="0"/>
                  </a:moveTo>
                  <a:cubicBezTo>
                    <a:pt x="173" y="0"/>
                    <a:pt x="56" y="92"/>
                    <a:pt x="29" y="225"/>
                  </a:cubicBezTo>
                  <a:cubicBezTo>
                    <a:pt x="1" y="376"/>
                    <a:pt x="98" y="521"/>
                    <a:pt x="246" y="552"/>
                  </a:cubicBezTo>
                  <a:lnTo>
                    <a:pt x="15638" y="3674"/>
                  </a:lnTo>
                  <a:lnTo>
                    <a:pt x="18182" y="7116"/>
                  </a:lnTo>
                  <a:cubicBezTo>
                    <a:pt x="18235" y="7188"/>
                    <a:pt x="18321" y="7227"/>
                    <a:pt x="18408" y="7227"/>
                  </a:cubicBezTo>
                  <a:cubicBezTo>
                    <a:pt x="18429" y="7227"/>
                    <a:pt x="18451" y="7224"/>
                    <a:pt x="18472" y="7219"/>
                  </a:cubicBezTo>
                  <a:cubicBezTo>
                    <a:pt x="18505" y="7214"/>
                    <a:pt x="18539" y="7200"/>
                    <a:pt x="18570" y="7172"/>
                  </a:cubicBezTo>
                  <a:cubicBezTo>
                    <a:pt x="18695" y="7080"/>
                    <a:pt x="18720" y="6907"/>
                    <a:pt x="18628" y="6781"/>
                  </a:cubicBezTo>
                  <a:lnTo>
                    <a:pt x="16020" y="3255"/>
                  </a:lnTo>
                  <a:cubicBezTo>
                    <a:pt x="15981" y="3199"/>
                    <a:pt x="15919" y="3160"/>
                    <a:pt x="15852" y="3146"/>
                  </a:cubicBezTo>
                  <a:lnTo>
                    <a:pt x="355" y="5"/>
                  </a:lnTo>
                  <a:cubicBezTo>
                    <a:pt x="338" y="2"/>
                    <a:pt x="321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49"/>
            <p:cNvSpPr/>
            <p:nvPr/>
          </p:nvSpPr>
          <p:spPr>
            <a:xfrm>
              <a:off x="3254493" y="672070"/>
              <a:ext cx="1587983" cy="616843"/>
            </a:xfrm>
            <a:custGeom>
              <a:avLst/>
              <a:gdLst/>
              <a:ahLst/>
              <a:cxnLst/>
              <a:rect l="l" t="t" r="r" b="b"/>
              <a:pathLst>
                <a:path w="18623" h="7234" extrusionOk="0">
                  <a:moveTo>
                    <a:pt x="304" y="1"/>
                  </a:moveTo>
                  <a:cubicBezTo>
                    <a:pt x="173" y="1"/>
                    <a:pt x="56" y="93"/>
                    <a:pt x="29" y="226"/>
                  </a:cubicBezTo>
                  <a:cubicBezTo>
                    <a:pt x="1" y="377"/>
                    <a:pt x="98" y="522"/>
                    <a:pt x="246" y="555"/>
                  </a:cubicBezTo>
                  <a:lnTo>
                    <a:pt x="15540" y="3655"/>
                  </a:lnTo>
                  <a:lnTo>
                    <a:pt x="18081" y="7117"/>
                  </a:lnTo>
                  <a:cubicBezTo>
                    <a:pt x="18137" y="7193"/>
                    <a:pt x="18224" y="7233"/>
                    <a:pt x="18310" y="7233"/>
                  </a:cubicBezTo>
                  <a:cubicBezTo>
                    <a:pt x="18332" y="7233"/>
                    <a:pt x="18353" y="7231"/>
                    <a:pt x="18374" y="7226"/>
                  </a:cubicBezTo>
                  <a:cubicBezTo>
                    <a:pt x="18408" y="7217"/>
                    <a:pt x="18444" y="7201"/>
                    <a:pt x="18472" y="7175"/>
                  </a:cubicBezTo>
                  <a:cubicBezTo>
                    <a:pt x="18598" y="7086"/>
                    <a:pt x="18623" y="6910"/>
                    <a:pt x="18531" y="6785"/>
                  </a:cubicBezTo>
                  <a:lnTo>
                    <a:pt x="15925" y="3236"/>
                  </a:lnTo>
                  <a:cubicBezTo>
                    <a:pt x="15883" y="3180"/>
                    <a:pt x="15824" y="3141"/>
                    <a:pt x="15755" y="3127"/>
                  </a:cubicBezTo>
                  <a:lnTo>
                    <a:pt x="355" y="6"/>
                  </a:lnTo>
                  <a:cubicBezTo>
                    <a:pt x="338" y="3"/>
                    <a:pt x="321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49"/>
            <p:cNvSpPr/>
            <p:nvPr/>
          </p:nvSpPr>
          <p:spPr>
            <a:xfrm>
              <a:off x="3965821" y="396305"/>
              <a:ext cx="294096" cy="1645114"/>
            </a:xfrm>
            <a:custGeom>
              <a:avLst/>
              <a:gdLst/>
              <a:ahLst/>
              <a:cxnLst/>
              <a:rect l="l" t="t" r="r" b="b"/>
              <a:pathLst>
                <a:path w="3449" h="19293" extrusionOk="0">
                  <a:moveTo>
                    <a:pt x="3203" y="1"/>
                  </a:moveTo>
                  <a:lnTo>
                    <a:pt x="0" y="15771"/>
                  </a:lnTo>
                  <a:lnTo>
                    <a:pt x="2561" y="19292"/>
                  </a:lnTo>
                  <a:cubicBezTo>
                    <a:pt x="2567" y="19289"/>
                    <a:pt x="2570" y="19289"/>
                    <a:pt x="2570" y="19289"/>
                  </a:cubicBezTo>
                  <a:cubicBezTo>
                    <a:pt x="2695" y="19197"/>
                    <a:pt x="2720" y="19024"/>
                    <a:pt x="2628" y="18899"/>
                  </a:cubicBezTo>
                  <a:lnTo>
                    <a:pt x="293" y="15704"/>
                  </a:lnTo>
                  <a:lnTo>
                    <a:pt x="3409" y="330"/>
                  </a:lnTo>
                  <a:cubicBezTo>
                    <a:pt x="3448" y="182"/>
                    <a:pt x="3354" y="34"/>
                    <a:pt x="320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49"/>
            <p:cNvSpPr/>
            <p:nvPr/>
          </p:nvSpPr>
          <p:spPr>
            <a:xfrm>
              <a:off x="3548336" y="311375"/>
              <a:ext cx="292647" cy="1631300"/>
            </a:xfrm>
            <a:custGeom>
              <a:avLst/>
              <a:gdLst/>
              <a:ahLst/>
              <a:cxnLst/>
              <a:rect l="l" t="t" r="r" b="b"/>
              <a:pathLst>
                <a:path w="3432" h="19131" extrusionOk="0">
                  <a:moveTo>
                    <a:pt x="3186" y="1"/>
                  </a:moveTo>
                  <a:lnTo>
                    <a:pt x="0" y="15671"/>
                  </a:lnTo>
                  <a:lnTo>
                    <a:pt x="1928" y="19130"/>
                  </a:lnTo>
                  <a:cubicBezTo>
                    <a:pt x="2014" y="19047"/>
                    <a:pt x="2042" y="18910"/>
                    <a:pt x="1984" y="18798"/>
                  </a:cubicBezTo>
                  <a:lnTo>
                    <a:pt x="296" y="15629"/>
                  </a:lnTo>
                  <a:lnTo>
                    <a:pt x="3398" y="327"/>
                  </a:lnTo>
                  <a:cubicBezTo>
                    <a:pt x="3432" y="182"/>
                    <a:pt x="3334" y="34"/>
                    <a:pt x="318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49"/>
            <p:cNvSpPr/>
            <p:nvPr/>
          </p:nvSpPr>
          <p:spPr>
            <a:xfrm>
              <a:off x="3161036" y="1106695"/>
              <a:ext cx="1583464" cy="599107"/>
            </a:xfrm>
            <a:custGeom>
              <a:avLst/>
              <a:gdLst/>
              <a:ahLst/>
              <a:cxnLst/>
              <a:rect l="l" t="t" r="r" b="b"/>
              <a:pathLst>
                <a:path w="18570" h="7026" extrusionOk="0">
                  <a:moveTo>
                    <a:pt x="39" y="0"/>
                  </a:moveTo>
                  <a:cubicBezTo>
                    <a:pt x="39" y="8"/>
                    <a:pt x="31" y="14"/>
                    <a:pt x="31" y="22"/>
                  </a:cubicBezTo>
                  <a:cubicBezTo>
                    <a:pt x="0" y="173"/>
                    <a:pt x="98" y="321"/>
                    <a:pt x="251" y="349"/>
                  </a:cubicBezTo>
                  <a:lnTo>
                    <a:pt x="15640" y="3471"/>
                  </a:lnTo>
                  <a:lnTo>
                    <a:pt x="18187" y="6913"/>
                  </a:lnTo>
                  <a:cubicBezTo>
                    <a:pt x="18241" y="6987"/>
                    <a:pt x="18323" y="7026"/>
                    <a:pt x="18407" y="7026"/>
                  </a:cubicBezTo>
                  <a:cubicBezTo>
                    <a:pt x="18430" y="7026"/>
                    <a:pt x="18454" y="7022"/>
                    <a:pt x="18477" y="7016"/>
                  </a:cubicBezTo>
                  <a:cubicBezTo>
                    <a:pt x="18508" y="7011"/>
                    <a:pt x="18541" y="6994"/>
                    <a:pt x="18569" y="6975"/>
                  </a:cubicBezTo>
                  <a:lnTo>
                    <a:pt x="15802" y="322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49"/>
            <p:cNvSpPr/>
            <p:nvPr/>
          </p:nvSpPr>
          <p:spPr>
            <a:xfrm>
              <a:off x="3254067" y="689636"/>
              <a:ext cx="1575363" cy="599192"/>
            </a:xfrm>
            <a:custGeom>
              <a:avLst/>
              <a:gdLst/>
              <a:ahLst/>
              <a:cxnLst/>
              <a:rect l="l" t="t" r="r" b="b"/>
              <a:pathLst>
                <a:path w="18475" h="7027" extrusionOk="0">
                  <a:moveTo>
                    <a:pt x="39" y="1"/>
                  </a:moveTo>
                  <a:cubicBezTo>
                    <a:pt x="39" y="6"/>
                    <a:pt x="34" y="15"/>
                    <a:pt x="34" y="20"/>
                  </a:cubicBezTo>
                  <a:cubicBezTo>
                    <a:pt x="0" y="171"/>
                    <a:pt x="98" y="321"/>
                    <a:pt x="251" y="349"/>
                  </a:cubicBezTo>
                  <a:lnTo>
                    <a:pt x="15545" y="3449"/>
                  </a:lnTo>
                  <a:lnTo>
                    <a:pt x="18086" y="6911"/>
                  </a:lnTo>
                  <a:cubicBezTo>
                    <a:pt x="18143" y="6988"/>
                    <a:pt x="18229" y="7026"/>
                    <a:pt x="18317" y="7026"/>
                  </a:cubicBezTo>
                  <a:cubicBezTo>
                    <a:pt x="18338" y="7026"/>
                    <a:pt x="18359" y="7024"/>
                    <a:pt x="18379" y="7020"/>
                  </a:cubicBezTo>
                  <a:cubicBezTo>
                    <a:pt x="18410" y="7011"/>
                    <a:pt x="18446" y="6995"/>
                    <a:pt x="18474" y="6978"/>
                  </a:cubicBezTo>
                  <a:lnTo>
                    <a:pt x="15707" y="320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49"/>
            <p:cNvSpPr/>
            <p:nvPr/>
          </p:nvSpPr>
          <p:spPr>
            <a:xfrm>
              <a:off x="3011386" y="2205664"/>
              <a:ext cx="2031643" cy="628866"/>
            </a:xfrm>
            <a:custGeom>
              <a:avLst/>
              <a:gdLst/>
              <a:ahLst/>
              <a:cxnLst/>
              <a:rect l="l" t="t" r="r" b="b"/>
              <a:pathLst>
                <a:path w="23826" h="7375" extrusionOk="0">
                  <a:moveTo>
                    <a:pt x="11913" y="1"/>
                  </a:moveTo>
                  <a:cubicBezTo>
                    <a:pt x="5335" y="1"/>
                    <a:pt x="1" y="1652"/>
                    <a:pt x="1" y="3689"/>
                  </a:cubicBezTo>
                  <a:cubicBezTo>
                    <a:pt x="1" y="5723"/>
                    <a:pt x="5335" y="7374"/>
                    <a:pt x="11913" y="7374"/>
                  </a:cubicBezTo>
                  <a:cubicBezTo>
                    <a:pt x="18494" y="7374"/>
                    <a:pt x="23825" y="5723"/>
                    <a:pt x="23825" y="3689"/>
                  </a:cubicBezTo>
                  <a:cubicBezTo>
                    <a:pt x="23825" y="1652"/>
                    <a:pt x="18494" y="1"/>
                    <a:pt x="11913" y="1"/>
                  </a:cubicBezTo>
                  <a:close/>
                </a:path>
              </a:pathLst>
            </a:custGeom>
            <a:solidFill>
              <a:srgbClr val="EF9F9C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49"/>
            <p:cNvSpPr/>
            <p:nvPr/>
          </p:nvSpPr>
          <p:spPr>
            <a:xfrm>
              <a:off x="3442430" y="2211377"/>
              <a:ext cx="1151912" cy="310553"/>
            </a:xfrm>
            <a:custGeom>
              <a:avLst/>
              <a:gdLst/>
              <a:ahLst/>
              <a:cxnLst/>
              <a:rect l="l" t="t" r="r" b="b"/>
              <a:pathLst>
                <a:path w="13509" h="3642" extrusionOk="0">
                  <a:moveTo>
                    <a:pt x="1103" y="1"/>
                  </a:moveTo>
                  <a:cubicBezTo>
                    <a:pt x="492" y="1"/>
                    <a:pt x="1" y="495"/>
                    <a:pt x="1" y="1103"/>
                  </a:cubicBezTo>
                  <a:lnTo>
                    <a:pt x="1" y="2540"/>
                  </a:lnTo>
                  <a:cubicBezTo>
                    <a:pt x="1" y="3150"/>
                    <a:pt x="495" y="3641"/>
                    <a:pt x="1103" y="3641"/>
                  </a:cubicBezTo>
                  <a:lnTo>
                    <a:pt x="12407" y="3641"/>
                  </a:lnTo>
                  <a:cubicBezTo>
                    <a:pt x="13015" y="3641"/>
                    <a:pt x="13506" y="3150"/>
                    <a:pt x="13509" y="2542"/>
                  </a:cubicBezTo>
                  <a:lnTo>
                    <a:pt x="13509" y="1103"/>
                  </a:lnTo>
                  <a:cubicBezTo>
                    <a:pt x="13509" y="492"/>
                    <a:pt x="13015" y="1"/>
                    <a:pt x="1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49"/>
            <p:cNvSpPr/>
            <p:nvPr/>
          </p:nvSpPr>
          <p:spPr>
            <a:xfrm>
              <a:off x="3443197" y="2212144"/>
              <a:ext cx="1150974" cy="244128"/>
            </a:xfrm>
            <a:custGeom>
              <a:avLst/>
              <a:gdLst/>
              <a:ahLst/>
              <a:cxnLst/>
              <a:rect l="l" t="t" r="r" b="b"/>
              <a:pathLst>
                <a:path w="13498" h="2863" extrusionOk="0">
                  <a:moveTo>
                    <a:pt x="1094" y="0"/>
                  </a:moveTo>
                  <a:cubicBezTo>
                    <a:pt x="530" y="0"/>
                    <a:pt x="67" y="421"/>
                    <a:pt x="0" y="965"/>
                  </a:cubicBezTo>
                  <a:cubicBezTo>
                    <a:pt x="580" y="1328"/>
                    <a:pt x="1169" y="1668"/>
                    <a:pt x="1794" y="1945"/>
                  </a:cubicBezTo>
                  <a:cubicBezTo>
                    <a:pt x="3222" y="2579"/>
                    <a:pt x="4782" y="2862"/>
                    <a:pt x="6347" y="2862"/>
                  </a:cubicBezTo>
                  <a:cubicBezTo>
                    <a:pt x="7073" y="2862"/>
                    <a:pt x="7800" y="2802"/>
                    <a:pt x="8515" y="2687"/>
                  </a:cubicBezTo>
                  <a:cubicBezTo>
                    <a:pt x="10247" y="2408"/>
                    <a:pt x="11912" y="1819"/>
                    <a:pt x="13497" y="1055"/>
                  </a:cubicBezTo>
                  <a:cubicBezTo>
                    <a:pt x="13472" y="469"/>
                    <a:pt x="12989" y="0"/>
                    <a:pt x="123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49"/>
            <p:cNvSpPr/>
            <p:nvPr/>
          </p:nvSpPr>
          <p:spPr>
            <a:xfrm>
              <a:off x="2924325" y="1421173"/>
              <a:ext cx="2253857" cy="959970"/>
            </a:xfrm>
            <a:custGeom>
              <a:avLst/>
              <a:gdLst/>
              <a:ahLst/>
              <a:cxnLst/>
              <a:rect l="l" t="t" r="r" b="b"/>
              <a:pathLst>
                <a:path w="26432" h="11258" extrusionOk="0">
                  <a:moveTo>
                    <a:pt x="31" y="0"/>
                  </a:moveTo>
                  <a:cubicBezTo>
                    <a:pt x="23" y="162"/>
                    <a:pt x="65" y="343"/>
                    <a:pt x="168" y="536"/>
                  </a:cubicBezTo>
                  <a:cubicBezTo>
                    <a:pt x="168" y="536"/>
                    <a:pt x="1" y="5273"/>
                    <a:pt x="4467" y="8676"/>
                  </a:cubicBezTo>
                  <a:cubicBezTo>
                    <a:pt x="6913" y="10538"/>
                    <a:pt x="9875" y="11258"/>
                    <a:pt x="12711" y="11258"/>
                  </a:cubicBezTo>
                  <a:cubicBezTo>
                    <a:pt x="16281" y="11258"/>
                    <a:pt x="19653" y="10117"/>
                    <a:pt x="21546" y="8676"/>
                  </a:cubicBezTo>
                  <a:cubicBezTo>
                    <a:pt x="26431" y="4952"/>
                    <a:pt x="26183" y="943"/>
                    <a:pt x="26074" y="131"/>
                  </a:cubicBezTo>
                  <a:lnTo>
                    <a:pt x="26074" y="131"/>
                  </a:lnTo>
                  <a:cubicBezTo>
                    <a:pt x="25558" y="1124"/>
                    <a:pt x="19936" y="1911"/>
                    <a:pt x="13074" y="1911"/>
                  </a:cubicBezTo>
                  <a:cubicBezTo>
                    <a:pt x="5909" y="1911"/>
                    <a:pt x="95" y="1055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49"/>
            <p:cNvSpPr/>
            <p:nvPr/>
          </p:nvSpPr>
          <p:spPr>
            <a:xfrm>
              <a:off x="3011386" y="1785791"/>
              <a:ext cx="2069418" cy="294608"/>
            </a:xfrm>
            <a:custGeom>
              <a:avLst/>
              <a:gdLst/>
              <a:ahLst/>
              <a:cxnLst/>
              <a:rect l="l" t="t" r="r" b="b"/>
              <a:pathLst>
                <a:path w="24269" h="3455" extrusionOk="0">
                  <a:moveTo>
                    <a:pt x="24269" y="1"/>
                  </a:moveTo>
                  <a:lnTo>
                    <a:pt x="24269" y="1"/>
                  </a:lnTo>
                  <a:cubicBezTo>
                    <a:pt x="21817" y="807"/>
                    <a:pt x="17264" y="1343"/>
                    <a:pt x="12053" y="1343"/>
                  </a:cubicBezTo>
                  <a:cubicBezTo>
                    <a:pt x="6953" y="1343"/>
                    <a:pt x="2484" y="829"/>
                    <a:pt x="1" y="54"/>
                  </a:cubicBezTo>
                  <a:lnTo>
                    <a:pt x="1" y="54"/>
                  </a:lnTo>
                  <a:cubicBezTo>
                    <a:pt x="349" y="855"/>
                    <a:pt x="843" y="1714"/>
                    <a:pt x="1535" y="2556"/>
                  </a:cubicBezTo>
                  <a:cubicBezTo>
                    <a:pt x="4124" y="3109"/>
                    <a:pt x="7876" y="3455"/>
                    <a:pt x="12055" y="3455"/>
                  </a:cubicBezTo>
                  <a:cubicBezTo>
                    <a:pt x="16212" y="3455"/>
                    <a:pt x="19948" y="3112"/>
                    <a:pt x="22531" y="2565"/>
                  </a:cubicBezTo>
                  <a:cubicBezTo>
                    <a:pt x="23332" y="1678"/>
                    <a:pt x="23884" y="807"/>
                    <a:pt x="24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49"/>
            <p:cNvSpPr/>
            <p:nvPr/>
          </p:nvSpPr>
          <p:spPr>
            <a:xfrm>
              <a:off x="2966705" y="1658993"/>
              <a:ext cx="2161253" cy="124324"/>
            </a:xfrm>
            <a:custGeom>
              <a:avLst/>
              <a:gdLst/>
              <a:ahLst/>
              <a:cxnLst/>
              <a:rect l="l" t="t" r="r" b="b"/>
              <a:pathLst>
                <a:path w="25346" h="1458" extrusionOk="0">
                  <a:moveTo>
                    <a:pt x="25345" y="1"/>
                  </a:moveTo>
                  <a:lnTo>
                    <a:pt x="25345" y="1"/>
                  </a:lnTo>
                  <a:cubicBezTo>
                    <a:pt x="22411" y="774"/>
                    <a:pt x="17665" y="1245"/>
                    <a:pt x="12607" y="1245"/>
                  </a:cubicBezTo>
                  <a:cubicBezTo>
                    <a:pt x="12592" y="1245"/>
                    <a:pt x="12577" y="1245"/>
                    <a:pt x="12563" y="1245"/>
                  </a:cubicBezTo>
                  <a:cubicBezTo>
                    <a:pt x="7560" y="1245"/>
                    <a:pt x="2971" y="804"/>
                    <a:pt x="0" y="57"/>
                  </a:cubicBezTo>
                  <a:lnTo>
                    <a:pt x="0" y="57"/>
                  </a:lnTo>
                  <a:cubicBezTo>
                    <a:pt x="20" y="135"/>
                    <a:pt x="42" y="213"/>
                    <a:pt x="64" y="294"/>
                  </a:cubicBezTo>
                  <a:cubicBezTo>
                    <a:pt x="3058" y="1025"/>
                    <a:pt x="7611" y="1457"/>
                    <a:pt x="12563" y="1457"/>
                  </a:cubicBezTo>
                  <a:cubicBezTo>
                    <a:pt x="17581" y="1457"/>
                    <a:pt x="22305" y="997"/>
                    <a:pt x="25276" y="238"/>
                  </a:cubicBezTo>
                  <a:cubicBezTo>
                    <a:pt x="25298" y="157"/>
                    <a:pt x="25323" y="76"/>
                    <a:pt x="25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49"/>
            <p:cNvSpPr/>
            <p:nvPr/>
          </p:nvSpPr>
          <p:spPr>
            <a:xfrm>
              <a:off x="3290477" y="2149556"/>
              <a:ext cx="1484465" cy="60968"/>
            </a:xfrm>
            <a:custGeom>
              <a:avLst/>
              <a:gdLst/>
              <a:ahLst/>
              <a:cxnLst/>
              <a:rect l="l" t="t" r="r" b="b"/>
              <a:pathLst>
                <a:path w="17409" h="715" extrusionOk="0">
                  <a:moveTo>
                    <a:pt x="0" y="0"/>
                  </a:moveTo>
                  <a:cubicBezTo>
                    <a:pt x="59" y="45"/>
                    <a:pt x="114" y="87"/>
                    <a:pt x="173" y="134"/>
                  </a:cubicBezTo>
                  <a:cubicBezTo>
                    <a:pt x="229" y="176"/>
                    <a:pt x="282" y="218"/>
                    <a:pt x="338" y="254"/>
                  </a:cubicBezTo>
                  <a:cubicBezTo>
                    <a:pt x="2815" y="553"/>
                    <a:pt x="5714" y="715"/>
                    <a:pt x="8771" y="715"/>
                  </a:cubicBezTo>
                  <a:cubicBezTo>
                    <a:pt x="11742" y="715"/>
                    <a:pt x="14610" y="556"/>
                    <a:pt x="17074" y="266"/>
                  </a:cubicBezTo>
                  <a:cubicBezTo>
                    <a:pt x="17132" y="221"/>
                    <a:pt x="17191" y="179"/>
                    <a:pt x="17252" y="134"/>
                  </a:cubicBezTo>
                  <a:cubicBezTo>
                    <a:pt x="17302" y="93"/>
                    <a:pt x="17355" y="53"/>
                    <a:pt x="17408" y="12"/>
                  </a:cubicBezTo>
                  <a:lnTo>
                    <a:pt x="17408" y="12"/>
                  </a:lnTo>
                  <a:cubicBezTo>
                    <a:pt x="14875" y="330"/>
                    <a:pt x="11882" y="505"/>
                    <a:pt x="8771" y="505"/>
                  </a:cubicBezTo>
                  <a:cubicBezTo>
                    <a:pt x="5571" y="505"/>
                    <a:pt x="2544" y="3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49"/>
            <p:cNvSpPr/>
            <p:nvPr/>
          </p:nvSpPr>
          <p:spPr>
            <a:xfrm>
              <a:off x="2926201" y="1421173"/>
              <a:ext cx="2251981" cy="959458"/>
            </a:xfrm>
            <a:custGeom>
              <a:avLst/>
              <a:gdLst/>
              <a:ahLst/>
              <a:cxnLst/>
              <a:rect l="l" t="t" r="r" b="b"/>
              <a:pathLst>
                <a:path w="26410" h="11252" extrusionOk="0">
                  <a:moveTo>
                    <a:pt x="9" y="0"/>
                  </a:moveTo>
                  <a:cubicBezTo>
                    <a:pt x="1" y="162"/>
                    <a:pt x="43" y="343"/>
                    <a:pt x="146" y="536"/>
                  </a:cubicBezTo>
                  <a:cubicBezTo>
                    <a:pt x="146" y="536"/>
                    <a:pt x="132" y="985"/>
                    <a:pt x="241" y="1705"/>
                  </a:cubicBezTo>
                  <a:cubicBezTo>
                    <a:pt x="2422" y="2542"/>
                    <a:pt x="4822" y="2854"/>
                    <a:pt x="7173" y="2991"/>
                  </a:cubicBezTo>
                  <a:cubicBezTo>
                    <a:pt x="10404" y="3183"/>
                    <a:pt x="13679" y="3091"/>
                    <a:pt x="16837" y="3814"/>
                  </a:cubicBezTo>
                  <a:cubicBezTo>
                    <a:pt x="17897" y="4059"/>
                    <a:pt x="19064" y="4497"/>
                    <a:pt x="19482" y="5502"/>
                  </a:cubicBezTo>
                  <a:cubicBezTo>
                    <a:pt x="19845" y="6364"/>
                    <a:pt x="19507" y="7401"/>
                    <a:pt x="18863" y="8082"/>
                  </a:cubicBezTo>
                  <a:cubicBezTo>
                    <a:pt x="18215" y="8763"/>
                    <a:pt x="17323" y="9145"/>
                    <a:pt x="16433" y="9430"/>
                  </a:cubicBezTo>
                  <a:cubicBezTo>
                    <a:pt x="15151" y="9837"/>
                    <a:pt x="13807" y="10081"/>
                    <a:pt x="12463" y="10081"/>
                  </a:cubicBezTo>
                  <a:cubicBezTo>
                    <a:pt x="12029" y="10081"/>
                    <a:pt x="11595" y="10055"/>
                    <a:pt x="11163" y="10002"/>
                  </a:cubicBezTo>
                  <a:cubicBezTo>
                    <a:pt x="9274" y="9759"/>
                    <a:pt x="7497" y="8986"/>
                    <a:pt x="5812" y="8107"/>
                  </a:cubicBezTo>
                  <a:cubicBezTo>
                    <a:pt x="4389" y="7365"/>
                    <a:pt x="3008" y="6542"/>
                    <a:pt x="1683" y="5638"/>
                  </a:cubicBezTo>
                  <a:lnTo>
                    <a:pt x="1683" y="5638"/>
                  </a:lnTo>
                  <a:cubicBezTo>
                    <a:pt x="2311" y="6662"/>
                    <a:pt x="3198" y="7719"/>
                    <a:pt x="4445" y="8668"/>
                  </a:cubicBezTo>
                  <a:cubicBezTo>
                    <a:pt x="6891" y="10531"/>
                    <a:pt x="9853" y="11252"/>
                    <a:pt x="12690" y="11252"/>
                  </a:cubicBezTo>
                  <a:cubicBezTo>
                    <a:pt x="16260" y="11252"/>
                    <a:pt x="19631" y="10111"/>
                    <a:pt x="21524" y="8668"/>
                  </a:cubicBezTo>
                  <a:cubicBezTo>
                    <a:pt x="26409" y="4952"/>
                    <a:pt x="26161" y="943"/>
                    <a:pt x="26052" y="131"/>
                  </a:cubicBezTo>
                  <a:lnTo>
                    <a:pt x="26052" y="131"/>
                  </a:lnTo>
                  <a:cubicBezTo>
                    <a:pt x="25536" y="1124"/>
                    <a:pt x="19914" y="1911"/>
                    <a:pt x="13052" y="1911"/>
                  </a:cubicBezTo>
                  <a:cubicBezTo>
                    <a:pt x="5887" y="1911"/>
                    <a:pt x="73" y="1055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E0A2EE0-53FD-EE1C-BF4C-530D9B6F41C5}"/>
              </a:ext>
            </a:extLst>
          </p:cNvPr>
          <p:cNvSpPr txBox="1"/>
          <p:nvPr/>
        </p:nvSpPr>
        <p:spPr>
          <a:xfrm>
            <a:off x="1778924" y="263924"/>
            <a:ext cx="5586152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solidFill>
                  <a:srgbClr val="8D915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Nhân vật chị Hoài</a:t>
            </a:r>
            <a:endParaRPr lang="en-VN" sz="2800" b="1" dirty="0">
              <a:solidFill>
                <a:srgbClr val="8D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3EEE6-E4A8-2088-F343-01B16ACD6521}"/>
              </a:ext>
            </a:extLst>
          </p:cNvPr>
          <p:cNvSpPr txBox="1"/>
          <p:nvPr/>
        </p:nvSpPr>
        <p:spPr>
          <a:xfrm>
            <a:off x="1778924" y="828181"/>
            <a:ext cx="5586152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Gia đình mới của chị Hoài</a:t>
            </a:r>
            <a:endParaRPr lang="en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6BCBC6-B6B1-8164-6163-A8D085B9AF5C}"/>
              </a:ext>
            </a:extLst>
          </p:cNvPr>
          <p:cNvSpPr txBox="1"/>
          <p:nvPr/>
        </p:nvSpPr>
        <p:spPr>
          <a:xfrm>
            <a:off x="923028" y="1460244"/>
            <a:ext cx="7297943" cy="2501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nhét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Hoài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VN" sz="22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1" name="Google Shape;6291;p52"/>
          <p:cNvGrpSpPr/>
          <p:nvPr/>
        </p:nvGrpSpPr>
        <p:grpSpPr>
          <a:xfrm>
            <a:off x="7774390" y="3730582"/>
            <a:ext cx="1369143" cy="1412918"/>
            <a:chOff x="840712" y="1496975"/>
            <a:chExt cx="3120198" cy="3219959"/>
          </a:xfrm>
        </p:grpSpPr>
        <p:sp>
          <p:nvSpPr>
            <p:cNvPr id="6292" name="Google Shape;6292;p52"/>
            <p:cNvSpPr/>
            <p:nvPr/>
          </p:nvSpPr>
          <p:spPr>
            <a:xfrm>
              <a:off x="1264680" y="2625786"/>
              <a:ext cx="948653" cy="615276"/>
            </a:xfrm>
            <a:custGeom>
              <a:avLst/>
              <a:gdLst/>
              <a:ahLst/>
              <a:cxnLst/>
              <a:rect l="l" t="t" r="r" b="b"/>
              <a:pathLst>
                <a:path w="9288" h="6024" extrusionOk="0">
                  <a:moveTo>
                    <a:pt x="3000" y="1"/>
                  </a:moveTo>
                  <a:cubicBezTo>
                    <a:pt x="2516" y="1"/>
                    <a:pt x="2033" y="54"/>
                    <a:pt x="1560" y="147"/>
                  </a:cubicBezTo>
                  <a:cubicBezTo>
                    <a:pt x="1295" y="203"/>
                    <a:pt x="14" y="421"/>
                    <a:pt x="0" y="705"/>
                  </a:cubicBezTo>
                  <a:cubicBezTo>
                    <a:pt x="1047" y="781"/>
                    <a:pt x="2020" y="808"/>
                    <a:pt x="3033" y="1135"/>
                  </a:cubicBezTo>
                  <a:cubicBezTo>
                    <a:pt x="4018" y="1453"/>
                    <a:pt x="4949" y="1941"/>
                    <a:pt x="5767" y="2572"/>
                  </a:cubicBezTo>
                  <a:cubicBezTo>
                    <a:pt x="6222" y="2918"/>
                    <a:pt x="6640" y="3311"/>
                    <a:pt x="7014" y="3741"/>
                  </a:cubicBezTo>
                  <a:cubicBezTo>
                    <a:pt x="7589" y="4407"/>
                    <a:pt x="8063" y="5161"/>
                    <a:pt x="8660" y="5808"/>
                  </a:cubicBezTo>
                  <a:cubicBezTo>
                    <a:pt x="8757" y="5916"/>
                    <a:pt x="8905" y="6024"/>
                    <a:pt x="9036" y="6024"/>
                  </a:cubicBezTo>
                  <a:cubicBezTo>
                    <a:pt x="9087" y="6024"/>
                    <a:pt x="9135" y="6008"/>
                    <a:pt x="9176" y="5970"/>
                  </a:cubicBezTo>
                  <a:cubicBezTo>
                    <a:pt x="9240" y="5905"/>
                    <a:pt x="9254" y="5808"/>
                    <a:pt x="9260" y="5718"/>
                  </a:cubicBezTo>
                  <a:cubicBezTo>
                    <a:pt x="9288" y="4993"/>
                    <a:pt x="8875" y="4332"/>
                    <a:pt x="8462" y="3738"/>
                  </a:cubicBezTo>
                  <a:cubicBezTo>
                    <a:pt x="8180" y="3328"/>
                    <a:pt x="7893" y="2929"/>
                    <a:pt x="7603" y="2527"/>
                  </a:cubicBezTo>
                  <a:cubicBezTo>
                    <a:pt x="7315" y="2128"/>
                    <a:pt x="7031" y="1735"/>
                    <a:pt x="6682" y="1394"/>
                  </a:cubicBezTo>
                  <a:cubicBezTo>
                    <a:pt x="5820" y="546"/>
                    <a:pt x="4615" y="89"/>
                    <a:pt x="3407" y="13"/>
                  </a:cubicBezTo>
                  <a:cubicBezTo>
                    <a:pt x="3271" y="5"/>
                    <a:pt x="3136" y="1"/>
                    <a:pt x="3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52"/>
            <p:cNvSpPr/>
            <p:nvPr/>
          </p:nvSpPr>
          <p:spPr>
            <a:xfrm>
              <a:off x="1524821" y="2626296"/>
              <a:ext cx="36565" cy="71292"/>
            </a:xfrm>
            <a:custGeom>
              <a:avLst/>
              <a:gdLst/>
              <a:ahLst/>
              <a:cxnLst/>
              <a:rect l="l" t="t" r="r" b="b"/>
              <a:pathLst>
                <a:path w="358" h="698" extrusionOk="0">
                  <a:moveTo>
                    <a:pt x="120" y="0"/>
                  </a:moveTo>
                  <a:cubicBezTo>
                    <a:pt x="81" y="6"/>
                    <a:pt x="40" y="6"/>
                    <a:pt x="0" y="8"/>
                  </a:cubicBezTo>
                  <a:cubicBezTo>
                    <a:pt x="98" y="232"/>
                    <a:pt x="185" y="460"/>
                    <a:pt x="249" y="697"/>
                  </a:cubicBezTo>
                  <a:lnTo>
                    <a:pt x="358" y="667"/>
                  </a:lnTo>
                  <a:cubicBezTo>
                    <a:pt x="296" y="438"/>
                    <a:pt x="215" y="218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52"/>
            <p:cNvSpPr/>
            <p:nvPr/>
          </p:nvSpPr>
          <p:spPr>
            <a:xfrm>
              <a:off x="1576400" y="2625377"/>
              <a:ext cx="41979" cy="84774"/>
            </a:xfrm>
            <a:custGeom>
              <a:avLst/>
              <a:gdLst/>
              <a:ahLst/>
              <a:cxnLst/>
              <a:rect l="l" t="t" r="r" b="b"/>
              <a:pathLst>
                <a:path w="411" h="830" extrusionOk="0">
                  <a:moveTo>
                    <a:pt x="0" y="1"/>
                  </a:moveTo>
                  <a:cubicBezTo>
                    <a:pt x="146" y="257"/>
                    <a:pt x="265" y="533"/>
                    <a:pt x="299" y="829"/>
                  </a:cubicBezTo>
                  <a:lnTo>
                    <a:pt x="411" y="815"/>
                  </a:lnTo>
                  <a:cubicBezTo>
                    <a:pt x="377" y="525"/>
                    <a:pt x="268" y="255"/>
                    <a:pt x="129" y="3"/>
                  </a:cubicBezTo>
                  <a:cubicBezTo>
                    <a:pt x="87" y="1"/>
                    <a:pt x="39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52"/>
            <p:cNvSpPr/>
            <p:nvPr/>
          </p:nvSpPr>
          <p:spPr>
            <a:xfrm>
              <a:off x="1627162" y="2628237"/>
              <a:ext cx="44736" cy="104997"/>
            </a:xfrm>
            <a:custGeom>
              <a:avLst/>
              <a:gdLst/>
              <a:ahLst/>
              <a:cxnLst/>
              <a:rect l="l" t="t" r="r" b="b"/>
              <a:pathLst>
                <a:path w="438" h="1028" extrusionOk="0">
                  <a:moveTo>
                    <a:pt x="0" y="1"/>
                  </a:moveTo>
                  <a:lnTo>
                    <a:pt x="0" y="1"/>
                  </a:lnTo>
                  <a:cubicBezTo>
                    <a:pt x="173" y="321"/>
                    <a:pt x="285" y="673"/>
                    <a:pt x="326" y="1027"/>
                  </a:cubicBezTo>
                  <a:lnTo>
                    <a:pt x="438" y="1013"/>
                  </a:lnTo>
                  <a:cubicBezTo>
                    <a:pt x="396" y="664"/>
                    <a:pt x="290" y="324"/>
                    <a:pt x="134" y="14"/>
                  </a:cubicBezTo>
                  <a:cubicBezTo>
                    <a:pt x="89" y="6"/>
                    <a:pt x="47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52"/>
            <p:cNvSpPr/>
            <p:nvPr/>
          </p:nvSpPr>
          <p:spPr>
            <a:xfrm>
              <a:off x="1677515" y="2634774"/>
              <a:ext cx="48005" cy="127468"/>
            </a:xfrm>
            <a:custGeom>
              <a:avLst/>
              <a:gdLst/>
              <a:ahLst/>
              <a:cxnLst/>
              <a:rect l="l" t="t" r="r" b="b"/>
              <a:pathLst>
                <a:path w="470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400"/>
                    <a:pt x="297" y="821"/>
                    <a:pt x="363" y="1248"/>
                  </a:cubicBezTo>
                  <a:lnTo>
                    <a:pt x="469" y="1228"/>
                  </a:lnTo>
                  <a:cubicBezTo>
                    <a:pt x="408" y="815"/>
                    <a:pt x="294" y="411"/>
                    <a:pt x="132" y="26"/>
                  </a:cubicBezTo>
                  <a:cubicBezTo>
                    <a:pt x="87" y="15"/>
                    <a:pt x="43" y="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52"/>
            <p:cNvSpPr/>
            <p:nvPr/>
          </p:nvSpPr>
          <p:spPr>
            <a:xfrm>
              <a:off x="1721740" y="2644170"/>
              <a:ext cx="43102" cy="151163"/>
            </a:xfrm>
            <a:custGeom>
              <a:avLst/>
              <a:gdLst/>
              <a:ahLst/>
              <a:cxnLst/>
              <a:rect l="l" t="t" r="r" b="b"/>
              <a:pathLst>
                <a:path w="422" h="1480" extrusionOk="0">
                  <a:moveTo>
                    <a:pt x="0" y="1"/>
                  </a:moveTo>
                  <a:lnTo>
                    <a:pt x="0" y="1"/>
                  </a:lnTo>
                  <a:cubicBezTo>
                    <a:pt x="168" y="425"/>
                    <a:pt x="310" y="946"/>
                    <a:pt x="279" y="1471"/>
                  </a:cubicBezTo>
                  <a:lnTo>
                    <a:pt x="391" y="1479"/>
                  </a:lnTo>
                  <a:cubicBezTo>
                    <a:pt x="421" y="963"/>
                    <a:pt x="290" y="461"/>
                    <a:pt x="131" y="34"/>
                  </a:cubicBezTo>
                  <a:cubicBezTo>
                    <a:pt x="87" y="26"/>
                    <a:pt x="45" y="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52"/>
            <p:cNvSpPr/>
            <p:nvPr/>
          </p:nvSpPr>
          <p:spPr>
            <a:xfrm>
              <a:off x="1777813" y="2662146"/>
              <a:ext cx="20325" cy="144525"/>
            </a:xfrm>
            <a:custGeom>
              <a:avLst/>
              <a:gdLst/>
              <a:ahLst/>
              <a:cxnLst/>
              <a:rect l="l" t="t" r="r" b="b"/>
              <a:pathLst>
                <a:path w="199" h="1415" extrusionOk="0">
                  <a:moveTo>
                    <a:pt x="1" y="1"/>
                  </a:moveTo>
                  <a:lnTo>
                    <a:pt x="1" y="1"/>
                  </a:lnTo>
                  <a:cubicBezTo>
                    <a:pt x="57" y="469"/>
                    <a:pt x="85" y="943"/>
                    <a:pt x="87" y="1415"/>
                  </a:cubicBezTo>
                  <a:lnTo>
                    <a:pt x="199" y="1412"/>
                  </a:lnTo>
                  <a:cubicBezTo>
                    <a:pt x="199" y="955"/>
                    <a:pt x="177" y="497"/>
                    <a:pt x="121" y="48"/>
                  </a:cubicBezTo>
                  <a:cubicBezTo>
                    <a:pt x="82" y="34"/>
                    <a:pt x="40" y="1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52"/>
            <p:cNvSpPr/>
            <p:nvPr/>
          </p:nvSpPr>
          <p:spPr>
            <a:xfrm>
              <a:off x="1819485" y="2681246"/>
              <a:ext cx="19202" cy="163318"/>
            </a:xfrm>
            <a:custGeom>
              <a:avLst/>
              <a:gdLst/>
              <a:ahLst/>
              <a:cxnLst/>
              <a:rect l="l" t="t" r="r" b="b"/>
              <a:pathLst>
                <a:path w="188" h="1599" extrusionOk="0">
                  <a:moveTo>
                    <a:pt x="42" y="0"/>
                  </a:moveTo>
                  <a:lnTo>
                    <a:pt x="42" y="0"/>
                  </a:lnTo>
                  <a:cubicBezTo>
                    <a:pt x="75" y="530"/>
                    <a:pt x="62" y="1061"/>
                    <a:pt x="0" y="1585"/>
                  </a:cubicBezTo>
                  <a:lnTo>
                    <a:pt x="112" y="1599"/>
                  </a:lnTo>
                  <a:cubicBezTo>
                    <a:pt x="168" y="1091"/>
                    <a:pt x="187" y="575"/>
                    <a:pt x="159" y="59"/>
                  </a:cubicBezTo>
                  <a:cubicBezTo>
                    <a:pt x="120" y="37"/>
                    <a:pt x="81" y="17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52"/>
            <p:cNvSpPr/>
            <p:nvPr/>
          </p:nvSpPr>
          <p:spPr>
            <a:xfrm>
              <a:off x="1859624" y="2719445"/>
              <a:ext cx="39119" cy="141665"/>
            </a:xfrm>
            <a:custGeom>
              <a:avLst/>
              <a:gdLst/>
              <a:ahLst/>
              <a:cxnLst/>
              <a:rect l="l" t="t" r="r" b="b"/>
              <a:pathLst>
                <a:path w="383" h="1387" extrusionOk="0">
                  <a:moveTo>
                    <a:pt x="277" y="0"/>
                  </a:moveTo>
                  <a:cubicBezTo>
                    <a:pt x="218" y="461"/>
                    <a:pt x="126" y="913"/>
                    <a:pt x="0" y="1359"/>
                  </a:cubicBezTo>
                  <a:lnTo>
                    <a:pt x="109" y="1387"/>
                  </a:lnTo>
                  <a:cubicBezTo>
                    <a:pt x="232" y="954"/>
                    <a:pt x="324" y="516"/>
                    <a:pt x="383" y="73"/>
                  </a:cubicBezTo>
                  <a:cubicBezTo>
                    <a:pt x="352" y="48"/>
                    <a:pt x="316" y="2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52"/>
            <p:cNvSpPr/>
            <p:nvPr/>
          </p:nvSpPr>
          <p:spPr>
            <a:xfrm>
              <a:off x="1913144" y="2756418"/>
              <a:ext cx="32378" cy="144014"/>
            </a:xfrm>
            <a:custGeom>
              <a:avLst/>
              <a:gdLst/>
              <a:ahLst/>
              <a:cxnLst/>
              <a:rect l="l" t="t" r="r" b="b"/>
              <a:pathLst>
                <a:path w="317" h="1410" extrusionOk="0">
                  <a:moveTo>
                    <a:pt x="213" y="1"/>
                  </a:moveTo>
                  <a:cubicBezTo>
                    <a:pt x="166" y="464"/>
                    <a:pt x="96" y="930"/>
                    <a:pt x="1" y="1387"/>
                  </a:cubicBezTo>
                  <a:lnTo>
                    <a:pt x="110" y="1410"/>
                  </a:lnTo>
                  <a:cubicBezTo>
                    <a:pt x="196" y="977"/>
                    <a:pt x="266" y="537"/>
                    <a:pt x="316" y="93"/>
                  </a:cubicBezTo>
                  <a:cubicBezTo>
                    <a:pt x="280" y="60"/>
                    <a:pt x="246" y="29"/>
                    <a:pt x="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52"/>
            <p:cNvSpPr/>
            <p:nvPr/>
          </p:nvSpPr>
          <p:spPr>
            <a:xfrm>
              <a:off x="1957879" y="2800030"/>
              <a:ext cx="30335" cy="159130"/>
            </a:xfrm>
            <a:custGeom>
              <a:avLst/>
              <a:gdLst/>
              <a:ahLst/>
              <a:cxnLst/>
              <a:rect l="l" t="t" r="r" b="b"/>
              <a:pathLst>
                <a:path w="297" h="1558" extrusionOk="0">
                  <a:moveTo>
                    <a:pt x="193" y="1"/>
                  </a:moveTo>
                  <a:cubicBezTo>
                    <a:pt x="160" y="517"/>
                    <a:pt x="93" y="1030"/>
                    <a:pt x="1" y="1535"/>
                  </a:cubicBezTo>
                  <a:lnTo>
                    <a:pt x="110" y="1557"/>
                  </a:lnTo>
                  <a:cubicBezTo>
                    <a:pt x="193" y="1086"/>
                    <a:pt x="258" y="609"/>
                    <a:pt x="297" y="126"/>
                  </a:cubicBezTo>
                  <a:cubicBezTo>
                    <a:pt x="260" y="84"/>
                    <a:pt x="227" y="48"/>
                    <a:pt x="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52"/>
            <p:cNvSpPr/>
            <p:nvPr/>
          </p:nvSpPr>
          <p:spPr>
            <a:xfrm>
              <a:off x="2007518" y="2857022"/>
              <a:ext cx="25126" cy="139724"/>
            </a:xfrm>
            <a:custGeom>
              <a:avLst/>
              <a:gdLst/>
              <a:ahLst/>
              <a:cxnLst/>
              <a:rect l="l" t="t" r="r" b="b"/>
              <a:pathLst>
                <a:path w="246" h="1368" extrusionOk="0">
                  <a:moveTo>
                    <a:pt x="140" y="1"/>
                  </a:moveTo>
                  <a:cubicBezTo>
                    <a:pt x="112" y="455"/>
                    <a:pt x="65" y="905"/>
                    <a:pt x="0" y="1351"/>
                  </a:cubicBezTo>
                  <a:lnTo>
                    <a:pt x="112" y="1368"/>
                  </a:lnTo>
                  <a:cubicBezTo>
                    <a:pt x="173" y="963"/>
                    <a:pt x="218" y="556"/>
                    <a:pt x="246" y="146"/>
                  </a:cubicBezTo>
                  <a:cubicBezTo>
                    <a:pt x="210" y="96"/>
                    <a:pt x="176" y="51"/>
                    <a:pt x="140" y="1"/>
                  </a:cubicBez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52"/>
            <p:cNvSpPr/>
            <p:nvPr/>
          </p:nvSpPr>
          <p:spPr>
            <a:xfrm>
              <a:off x="2031724" y="2900941"/>
              <a:ext cx="31969" cy="154228"/>
            </a:xfrm>
            <a:custGeom>
              <a:avLst/>
              <a:gdLst/>
              <a:ahLst/>
              <a:cxnLst/>
              <a:rect l="l" t="t" r="r" b="b"/>
              <a:pathLst>
                <a:path w="313" h="1510" extrusionOk="0">
                  <a:moveTo>
                    <a:pt x="215" y="0"/>
                  </a:moveTo>
                  <a:cubicBezTo>
                    <a:pt x="187" y="268"/>
                    <a:pt x="137" y="561"/>
                    <a:pt x="95" y="837"/>
                  </a:cubicBezTo>
                  <a:cubicBezTo>
                    <a:pt x="56" y="1086"/>
                    <a:pt x="23" y="1314"/>
                    <a:pt x="1" y="1501"/>
                  </a:cubicBezTo>
                  <a:lnTo>
                    <a:pt x="112" y="1510"/>
                  </a:lnTo>
                  <a:cubicBezTo>
                    <a:pt x="132" y="1328"/>
                    <a:pt x="168" y="1100"/>
                    <a:pt x="207" y="854"/>
                  </a:cubicBezTo>
                  <a:cubicBezTo>
                    <a:pt x="243" y="617"/>
                    <a:pt x="285" y="371"/>
                    <a:pt x="313" y="134"/>
                  </a:cubicBezTo>
                  <a:cubicBezTo>
                    <a:pt x="280" y="92"/>
                    <a:pt x="246" y="45"/>
                    <a:pt x="215" y="0"/>
                  </a:cubicBez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52"/>
            <p:cNvSpPr/>
            <p:nvPr/>
          </p:nvSpPr>
          <p:spPr>
            <a:xfrm>
              <a:off x="1264374" y="2651626"/>
              <a:ext cx="918216" cy="588721"/>
            </a:xfrm>
            <a:custGeom>
              <a:avLst/>
              <a:gdLst/>
              <a:ahLst/>
              <a:cxnLst/>
              <a:rect l="l" t="t" r="r" b="b"/>
              <a:pathLst>
                <a:path w="8990" h="5764" extrusionOk="0">
                  <a:moveTo>
                    <a:pt x="1972" y="1"/>
                  </a:moveTo>
                  <a:cubicBezTo>
                    <a:pt x="1460" y="1"/>
                    <a:pt x="945" y="60"/>
                    <a:pt x="436" y="162"/>
                  </a:cubicBezTo>
                  <a:cubicBezTo>
                    <a:pt x="190" y="246"/>
                    <a:pt x="6" y="343"/>
                    <a:pt x="1" y="449"/>
                  </a:cubicBezTo>
                  <a:cubicBezTo>
                    <a:pt x="1047" y="525"/>
                    <a:pt x="2018" y="553"/>
                    <a:pt x="3033" y="879"/>
                  </a:cubicBezTo>
                  <a:cubicBezTo>
                    <a:pt x="4018" y="1197"/>
                    <a:pt x="4947" y="1685"/>
                    <a:pt x="5767" y="2316"/>
                  </a:cubicBezTo>
                  <a:cubicBezTo>
                    <a:pt x="6222" y="2665"/>
                    <a:pt x="6635" y="3055"/>
                    <a:pt x="7009" y="3488"/>
                  </a:cubicBezTo>
                  <a:cubicBezTo>
                    <a:pt x="7583" y="4154"/>
                    <a:pt x="8058" y="4908"/>
                    <a:pt x="8655" y="5555"/>
                  </a:cubicBezTo>
                  <a:cubicBezTo>
                    <a:pt x="8741" y="5652"/>
                    <a:pt x="8867" y="5747"/>
                    <a:pt x="8989" y="5764"/>
                  </a:cubicBezTo>
                  <a:cubicBezTo>
                    <a:pt x="8574" y="4966"/>
                    <a:pt x="8136" y="4179"/>
                    <a:pt x="7620" y="3435"/>
                  </a:cubicBezTo>
                  <a:cubicBezTo>
                    <a:pt x="6576" y="1934"/>
                    <a:pt x="5139" y="597"/>
                    <a:pt x="3362" y="162"/>
                  </a:cubicBezTo>
                  <a:cubicBezTo>
                    <a:pt x="2905" y="50"/>
                    <a:pt x="2440" y="1"/>
                    <a:pt x="1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52"/>
            <p:cNvSpPr/>
            <p:nvPr/>
          </p:nvSpPr>
          <p:spPr>
            <a:xfrm>
              <a:off x="1380605" y="2651626"/>
              <a:ext cx="93864" cy="55665"/>
            </a:xfrm>
            <a:custGeom>
              <a:avLst/>
              <a:gdLst/>
              <a:ahLst/>
              <a:cxnLst/>
              <a:rect l="l" t="t" r="r" b="b"/>
              <a:pathLst>
                <a:path w="919" h="545" extrusionOk="0">
                  <a:moveTo>
                    <a:pt x="707" y="0"/>
                  </a:moveTo>
                  <a:cubicBezTo>
                    <a:pt x="461" y="162"/>
                    <a:pt x="224" y="338"/>
                    <a:pt x="1" y="530"/>
                  </a:cubicBezTo>
                  <a:cubicBezTo>
                    <a:pt x="54" y="533"/>
                    <a:pt x="107" y="542"/>
                    <a:pt x="160" y="544"/>
                  </a:cubicBezTo>
                  <a:cubicBezTo>
                    <a:pt x="400" y="346"/>
                    <a:pt x="654" y="165"/>
                    <a:pt x="9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52"/>
            <p:cNvSpPr/>
            <p:nvPr/>
          </p:nvSpPr>
          <p:spPr>
            <a:xfrm>
              <a:off x="1459556" y="2655610"/>
              <a:ext cx="94988" cy="61589"/>
            </a:xfrm>
            <a:custGeom>
              <a:avLst/>
              <a:gdLst/>
              <a:ahLst/>
              <a:cxnLst/>
              <a:rect l="l" t="t" r="r" b="b"/>
              <a:pathLst>
                <a:path w="930" h="603" extrusionOk="0">
                  <a:moveTo>
                    <a:pt x="754" y="0"/>
                  </a:moveTo>
                  <a:cubicBezTo>
                    <a:pt x="483" y="171"/>
                    <a:pt x="229" y="366"/>
                    <a:pt x="1" y="583"/>
                  </a:cubicBezTo>
                  <a:cubicBezTo>
                    <a:pt x="45" y="589"/>
                    <a:pt x="93" y="597"/>
                    <a:pt x="140" y="603"/>
                  </a:cubicBezTo>
                  <a:cubicBezTo>
                    <a:pt x="383" y="383"/>
                    <a:pt x="648" y="187"/>
                    <a:pt x="930" y="20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52"/>
            <p:cNvSpPr/>
            <p:nvPr/>
          </p:nvSpPr>
          <p:spPr>
            <a:xfrm>
              <a:off x="1532788" y="2669602"/>
              <a:ext cx="96418" cy="63325"/>
            </a:xfrm>
            <a:custGeom>
              <a:avLst/>
              <a:gdLst/>
              <a:ahLst/>
              <a:cxnLst/>
              <a:rect l="l" t="t" r="r" b="b"/>
              <a:pathLst>
                <a:path w="944" h="620" extrusionOk="0">
                  <a:moveTo>
                    <a:pt x="785" y="0"/>
                  </a:moveTo>
                  <a:cubicBezTo>
                    <a:pt x="497" y="156"/>
                    <a:pt x="232" y="354"/>
                    <a:pt x="1" y="589"/>
                  </a:cubicBezTo>
                  <a:lnTo>
                    <a:pt x="126" y="619"/>
                  </a:lnTo>
                  <a:cubicBezTo>
                    <a:pt x="366" y="385"/>
                    <a:pt x="642" y="190"/>
                    <a:pt x="944" y="42"/>
                  </a:cubicBezTo>
                  <a:cubicBezTo>
                    <a:pt x="891" y="22"/>
                    <a:pt x="838" y="8"/>
                    <a:pt x="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52"/>
            <p:cNvSpPr/>
            <p:nvPr/>
          </p:nvSpPr>
          <p:spPr>
            <a:xfrm>
              <a:off x="1592640" y="2687782"/>
              <a:ext cx="93558" cy="63938"/>
            </a:xfrm>
            <a:custGeom>
              <a:avLst/>
              <a:gdLst/>
              <a:ahLst/>
              <a:cxnLst/>
              <a:rect l="l" t="t" r="r" b="b"/>
              <a:pathLst>
                <a:path w="916" h="626" extrusionOk="0">
                  <a:moveTo>
                    <a:pt x="782" y="1"/>
                  </a:moveTo>
                  <a:cubicBezTo>
                    <a:pt x="500" y="165"/>
                    <a:pt x="238" y="360"/>
                    <a:pt x="0" y="584"/>
                  </a:cubicBezTo>
                  <a:cubicBezTo>
                    <a:pt x="42" y="598"/>
                    <a:pt x="81" y="612"/>
                    <a:pt x="120" y="626"/>
                  </a:cubicBezTo>
                  <a:cubicBezTo>
                    <a:pt x="360" y="408"/>
                    <a:pt x="628" y="215"/>
                    <a:pt x="916" y="59"/>
                  </a:cubicBezTo>
                  <a:cubicBezTo>
                    <a:pt x="868" y="37"/>
                    <a:pt x="823" y="20"/>
                    <a:pt x="7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52"/>
            <p:cNvSpPr/>
            <p:nvPr/>
          </p:nvSpPr>
          <p:spPr>
            <a:xfrm>
              <a:off x="1659335" y="2716891"/>
              <a:ext cx="88962" cy="61589"/>
            </a:xfrm>
            <a:custGeom>
              <a:avLst/>
              <a:gdLst/>
              <a:ahLst/>
              <a:cxnLst/>
              <a:rect l="l" t="t" r="r" b="b"/>
              <a:pathLst>
                <a:path w="871" h="603" extrusionOk="0">
                  <a:moveTo>
                    <a:pt x="756" y="0"/>
                  </a:moveTo>
                  <a:cubicBezTo>
                    <a:pt x="480" y="154"/>
                    <a:pt x="229" y="338"/>
                    <a:pt x="0" y="555"/>
                  </a:cubicBezTo>
                  <a:cubicBezTo>
                    <a:pt x="37" y="569"/>
                    <a:pt x="73" y="586"/>
                    <a:pt x="112" y="603"/>
                  </a:cubicBezTo>
                  <a:cubicBezTo>
                    <a:pt x="341" y="391"/>
                    <a:pt x="597" y="209"/>
                    <a:pt x="871" y="62"/>
                  </a:cubicBezTo>
                  <a:cubicBezTo>
                    <a:pt x="832" y="42"/>
                    <a:pt x="793" y="20"/>
                    <a:pt x="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52"/>
            <p:cNvSpPr/>
            <p:nvPr/>
          </p:nvSpPr>
          <p:spPr>
            <a:xfrm>
              <a:off x="1720310" y="2750188"/>
              <a:ext cx="83242" cy="58525"/>
            </a:xfrm>
            <a:custGeom>
              <a:avLst/>
              <a:gdLst/>
              <a:ahLst/>
              <a:cxnLst/>
              <a:rect l="l" t="t" r="r" b="b"/>
              <a:pathLst>
                <a:path w="815" h="573" extrusionOk="0">
                  <a:moveTo>
                    <a:pt x="706" y="1"/>
                  </a:moveTo>
                  <a:cubicBezTo>
                    <a:pt x="449" y="140"/>
                    <a:pt x="210" y="316"/>
                    <a:pt x="0" y="517"/>
                  </a:cubicBezTo>
                  <a:cubicBezTo>
                    <a:pt x="34" y="536"/>
                    <a:pt x="70" y="556"/>
                    <a:pt x="104" y="572"/>
                  </a:cubicBezTo>
                  <a:cubicBezTo>
                    <a:pt x="316" y="372"/>
                    <a:pt x="558" y="204"/>
                    <a:pt x="815" y="70"/>
                  </a:cubicBezTo>
                  <a:cubicBezTo>
                    <a:pt x="781" y="48"/>
                    <a:pt x="745" y="23"/>
                    <a:pt x="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52"/>
            <p:cNvSpPr/>
            <p:nvPr/>
          </p:nvSpPr>
          <p:spPr>
            <a:xfrm>
              <a:off x="1766476" y="2781850"/>
              <a:ext cx="81608" cy="53112"/>
            </a:xfrm>
            <a:custGeom>
              <a:avLst/>
              <a:gdLst/>
              <a:ahLst/>
              <a:cxnLst/>
              <a:rect l="l" t="t" r="r" b="b"/>
              <a:pathLst>
                <a:path w="799" h="520" extrusionOk="0">
                  <a:moveTo>
                    <a:pt x="698" y="0"/>
                  </a:moveTo>
                  <a:cubicBezTo>
                    <a:pt x="447" y="123"/>
                    <a:pt x="212" y="276"/>
                    <a:pt x="0" y="458"/>
                  </a:cubicBezTo>
                  <a:cubicBezTo>
                    <a:pt x="36" y="474"/>
                    <a:pt x="70" y="497"/>
                    <a:pt x="101" y="519"/>
                  </a:cubicBezTo>
                  <a:cubicBezTo>
                    <a:pt x="315" y="343"/>
                    <a:pt x="547" y="193"/>
                    <a:pt x="798" y="78"/>
                  </a:cubicBezTo>
                  <a:cubicBezTo>
                    <a:pt x="765" y="53"/>
                    <a:pt x="734" y="31"/>
                    <a:pt x="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52"/>
            <p:cNvSpPr/>
            <p:nvPr/>
          </p:nvSpPr>
          <p:spPr>
            <a:xfrm>
              <a:off x="1831128" y="2828220"/>
              <a:ext cx="70475" cy="50047"/>
            </a:xfrm>
            <a:custGeom>
              <a:avLst/>
              <a:gdLst/>
              <a:ahLst/>
              <a:cxnLst/>
              <a:rect l="l" t="t" r="r" b="b"/>
              <a:pathLst>
                <a:path w="690" h="490" extrusionOk="0">
                  <a:moveTo>
                    <a:pt x="606" y="1"/>
                  </a:moveTo>
                  <a:cubicBezTo>
                    <a:pt x="388" y="115"/>
                    <a:pt x="182" y="258"/>
                    <a:pt x="1" y="422"/>
                  </a:cubicBezTo>
                  <a:cubicBezTo>
                    <a:pt x="28" y="445"/>
                    <a:pt x="62" y="464"/>
                    <a:pt x="93" y="489"/>
                  </a:cubicBezTo>
                  <a:cubicBezTo>
                    <a:pt x="274" y="327"/>
                    <a:pt x="475" y="193"/>
                    <a:pt x="690" y="82"/>
                  </a:cubicBezTo>
                  <a:cubicBezTo>
                    <a:pt x="662" y="54"/>
                    <a:pt x="634" y="26"/>
                    <a:pt x="6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52"/>
            <p:cNvSpPr/>
            <p:nvPr/>
          </p:nvSpPr>
          <p:spPr>
            <a:xfrm>
              <a:off x="1900683" y="2891851"/>
              <a:ext cx="63325" cy="42796"/>
            </a:xfrm>
            <a:custGeom>
              <a:avLst/>
              <a:gdLst/>
              <a:ahLst/>
              <a:cxnLst/>
              <a:rect l="l" t="t" r="r" b="b"/>
              <a:pathLst>
                <a:path w="620" h="419" extrusionOk="0">
                  <a:moveTo>
                    <a:pt x="541" y="0"/>
                  </a:moveTo>
                  <a:cubicBezTo>
                    <a:pt x="346" y="89"/>
                    <a:pt x="165" y="204"/>
                    <a:pt x="0" y="340"/>
                  </a:cubicBezTo>
                  <a:cubicBezTo>
                    <a:pt x="28" y="368"/>
                    <a:pt x="56" y="393"/>
                    <a:pt x="84" y="419"/>
                  </a:cubicBezTo>
                  <a:cubicBezTo>
                    <a:pt x="249" y="287"/>
                    <a:pt x="427" y="176"/>
                    <a:pt x="620" y="89"/>
                  </a:cubicBezTo>
                  <a:cubicBezTo>
                    <a:pt x="592" y="61"/>
                    <a:pt x="567" y="31"/>
                    <a:pt x="54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52"/>
            <p:cNvSpPr/>
            <p:nvPr/>
          </p:nvSpPr>
          <p:spPr>
            <a:xfrm>
              <a:off x="1951343" y="2943940"/>
              <a:ext cx="55665" cy="40038"/>
            </a:xfrm>
            <a:custGeom>
              <a:avLst/>
              <a:gdLst/>
              <a:ahLst/>
              <a:cxnLst/>
              <a:rect l="l" t="t" r="r" b="b"/>
              <a:pathLst>
                <a:path w="545" h="392" extrusionOk="0">
                  <a:moveTo>
                    <a:pt x="475" y="1"/>
                  </a:moveTo>
                  <a:cubicBezTo>
                    <a:pt x="305" y="82"/>
                    <a:pt x="143" y="188"/>
                    <a:pt x="1" y="310"/>
                  </a:cubicBezTo>
                  <a:cubicBezTo>
                    <a:pt x="29" y="338"/>
                    <a:pt x="54" y="363"/>
                    <a:pt x="76" y="391"/>
                  </a:cubicBezTo>
                  <a:cubicBezTo>
                    <a:pt x="216" y="268"/>
                    <a:pt x="369" y="171"/>
                    <a:pt x="536" y="95"/>
                  </a:cubicBezTo>
                  <a:cubicBezTo>
                    <a:pt x="536" y="95"/>
                    <a:pt x="542" y="93"/>
                    <a:pt x="545" y="93"/>
                  </a:cubicBezTo>
                  <a:cubicBezTo>
                    <a:pt x="520" y="62"/>
                    <a:pt x="495" y="34"/>
                    <a:pt x="47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52"/>
            <p:cNvSpPr/>
            <p:nvPr/>
          </p:nvSpPr>
          <p:spPr>
            <a:xfrm>
              <a:off x="2003228" y="3010635"/>
              <a:ext cx="52294" cy="33195"/>
            </a:xfrm>
            <a:custGeom>
              <a:avLst/>
              <a:gdLst/>
              <a:ahLst/>
              <a:cxnLst/>
              <a:rect l="l" t="t" r="r" b="b"/>
              <a:pathLst>
                <a:path w="512" h="325" extrusionOk="0">
                  <a:moveTo>
                    <a:pt x="444" y="0"/>
                  </a:moveTo>
                  <a:cubicBezTo>
                    <a:pt x="288" y="56"/>
                    <a:pt x="137" y="137"/>
                    <a:pt x="1" y="238"/>
                  </a:cubicBezTo>
                  <a:cubicBezTo>
                    <a:pt x="26" y="265"/>
                    <a:pt x="51" y="296"/>
                    <a:pt x="70" y="324"/>
                  </a:cubicBezTo>
                  <a:cubicBezTo>
                    <a:pt x="204" y="226"/>
                    <a:pt x="355" y="148"/>
                    <a:pt x="511" y="98"/>
                  </a:cubicBezTo>
                  <a:cubicBezTo>
                    <a:pt x="486" y="67"/>
                    <a:pt x="464" y="37"/>
                    <a:pt x="44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52"/>
            <p:cNvSpPr/>
            <p:nvPr/>
          </p:nvSpPr>
          <p:spPr>
            <a:xfrm>
              <a:off x="2039384" y="3050469"/>
              <a:ext cx="41774" cy="40855"/>
            </a:xfrm>
            <a:custGeom>
              <a:avLst/>
              <a:gdLst/>
              <a:ahLst/>
              <a:cxnLst/>
              <a:rect l="l" t="t" r="r" b="b"/>
              <a:pathLst>
                <a:path w="409" h="400" extrusionOk="0">
                  <a:moveTo>
                    <a:pt x="350" y="1"/>
                  </a:moveTo>
                  <a:cubicBezTo>
                    <a:pt x="213" y="76"/>
                    <a:pt x="93" y="182"/>
                    <a:pt x="1" y="305"/>
                  </a:cubicBezTo>
                  <a:cubicBezTo>
                    <a:pt x="20" y="336"/>
                    <a:pt x="45" y="366"/>
                    <a:pt x="71" y="400"/>
                  </a:cubicBezTo>
                  <a:cubicBezTo>
                    <a:pt x="160" y="277"/>
                    <a:pt x="274" y="171"/>
                    <a:pt x="408" y="96"/>
                  </a:cubicBezTo>
                  <a:cubicBezTo>
                    <a:pt x="386" y="65"/>
                    <a:pt x="366" y="32"/>
                    <a:pt x="350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52"/>
            <p:cNvSpPr/>
            <p:nvPr/>
          </p:nvSpPr>
          <p:spPr>
            <a:xfrm>
              <a:off x="1264680" y="2681450"/>
              <a:ext cx="948653" cy="559918"/>
            </a:xfrm>
            <a:custGeom>
              <a:avLst/>
              <a:gdLst/>
              <a:ahLst/>
              <a:cxnLst/>
              <a:rect l="l" t="t" r="r" b="b"/>
              <a:pathLst>
                <a:path w="9288" h="5482" extrusionOk="0">
                  <a:moveTo>
                    <a:pt x="1294" y="1"/>
                  </a:moveTo>
                  <a:cubicBezTo>
                    <a:pt x="895" y="1"/>
                    <a:pt x="496" y="11"/>
                    <a:pt x="98" y="29"/>
                  </a:cubicBezTo>
                  <a:cubicBezTo>
                    <a:pt x="37" y="71"/>
                    <a:pt x="0" y="116"/>
                    <a:pt x="0" y="160"/>
                  </a:cubicBezTo>
                  <a:cubicBezTo>
                    <a:pt x="1047" y="236"/>
                    <a:pt x="2017" y="263"/>
                    <a:pt x="3033" y="590"/>
                  </a:cubicBezTo>
                  <a:cubicBezTo>
                    <a:pt x="4018" y="908"/>
                    <a:pt x="4947" y="1396"/>
                    <a:pt x="5767" y="2027"/>
                  </a:cubicBezTo>
                  <a:cubicBezTo>
                    <a:pt x="6222" y="2375"/>
                    <a:pt x="6635" y="2769"/>
                    <a:pt x="7008" y="3198"/>
                  </a:cubicBezTo>
                  <a:cubicBezTo>
                    <a:pt x="7583" y="3865"/>
                    <a:pt x="8057" y="4618"/>
                    <a:pt x="8654" y="5266"/>
                  </a:cubicBezTo>
                  <a:cubicBezTo>
                    <a:pt x="8753" y="5374"/>
                    <a:pt x="8902" y="5481"/>
                    <a:pt x="9032" y="5481"/>
                  </a:cubicBezTo>
                  <a:cubicBezTo>
                    <a:pt x="9083" y="5481"/>
                    <a:pt x="9130" y="5465"/>
                    <a:pt x="9170" y="5427"/>
                  </a:cubicBezTo>
                  <a:cubicBezTo>
                    <a:pt x="9237" y="5363"/>
                    <a:pt x="9251" y="5266"/>
                    <a:pt x="9254" y="5176"/>
                  </a:cubicBezTo>
                  <a:cubicBezTo>
                    <a:pt x="9288" y="4451"/>
                    <a:pt x="8875" y="3790"/>
                    <a:pt x="8462" y="3193"/>
                  </a:cubicBezTo>
                  <a:cubicBezTo>
                    <a:pt x="8180" y="2783"/>
                    <a:pt x="7893" y="2384"/>
                    <a:pt x="7603" y="1982"/>
                  </a:cubicBezTo>
                  <a:cubicBezTo>
                    <a:pt x="7340" y="1619"/>
                    <a:pt x="7075" y="1259"/>
                    <a:pt x="6766" y="939"/>
                  </a:cubicBezTo>
                  <a:cubicBezTo>
                    <a:pt x="5750" y="528"/>
                    <a:pt x="4676" y="269"/>
                    <a:pt x="3588" y="132"/>
                  </a:cubicBezTo>
                  <a:cubicBezTo>
                    <a:pt x="2826" y="39"/>
                    <a:pt x="2060" y="1"/>
                    <a:pt x="12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52"/>
            <p:cNvSpPr/>
            <p:nvPr/>
          </p:nvSpPr>
          <p:spPr>
            <a:xfrm>
              <a:off x="2497364" y="2820866"/>
              <a:ext cx="1285707" cy="1285707"/>
            </a:xfrm>
            <a:custGeom>
              <a:avLst/>
              <a:gdLst/>
              <a:ahLst/>
              <a:cxnLst/>
              <a:rect l="l" t="t" r="r" b="b"/>
              <a:pathLst>
                <a:path w="12588" h="12588" extrusionOk="0">
                  <a:moveTo>
                    <a:pt x="6294" y="0"/>
                  </a:moveTo>
                  <a:cubicBezTo>
                    <a:pt x="2818" y="0"/>
                    <a:pt x="0" y="2818"/>
                    <a:pt x="0" y="6294"/>
                  </a:cubicBezTo>
                  <a:cubicBezTo>
                    <a:pt x="0" y="9770"/>
                    <a:pt x="2818" y="12588"/>
                    <a:pt x="6294" y="12588"/>
                  </a:cubicBezTo>
                  <a:cubicBezTo>
                    <a:pt x="9770" y="12588"/>
                    <a:pt x="12588" y="9770"/>
                    <a:pt x="12588" y="6294"/>
                  </a:cubicBezTo>
                  <a:cubicBezTo>
                    <a:pt x="12588" y="2818"/>
                    <a:pt x="9770" y="0"/>
                    <a:pt x="6294" y="0"/>
                  </a:cubicBezTo>
                  <a:close/>
                </a:path>
              </a:pathLst>
            </a:custGeom>
            <a:solidFill>
              <a:srgbClr val="FDA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52"/>
            <p:cNvSpPr/>
            <p:nvPr/>
          </p:nvSpPr>
          <p:spPr>
            <a:xfrm>
              <a:off x="3155530" y="2821173"/>
              <a:ext cx="468811" cy="219800"/>
            </a:xfrm>
            <a:custGeom>
              <a:avLst/>
              <a:gdLst/>
              <a:ahLst/>
              <a:cxnLst/>
              <a:rect l="l" t="t" r="r" b="b"/>
              <a:pathLst>
                <a:path w="4590" h="2152" extrusionOk="0">
                  <a:moveTo>
                    <a:pt x="0" y="0"/>
                  </a:moveTo>
                  <a:cubicBezTo>
                    <a:pt x="600" y="508"/>
                    <a:pt x="1075" y="1166"/>
                    <a:pt x="1356" y="1900"/>
                  </a:cubicBezTo>
                  <a:cubicBezTo>
                    <a:pt x="1721" y="1838"/>
                    <a:pt x="2091" y="1807"/>
                    <a:pt x="2460" y="1807"/>
                  </a:cubicBezTo>
                  <a:cubicBezTo>
                    <a:pt x="3183" y="1807"/>
                    <a:pt x="3905" y="1924"/>
                    <a:pt x="4590" y="2151"/>
                  </a:cubicBezTo>
                  <a:cubicBezTo>
                    <a:pt x="3468" y="865"/>
                    <a:pt x="1831" y="42"/>
                    <a:pt x="0" y="0"/>
                  </a:cubicBezTo>
                  <a:close/>
                </a:path>
              </a:pathLst>
            </a:custGeom>
            <a:solidFill>
              <a:srgbClr val="FDA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52"/>
            <p:cNvSpPr/>
            <p:nvPr/>
          </p:nvSpPr>
          <p:spPr>
            <a:xfrm>
              <a:off x="3265224" y="2953950"/>
              <a:ext cx="93558" cy="61078"/>
            </a:xfrm>
            <a:custGeom>
              <a:avLst/>
              <a:gdLst/>
              <a:ahLst/>
              <a:cxnLst/>
              <a:rect l="l" t="t" r="r" b="b"/>
              <a:pathLst>
                <a:path w="916" h="598" extrusionOk="0">
                  <a:moveTo>
                    <a:pt x="1" y="0"/>
                  </a:moveTo>
                  <a:cubicBezTo>
                    <a:pt x="109" y="193"/>
                    <a:pt x="204" y="394"/>
                    <a:pt x="282" y="597"/>
                  </a:cubicBezTo>
                  <a:cubicBezTo>
                    <a:pt x="492" y="561"/>
                    <a:pt x="706" y="533"/>
                    <a:pt x="916" y="519"/>
                  </a:cubicBezTo>
                  <a:cubicBezTo>
                    <a:pt x="890" y="488"/>
                    <a:pt x="860" y="455"/>
                    <a:pt x="832" y="427"/>
                  </a:cubicBezTo>
                  <a:cubicBezTo>
                    <a:pt x="609" y="204"/>
                    <a:pt x="310" y="5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52"/>
            <p:cNvSpPr/>
            <p:nvPr/>
          </p:nvSpPr>
          <p:spPr>
            <a:xfrm>
              <a:off x="3237852" y="2910848"/>
              <a:ext cx="165973" cy="96418"/>
            </a:xfrm>
            <a:custGeom>
              <a:avLst/>
              <a:gdLst/>
              <a:ahLst/>
              <a:cxnLst/>
              <a:rect l="l" t="t" r="r" b="b"/>
              <a:pathLst>
                <a:path w="1625" h="944" extrusionOk="0">
                  <a:moveTo>
                    <a:pt x="1" y="1"/>
                  </a:moveTo>
                  <a:cubicBezTo>
                    <a:pt x="98" y="138"/>
                    <a:pt x="185" y="280"/>
                    <a:pt x="269" y="422"/>
                  </a:cubicBezTo>
                  <a:cubicBezTo>
                    <a:pt x="584" y="478"/>
                    <a:pt x="877" y="626"/>
                    <a:pt x="1103" y="849"/>
                  </a:cubicBezTo>
                  <a:cubicBezTo>
                    <a:pt x="1131" y="880"/>
                    <a:pt x="1161" y="910"/>
                    <a:pt x="1186" y="944"/>
                  </a:cubicBezTo>
                  <a:cubicBezTo>
                    <a:pt x="1331" y="933"/>
                    <a:pt x="1479" y="924"/>
                    <a:pt x="1624" y="924"/>
                  </a:cubicBezTo>
                  <a:cubicBezTo>
                    <a:pt x="1485" y="726"/>
                    <a:pt x="1301" y="545"/>
                    <a:pt x="1103" y="406"/>
                  </a:cubicBezTo>
                  <a:cubicBezTo>
                    <a:pt x="796" y="193"/>
                    <a:pt x="439" y="37"/>
                    <a:pt x="68" y="4"/>
                  </a:cubicBezTo>
                  <a:cubicBezTo>
                    <a:pt x="45" y="1"/>
                    <a:pt x="20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52"/>
            <p:cNvSpPr/>
            <p:nvPr/>
          </p:nvSpPr>
          <p:spPr>
            <a:xfrm>
              <a:off x="2607569" y="2930663"/>
              <a:ext cx="377092" cy="679827"/>
            </a:xfrm>
            <a:custGeom>
              <a:avLst/>
              <a:gdLst/>
              <a:ahLst/>
              <a:cxnLst/>
              <a:rect l="l" t="t" r="r" b="b"/>
              <a:pathLst>
                <a:path w="3692" h="6656" extrusionOk="0">
                  <a:moveTo>
                    <a:pt x="3627" y="0"/>
                  </a:moveTo>
                  <a:cubicBezTo>
                    <a:pt x="3619" y="0"/>
                    <a:pt x="3612" y="2"/>
                    <a:pt x="3605" y="5"/>
                  </a:cubicBezTo>
                  <a:cubicBezTo>
                    <a:pt x="2372" y="524"/>
                    <a:pt x="1326" y="1506"/>
                    <a:pt x="737" y="2700"/>
                  </a:cubicBezTo>
                  <a:cubicBezTo>
                    <a:pt x="146" y="3897"/>
                    <a:pt x="1" y="5322"/>
                    <a:pt x="335" y="6614"/>
                  </a:cubicBezTo>
                  <a:cubicBezTo>
                    <a:pt x="344" y="6639"/>
                    <a:pt x="369" y="6656"/>
                    <a:pt x="394" y="6656"/>
                  </a:cubicBezTo>
                  <a:cubicBezTo>
                    <a:pt x="400" y="6656"/>
                    <a:pt x="402" y="6656"/>
                    <a:pt x="414" y="6653"/>
                  </a:cubicBezTo>
                  <a:cubicBezTo>
                    <a:pt x="441" y="6645"/>
                    <a:pt x="458" y="6614"/>
                    <a:pt x="453" y="6586"/>
                  </a:cubicBezTo>
                  <a:cubicBezTo>
                    <a:pt x="121" y="5320"/>
                    <a:pt x="263" y="3922"/>
                    <a:pt x="843" y="2750"/>
                  </a:cubicBezTo>
                  <a:cubicBezTo>
                    <a:pt x="1421" y="1576"/>
                    <a:pt x="2442" y="613"/>
                    <a:pt x="3650" y="106"/>
                  </a:cubicBezTo>
                  <a:cubicBezTo>
                    <a:pt x="3675" y="97"/>
                    <a:pt x="3692" y="61"/>
                    <a:pt x="3678" y="33"/>
                  </a:cubicBezTo>
                  <a:cubicBezTo>
                    <a:pt x="3669" y="14"/>
                    <a:pt x="3648" y="0"/>
                    <a:pt x="362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52"/>
            <p:cNvSpPr/>
            <p:nvPr/>
          </p:nvSpPr>
          <p:spPr>
            <a:xfrm>
              <a:off x="2813884" y="2953950"/>
              <a:ext cx="281389" cy="175574"/>
            </a:xfrm>
            <a:custGeom>
              <a:avLst/>
              <a:gdLst/>
              <a:ahLst/>
              <a:cxnLst/>
              <a:rect l="l" t="t" r="r" b="b"/>
              <a:pathLst>
                <a:path w="2755" h="1719" extrusionOk="0">
                  <a:moveTo>
                    <a:pt x="2688" y="1"/>
                  </a:moveTo>
                  <a:cubicBezTo>
                    <a:pt x="2683" y="1"/>
                    <a:pt x="2678" y="2"/>
                    <a:pt x="2673" y="3"/>
                  </a:cubicBezTo>
                  <a:cubicBezTo>
                    <a:pt x="2196" y="162"/>
                    <a:pt x="1688" y="343"/>
                    <a:pt x="1220" y="608"/>
                  </a:cubicBezTo>
                  <a:cubicBezTo>
                    <a:pt x="706" y="893"/>
                    <a:pt x="302" y="1236"/>
                    <a:pt x="20" y="1632"/>
                  </a:cubicBezTo>
                  <a:cubicBezTo>
                    <a:pt x="0" y="1657"/>
                    <a:pt x="9" y="1694"/>
                    <a:pt x="34" y="1710"/>
                  </a:cubicBezTo>
                  <a:cubicBezTo>
                    <a:pt x="42" y="1716"/>
                    <a:pt x="54" y="1719"/>
                    <a:pt x="65" y="1719"/>
                  </a:cubicBezTo>
                  <a:cubicBezTo>
                    <a:pt x="84" y="1719"/>
                    <a:pt x="98" y="1710"/>
                    <a:pt x="112" y="1696"/>
                  </a:cubicBezTo>
                  <a:cubicBezTo>
                    <a:pt x="385" y="1311"/>
                    <a:pt x="776" y="979"/>
                    <a:pt x="1275" y="700"/>
                  </a:cubicBezTo>
                  <a:cubicBezTo>
                    <a:pt x="1739" y="444"/>
                    <a:pt x="2238" y="265"/>
                    <a:pt x="2707" y="109"/>
                  </a:cubicBezTo>
                  <a:cubicBezTo>
                    <a:pt x="2734" y="98"/>
                    <a:pt x="2754" y="67"/>
                    <a:pt x="2743" y="39"/>
                  </a:cubicBezTo>
                  <a:cubicBezTo>
                    <a:pt x="2734" y="16"/>
                    <a:pt x="2711" y="1"/>
                    <a:pt x="2688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52"/>
            <p:cNvSpPr/>
            <p:nvPr/>
          </p:nvSpPr>
          <p:spPr>
            <a:xfrm>
              <a:off x="2540669" y="3076718"/>
              <a:ext cx="149121" cy="564820"/>
            </a:xfrm>
            <a:custGeom>
              <a:avLst/>
              <a:gdLst/>
              <a:ahLst/>
              <a:cxnLst/>
              <a:rect l="l" t="t" r="r" b="b"/>
              <a:pathLst>
                <a:path w="1460" h="5530" extrusionOk="0">
                  <a:moveTo>
                    <a:pt x="1397" y="1"/>
                  </a:moveTo>
                  <a:cubicBezTo>
                    <a:pt x="1379" y="1"/>
                    <a:pt x="1359" y="11"/>
                    <a:pt x="1348" y="26"/>
                  </a:cubicBezTo>
                  <a:cubicBezTo>
                    <a:pt x="340" y="1616"/>
                    <a:pt x="0" y="3661"/>
                    <a:pt x="441" y="5488"/>
                  </a:cubicBezTo>
                  <a:cubicBezTo>
                    <a:pt x="449" y="5513"/>
                    <a:pt x="472" y="5530"/>
                    <a:pt x="497" y="5530"/>
                  </a:cubicBezTo>
                  <a:cubicBezTo>
                    <a:pt x="499" y="5530"/>
                    <a:pt x="502" y="5530"/>
                    <a:pt x="508" y="5527"/>
                  </a:cubicBezTo>
                  <a:cubicBezTo>
                    <a:pt x="539" y="5519"/>
                    <a:pt x="555" y="5488"/>
                    <a:pt x="550" y="5460"/>
                  </a:cubicBezTo>
                  <a:cubicBezTo>
                    <a:pt x="117" y="3658"/>
                    <a:pt x="452" y="1649"/>
                    <a:pt x="1442" y="87"/>
                  </a:cubicBezTo>
                  <a:cubicBezTo>
                    <a:pt x="1459" y="62"/>
                    <a:pt x="1448" y="26"/>
                    <a:pt x="1423" y="9"/>
                  </a:cubicBezTo>
                  <a:cubicBezTo>
                    <a:pt x="1415" y="3"/>
                    <a:pt x="1406" y="1"/>
                    <a:pt x="1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52"/>
            <p:cNvSpPr/>
            <p:nvPr/>
          </p:nvSpPr>
          <p:spPr>
            <a:xfrm>
              <a:off x="2677123" y="3168742"/>
              <a:ext cx="216634" cy="748055"/>
            </a:xfrm>
            <a:custGeom>
              <a:avLst/>
              <a:gdLst/>
              <a:ahLst/>
              <a:cxnLst/>
              <a:rect l="l" t="t" r="r" b="b"/>
              <a:pathLst>
                <a:path w="2121" h="7324" extrusionOk="0">
                  <a:moveTo>
                    <a:pt x="1110" y="0"/>
                  </a:moveTo>
                  <a:cubicBezTo>
                    <a:pt x="1092" y="0"/>
                    <a:pt x="1073" y="10"/>
                    <a:pt x="1061" y="26"/>
                  </a:cubicBezTo>
                  <a:cubicBezTo>
                    <a:pt x="327" y="1133"/>
                    <a:pt x="0" y="2526"/>
                    <a:pt x="176" y="3848"/>
                  </a:cubicBezTo>
                  <a:cubicBezTo>
                    <a:pt x="349" y="5167"/>
                    <a:pt x="1021" y="6431"/>
                    <a:pt x="2020" y="7310"/>
                  </a:cubicBezTo>
                  <a:cubicBezTo>
                    <a:pt x="2031" y="7318"/>
                    <a:pt x="2043" y="7324"/>
                    <a:pt x="2056" y="7324"/>
                  </a:cubicBezTo>
                  <a:cubicBezTo>
                    <a:pt x="2070" y="7324"/>
                    <a:pt x="2087" y="7321"/>
                    <a:pt x="2104" y="7299"/>
                  </a:cubicBezTo>
                  <a:cubicBezTo>
                    <a:pt x="2121" y="7279"/>
                    <a:pt x="2121" y="7243"/>
                    <a:pt x="2096" y="7224"/>
                  </a:cubicBezTo>
                  <a:cubicBezTo>
                    <a:pt x="1116" y="6361"/>
                    <a:pt x="458" y="5123"/>
                    <a:pt x="288" y="3831"/>
                  </a:cubicBezTo>
                  <a:cubicBezTo>
                    <a:pt x="115" y="2537"/>
                    <a:pt x="433" y="1170"/>
                    <a:pt x="1155" y="84"/>
                  </a:cubicBezTo>
                  <a:cubicBezTo>
                    <a:pt x="1169" y="59"/>
                    <a:pt x="1161" y="26"/>
                    <a:pt x="1139" y="9"/>
                  </a:cubicBezTo>
                  <a:cubicBezTo>
                    <a:pt x="1130" y="3"/>
                    <a:pt x="1120" y="0"/>
                    <a:pt x="1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52"/>
            <p:cNvSpPr/>
            <p:nvPr/>
          </p:nvSpPr>
          <p:spPr>
            <a:xfrm>
              <a:off x="2799074" y="3114610"/>
              <a:ext cx="123178" cy="169957"/>
            </a:xfrm>
            <a:custGeom>
              <a:avLst/>
              <a:gdLst/>
              <a:ahLst/>
              <a:cxnLst/>
              <a:rect l="l" t="t" r="r" b="b"/>
              <a:pathLst>
                <a:path w="1206" h="1664" extrusionOk="0">
                  <a:moveTo>
                    <a:pt x="1145" y="0"/>
                  </a:moveTo>
                  <a:cubicBezTo>
                    <a:pt x="1134" y="0"/>
                    <a:pt x="1122" y="4"/>
                    <a:pt x="1114" y="12"/>
                  </a:cubicBezTo>
                  <a:cubicBezTo>
                    <a:pt x="796" y="243"/>
                    <a:pt x="570" y="458"/>
                    <a:pt x="391" y="687"/>
                  </a:cubicBezTo>
                  <a:cubicBezTo>
                    <a:pt x="171" y="974"/>
                    <a:pt x="34" y="1290"/>
                    <a:pt x="3" y="1602"/>
                  </a:cubicBezTo>
                  <a:cubicBezTo>
                    <a:pt x="0" y="1633"/>
                    <a:pt x="20" y="1661"/>
                    <a:pt x="53" y="1663"/>
                  </a:cubicBezTo>
                  <a:lnTo>
                    <a:pt x="59" y="1663"/>
                  </a:lnTo>
                  <a:cubicBezTo>
                    <a:pt x="87" y="1663"/>
                    <a:pt x="112" y="1644"/>
                    <a:pt x="109" y="1616"/>
                  </a:cubicBezTo>
                  <a:cubicBezTo>
                    <a:pt x="140" y="1326"/>
                    <a:pt x="265" y="1030"/>
                    <a:pt x="475" y="757"/>
                  </a:cubicBezTo>
                  <a:cubicBezTo>
                    <a:pt x="645" y="534"/>
                    <a:pt x="865" y="330"/>
                    <a:pt x="1175" y="101"/>
                  </a:cubicBezTo>
                  <a:cubicBezTo>
                    <a:pt x="1203" y="84"/>
                    <a:pt x="1206" y="54"/>
                    <a:pt x="1189" y="26"/>
                  </a:cubicBezTo>
                  <a:cubicBezTo>
                    <a:pt x="1179" y="9"/>
                    <a:pt x="1162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52"/>
            <p:cNvSpPr/>
            <p:nvPr/>
          </p:nvSpPr>
          <p:spPr>
            <a:xfrm>
              <a:off x="2521774" y="3088974"/>
              <a:ext cx="1260990" cy="1017392"/>
            </a:xfrm>
            <a:custGeom>
              <a:avLst/>
              <a:gdLst/>
              <a:ahLst/>
              <a:cxnLst/>
              <a:rect l="l" t="t" r="r" b="b"/>
              <a:pathLst>
                <a:path w="12346" h="9961" extrusionOk="0">
                  <a:moveTo>
                    <a:pt x="11168" y="1"/>
                  </a:moveTo>
                  <a:lnTo>
                    <a:pt x="11168" y="1"/>
                  </a:lnTo>
                  <a:cubicBezTo>
                    <a:pt x="11325" y="553"/>
                    <a:pt x="11411" y="1130"/>
                    <a:pt x="11411" y="1730"/>
                  </a:cubicBezTo>
                  <a:cubicBezTo>
                    <a:pt x="11411" y="5206"/>
                    <a:pt x="8594" y="8024"/>
                    <a:pt x="5117" y="8024"/>
                  </a:cubicBezTo>
                  <a:cubicBezTo>
                    <a:pt x="3011" y="8024"/>
                    <a:pt x="1145" y="6989"/>
                    <a:pt x="1" y="5396"/>
                  </a:cubicBezTo>
                  <a:lnTo>
                    <a:pt x="1" y="5396"/>
                  </a:lnTo>
                  <a:cubicBezTo>
                    <a:pt x="754" y="8030"/>
                    <a:pt x="3176" y="9960"/>
                    <a:pt x="6052" y="9960"/>
                  </a:cubicBezTo>
                  <a:cubicBezTo>
                    <a:pt x="9528" y="9960"/>
                    <a:pt x="12346" y="7142"/>
                    <a:pt x="12346" y="3666"/>
                  </a:cubicBezTo>
                  <a:cubicBezTo>
                    <a:pt x="12346" y="2299"/>
                    <a:pt x="11911" y="1036"/>
                    <a:pt x="11168" y="1"/>
                  </a:cubicBezTo>
                  <a:close/>
                </a:path>
              </a:pathLst>
            </a:custGeom>
            <a:solidFill>
              <a:srgbClr val="FDA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52"/>
            <p:cNvSpPr/>
            <p:nvPr/>
          </p:nvSpPr>
          <p:spPr>
            <a:xfrm>
              <a:off x="1047232" y="2831999"/>
              <a:ext cx="1286115" cy="1285707"/>
            </a:xfrm>
            <a:custGeom>
              <a:avLst/>
              <a:gdLst/>
              <a:ahLst/>
              <a:cxnLst/>
              <a:rect l="l" t="t" r="r" b="b"/>
              <a:pathLst>
                <a:path w="12592" h="12588" extrusionOk="0">
                  <a:moveTo>
                    <a:pt x="6297" y="0"/>
                  </a:moveTo>
                  <a:cubicBezTo>
                    <a:pt x="2818" y="0"/>
                    <a:pt x="1" y="2818"/>
                    <a:pt x="1" y="6294"/>
                  </a:cubicBezTo>
                  <a:cubicBezTo>
                    <a:pt x="1" y="9770"/>
                    <a:pt x="2818" y="12588"/>
                    <a:pt x="6297" y="12588"/>
                  </a:cubicBezTo>
                  <a:cubicBezTo>
                    <a:pt x="9773" y="12588"/>
                    <a:pt x="12591" y="9770"/>
                    <a:pt x="12591" y="6294"/>
                  </a:cubicBezTo>
                  <a:cubicBezTo>
                    <a:pt x="12591" y="2818"/>
                    <a:pt x="9773" y="0"/>
                    <a:pt x="6297" y="0"/>
                  </a:cubicBezTo>
                  <a:close/>
                </a:path>
              </a:pathLst>
            </a:custGeom>
            <a:solidFill>
              <a:srgbClr val="FDA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52"/>
            <p:cNvSpPr/>
            <p:nvPr/>
          </p:nvSpPr>
          <p:spPr>
            <a:xfrm>
              <a:off x="1343019" y="2832101"/>
              <a:ext cx="511607" cy="185175"/>
            </a:xfrm>
            <a:custGeom>
              <a:avLst/>
              <a:gdLst/>
              <a:ahLst/>
              <a:cxnLst/>
              <a:rect l="l" t="t" r="r" b="b"/>
              <a:pathLst>
                <a:path w="5009" h="1813" extrusionOk="0">
                  <a:moveTo>
                    <a:pt x="3391" y="0"/>
                  </a:moveTo>
                  <a:cubicBezTo>
                    <a:pt x="2226" y="0"/>
                    <a:pt x="1049" y="324"/>
                    <a:pt x="1" y="998"/>
                  </a:cubicBezTo>
                  <a:cubicBezTo>
                    <a:pt x="785" y="1079"/>
                    <a:pt x="1546" y="1361"/>
                    <a:pt x="2191" y="1813"/>
                  </a:cubicBezTo>
                  <a:cubicBezTo>
                    <a:pt x="2977" y="1054"/>
                    <a:pt x="3959" y="504"/>
                    <a:pt x="5008" y="211"/>
                  </a:cubicBezTo>
                  <a:cubicBezTo>
                    <a:pt x="4482" y="71"/>
                    <a:pt x="3938" y="0"/>
                    <a:pt x="3391" y="0"/>
                  </a:cubicBezTo>
                  <a:close/>
                </a:path>
              </a:pathLst>
            </a:custGeom>
            <a:solidFill>
              <a:srgbClr val="FDA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52"/>
            <p:cNvSpPr/>
            <p:nvPr/>
          </p:nvSpPr>
          <p:spPr>
            <a:xfrm>
              <a:off x="1508275" y="2968249"/>
              <a:ext cx="107551" cy="49026"/>
            </a:xfrm>
            <a:custGeom>
              <a:avLst/>
              <a:gdLst/>
              <a:ahLst/>
              <a:cxnLst/>
              <a:rect l="l" t="t" r="r" b="b"/>
              <a:pathLst>
                <a:path w="1053" h="480" extrusionOk="0">
                  <a:moveTo>
                    <a:pt x="649" y="0"/>
                  </a:moveTo>
                  <a:cubicBezTo>
                    <a:pt x="426" y="0"/>
                    <a:pt x="202" y="49"/>
                    <a:pt x="1" y="139"/>
                  </a:cubicBezTo>
                  <a:cubicBezTo>
                    <a:pt x="199" y="242"/>
                    <a:pt x="388" y="348"/>
                    <a:pt x="573" y="480"/>
                  </a:cubicBezTo>
                  <a:cubicBezTo>
                    <a:pt x="726" y="332"/>
                    <a:pt x="885" y="192"/>
                    <a:pt x="1052" y="61"/>
                  </a:cubicBezTo>
                  <a:cubicBezTo>
                    <a:pt x="1016" y="44"/>
                    <a:pt x="974" y="36"/>
                    <a:pt x="932" y="28"/>
                  </a:cubicBezTo>
                  <a:cubicBezTo>
                    <a:pt x="839" y="9"/>
                    <a:pt x="744" y="0"/>
                    <a:pt x="64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52"/>
            <p:cNvSpPr/>
            <p:nvPr/>
          </p:nvSpPr>
          <p:spPr>
            <a:xfrm>
              <a:off x="1461599" y="2933318"/>
              <a:ext cx="190384" cy="49537"/>
            </a:xfrm>
            <a:custGeom>
              <a:avLst/>
              <a:gdLst/>
              <a:ahLst/>
              <a:cxnLst/>
              <a:rect l="l" t="t" r="r" b="b"/>
              <a:pathLst>
                <a:path w="1864" h="485" extrusionOk="0">
                  <a:moveTo>
                    <a:pt x="1083" y="1"/>
                  </a:moveTo>
                  <a:cubicBezTo>
                    <a:pt x="726" y="1"/>
                    <a:pt x="363" y="77"/>
                    <a:pt x="56" y="247"/>
                  </a:cubicBezTo>
                  <a:cubicBezTo>
                    <a:pt x="39" y="258"/>
                    <a:pt x="22" y="269"/>
                    <a:pt x="0" y="283"/>
                  </a:cubicBezTo>
                  <a:cubicBezTo>
                    <a:pt x="156" y="342"/>
                    <a:pt x="310" y="409"/>
                    <a:pt x="458" y="484"/>
                  </a:cubicBezTo>
                  <a:cubicBezTo>
                    <a:pt x="660" y="393"/>
                    <a:pt x="879" y="345"/>
                    <a:pt x="1099" y="345"/>
                  </a:cubicBezTo>
                  <a:cubicBezTo>
                    <a:pt x="1194" y="345"/>
                    <a:pt x="1290" y="354"/>
                    <a:pt x="1384" y="372"/>
                  </a:cubicBezTo>
                  <a:cubicBezTo>
                    <a:pt x="1426" y="384"/>
                    <a:pt x="1465" y="392"/>
                    <a:pt x="1507" y="406"/>
                  </a:cubicBezTo>
                  <a:cubicBezTo>
                    <a:pt x="1621" y="314"/>
                    <a:pt x="1741" y="227"/>
                    <a:pt x="1864" y="146"/>
                  </a:cubicBezTo>
                  <a:cubicBezTo>
                    <a:pt x="1635" y="49"/>
                    <a:pt x="1384" y="4"/>
                    <a:pt x="1138" y="1"/>
                  </a:cubicBezTo>
                  <a:cubicBezTo>
                    <a:pt x="1120" y="1"/>
                    <a:pt x="1101" y="1"/>
                    <a:pt x="108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52"/>
            <p:cNvSpPr/>
            <p:nvPr/>
          </p:nvSpPr>
          <p:spPr>
            <a:xfrm>
              <a:off x="1149572" y="3122781"/>
              <a:ext cx="218881" cy="750200"/>
            </a:xfrm>
            <a:custGeom>
              <a:avLst/>
              <a:gdLst/>
              <a:ahLst/>
              <a:cxnLst/>
              <a:rect l="l" t="t" r="r" b="b"/>
              <a:pathLst>
                <a:path w="2143" h="7345" extrusionOk="0">
                  <a:moveTo>
                    <a:pt x="1093" y="0"/>
                  </a:moveTo>
                  <a:cubicBezTo>
                    <a:pt x="1075" y="0"/>
                    <a:pt x="1055" y="9"/>
                    <a:pt x="1044" y="24"/>
                  </a:cubicBezTo>
                  <a:cubicBezTo>
                    <a:pt x="318" y="1145"/>
                    <a:pt x="0" y="2543"/>
                    <a:pt x="182" y="3865"/>
                  </a:cubicBezTo>
                  <a:cubicBezTo>
                    <a:pt x="363" y="5185"/>
                    <a:pt x="1041" y="6449"/>
                    <a:pt x="2045" y="7330"/>
                  </a:cubicBezTo>
                  <a:cubicBezTo>
                    <a:pt x="2054" y="7339"/>
                    <a:pt x="2065" y="7344"/>
                    <a:pt x="2079" y="7344"/>
                  </a:cubicBezTo>
                  <a:cubicBezTo>
                    <a:pt x="2093" y="7344"/>
                    <a:pt x="2109" y="7339"/>
                    <a:pt x="2123" y="7322"/>
                  </a:cubicBezTo>
                  <a:cubicBezTo>
                    <a:pt x="2143" y="7300"/>
                    <a:pt x="2143" y="7266"/>
                    <a:pt x="2118" y="7244"/>
                  </a:cubicBezTo>
                  <a:cubicBezTo>
                    <a:pt x="1139" y="6382"/>
                    <a:pt x="472" y="5140"/>
                    <a:pt x="293" y="3849"/>
                  </a:cubicBezTo>
                  <a:cubicBezTo>
                    <a:pt x="115" y="2551"/>
                    <a:pt x="422" y="1179"/>
                    <a:pt x="1139" y="85"/>
                  </a:cubicBezTo>
                  <a:cubicBezTo>
                    <a:pt x="1150" y="60"/>
                    <a:pt x="1144" y="24"/>
                    <a:pt x="1119" y="7"/>
                  </a:cubicBezTo>
                  <a:cubicBezTo>
                    <a:pt x="1112" y="3"/>
                    <a:pt x="1103" y="0"/>
                    <a:pt x="109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52"/>
            <p:cNvSpPr/>
            <p:nvPr/>
          </p:nvSpPr>
          <p:spPr>
            <a:xfrm>
              <a:off x="1229647" y="3079986"/>
              <a:ext cx="141971" cy="298037"/>
            </a:xfrm>
            <a:custGeom>
              <a:avLst/>
              <a:gdLst/>
              <a:ahLst/>
              <a:cxnLst/>
              <a:rect l="l" t="t" r="r" b="b"/>
              <a:pathLst>
                <a:path w="1390" h="2918" extrusionOk="0">
                  <a:moveTo>
                    <a:pt x="1327" y="0"/>
                  </a:moveTo>
                  <a:cubicBezTo>
                    <a:pt x="1311" y="0"/>
                    <a:pt x="1295" y="8"/>
                    <a:pt x="1284" y="22"/>
                  </a:cubicBezTo>
                  <a:cubicBezTo>
                    <a:pt x="977" y="421"/>
                    <a:pt x="664" y="856"/>
                    <a:pt x="419" y="1338"/>
                  </a:cubicBezTo>
                  <a:cubicBezTo>
                    <a:pt x="154" y="1860"/>
                    <a:pt x="14" y="2368"/>
                    <a:pt x="0" y="2856"/>
                  </a:cubicBezTo>
                  <a:cubicBezTo>
                    <a:pt x="0" y="2890"/>
                    <a:pt x="25" y="2917"/>
                    <a:pt x="56" y="2917"/>
                  </a:cubicBezTo>
                  <a:cubicBezTo>
                    <a:pt x="84" y="2917"/>
                    <a:pt x="109" y="2895"/>
                    <a:pt x="112" y="2859"/>
                  </a:cubicBezTo>
                  <a:cubicBezTo>
                    <a:pt x="126" y="2390"/>
                    <a:pt x="262" y="1896"/>
                    <a:pt x="516" y="1386"/>
                  </a:cubicBezTo>
                  <a:cubicBezTo>
                    <a:pt x="754" y="912"/>
                    <a:pt x="1072" y="482"/>
                    <a:pt x="1373" y="89"/>
                  </a:cubicBezTo>
                  <a:cubicBezTo>
                    <a:pt x="1390" y="66"/>
                    <a:pt x="1384" y="30"/>
                    <a:pt x="1362" y="13"/>
                  </a:cubicBezTo>
                  <a:cubicBezTo>
                    <a:pt x="1352" y="5"/>
                    <a:pt x="1339" y="0"/>
                    <a:pt x="132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52"/>
            <p:cNvSpPr/>
            <p:nvPr/>
          </p:nvSpPr>
          <p:spPr>
            <a:xfrm>
              <a:off x="1092274" y="3409580"/>
              <a:ext cx="246866" cy="521208"/>
            </a:xfrm>
            <a:custGeom>
              <a:avLst/>
              <a:gdLst/>
              <a:ahLst/>
              <a:cxnLst/>
              <a:rect l="l" t="t" r="r" b="b"/>
              <a:pathLst>
                <a:path w="2417" h="5103" extrusionOk="0">
                  <a:moveTo>
                    <a:pt x="59" y="0"/>
                  </a:moveTo>
                  <a:cubicBezTo>
                    <a:pt x="28" y="3"/>
                    <a:pt x="1" y="28"/>
                    <a:pt x="3" y="59"/>
                  </a:cubicBezTo>
                  <a:cubicBezTo>
                    <a:pt x="59" y="1939"/>
                    <a:pt x="924" y="3819"/>
                    <a:pt x="2311" y="5089"/>
                  </a:cubicBezTo>
                  <a:cubicBezTo>
                    <a:pt x="2322" y="5094"/>
                    <a:pt x="2336" y="5103"/>
                    <a:pt x="2350" y="5103"/>
                  </a:cubicBezTo>
                  <a:cubicBezTo>
                    <a:pt x="2369" y="5103"/>
                    <a:pt x="2383" y="5094"/>
                    <a:pt x="2397" y="5080"/>
                  </a:cubicBezTo>
                  <a:cubicBezTo>
                    <a:pt x="2417" y="5061"/>
                    <a:pt x="2417" y="5025"/>
                    <a:pt x="2391" y="5005"/>
                  </a:cubicBezTo>
                  <a:cubicBezTo>
                    <a:pt x="1024" y="3755"/>
                    <a:pt x="174" y="1908"/>
                    <a:pt x="118" y="56"/>
                  </a:cubicBezTo>
                  <a:cubicBezTo>
                    <a:pt x="115" y="25"/>
                    <a:pt x="87" y="0"/>
                    <a:pt x="5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52"/>
            <p:cNvSpPr/>
            <p:nvPr/>
          </p:nvSpPr>
          <p:spPr>
            <a:xfrm>
              <a:off x="1233018" y="3426024"/>
              <a:ext cx="504457" cy="567170"/>
            </a:xfrm>
            <a:custGeom>
              <a:avLst/>
              <a:gdLst/>
              <a:ahLst/>
              <a:cxnLst/>
              <a:rect l="l" t="t" r="r" b="b"/>
              <a:pathLst>
                <a:path w="4939" h="5553" extrusionOk="0">
                  <a:moveTo>
                    <a:pt x="57" y="1"/>
                  </a:moveTo>
                  <a:cubicBezTo>
                    <a:pt x="23" y="1"/>
                    <a:pt x="1" y="23"/>
                    <a:pt x="1" y="57"/>
                  </a:cubicBezTo>
                  <a:cubicBezTo>
                    <a:pt x="9" y="1387"/>
                    <a:pt x="525" y="2724"/>
                    <a:pt x="1410" y="3717"/>
                  </a:cubicBezTo>
                  <a:cubicBezTo>
                    <a:pt x="2294" y="4716"/>
                    <a:pt x="3558" y="5385"/>
                    <a:pt x="4877" y="5553"/>
                  </a:cubicBezTo>
                  <a:lnTo>
                    <a:pt x="4886" y="5553"/>
                  </a:lnTo>
                  <a:cubicBezTo>
                    <a:pt x="4911" y="5553"/>
                    <a:pt x="4933" y="5530"/>
                    <a:pt x="4933" y="5502"/>
                  </a:cubicBezTo>
                  <a:cubicBezTo>
                    <a:pt x="4939" y="5472"/>
                    <a:pt x="4916" y="5444"/>
                    <a:pt x="4886" y="5441"/>
                  </a:cubicBezTo>
                  <a:cubicBezTo>
                    <a:pt x="3594" y="5276"/>
                    <a:pt x="2353" y="4621"/>
                    <a:pt x="1488" y="3644"/>
                  </a:cubicBezTo>
                  <a:cubicBezTo>
                    <a:pt x="623" y="2668"/>
                    <a:pt x="121" y="1360"/>
                    <a:pt x="112" y="57"/>
                  </a:cubicBezTo>
                  <a:cubicBezTo>
                    <a:pt x="112" y="23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52"/>
            <p:cNvSpPr/>
            <p:nvPr/>
          </p:nvSpPr>
          <p:spPr>
            <a:xfrm>
              <a:off x="1282860" y="3310406"/>
              <a:ext cx="36055" cy="204990"/>
            </a:xfrm>
            <a:custGeom>
              <a:avLst/>
              <a:gdLst/>
              <a:ahLst/>
              <a:cxnLst/>
              <a:rect l="l" t="t" r="r" b="b"/>
              <a:pathLst>
                <a:path w="353" h="2007" extrusionOk="0">
                  <a:moveTo>
                    <a:pt x="294" y="1"/>
                  </a:moveTo>
                  <a:cubicBezTo>
                    <a:pt x="272" y="1"/>
                    <a:pt x="250" y="14"/>
                    <a:pt x="241" y="37"/>
                  </a:cubicBezTo>
                  <a:cubicBezTo>
                    <a:pt x="107" y="410"/>
                    <a:pt x="37" y="714"/>
                    <a:pt x="20" y="1002"/>
                  </a:cubicBezTo>
                  <a:cubicBezTo>
                    <a:pt x="1" y="1364"/>
                    <a:pt x="65" y="1705"/>
                    <a:pt x="213" y="1978"/>
                  </a:cubicBezTo>
                  <a:cubicBezTo>
                    <a:pt x="224" y="1998"/>
                    <a:pt x="241" y="2006"/>
                    <a:pt x="260" y="2006"/>
                  </a:cubicBezTo>
                  <a:cubicBezTo>
                    <a:pt x="269" y="2006"/>
                    <a:pt x="280" y="2003"/>
                    <a:pt x="286" y="2001"/>
                  </a:cubicBezTo>
                  <a:cubicBezTo>
                    <a:pt x="313" y="1987"/>
                    <a:pt x="325" y="1950"/>
                    <a:pt x="311" y="1922"/>
                  </a:cubicBezTo>
                  <a:cubicBezTo>
                    <a:pt x="171" y="1666"/>
                    <a:pt x="113" y="1348"/>
                    <a:pt x="132" y="1007"/>
                  </a:cubicBezTo>
                  <a:cubicBezTo>
                    <a:pt x="146" y="728"/>
                    <a:pt x="216" y="430"/>
                    <a:pt x="344" y="73"/>
                  </a:cubicBezTo>
                  <a:cubicBezTo>
                    <a:pt x="352" y="45"/>
                    <a:pt x="339" y="11"/>
                    <a:pt x="311" y="3"/>
                  </a:cubicBezTo>
                  <a:cubicBezTo>
                    <a:pt x="305" y="1"/>
                    <a:pt x="300" y="1"/>
                    <a:pt x="29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52"/>
            <p:cNvSpPr/>
            <p:nvPr/>
          </p:nvSpPr>
          <p:spPr>
            <a:xfrm>
              <a:off x="1277754" y="2871832"/>
              <a:ext cx="1144144" cy="1245669"/>
            </a:xfrm>
            <a:custGeom>
              <a:avLst/>
              <a:gdLst/>
              <a:ahLst/>
              <a:cxnLst/>
              <a:rect l="l" t="t" r="r" b="b"/>
              <a:pathLst>
                <a:path w="11202" h="12196" extrusionOk="0">
                  <a:moveTo>
                    <a:pt x="6222" y="1"/>
                  </a:moveTo>
                  <a:cubicBezTo>
                    <a:pt x="6663" y="366"/>
                    <a:pt x="7056" y="799"/>
                    <a:pt x="7394" y="1298"/>
                  </a:cubicBezTo>
                  <a:cubicBezTo>
                    <a:pt x="9344" y="4177"/>
                    <a:pt x="8588" y="8086"/>
                    <a:pt x="5709" y="10036"/>
                  </a:cubicBezTo>
                  <a:cubicBezTo>
                    <a:pt x="4628" y="10768"/>
                    <a:pt x="3403" y="11117"/>
                    <a:pt x="2190" y="11117"/>
                  </a:cubicBezTo>
                  <a:cubicBezTo>
                    <a:pt x="1443" y="11117"/>
                    <a:pt x="701" y="10985"/>
                    <a:pt x="1" y="10728"/>
                  </a:cubicBezTo>
                  <a:lnTo>
                    <a:pt x="1" y="10728"/>
                  </a:lnTo>
                  <a:cubicBezTo>
                    <a:pt x="1148" y="11689"/>
                    <a:pt x="2589" y="12196"/>
                    <a:pt x="4048" y="12196"/>
                  </a:cubicBezTo>
                  <a:cubicBezTo>
                    <a:pt x="5262" y="12196"/>
                    <a:pt x="6489" y="11845"/>
                    <a:pt x="7569" y="11113"/>
                  </a:cubicBezTo>
                  <a:cubicBezTo>
                    <a:pt x="10449" y="9162"/>
                    <a:pt x="11202" y="5251"/>
                    <a:pt x="9252" y="2375"/>
                  </a:cubicBezTo>
                  <a:cubicBezTo>
                    <a:pt x="8484" y="1242"/>
                    <a:pt x="7416" y="439"/>
                    <a:pt x="6222" y="1"/>
                  </a:cubicBezTo>
                  <a:close/>
                </a:path>
              </a:pathLst>
            </a:custGeom>
            <a:solidFill>
              <a:srgbClr val="FDA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52"/>
            <p:cNvSpPr/>
            <p:nvPr/>
          </p:nvSpPr>
          <p:spPr>
            <a:xfrm>
              <a:off x="1273260" y="3017172"/>
              <a:ext cx="1148332" cy="1100327"/>
            </a:xfrm>
            <a:custGeom>
              <a:avLst/>
              <a:gdLst/>
              <a:ahLst/>
              <a:cxnLst/>
              <a:rect l="l" t="t" r="r" b="b"/>
              <a:pathLst>
                <a:path w="11243" h="10773" extrusionOk="0">
                  <a:moveTo>
                    <a:pt x="8509" y="1"/>
                  </a:moveTo>
                  <a:cubicBezTo>
                    <a:pt x="6790" y="561"/>
                    <a:pt x="5172" y="1409"/>
                    <a:pt x="3794" y="2576"/>
                  </a:cubicBezTo>
                  <a:cubicBezTo>
                    <a:pt x="1797" y="4272"/>
                    <a:pt x="354" y="6688"/>
                    <a:pt x="0" y="9268"/>
                  </a:cubicBezTo>
                  <a:cubicBezTo>
                    <a:pt x="1152" y="10253"/>
                    <a:pt x="2610" y="10773"/>
                    <a:pt x="4088" y="10773"/>
                  </a:cubicBezTo>
                  <a:cubicBezTo>
                    <a:pt x="5302" y="10773"/>
                    <a:pt x="6528" y="10422"/>
                    <a:pt x="7608" y="9690"/>
                  </a:cubicBezTo>
                  <a:cubicBezTo>
                    <a:pt x="10490" y="7742"/>
                    <a:pt x="11243" y="3828"/>
                    <a:pt x="9293" y="952"/>
                  </a:cubicBezTo>
                  <a:cubicBezTo>
                    <a:pt x="9059" y="603"/>
                    <a:pt x="8794" y="288"/>
                    <a:pt x="8509" y="1"/>
                  </a:cubicBezTo>
                  <a:close/>
                </a:path>
              </a:pathLst>
            </a:custGeom>
            <a:solidFill>
              <a:srgbClr val="FDA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52"/>
            <p:cNvSpPr/>
            <p:nvPr/>
          </p:nvSpPr>
          <p:spPr>
            <a:xfrm>
              <a:off x="2428626" y="2483612"/>
              <a:ext cx="715575" cy="720580"/>
            </a:xfrm>
            <a:custGeom>
              <a:avLst/>
              <a:gdLst/>
              <a:ahLst/>
              <a:cxnLst/>
              <a:rect l="l" t="t" r="r" b="b"/>
              <a:pathLst>
                <a:path w="7006" h="7055" extrusionOk="0">
                  <a:moveTo>
                    <a:pt x="5083" y="1"/>
                  </a:moveTo>
                  <a:cubicBezTo>
                    <a:pt x="5050" y="1"/>
                    <a:pt x="5017" y="1"/>
                    <a:pt x="4983" y="2"/>
                  </a:cubicBezTo>
                  <a:cubicBezTo>
                    <a:pt x="4916" y="5"/>
                    <a:pt x="4847" y="10"/>
                    <a:pt x="4780" y="13"/>
                  </a:cubicBezTo>
                  <a:lnTo>
                    <a:pt x="4777" y="13"/>
                  </a:lnTo>
                  <a:cubicBezTo>
                    <a:pt x="4743" y="13"/>
                    <a:pt x="4710" y="16"/>
                    <a:pt x="4676" y="19"/>
                  </a:cubicBezTo>
                  <a:lnTo>
                    <a:pt x="4582" y="30"/>
                  </a:lnTo>
                  <a:cubicBezTo>
                    <a:pt x="4542" y="33"/>
                    <a:pt x="4506" y="38"/>
                    <a:pt x="4467" y="44"/>
                  </a:cubicBezTo>
                  <a:cubicBezTo>
                    <a:pt x="4436" y="47"/>
                    <a:pt x="4403" y="52"/>
                    <a:pt x="4372" y="58"/>
                  </a:cubicBezTo>
                  <a:cubicBezTo>
                    <a:pt x="4339" y="61"/>
                    <a:pt x="4305" y="69"/>
                    <a:pt x="4272" y="75"/>
                  </a:cubicBezTo>
                  <a:cubicBezTo>
                    <a:pt x="4233" y="80"/>
                    <a:pt x="4199" y="89"/>
                    <a:pt x="4160" y="97"/>
                  </a:cubicBezTo>
                  <a:cubicBezTo>
                    <a:pt x="4132" y="103"/>
                    <a:pt x="4102" y="111"/>
                    <a:pt x="4074" y="116"/>
                  </a:cubicBezTo>
                  <a:cubicBezTo>
                    <a:pt x="4040" y="125"/>
                    <a:pt x="4007" y="136"/>
                    <a:pt x="3976" y="142"/>
                  </a:cubicBezTo>
                  <a:cubicBezTo>
                    <a:pt x="3948" y="150"/>
                    <a:pt x="3915" y="158"/>
                    <a:pt x="3884" y="167"/>
                  </a:cubicBezTo>
                  <a:cubicBezTo>
                    <a:pt x="3881" y="167"/>
                    <a:pt x="3879" y="169"/>
                    <a:pt x="3873" y="169"/>
                  </a:cubicBezTo>
                  <a:cubicBezTo>
                    <a:pt x="3842" y="181"/>
                    <a:pt x="3812" y="186"/>
                    <a:pt x="3781" y="197"/>
                  </a:cubicBezTo>
                  <a:cubicBezTo>
                    <a:pt x="3683" y="228"/>
                    <a:pt x="3586" y="262"/>
                    <a:pt x="3491" y="295"/>
                  </a:cubicBezTo>
                  <a:cubicBezTo>
                    <a:pt x="3454" y="306"/>
                    <a:pt x="3424" y="320"/>
                    <a:pt x="3393" y="331"/>
                  </a:cubicBezTo>
                  <a:cubicBezTo>
                    <a:pt x="3376" y="337"/>
                    <a:pt x="3362" y="340"/>
                    <a:pt x="3348" y="348"/>
                  </a:cubicBezTo>
                  <a:cubicBezTo>
                    <a:pt x="3326" y="354"/>
                    <a:pt x="3307" y="365"/>
                    <a:pt x="3284" y="373"/>
                  </a:cubicBezTo>
                  <a:cubicBezTo>
                    <a:pt x="3240" y="390"/>
                    <a:pt x="3195" y="407"/>
                    <a:pt x="3148" y="429"/>
                  </a:cubicBezTo>
                  <a:cubicBezTo>
                    <a:pt x="3128" y="437"/>
                    <a:pt x="3103" y="448"/>
                    <a:pt x="3083" y="460"/>
                  </a:cubicBezTo>
                  <a:cubicBezTo>
                    <a:pt x="3061" y="471"/>
                    <a:pt x="3036" y="479"/>
                    <a:pt x="3016" y="490"/>
                  </a:cubicBezTo>
                  <a:cubicBezTo>
                    <a:pt x="2922" y="535"/>
                    <a:pt x="2827" y="585"/>
                    <a:pt x="2735" y="633"/>
                  </a:cubicBezTo>
                  <a:cubicBezTo>
                    <a:pt x="2698" y="652"/>
                    <a:pt x="2668" y="672"/>
                    <a:pt x="2631" y="688"/>
                  </a:cubicBezTo>
                  <a:cubicBezTo>
                    <a:pt x="2054" y="1018"/>
                    <a:pt x="1527" y="1447"/>
                    <a:pt x="1119" y="1977"/>
                  </a:cubicBezTo>
                  <a:cubicBezTo>
                    <a:pt x="578" y="2678"/>
                    <a:pt x="257" y="3534"/>
                    <a:pt x="129" y="4410"/>
                  </a:cubicBezTo>
                  <a:cubicBezTo>
                    <a:pt x="1" y="5286"/>
                    <a:pt x="56" y="6181"/>
                    <a:pt x="213" y="7055"/>
                  </a:cubicBezTo>
                  <a:cubicBezTo>
                    <a:pt x="1429" y="6882"/>
                    <a:pt x="2774" y="6433"/>
                    <a:pt x="3781" y="5724"/>
                  </a:cubicBezTo>
                  <a:cubicBezTo>
                    <a:pt x="4660" y="5105"/>
                    <a:pt x="5346" y="4245"/>
                    <a:pt x="5943" y="3353"/>
                  </a:cubicBezTo>
                  <a:cubicBezTo>
                    <a:pt x="6236" y="2923"/>
                    <a:pt x="6506" y="2477"/>
                    <a:pt x="6696" y="1991"/>
                  </a:cubicBezTo>
                  <a:cubicBezTo>
                    <a:pt x="6883" y="1506"/>
                    <a:pt x="7006" y="998"/>
                    <a:pt x="6939" y="488"/>
                  </a:cubicBezTo>
                  <a:cubicBezTo>
                    <a:pt x="6384" y="156"/>
                    <a:pt x="5732" y="1"/>
                    <a:pt x="5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52"/>
            <p:cNvSpPr/>
            <p:nvPr/>
          </p:nvSpPr>
          <p:spPr>
            <a:xfrm>
              <a:off x="2465395" y="2814840"/>
              <a:ext cx="57095" cy="298139"/>
            </a:xfrm>
            <a:custGeom>
              <a:avLst/>
              <a:gdLst/>
              <a:ahLst/>
              <a:cxnLst/>
              <a:rect l="l" t="t" r="r" b="b"/>
              <a:pathLst>
                <a:path w="559" h="2919" extrusionOk="0">
                  <a:moveTo>
                    <a:pt x="62" y="1"/>
                  </a:moveTo>
                  <a:lnTo>
                    <a:pt x="1" y="177"/>
                  </a:lnTo>
                  <a:cubicBezTo>
                    <a:pt x="268" y="1067"/>
                    <a:pt x="419" y="1987"/>
                    <a:pt x="447" y="2919"/>
                  </a:cubicBezTo>
                  <a:lnTo>
                    <a:pt x="559" y="2919"/>
                  </a:lnTo>
                  <a:cubicBezTo>
                    <a:pt x="525" y="1926"/>
                    <a:pt x="363" y="944"/>
                    <a:pt x="62" y="1"/>
                  </a:cubicBez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52"/>
            <p:cNvSpPr/>
            <p:nvPr/>
          </p:nvSpPr>
          <p:spPr>
            <a:xfrm>
              <a:off x="2502470" y="2734561"/>
              <a:ext cx="60159" cy="315503"/>
            </a:xfrm>
            <a:custGeom>
              <a:avLst/>
              <a:gdLst/>
              <a:ahLst/>
              <a:cxnLst/>
              <a:rect l="l" t="t" r="r" b="b"/>
              <a:pathLst>
                <a:path w="589" h="3089" extrusionOk="0">
                  <a:moveTo>
                    <a:pt x="73" y="0"/>
                  </a:moveTo>
                  <a:cubicBezTo>
                    <a:pt x="48" y="42"/>
                    <a:pt x="23" y="84"/>
                    <a:pt x="0" y="131"/>
                  </a:cubicBezTo>
                  <a:cubicBezTo>
                    <a:pt x="318" y="1074"/>
                    <a:pt x="477" y="2087"/>
                    <a:pt x="452" y="3083"/>
                  </a:cubicBezTo>
                  <a:lnTo>
                    <a:pt x="564" y="3088"/>
                  </a:lnTo>
                  <a:cubicBezTo>
                    <a:pt x="589" y="2045"/>
                    <a:pt x="422" y="985"/>
                    <a:pt x="73" y="0"/>
                  </a:cubicBez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52"/>
            <p:cNvSpPr/>
            <p:nvPr/>
          </p:nvSpPr>
          <p:spPr>
            <a:xfrm>
              <a:off x="2548636" y="2667560"/>
              <a:ext cx="61283" cy="326636"/>
            </a:xfrm>
            <a:custGeom>
              <a:avLst/>
              <a:gdLst/>
              <a:ahLst/>
              <a:cxnLst/>
              <a:rect l="l" t="t" r="r" b="b"/>
              <a:pathLst>
                <a:path w="600" h="3198" extrusionOk="0">
                  <a:moveTo>
                    <a:pt x="84" y="1"/>
                  </a:moveTo>
                  <a:cubicBezTo>
                    <a:pt x="56" y="34"/>
                    <a:pt x="28" y="65"/>
                    <a:pt x="0" y="98"/>
                  </a:cubicBezTo>
                  <a:cubicBezTo>
                    <a:pt x="346" y="1086"/>
                    <a:pt x="486" y="2143"/>
                    <a:pt x="402" y="3189"/>
                  </a:cubicBezTo>
                  <a:lnTo>
                    <a:pt x="514" y="3198"/>
                  </a:lnTo>
                  <a:cubicBezTo>
                    <a:pt x="600" y="2115"/>
                    <a:pt x="449" y="1024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52"/>
            <p:cNvSpPr/>
            <p:nvPr/>
          </p:nvSpPr>
          <p:spPr>
            <a:xfrm>
              <a:off x="2623808" y="2596064"/>
              <a:ext cx="48822" cy="322959"/>
            </a:xfrm>
            <a:custGeom>
              <a:avLst/>
              <a:gdLst/>
              <a:ahLst/>
              <a:cxnLst/>
              <a:rect l="l" t="t" r="r" b="b"/>
              <a:pathLst>
                <a:path w="478" h="3162" extrusionOk="0">
                  <a:moveTo>
                    <a:pt x="96" y="0"/>
                  </a:moveTo>
                  <a:lnTo>
                    <a:pt x="1" y="73"/>
                  </a:lnTo>
                  <a:cubicBezTo>
                    <a:pt x="266" y="1072"/>
                    <a:pt x="366" y="2129"/>
                    <a:pt x="294" y="3153"/>
                  </a:cubicBezTo>
                  <a:lnTo>
                    <a:pt x="405" y="3161"/>
                  </a:lnTo>
                  <a:cubicBezTo>
                    <a:pt x="478" y="2107"/>
                    <a:pt x="375" y="1021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52"/>
            <p:cNvSpPr/>
            <p:nvPr/>
          </p:nvSpPr>
          <p:spPr>
            <a:xfrm>
              <a:off x="2697040" y="2547856"/>
              <a:ext cx="45145" cy="302123"/>
            </a:xfrm>
            <a:custGeom>
              <a:avLst/>
              <a:gdLst/>
              <a:ahLst/>
              <a:cxnLst/>
              <a:rect l="l" t="t" r="r" b="b"/>
              <a:pathLst>
                <a:path w="442" h="2958" extrusionOk="0">
                  <a:moveTo>
                    <a:pt x="104" y="1"/>
                  </a:moveTo>
                  <a:cubicBezTo>
                    <a:pt x="68" y="20"/>
                    <a:pt x="37" y="40"/>
                    <a:pt x="1" y="57"/>
                  </a:cubicBezTo>
                  <a:cubicBezTo>
                    <a:pt x="221" y="1005"/>
                    <a:pt x="327" y="1979"/>
                    <a:pt x="316" y="2955"/>
                  </a:cubicBezTo>
                  <a:lnTo>
                    <a:pt x="428" y="2958"/>
                  </a:lnTo>
                  <a:cubicBezTo>
                    <a:pt x="441" y="1962"/>
                    <a:pt x="333" y="972"/>
                    <a:pt x="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52"/>
            <p:cNvSpPr/>
            <p:nvPr/>
          </p:nvSpPr>
          <p:spPr>
            <a:xfrm>
              <a:off x="2764041" y="2517726"/>
              <a:ext cx="39119" cy="269337"/>
            </a:xfrm>
            <a:custGeom>
              <a:avLst/>
              <a:gdLst/>
              <a:ahLst/>
              <a:cxnLst/>
              <a:rect l="l" t="t" r="r" b="b"/>
              <a:pathLst>
                <a:path w="383" h="2637" extrusionOk="0">
                  <a:moveTo>
                    <a:pt x="106" y="0"/>
                  </a:moveTo>
                  <a:lnTo>
                    <a:pt x="0" y="42"/>
                  </a:lnTo>
                  <a:cubicBezTo>
                    <a:pt x="187" y="893"/>
                    <a:pt x="271" y="1766"/>
                    <a:pt x="251" y="2636"/>
                  </a:cubicBezTo>
                  <a:lnTo>
                    <a:pt x="363" y="2636"/>
                  </a:lnTo>
                  <a:cubicBezTo>
                    <a:pt x="382" y="1752"/>
                    <a:pt x="293" y="862"/>
                    <a:pt x="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52"/>
            <p:cNvSpPr/>
            <p:nvPr/>
          </p:nvSpPr>
          <p:spPr>
            <a:xfrm>
              <a:off x="2861990" y="2490047"/>
              <a:ext cx="22675" cy="256569"/>
            </a:xfrm>
            <a:custGeom>
              <a:avLst/>
              <a:gdLst/>
              <a:ahLst/>
              <a:cxnLst/>
              <a:rect l="l" t="t" r="r" b="b"/>
              <a:pathLst>
                <a:path w="222" h="2512" extrusionOk="0">
                  <a:moveTo>
                    <a:pt x="110" y="0"/>
                  </a:moveTo>
                  <a:cubicBezTo>
                    <a:pt x="74" y="6"/>
                    <a:pt x="37" y="14"/>
                    <a:pt x="1" y="20"/>
                  </a:cubicBezTo>
                  <a:cubicBezTo>
                    <a:pt x="87" y="843"/>
                    <a:pt x="110" y="1677"/>
                    <a:pt x="65" y="2506"/>
                  </a:cubicBezTo>
                  <a:lnTo>
                    <a:pt x="177" y="2511"/>
                  </a:lnTo>
                  <a:cubicBezTo>
                    <a:pt x="221" y="1674"/>
                    <a:pt x="199" y="832"/>
                    <a:pt x="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52"/>
            <p:cNvSpPr/>
            <p:nvPr/>
          </p:nvSpPr>
          <p:spPr>
            <a:xfrm>
              <a:off x="2942678" y="2483203"/>
              <a:ext cx="14606" cy="169957"/>
            </a:xfrm>
            <a:custGeom>
              <a:avLst/>
              <a:gdLst/>
              <a:ahLst/>
              <a:cxnLst/>
              <a:rect l="l" t="t" r="r" b="b"/>
              <a:pathLst>
                <a:path w="143" h="1664" extrusionOk="0">
                  <a:moveTo>
                    <a:pt x="0" y="1"/>
                  </a:moveTo>
                  <a:cubicBezTo>
                    <a:pt x="23" y="553"/>
                    <a:pt x="31" y="1108"/>
                    <a:pt x="17" y="1660"/>
                  </a:cubicBezTo>
                  <a:lnTo>
                    <a:pt x="129" y="1663"/>
                  </a:lnTo>
                  <a:cubicBezTo>
                    <a:pt x="143" y="1108"/>
                    <a:pt x="134" y="556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52"/>
            <p:cNvSpPr/>
            <p:nvPr/>
          </p:nvSpPr>
          <p:spPr>
            <a:xfrm>
              <a:off x="2449972" y="2529982"/>
              <a:ext cx="694229" cy="674516"/>
            </a:xfrm>
            <a:custGeom>
              <a:avLst/>
              <a:gdLst/>
              <a:ahLst/>
              <a:cxnLst/>
              <a:rect l="l" t="t" r="r" b="b"/>
              <a:pathLst>
                <a:path w="6797" h="6604" extrusionOk="0">
                  <a:moveTo>
                    <a:pt x="6680" y="0"/>
                  </a:moveTo>
                  <a:cubicBezTo>
                    <a:pt x="5904" y="190"/>
                    <a:pt x="5173" y="558"/>
                    <a:pt x="4495" y="993"/>
                  </a:cubicBezTo>
                  <a:cubicBezTo>
                    <a:pt x="2445" y="2316"/>
                    <a:pt x="824" y="4305"/>
                    <a:pt x="1" y="6598"/>
                  </a:cubicBezTo>
                  <a:lnTo>
                    <a:pt x="1" y="6603"/>
                  </a:lnTo>
                  <a:cubicBezTo>
                    <a:pt x="1217" y="6433"/>
                    <a:pt x="2559" y="5984"/>
                    <a:pt x="3569" y="5273"/>
                  </a:cubicBezTo>
                  <a:cubicBezTo>
                    <a:pt x="4448" y="4651"/>
                    <a:pt x="5131" y="3797"/>
                    <a:pt x="5731" y="2901"/>
                  </a:cubicBezTo>
                  <a:cubicBezTo>
                    <a:pt x="6019" y="2469"/>
                    <a:pt x="6292" y="2023"/>
                    <a:pt x="6484" y="1537"/>
                  </a:cubicBezTo>
                  <a:cubicBezTo>
                    <a:pt x="6671" y="1052"/>
                    <a:pt x="6797" y="544"/>
                    <a:pt x="6730" y="28"/>
                  </a:cubicBezTo>
                  <a:cubicBezTo>
                    <a:pt x="6713" y="17"/>
                    <a:pt x="6696" y="8"/>
                    <a:pt x="6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52"/>
            <p:cNvSpPr/>
            <p:nvPr/>
          </p:nvSpPr>
          <p:spPr>
            <a:xfrm>
              <a:off x="2510948" y="3055678"/>
              <a:ext cx="191099" cy="81812"/>
            </a:xfrm>
            <a:custGeom>
              <a:avLst/>
              <a:gdLst/>
              <a:ahLst/>
              <a:cxnLst/>
              <a:rect l="l" t="t" r="r" b="b"/>
              <a:pathLst>
                <a:path w="1871" h="801" extrusionOk="0">
                  <a:moveTo>
                    <a:pt x="57" y="0"/>
                  </a:moveTo>
                  <a:cubicBezTo>
                    <a:pt x="37" y="34"/>
                    <a:pt x="18" y="70"/>
                    <a:pt x="1" y="103"/>
                  </a:cubicBezTo>
                  <a:cubicBezTo>
                    <a:pt x="623" y="204"/>
                    <a:pt x="1231" y="449"/>
                    <a:pt x="1750" y="801"/>
                  </a:cubicBezTo>
                  <a:cubicBezTo>
                    <a:pt x="1789" y="784"/>
                    <a:pt x="1831" y="767"/>
                    <a:pt x="1870" y="748"/>
                  </a:cubicBezTo>
                  <a:cubicBezTo>
                    <a:pt x="1332" y="371"/>
                    <a:pt x="701" y="112"/>
                    <a:pt x="57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52"/>
            <p:cNvSpPr/>
            <p:nvPr/>
          </p:nvSpPr>
          <p:spPr>
            <a:xfrm>
              <a:off x="2553743" y="2980709"/>
              <a:ext cx="214080" cy="123178"/>
            </a:xfrm>
            <a:custGeom>
              <a:avLst/>
              <a:gdLst/>
              <a:ahLst/>
              <a:cxnLst/>
              <a:rect l="l" t="t" r="r" b="b"/>
              <a:pathLst>
                <a:path w="2096" h="1206" extrusionOk="0">
                  <a:moveTo>
                    <a:pt x="65" y="0"/>
                  </a:moveTo>
                  <a:cubicBezTo>
                    <a:pt x="42" y="31"/>
                    <a:pt x="20" y="67"/>
                    <a:pt x="0" y="101"/>
                  </a:cubicBezTo>
                  <a:cubicBezTo>
                    <a:pt x="768" y="246"/>
                    <a:pt x="1473" y="639"/>
                    <a:pt x="1995" y="1206"/>
                  </a:cubicBezTo>
                  <a:cubicBezTo>
                    <a:pt x="2029" y="1189"/>
                    <a:pt x="2065" y="1169"/>
                    <a:pt x="2096" y="1153"/>
                  </a:cubicBezTo>
                  <a:cubicBezTo>
                    <a:pt x="1568" y="567"/>
                    <a:pt x="846" y="157"/>
                    <a:pt x="65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52"/>
            <p:cNvSpPr/>
            <p:nvPr/>
          </p:nvSpPr>
          <p:spPr>
            <a:xfrm>
              <a:off x="2593372" y="2921470"/>
              <a:ext cx="255650" cy="128285"/>
            </a:xfrm>
            <a:custGeom>
              <a:avLst/>
              <a:gdLst/>
              <a:ahLst/>
              <a:cxnLst/>
              <a:rect l="l" t="t" r="r" b="b"/>
              <a:pathLst>
                <a:path w="2503" h="1256" extrusionOk="0">
                  <a:moveTo>
                    <a:pt x="78" y="0"/>
                  </a:moveTo>
                  <a:cubicBezTo>
                    <a:pt x="53" y="36"/>
                    <a:pt x="25" y="70"/>
                    <a:pt x="0" y="106"/>
                  </a:cubicBezTo>
                  <a:cubicBezTo>
                    <a:pt x="433" y="131"/>
                    <a:pt x="890" y="274"/>
                    <a:pt x="1362" y="536"/>
                  </a:cubicBezTo>
                  <a:cubicBezTo>
                    <a:pt x="1730" y="740"/>
                    <a:pt x="2076" y="999"/>
                    <a:pt x="2411" y="1256"/>
                  </a:cubicBezTo>
                  <a:cubicBezTo>
                    <a:pt x="2444" y="1233"/>
                    <a:pt x="2475" y="1208"/>
                    <a:pt x="2503" y="1183"/>
                  </a:cubicBezTo>
                  <a:cubicBezTo>
                    <a:pt x="2159" y="915"/>
                    <a:pt x="1805" y="650"/>
                    <a:pt x="1417" y="438"/>
                  </a:cubicBezTo>
                  <a:cubicBezTo>
                    <a:pt x="957" y="182"/>
                    <a:pt x="508" y="36"/>
                    <a:pt x="78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52"/>
            <p:cNvSpPr/>
            <p:nvPr/>
          </p:nvSpPr>
          <p:spPr>
            <a:xfrm>
              <a:off x="2656900" y="2842825"/>
              <a:ext cx="263617" cy="140031"/>
            </a:xfrm>
            <a:custGeom>
              <a:avLst/>
              <a:gdLst/>
              <a:ahLst/>
              <a:cxnLst/>
              <a:rect l="l" t="t" r="r" b="b"/>
              <a:pathLst>
                <a:path w="2581" h="1371" extrusionOk="0">
                  <a:moveTo>
                    <a:pt x="70" y="0"/>
                  </a:moveTo>
                  <a:cubicBezTo>
                    <a:pt x="51" y="28"/>
                    <a:pt x="25" y="53"/>
                    <a:pt x="3" y="81"/>
                  </a:cubicBezTo>
                  <a:lnTo>
                    <a:pt x="0" y="101"/>
                  </a:lnTo>
                  <a:cubicBezTo>
                    <a:pt x="938" y="279"/>
                    <a:pt x="1814" y="728"/>
                    <a:pt x="2506" y="1370"/>
                  </a:cubicBezTo>
                  <a:cubicBezTo>
                    <a:pt x="2528" y="1348"/>
                    <a:pt x="2556" y="1320"/>
                    <a:pt x="2581" y="1292"/>
                  </a:cubicBezTo>
                  <a:cubicBezTo>
                    <a:pt x="1883" y="645"/>
                    <a:pt x="1013" y="193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52"/>
            <p:cNvSpPr/>
            <p:nvPr/>
          </p:nvSpPr>
          <p:spPr>
            <a:xfrm>
              <a:off x="2725230" y="2768164"/>
              <a:ext cx="266885" cy="128898"/>
            </a:xfrm>
            <a:custGeom>
              <a:avLst/>
              <a:gdLst/>
              <a:ahLst/>
              <a:cxnLst/>
              <a:rect l="l" t="t" r="r" b="b"/>
              <a:pathLst>
                <a:path w="2613" h="1262" extrusionOk="0">
                  <a:moveTo>
                    <a:pt x="104" y="0"/>
                  </a:moveTo>
                  <a:cubicBezTo>
                    <a:pt x="71" y="34"/>
                    <a:pt x="34" y="64"/>
                    <a:pt x="1" y="101"/>
                  </a:cubicBezTo>
                  <a:lnTo>
                    <a:pt x="4" y="117"/>
                  </a:lnTo>
                  <a:cubicBezTo>
                    <a:pt x="39" y="114"/>
                    <a:pt x="74" y="112"/>
                    <a:pt x="109" y="112"/>
                  </a:cubicBezTo>
                  <a:cubicBezTo>
                    <a:pt x="404" y="112"/>
                    <a:pt x="691" y="232"/>
                    <a:pt x="1008" y="377"/>
                  </a:cubicBezTo>
                  <a:cubicBezTo>
                    <a:pt x="1549" y="625"/>
                    <a:pt x="2102" y="896"/>
                    <a:pt x="2542" y="1261"/>
                  </a:cubicBezTo>
                  <a:cubicBezTo>
                    <a:pt x="2567" y="1233"/>
                    <a:pt x="2593" y="1203"/>
                    <a:pt x="2612" y="1172"/>
                  </a:cubicBezTo>
                  <a:cubicBezTo>
                    <a:pt x="2160" y="798"/>
                    <a:pt x="1605" y="522"/>
                    <a:pt x="1053" y="271"/>
                  </a:cubicBezTo>
                  <a:cubicBezTo>
                    <a:pt x="740" y="129"/>
                    <a:pt x="425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52"/>
            <p:cNvSpPr/>
            <p:nvPr/>
          </p:nvSpPr>
          <p:spPr>
            <a:xfrm>
              <a:off x="2794784" y="2705452"/>
              <a:ext cx="249420" cy="117254"/>
            </a:xfrm>
            <a:custGeom>
              <a:avLst/>
              <a:gdLst/>
              <a:ahLst/>
              <a:cxnLst/>
              <a:rect l="l" t="t" r="r" b="b"/>
              <a:pathLst>
                <a:path w="2442" h="1148" extrusionOk="0">
                  <a:moveTo>
                    <a:pt x="118" y="1"/>
                  </a:moveTo>
                  <a:cubicBezTo>
                    <a:pt x="81" y="31"/>
                    <a:pt x="40" y="68"/>
                    <a:pt x="1" y="98"/>
                  </a:cubicBezTo>
                  <a:cubicBezTo>
                    <a:pt x="879" y="193"/>
                    <a:pt x="1719" y="572"/>
                    <a:pt x="2377" y="1147"/>
                  </a:cubicBezTo>
                  <a:lnTo>
                    <a:pt x="2442" y="1052"/>
                  </a:lnTo>
                  <a:cubicBezTo>
                    <a:pt x="1797" y="492"/>
                    <a:pt x="977" y="115"/>
                    <a:pt x="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52"/>
            <p:cNvSpPr/>
            <p:nvPr/>
          </p:nvSpPr>
          <p:spPr>
            <a:xfrm>
              <a:off x="2880273" y="2641923"/>
              <a:ext cx="215817" cy="92128"/>
            </a:xfrm>
            <a:custGeom>
              <a:avLst/>
              <a:gdLst/>
              <a:ahLst/>
              <a:cxnLst/>
              <a:rect l="l" t="t" r="r" b="b"/>
              <a:pathLst>
                <a:path w="2113" h="902" extrusionOk="0">
                  <a:moveTo>
                    <a:pt x="129" y="0"/>
                  </a:moveTo>
                  <a:cubicBezTo>
                    <a:pt x="84" y="28"/>
                    <a:pt x="42" y="56"/>
                    <a:pt x="1" y="90"/>
                  </a:cubicBezTo>
                  <a:cubicBezTo>
                    <a:pt x="503" y="187"/>
                    <a:pt x="991" y="346"/>
                    <a:pt x="1454" y="558"/>
                  </a:cubicBezTo>
                  <a:cubicBezTo>
                    <a:pt x="1686" y="667"/>
                    <a:pt x="1886" y="779"/>
                    <a:pt x="2065" y="902"/>
                  </a:cubicBezTo>
                  <a:cubicBezTo>
                    <a:pt x="2082" y="865"/>
                    <a:pt x="2096" y="835"/>
                    <a:pt x="2112" y="801"/>
                  </a:cubicBezTo>
                  <a:cubicBezTo>
                    <a:pt x="1937" y="678"/>
                    <a:pt x="1730" y="567"/>
                    <a:pt x="1501" y="461"/>
                  </a:cubicBezTo>
                  <a:cubicBezTo>
                    <a:pt x="1063" y="257"/>
                    <a:pt x="603" y="104"/>
                    <a:pt x="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52"/>
            <p:cNvSpPr/>
            <p:nvPr/>
          </p:nvSpPr>
          <p:spPr>
            <a:xfrm>
              <a:off x="2957794" y="2593511"/>
              <a:ext cx="172510" cy="48515"/>
            </a:xfrm>
            <a:custGeom>
              <a:avLst/>
              <a:gdLst/>
              <a:ahLst/>
              <a:cxnLst/>
              <a:rect l="l" t="t" r="r" b="b"/>
              <a:pathLst>
                <a:path w="1689" h="475" extrusionOk="0">
                  <a:moveTo>
                    <a:pt x="148" y="0"/>
                  </a:moveTo>
                  <a:cubicBezTo>
                    <a:pt x="98" y="28"/>
                    <a:pt x="53" y="53"/>
                    <a:pt x="6" y="81"/>
                  </a:cubicBezTo>
                  <a:lnTo>
                    <a:pt x="0" y="95"/>
                  </a:lnTo>
                  <a:cubicBezTo>
                    <a:pt x="567" y="165"/>
                    <a:pt x="1125" y="293"/>
                    <a:pt x="1660" y="474"/>
                  </a:cubicBezTo>
                  <a:cubicBezTo>
                    <a:pt x="1671" y="441"/>
                    <a:pt x="1680" y="402"/>
                    <a:pt x="1688" y="368"/>
                  </a:cubicBezTo>
                  <a:cubicBezTo>
                    <a:pt x="1192" y="201"/>
                    <a:pt x="670" y="76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52"/>
            <p:cNvSpPr/>
            <p:nvPr/>
          </p:nvSpPr>
          <p:spPr>
            <a:xfrm>
              <a:off x="2427809" y="2569304"/>
              <a:ext cx="710979" cy="634580"/>
            </a:xfrm>
            <a:custGeom>
              <a:avLst/>
              <a:gdLst/>
              <a:ahLst/>
              <a:cxnLst/>
              <a:rect l="l" t="t" r="r" b="b"/>
              <a:pathLst>
                <a:path w="6961" h="6213" extrusionOk="0">
                  <a:moveTo>
                    <a:pt x="6961" y="0"/>
                  </a:moveTo>
                  <a:lnTo>
                    <a:pt x="6961" y="0"/>
                  </a:lnTo>
                  <a:cubicBezTo>
                    <a:pt x="5926" y="1247"/>
                    <a:pt x="4698" y="2327"/>
                    <a:pt x="3340" y="3194"/>
                  </a:cubicBezTo>
                  <a:cubicBezTo>
                    <a:pt x="2715" y="3593"/>
                    <a:pt x="2059" y="3948"/>
                    <a:pt x="1359" y="4199"/>
                  </a:cubicBezTo>
                  <a:cubicBezTo>
                    <a:pt x="1257" y="4235"/>
                    <a:pt x="1144" y="4267"/>
                    <a:pt x="1039" y="4267"/>
                  </a:cubicBezTo>
                  <a:cubicBezTo>
                    <a:pt x="956" y="4267"/>
                    <a:pt x="877" y="4247"/>
                    <a:pt x="812" y="4193"/>
                  </a:cubicBezTo>
                  <a:cubicBezTo>
                    <a:pt x="701" y="4098"/>
                    <a:pt x="678" y="3934"/>
                    <a:pt x="673" y="3789"/>
                  </a:cubicBezTo>
                  <a:cubicBezTo>
                    <a:pt x="667" y="3510"/>
                    <a:pt x="698" y="3233"/>
                    <a:pt x="742" y="2954"/>
                  </a:cubicBezTo>
                  <a:cubicBezTo>
                    <a:pt x="882" y="2145"/>
                    <a:pt x="1166" y="1361"/>
                    <a:pt x="1563" y="642"/>
                  </a:cubicBezTo>
                  <a:lnTo>
                    <a:pt x="1563" y="642"/>
                  </a:lnTo>
                  <a:cubicBezTo>
                    <a:pt x="1406" y="795"/>
                    <a:pt x="1256" y="960"/>
                    <a:pt x="1119" y="1135"/>
                  </a:cubicBezTo>
                  <a:cubicBezTo>
                    <a:pt x="581" y="1836"/>
                    <a:pt x="260" y="2692"/>
                    <a:pt x="131" y="3568"/>
                  </a:cubicBezTo>
                  <a:cubicBezTo>
                    <a:pt x="0" y="4444"/>
                    <a:pt x="56" y="5340"/>
                    <a:pt x="212" y="6213"/>
                  </a:cubicBezTo>
                  <a:cubicBezTo>
                    <a:pt x="1431" y="6040"/>
                    <a:pt x="2773" y="5591"/>
                    <a:pt x="3780" y="4879"/>
                  </a:cubicBezTo>
                  <a:cubicBezTo>
                    <a:pt x="4659" y="4260"/>
                    <a:pt x="5343" y="3404"/>
                    <a:pt x="5943" y="2508"/>
                  </a:cubicBezTo>
                  <a:cubicBezTo>
                    <a:pt x="6233" y="2076"/>
                    <a:pt x="6506" y="1629"/>
                    <a:pt x="6696" y="1144"/>
                  </a:cubicBezTo>
                  <a:cubicBezTo>
                    <a:pt x="6841" y="776"/>
                    <a:pt x="6944" y="391"/>
                    <a:pt x="696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52"/>
            <p:cNvSpPr/>
            <p:nvPr/>
          </p:nvSpPr>
          <p:spPr>
            <a:xfrm>
              <a:off x="1751360" y="2240017"/>
              <a:ext cx="716188" cy="720580"/>
            </a:xfrm>
            <a:custGeom>
              <a:avLst/>
              <a:gdLst/>
              <a:ahLst/>
              <a:cxnLst/>
              <a:rect l="l" t="t" r="r" b="b"/>
              <a:pathLst>
                <a:path w="7012" h="7055" extrusionOk="0">
                  <a:moveTo>
                    <a:pt x="1928" y="1"/>
                  </a:moveTo>
                  <a:cubicBezTo>
                    <a:pt x="1280" y="1"/>
                    <a:pt x="625" y="156"/>
                    <a:pt x="73" y="487"/>
                  </a:cubicBezTo>
                  <a:cubicBezTo>
                    <a:pt x="0" y="992"/>
                    <a:pt x="123" y="1506"/>
                    <a:pt x="316" y="1991"/>
                  </a:cubicBezTo>
                  <a:cubicBezTo>
                    <a:pt x="503" y="2476"/>
                    <a:pt x="776" y="2923"/>
                    <a:pt x="1069" y="3355"/>
                  </a:cubicBezTo>
                  <a:cubicBezTo>
                    <a:pt x="1666" y="4248"/>
                    <a:pt x="2352" y="5104"/>
                    <a:pt x="3231" y="5726"/>
                  </a:cubicBezTo>
                  <a:cubicBezTo>
                    <a:pt x="4238" y="6432"/>
                    <a:pt x="5580" y="6884"/>
                    <a:pt x="6799" y="7054"/>
                  </a:cubicBezTo>
                  <a:cubicBezTo>
                    <a:pt x="6955" y="6181"/>
                    <a:pt x="7011" y="5286"/>
                    <a:pt x="6883" y="4410"/>
                  </a:cubicBezTo>
                  <a:cubicBezTo>
                    <a:pt x="6754" y="3537"/>
                    <a:pt x="6434" y="2677"/>
                    <a:pt x="5892" y="1977"/>
                  </a:cubicBezTo>
                  <a:cubicBezTo>
                    <a:pt x="5485" y="1447"/>
                    <a:pt x="4958" y="1017"/>
                    <a:pt x="4378" y="691"/>
                  </a:cubicBezTo>
                  <a:cubicBezTo>
                    <a:pt x="4344" y="671"/>
                    <a:pt x="4313" y="652"/>
                    <a:pt x="4277" y="635"/>
                  </a:cubicBezTo>
                  <a:cubicBezTo>
                    <a:pt x="4182" y="585"/>
                    <a:pt x="4090" y="537"/>
                    <a:pt x="3995" y="490"/>
                  </a:cubicBezTo>
                  <a:cubicBezTo>
                    <a:pt x="3973" y="482"/>
                    <a:pt x="3951" y="471"/>
                    <a:pt x="3928" y="459"/>
                  </a:cubicBezTo>
                  <a:cubicBezTo>
                    <a:pt x="3909" y="448"/>
                    <a:pt x="3884" y="440"/>
                    <a:pt x="3861" y="429"/>
                  </a:cubicBezTo>
                  <a:cubicBezTo>
                    <a:pt x="3817" y="406"/>
                    <a:pt x="3772" y="390"/>
                    <a:pt x="3728" y="373"/>
                  </a:cubicBezTo>
                  <a:cubicBezTo>
                    <a:pt x="3705" y="365"/>
                    <a:pt x="3686" y="356"/>
                    <a:pt x="3663" y="348"/>
                  </a:cubicBezTo>
                  <a:cubicBezTo>
                    <a:pt x="3649" y="339"/>
                    <a:pt x="3635" y="337"/>
                    <a:pt x="3619" y="331"/>
                  </a:cubicBezTo>
                  <a:cubicBezTo>
                    <a:pt x="3588" y="320"/>
                    <a:pt x="3555" y="306"/>
                    <a:pt x="3521" y="295"/>
                  </a:cubicBezTo>
                  <a:cubicBezTo>
                    <a:pt x="3426" y="261"/>
                    <a:pt x="3329" y="231"/>
                    <a:pt x="3231" y="197"/>
                  </a:cubicBezTo>
                  <a:cubicBezTo>
                    <a:pt x="3200" y="189"/>
                    <a:pt x="3170" y="180"/>
                    <a:pt x="3136" y="169"/>
                  </a:cubicBezTo>
                  <a:cubicBezTo>
                    <a:pt x="3133" y="169"/>
                    <a:pt x="3131" y="166"/>
                    <a:pt x="3128" y="166"/>
                  </a:cubicBezTo>
                  <a:cubicBezTo>
                    <a:pt x="3094" y="161"/>
                    <a:pt x="3064" y="150"/>
                    <a:pt x="3036" y="141"/>
                  </a:cubicBezTo>
                  <a:cubicBezTo>
                    <a:pt x="3005" y="136"/>
                    <a:pt x="2969" y="125"/>
                    <a:pt x="2938" y="119"/>
                  </a:cubicBezTo>
                  <a:cubicBezTo>
                    <a:pt x="2910" y="111"/>
                    <a:pt x="2879" y="105"/>
                    <a:pt x="2852" y="97"/>
                  </a:cubicBezTo>
                  <a:cubicBezTo>
                    <a:pt x="2812" y="88"/>
                    <a:pt x="2779" y="80"/>
                    <a:pt x="2740" y="74"/>
                  </a:cubicBezTo>
                  <a:cubicBezTo>
                    <a:pt x="2704" y="69"/>
                    <a:pt x="2673" y="60"/>
                    <a:pt x="2640" y="58"/>
                  </a:cubicBezTo>
                  <a:cubicBezTo>
                    <a:pt x="2606" y="52"/>
                    <a:pt x="2575" y="49"/>
                    <a:pt x="2545" y="44"/>
                  </a:cubicBezTo>
                  <a:cubicBezTo>
                    <a:pt x="2506" y="38"/>
                    <a:pt x="2467" y="35"/>
                    <a:pt x="2430" y="30"/>
                  </a:cubicBezTo>
                  <a:lnTo>
                    <a:pt x="2335" y="21"/>
                  </a:lnTo>
                  <a:cubicBezTo>
                    <a:pt x="2299" y="16"/>
                    <a:pt x="2268" y="13"/>
                    <a:pt x="2235" y="13"/>
                  </a:cubicBezTo>
                  <a:lnTo>
                    <a:pt x="2229" y="13"/>
                  </a:lnTo>
                  <a:cubicBezTo>
                    <a:pt x="2165" y="10"/>
                    <a:pt x="2095" y="5"/>
                    <a:pt x="2029" y="2"/>
                  </a:cubicBezTo>
                  <a:cubicBezTo>
                    <a:pt x="1995" y="1"/>
                    <a:pt x="1962" y="1"/>
                    <a:pt x="19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52"/>
            <p:cNvSpPr/>
            <p:nvPr/>
          </p:nvSpPr>
          <p:spPr>
            <a:xfrm>
              <a:off x="2373370" y="2571245"/>
              <a:ext cx="57095" cy="298139"/>
            </a:xfrm>
            <a:custGeom>
              <a:avLst/>
              <a:gdLst/>
              <a:ahLst/>
              <a:cxnLst/>
              <a:rect l="l" t="t" r="r" b="b"/>
              <a:pathLst>
                <a:path w="559" h="2919" extrusionOk="0">
                  <a:moveTo>
                    <a:pt x="497" y="1"/>
                  </a:moveTo>
                  <a:cubicBezTo>
                    <a:pt x="199" y="944"/>
                    <a:pt x="31" y="1926"/>
                    <a:pt x="0" y="2919"/>
                  </a:cubicBezTo>
                  <a:lnTo>
                    <a:pt x="112" y="2919"/>
                  </a:lnTo>
                  <a:cubicBezTo>
                    <a:pt x="140" y="1987"/>
                    <a:pt x="291" y="1066"/>
                    <a:pt x="558" y="176"/>
                  </a:cubicBezTo>
                  <a:lnTo>
                    <a:pt x="4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52"/>
            <p:cNvSpPr/>
            <p:nvPr/>
          </p:nvSpPr>
          <p:spPr>
            <a:xfrm>
              <a:off x="2333230" y="2490659"/>
              <a:ext cx="60465" cy="315196"/>
            </a:xfrm>
            <a:custGeom>
              <a:avLst/>
              <a:gdLst/>
              <a:ahLst/>
              <a:cxnLst/>
              <a:rect l="l" t="t" r="r" b="b"/>
              <a:pathLst>
                <a:path w="592" h="3086" extrusionOk="0">
                  <a:moveTo>
                    <a:pt x="519" y="0"/>
                  </a:moveTo>
                  <a:cubicBezTo>
                    <a:pt x="170" y="988"/>
                    <a:pt x="0" y="2045"/>
                    <a:pt x="28" y="3086"/>
                  </a:cubicBezTo>
                  <a:lnTo>
                    <a:pt x="140" y="3083"/>
                  </a:lnTo>
                  <a:cubicBezTo>
                    <a:pt x="115" y="2087"/>
                    <a:pt x="271" y="1074"/>
                    <a:pt x="592" y="128"/>
                  </a:cubicBezTo>
                  <a:cubicBezTo>
                    <a:pt x="569" y="84"/>
                    <a:pt x="544" y="42"/>
                    <a:pt x="5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52"/>
            <p:cNvSpPr/>
            <p:nvPr/>
          </p:nvSpPr>
          <p:spPr>
            <a:xfrm>
              <a:off x="2285635" y="2423658"/>
              <a:ext cx="61385" cy="326636"/>
            </a:xfrm>
            <a:custGeom>
              <a:avLst/>
              <a:gdLst/>
              <a:ahLst/>
              <a:cxnLst/>
              <a:rect l="l" t="t" r="r" b="b"/>
              <a:pathLst>
                <a:path w="601" h="3198" extrusionOk="0">
                  <a:moveTo>
                    <a:pt x="519" y="0"/>
                  </a:moveTo>
                  <a:cubicBezTo>
                    <a:pt x="151" y="1022"/>
                    <a:pt x="0" y="2118"/>
                    <a:pt x="89" y="3198"/>
                  </a:cubicBezTo>
                  <a:lnTo>
                    <a:pt x="201" y="3189"/>
                  </a:lnTo>
                  <a:cubicBezTo>
                    <a:pt x="117" y="2143"/>
                    <a:pt x="257" y="1086"/>
                    <a:pt x="600" y="98"/>
                  </a:cubicBezTo>
                  <a:cubicBezTo>
                    <a:pt x="572" y="65"/>
                    <a:pt x="544" y="31"/>
                    <a:pt x="5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52"/>
            <p:cNvSpPr/>
            <p:nvPr/>
          </p:nvSpPr>
          <p:spPr>
            <a:xfrm>
              <a:off x="2223230" y="2352163"/>
              <a:ext cx="48822" cy="322652"/>
            </a:xfrm>
            <a:custGeom>
              <a:avLst/>
              <a:gdLst/>
              <a:ahLst/>
              <a:cxnLst/>
              <a:rect l="l" t="t" r="r" b="b"/>
              <a:pathLst>
                <a:path w="478" h="3159" extrusionOk="0">
                  <a:moveTo>
                    <a:pt x="382" y="0"/>
                  </a:moveTo>
                  <a:cubicBezTo>
                    <a:pt x="106" y="1024"/>
                    <a:pt x="0" y="2107"/>
                    <a:pt x="73" y="3158"/>
                  </a:cubicBezTo>
                  <a:lnTo>
                    <a:pt x="184" y="3153"/>
                  </a:lnTo>
                  <a:cubicBezTo>
                    <a:pt x="109" y="2126"/>
                    <a:pt x="212" y="1069"/>
                    <a:pt x="477" y="73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52"/>
            <p:cNvSpPr/>
            <p:nvPr/>
          </p:nvSpPr>
          <p:spPr>
            <a:xfrm>
              <a:off x="2153981" y="2304261"/>
              <a:ext cx="44532" cy="302123"/>
            </a:xfrm>
            <a:custGeom>
              <a:avLst/>
              <a:gdLst/>
              <a:ahLst/>
              <a:cxnLst/>
              <a:rect l="l" t="t" r="r" b="b"/>
              <a:pathLst>
                <a:path w="436" h="2958" extrusionOk="0">
                  <a:moveTo>
                    <a:pt x="335" y="1"/>
                  </a:moveTo>
                  <a:cubicBezTo>
                    <a:pt x="104" y="969"/>
                    <a:pt x="0" y="1962"/>
                    <a:pt x="12" y="2958"/>
                  </a:cubicBezTo>
                  <a:lnTo>
                    <a:pt x="123" y="2955"/>
                  </a:lnTo>
                  <a:cubicBezTo>
                    <a:pt x="112" y="1979"/>
                    <a:pt x="215" y="1005"/>
                    <a:pt x="436" y="56"/>
                  </a:cubicBezTo>
                  <a:cubicBezTo>
                    <a:pt x="402" y="40"/>
                    <a:pt x="371" y="20"/>
                    <a:pt x="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52"/>
            <p:cNvSpPr/>
            <p:nvPr/>
          </p:nvSpPr>
          <p:spPr>
            <a:xfrm>
              <a:off x="2092699" y="2273824"/>
              <a:ext cx="38812" cy="269337"/>
            </a:xfrm>
            <a:custGeom>
              <a:avLst/>
              <a:gdLst/>
              <a:ahLst/>
              <a:cxnLst/>
              <a:rect l="l" t="t" r="r" b="b"/>
              <a:pathLst>
                <a:path w="380" h="2637" extrusionOk="0">
                  <a:moveTo>
                    <a:pt x="277" y="0"/>
                  </a:moveTo>
                  <a:cubicBezTo>
                    <a:pt x="87" y="865"/>
                    <a:pt x="1" y="1749"/>
                    <a:pt x="17" y="2636"/>
                  </a:cubicBezTo>
                  <a:lnTo>
                    <a:pt x="129" y="2636"/>
                  </a:lnTo>
                  <a:cubicBezTo>
                    <a:pt x="112" y="1763"/>
                    <a:pt x="196" y="893"/>
                    <a:pt x="380" y="42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52"/>
            <p:cNvSpPr/>
            <p:nvPr/>
          </p:nvSpPr>
          <p:spPr>
            <a:xfrm>
              <a:off x="2011195" y="2246451"/>
              <a:ext cx="22675" cy="256569"/>
            </a:xfrm>
            <a:custGeom>
              <a:avLst/>
              <a:gdLst/>
              <a:ahLst/>
              <a:cxnLst/>
              <a:rect l="l" t="t" r="r" b="b"/>
              <a:pathLst>
                <a:path w="222" h="2512" extrusionOk="0">
                  <a:moveTo>
                    <a:pt x="112" y="0"/>
                  </a:moveTo>
                  <a:cubicBezTo>
                    <a:pt x="20" y="829"/>
                    <a:pt x="1" y="1669"/>
                    <a:pt x="45" y="2511"/>
                  </a:cubicBezTo>
                  <a:lnTo>
                    <a:pt x="157" y="2505"/>
                  </a:lnTo>
                  <a:cubicBezTo>
                    <a:pt x="112" y="1677"/>
                    <a:pt x="132" y="843"/>
                    <a:pt x="221" y="20"/>
                  </a:cubicBezTo>
                  <a:cubicBezTo>
                    <a:pt x="185" y="14"/>
                    <a:pt x="146" y="6"/>
                    <a:pt x="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52"/>
            <p:cNvSpPr/>
            <p:nvPr/>
          </p:nvSpPr>
          <p:spPr>
            <a:xfrm>
              <a:off x="1938576" y="2238995"/>
              <a:ext cx="14606" cy="170263"/>
            </a:xfrm>
            <a:custGeom>
              <a:avLst/>
              <a:gdLst/>
              <a:ahLst/>
              <a:cxnLst/>
              <a:rect l="l" t="t" r="r" b="b"/>
              <a:pathLst>
                <a:path w="143" h="1667" extrusionOk="0">
                  <a:moveTo>
                    <a:pt x="31" y="1"/>
                  </a:moveTo>
                  <a:cubicBezTo>
                    <a:pt x="6" y="561"/>
                    <a:pt x="0" y="1114"/>
                    <a:pt x="14" y="1666"/>
                  </a:cubicBezTo>
                  <a:lnTo>
                    <a:pt x="126" y="1663"/>
                  </a:lnTo>
                  <a:cubicBezTo>
                    <a:pt x="112" y="1111"/>
                    <a:pt x="117" y="556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52"/>
            <p:cNvSpPr/>
            <p:nvPr/>
          </p:nvSpPr>
          <p:spPr>
            <a:xfrm>
              <a:off x="1751360" y="2285774"/>
              <a:ext cx="694229" cy="674822"/>
            </a:xfrm>
            <a:custGeom>
              <a:avLst/>
              <a:gdLst/>
              <a:ahLst/>
              <a:cxnLst/>
              <a:rect l="l" t="t" r="r" b="b"/>
              <a:pathLst>
                <a:path w="6797" h="6607" extrusionOk="0">
                  <a:moveTo>
                    <a:pt x="118" y="0"/>
                  </a:moveTo>
                  <a:cubicBezTo>
                    <a:pt x="104" y="11"/>
                    <a:pt x="87" y="23"/>
                    <a:pt x="65" y="28"/>
                  </a:cubicBezTo>
                  <a:cubicBezTo>
                    <a:pt x="0" y="544"/>
                    <a:pt x="123" y="1055"/>
                    <a:pt x="313" y="1540"/>
                  </a:cubicBezTo>
                  <a:cubicBezTo>
                    <a:pt x="500" y="2023"/>
                    <a:pt x="776" y="2469"/>
                    <a:pt x="1066" y="2902"/>
                  </a:cubicBezTo>
                  <a:cubicBezTo>
                    <a:pt x="1666" y="3794"/>
                    <a:pt x="2349" y="4654"/>
                    <a:pt x="3228" y="5273"/>
                  </a:cubicBezTo>
                  <a:cubicBezTo>
                    <a:pt x="4235" y="5984"/>
                    <a:pt x="5574" y="6436"/>
                    <a:pt x="6796" y="6606"/>
                  </a:cubicBezTo>
                  <a:lnTo>
                    <a:pt x="6796" y="6598"/>
                  </a:lnTo>
                  <a:cubicBezTo>
                    <a:pt x="5973" y="4308"/>
                    <a:pt x="4347" y="2316"/>
                    <a:pt x="2299" y="996"/>
                  </a:cubicBezTo>
                  <a:cubicBezTo>
                    <a:pt x="1627" y="558"/>
                    <a:pt x="896" y="190"/>
                    <a:pt x="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52"/>
            <p:cNvSpPr/>
            <p:nvPr/>
          </p:nvSpPr>
          <p:spPr>
            <a:xfrm>
              <a:off x="2193814" y="2811470"/>
              <a:ext cx="191099" cy="82119"/>
            </a:xfrm>
            <a:custGeom>
              <a:avLst/>
              <a:gdLst/>
              <a:ahLst/>
              <a:cxnLst/>
              <a:rect l="l" t="t" r="r" b="b"/>
              <a:pathLst>
                <a:path w="1871" h="804" extrusionOk="0">
                  <a:moveTo>
                    <a:pt x="1814" y="0"/>
                  </a:moveTo>
                  <a:cubicBezTo>
                    <a:pt x="1170" y="112"/>
                    <a:pt x="539" y="374"/>
                    <a:pt x="1" y="751"/>
                  </a:cubicBezTo>
                  <a:cubicBezTo>
                    <a:pt x="40" y="768"/>
                    <a:pt x="82" y="787"/>
                    <a:pt x="121" y="804"/>
                  </a:cubicBezTo>
                  <a:cubicBezTo>
                    <a:pt x="640" y="452"/>
                    <a:pt x="1245" y="207"/>
                    <a:pt x="1870" y="106"/>
                  </a:cubicBezTo>
                  <a:cubicBezTo>
                    <a:pt x="1853" y="70"/>
                    <a:pt x="1831" y="37"/>
                    <a:pt x="18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52"/>
            <p:cNvSpPr/>
            <p:nvPr/>
          </p:nvSpPr>
          <p:spPr>
            <a:xfrm>
              <a:off x="2128039" y="2736808"/>
              <a:ext cx="214080" cy="123178"/>
            </a:xfrm>
            <a:custGeom>
              <a:avLst/>
              <a:gdLst/>
              <a:ahLst/>
              <a:cxnLst/>
              <a:rect l="l" t="t" r="r" b="b"/>
              <a:pathLst>
                <a:path w="2096" h="1206" extrusionOk="0">
                  <a:moveTo>
                    <a:pt x="2029" y="0"/>
                  </a:moveTo>
                  <a:cubicBezTo>
                    <a:pt x="1248" y="157"/>
                    <a:pt x="528" y="567"/>
                    <a:pt x="0" y="1150"/>
                  </a:cubicBezTo>
                  <a:cubicBezTo>
                    <a:pt x="31" y="1169"/>
                    <a:pt x="67" y="1189"/>
                    <a:pt x="101" y="1206"/>
                  </a:cubicBezTo>
                  <a:cubicBezTo>
                    <a:pt x="620" y="637"/>
                    <a:pt x="1328" y="243"/>
                    <a:pt x="2096" y="101"/>
                  </a:cubicBezTo>
                  <a:cubicBezTo>
                    <a:pt x="2073" y="65"/>
                    <a:pt x="2054" y="31"/>
                    <a:pt x="202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52"/>
            <p:cNvSpPr/>
            <p:nvPr/>
          </p:nvSpPr>
          <p:spPr>
            <a:xfrm>
              <a:off x="2047147" y="2677569"/>
              <a:ext cx="255344" cy="128285"/>
            </a:xfrm>
            <a:custGeom>
              <a:avLst/>
              <a:gdLst/>
              <a:ahLst/>
              <a:cxnLst/>
              <a:rect l="l" t="t" r="r" b="b"/>
              <a:pathLst>
                <a:path w="2500" h="1256" extrusionOk="0">
                  <a:moveTo>
                    <a:pt x="2424" y="0"/>
                  </a:moveTo>
                  <a:cubicBezTo>
                    <a:pt x="1995" y="36"/>
                    <a:pt x="1546" y="181"/>
                    <a:pt x="1085" y="435"/>
                  </a:cubicBezTo>
                  <a:cubicBezTo>
                    <a:pt x="695" y="653"/>
                    <a:pt x="338" y="918"/>
                    <a:pt x="0" y="1183"/>
                  </a:cubicBezTo>
                  <a:cubicBezTo>
                    <a:pt x="28" y="1208"/>
                    <a:pt x="59" y="1233"/>
                    <a:pt x="92" y="1256"/>
                  </a:cubicBezTo>
                  <a:cubicBezTo>
                    <a:pt x="427" y="999"/>
                    <a:pt x="770" y="739"/>
                    <a:pt x="1141" y="533"/>
                  </a:cubicBezTo>
                  <a:cubicBezTo>
                    <a:pt x="1613" y="274"/>
                    <a:pt x="2067" y="128"/>
                    <a:pt x="2500" y="106"/>
                  </a:cubicBezTo>
                  <a:cubicBezTo>
                    <a:pt x="2478" y="70"/>
                    <a:pt x="2450" y="36"/>
                    <a:pt x="2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52"/>
            <p:cNvSpPr/>
            <p:nvPr/>
          </p:nvSpPr>
          <p:spPr>
            <a:xfrm>
              <a:off x="1975549" y="2598924"/>
              <a:ext cx="263719" cy="139928"/>
            </a:xfrm>
            <a:custGeom>
              <a:avLst/>
              <a:gdLst/>
              <a:ahLst/>
              <a:cxnLst/>
              <a:rect l="l" t="t" r="r" b="b"/>
              <a:pathLst>
                <a:path w="2582" h="1370" extrusionOk="0">
                  <a:moveTo>
                    <a:pt x="2512" y="0"/>
                  </a:moveTo>
                  <a:cubicBezTo>
                    <a:pt x="1566" y="193"/>
                    <a:pt x="696" y="645"/>
                    <a:pt x="1" y="1292"/>
                  </a:cubicBezTo>
                  <a:cubicBezTo>
                    <a:pt x="26" y="1320"/>
                    <a:pt x="54" y="1348"/>
                    <a:pt x="76" y="1370"/>
                  </a:cubicBezTo>
                  <a:cubicBezTo>
                    <a:pt x="768" y="728"/>
                    <a:pt x="1641" y="279"/>
                    <a:pt x="2581" y="101"/>
                  </a:cubicBezTo>
                  <a:lnTo>
                    <a:pt x="2579" y="81"/>
                  </a:lnTo>
                  <a:cubicBezTo>
                    <a:pt x="2556" y="53"/>
                    <a:pt x="2531" y="28"/>
                    <a:pt x="2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52"/>
            <p:cNvSpPr/>
            <p:nvPr/>
          </p:nvSpPr>
          <p:spPr>
            <a:xfrm>
              <a:off x="1903543" y="2524262"/>
              <a:ext cx="267090" cy="128898"/>
            </a:xfrm>
            <a:custGeom>
              <a:avLst/>
              <a:gdLst/>
              <a:ahLst/>
              <a:cxnLst/>
              <a:rect l="l" t="t" r="r" b="b"/>
              <a:pathLst>
                <a:path w="2615" h="1262" extrusionOk="0">
                  <a:moveTo>
                    <a:pt x="2508" y="0"/>
                  </a:moveTo>
                  <a:cubicBezTo>
                    <a:pt x="2187" y="0"/>
                    <a:pt x="1875" y="129"/>
                    <a:pt x="1560" y="271"/>
                  </a:cubicBezTo>
                  <a:cubicBezTo>
                    <a:pt x="1013" y="525"/>
                    <a:pt x="455" y="798"/>
                    <a:pt x="0" y="1172"/>
                  </a:cubicBezTo>
                  <a:cubicBezTo>
                    <a:pt x="22" y="1203"/>
                    <a:pt x="48" y="1233"/>
                    <a:pt x="70" y="1261"/>
                  </a:cubicBezTo>
                  <a:cubicBezTo>
                    <a:pt x="513" y="896"/>
                    <a:pt x="1066" y="622"/>
                    <a:pt x="1604" y="377"/>
                  </a:cubicBezTo>
                  <a:cubicBezTo>
                    <a:pt x="1923" y="232"/>
                    <a:pt x="2211" y="112"/>
                    <a:pt x="2504" y="112"/>
                  </a:cubicBezTo>
                  <a:cubicBezTo>
                    <a:pt x="2539" y="112"/>
                    <a:pt x="2574" y="114"/>
                    <a:pt x="2609" y="117"/>
                  </a:cubicBezTo>
                  <a:lnTo>
                    <a:pt x="2614" y="101"/>
                  </a:lnTo>
                  <a:cubicBezTo>
                    <a:pt x="2578" y="64"/>
                    <a:pt x="2544" y="34"/>
                    <a:pt x="2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52"/>
            <p:cNvSpPr/>
            <p:nvPr/>
          </p:nvSpPr>
          <p:spPr>
            <a:xfrm>
              <a:off x="1851658" y="2461857"/>
              <a:ext cx="249420" cy="117152"/>
            </a:xfrm>
            <a:custGeom>
              <a:avLst/>
              <a:gdLst/>
              <a:ahLst/>
              <a:cxnLst/>
              <a:rect l="l" t="t" r="r" b="b"/>
              <a:pathLst>
                <a:path w="2442" h="1147" extrusionOk="0">
                  <a:moveTo>
                    <a:pt x="2321" y="0"/>
                  </a:moveTo>
                  <a:cubicBezTo>
                    <a:pt x="1465" y="115"/>
                    <a:pt x="648" y="489"/>
                    <a:pt x="0" y="1052"/>
                  </a:cubicBezTo>
                  <a:lnTo>
                    <a:pt x="62" y="1147"/>
                  </a:lnTo>
                  <a:cubicBezTo>
                    <a:pt x="723" y="572"/>
                    <a:pt x="1563" y="193"/>
                    <a:pt x="2441" y="98"/>
                  </a:cubicBezTo>
                  <a:cubicBezTo>
                    <a:pt x="2402" y="67"/>
                    <a:pt x="2361" y="31"/>
                    <a:pt x="2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52"/>
            <p:cNvSpPr/>
            <p:nvPr/>
          </p:nvSpPr>
          <p:spPr>
            <a:xfrm>
              <a:off x="1799466" y="2398328"/>
              <a:ext cx="216123" cy="92128"/>
            </a:xfrm>
            <a:custGeom>
              <a:avLst/>
              <a:gdLst/>
              <a:ahLst/>
              <a:cxnLst/>
              <a:rect l="l" t="t" r="r" b="b"/>
              <a:pathLst>
                <a:path w="2116" h="902" extrusionOk="0">
                  <a:moveTo>
                    <a:pt x="1984" y="0"/>
                  </a:moveTo>
                  <a:cubicBezTo>
                    <a:pt x="1510" y="103"/>
                    <a:pt x="1050" y="257"/>
                    <a:pt x="612" y="460"/>
                  </a:cubicBezTo>
                  <a:cubicBezTo>
                    <a:pt x="386" y="564"/>
                    <a:pt x="179" y="678"/>
                    <a:pt x="1" y="801"/>
                  </a:cubicBezTo>
                  <a:cubicBezTo>
                    <a:pt x="18" y="834"/>
                    <a:pt x="32" y="865"/>
                    <a:pt x="51" y="901"/>
                  </a:cubicBezTo>
                  <a:cubicBezTo>
                    <a:pt x="227" y="779"/>
                    <a:pt x="430" y="667"/>
                    <a:pt x="659" y="558"/>
                  </a:cubicBezTo>
                  <a:cubicBezTo>
                    <a:pt x="1125" y="346"/>
                    <a:pt x="1613" y="187"/>
                    <a:pt x="2116" y="89"/>
                  </a:cubicBezTo>
                  <a:cubicBezTo>
                    <a:pt x="2074" y="56"/>
                    <a:pt x="2032" y="28"/>
                    <a:pt x="19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52"/>
            <p:cNvSpPr/>
            <p:nvPr/>
          </p:nvSpPr>
          <p:spPr>
            <a:xfrm>
              <a:off x="1765352" y="2349609"/>
              <a:ext cx="172408" cy="48515"/>
            </a:xfrm>
            <a:custGeom>
              <a:avLst/>
              <a:gdLst/>
              <a:ahLst/>
              <a:cxnLst/>
              <a:rect l="l" t="t" r="r" b="b"/>
              <a:pathLst>
                <a:path w="1688" h="475" extrusionOk="0">
                  <a:moveTo>
                    <a:pt x="1543" y="0"/>
                  </a:moveTo>
                  <a:cubicBezTo>
                    <a:pt x="1018" y="78"/>
                    <a:pt x="502" y="198"/>
                    <a:pt x="0" y="366"/>
                  </a:cubicBezTo>
                  <a:cubicBezTo>
                    <a:pt x="11" y="402"/>
                    <a:pt x="20" y="441"/>
                    <a:pt x="28" y="474"/>
                  </a:cubicBezTo>
                  <a:cubicBezTo>
                    <a:pt x="566" y="293"/>
                    <a:pt x="1124" y="165"/>
                    <a:pt x="1688" y="95"/>
                  </a:cubicBezTo>
                  <a:lnTo>
                    <a:pt x="1685" y="81"/>
                  </a:lnTo>
                  <a:cubicBezTo>
                    <a:pt x="1638" y="53"/>
                    <a:pt x="1590" y="28"/>
                    <a:pt x="1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52"/>
            <p:cNvSpPr/>
            <p:nvPr/>
          </p:nvSpPr>
          <p:spPr>
            <a:xfrm>
              <a:off x="1756773" y="2326220"/>
              <a:ext cx="710979" cy="634376"/>
            </a:xfrm>
            <a:custGeom>
              <a:avLst/>
              <a:gdLst/>
              <a:ahLst/>
              <a:cxnLst/>
              <a:rect l="l" t="t" r="r" b="b"/>
              <a:pathLst>
                <a:path w="6961" h="6211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391"/>
                    <a:pt x="120" y="773"/>
                    <a:pt x="265" y="1144"/>
                  </a:cubicBezTo>
                  <a:cubicBezTo>
                    <a:pt x="455" y="1627"/>
                    <a:pt x="731" y="2073"/>
                    <a:pt x="1019" y="2506"/>
                  </a:cubicBezTo>
                  <a:cubicBezTo>
                    <a:pt x="1618" y="3398"/>
                    <a:pt x="2302" y="4258"/>
                    <a:pt x="3181" y="4877"/>
                  </a:cubicBezTo>
                  <a:cubicBezTo>
                    <a:pt x="4191" y="5588"/>
                    <a:pt x="5530" y="6040"/>
                    <a:pt x="6749" y="6210"/>
                  </a:cubicBezTo>
                  <a:cubicBezTo>
                    <a:pt x="6905" y="5337"/>
                    <a:pt x="6961" y="4442"/>
                    <a:pt x="6833" y="3566"/>
                  </a:cubicBezTo>
                  <a:cubicBezTo>
                    <a:pt x="6704" y="2687"/>
                    <a:pt x="6383" y="1833"/>
                    <a:pt x="5842" y="1133"/>
                  </a:cubicBezTo>
                  <a:cubicBezTo>
                    <a:pt x="5705" y="957"/>
                    <a:pt x="5560" y="795"/>
                    <a:pt x="5399" y="642"/>
                  </a:cubicBezTo>
                  <a:lnTo>
                    <a:pt x="5399" y="642"/>
                  </a:lnTo>
                  <a:cubicBezTo>
                    <a:pt x="5800" y="1359"/>
                    <a:pt x="6079" y="2140"/>
                    <a:pt x="6219" y="2952"/>
                  </a:cubicBezTo>
                  <a:cubicBezTo>
                    <a:pt x="6269" y="3228"/>
                    <a:pt x="6297" y="3507"/>
                    <a:pt x="6289" y="3786"/>
                  </a:cubicBezTo>
                  <a:cubicBezTo>
                    <a:pt x="6286" y="3934"/>
                    <a:pt x="6261" y="4096"/>
                    <a:pt x="6149" y="4191"/>
                  </a:cubicBezTo>
                  <a:cubicBezTo>
                    <a:pt x="6085" y="4245"/>
                    <a:pt x="6006" y="4265"/>
                    <a:pt x="5922" y="4265"/>
                  </a:cubicBezTo>
                  <a:cubicBezTo>
                    <a:pt x="5817" y="4265"/>
                    <a:pt x="5705" y="4233"/>
                    <a:pt x="5605" y="4199"/>
                  </a:cubicBezTo>
                  <a:cubicBezTo>
                    <a:pt x="4905" y="3951"/>
                    <a:pt x="4249" y="3594"/>
                    <a:pt x="3624" y="3195"/>
                  </a:cubicBezTo>
                  <a:cubicBezTo>
                    <a:pt x="2266" y="2321"/>
                    <a:pt x="1038" y="124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52"/>
            <p:cNvSpPr/>
            <p:nvPr/>
          </p:nvSpPr>
          <p:spPr>
            <a:xfrm>
              <a:off x="1734201" y="2710559"/>
              <a:ext cx="1258743" cy="1338614"/>
            </a:xfrm>
            <a:custGeom>
              <a:avLst/>
              <a:gdLst/>
              <a:ahLst/>
              <a:cxnLst/>
              <a:rect l="l" t="t" r="r" b="b"/>
              <a:pathLst>
                <a:path w="12324" h="13106" extrusionOk="0">
                  <a:moveTo>
                    <a:pt x="6196" y="0"/>
                  </a:moveTo>
                  <a:cubicBezTo>
                    <a:pt x="2953" y="0"/>
                    <a:pt x="255" y="2793"/>
                    <a:pt x="129" y="6336"/>
                  </a:cubicBezTo>
                  <a:cubicBezTo>
                    <a:pt x="1" y="9955"/>
                    <a:pt x="2598" y="12982"/>
                    <a:pt x="5929" y="13102"/>
                  </a:cubicBezTo>
                  <a:cubicBezTo>
                    <a:pt x="5996" y="13104"/>
                    <a:pt x="6062" y="13105"/>
                    <a:pt x="6128" y="13105"/>
                  </a:cubicBezTo>
                  <a:cubicBezTo>
                    <a:pt x="9371" y="13105"/>
                    <a:pt x="12069" y="10312"/>
                    <a:pt x="12195" y="6769"/>
                  </a:cubicBezTo>
                  <a:cubicBezTo>
                    <a:pt x="12323" y="3150"/>
                    <a:pt x="9729" y="124"/>
                    <a:pt x="6395" y="4"/>
                  </a:cubicBezTo>
                  <a:cubicBezTo>
                    <a:pt x="6329" y="1"/>
                    <a:pt x="6262" y="0"/>
                    <a:pt x="6196" y="0"/>
                  </a:cubicBezTo>
                  <a:close/>
                </a:path>
              </a:pathLst>
            </a:custGeom>
            <a:solidFill>
              <a:srgbClr val="ED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52"/>
            <p:cNvSpPr/>
            <p:nvPr/>
          </p:nvSpPr>
          <p:spPr>
            <a:xfrm>
              <a:off x="1631656" y="2712499"/>
              <a:ext cx="1316246" cy="1323191"/>
            </a:xfrm>
            <a:custGeom>
              <a:avLst/>
              <a:gdLst/>
              <a:ahLst/>
              <a:cxnLst/>
              <a:rect l="l" t="t" r="r" b="b"/>
              <a:pathLst>
                <a:path w="12887" h="12955" extrusionOk="0">
                  <a:moveTo>
                    <a:pt x="6982" y="1"/>
                  </a:moveTo>
                  <a:cubicBezTo>
                    <a:pt x="4505" y="1"/>
                    <a:pt x="2072" y="1873"/>
                    <a:pt x="1133" y="4733"/>
                  </a:cubicBezTo>
                  <a:cubicBezTo>
                    <a:pt x="1" y="8178"/>
                    <a:pt x="1463" y="11749"/>
                    <a:pt x="4395" y="12714"/>
                  </a:cubicBezTo>
                  <a:cubicBezTo>
                    <a:pt x="4891" y="12877"/>
                    <a:pt x="5398" y="12955"/>
                    <a:pt x="5903" y="12955"/>
                  </a:cubicBezTo>
                  <a:cubicBezTo>
                    <a:pt x="8383" y="12955"/>
                    <a:pt x="10815" y="11083"/>
                    <a:pt x="11754" y="8223"/>
                  </a:cubicBezTo>
                  <a:cubicBezTo>
                    <a:pt x="12887" y="4777"/>
                    <a:pt x="11425" y="1206"/>
                    <a:pt x="8490" y="241"/>
                  </a:cubicBezTo>
                  <a:cubicBezTo>
                    <a:pt x="7994" y="78"/>
                    <a:pt x="7487" y="1"/>
                    <a:pt x="6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52"/>
            <p:cNvSpPr/>
            <p:nvPr/>
          </p:nvSpPr>
          <p:spPr>
            <a:xfrm>
              <a:off x="1799466" y="3014925"/>
              <a:ext cx="1185204" cy="1035061"/>
            </a:xfrm>
            <a:custGeom>
              <a:avLst/>
              <a:gdLst/>
              <a:ahLst/>
              <a:cxnLst/>
              <a:rect l="l" t="t" r="r" b="b"/>
              <a:pathLst>
                <a:path w="11604" h="10134" extrusionOk="0">
                  <a:moveTo>
                    <a:pt x="10594" y="0"/>
                  </a:moveTo>
                  <a:lnTo>
                    <a:pt x="10594" y="0"/>
                  </a:lnTo>
                  <a:cubicBezTo>
                    <a:pt x="10959" y="887"/>
                    <a:pt x="11146" y="1878"/>
                    <a:pt x="11110" y="2913"/>
                  </a:cubicBezTo>
                  <a:cubicBezTo>
                    <a:pt x="10981" y="6458"/>
                    <a:pt x="8281" y="9249"/>
                    <a:pt x="5036" y="9249"/>
                  </a:cubicBezTo>
                  <a:cubicBezTo>
                    <a:pt x="4971" y="9249"/>
                    <a:pt x="4906" y="9248"/>
                    <a:pt x="4841" y="9246"/>
                  </a:cubicBezTo>
                  <a:cubicBezTo>
                    <a:pt x="2799" y="9173"/>
                    <a:pt x="1033" y="8007"/>
                    <a:pt x="1" y="6280"/>
                  </a:cubicBezTo>
                  <a:lnTo>
                    <a:pt x="1" y="6280"/>
                  </a:lnTo>
                  <a:cubicBezTo>
                    <a:pt x="908" y="8481"/>
                    <a:pt x="2911" y="10046"/>
                    <a:pt x="5285" y="10130"/>
                  </a:cubicBezTo>
                  <a:cubicBezTo>
                    <a:pt x="5353" y="10132"/>
                    <a:pt x="5421" y="10134"/>
                    <a:pt x="5489" y="10134"/>
                  </a:cubicBezTo>
                  <a:cubicBezTo>
                    <a:pt x="8732" y="10134"/>
                    <a:pt x="11425" y="7341"/>
                    <a:pt x="11551" y="3797"/>
                  </a:cubicBezTo>
                  <a:cubicBezTo>
                    <a:pt x="11604" y="2399"/>
                    <a:pt x="11244" y="1088"/>
                    <a:pt x="10594" y="0"/>
                  </a:cubicBezTo>
                  <a:close/>
                </a:path>
              </a:pathLst>
            </a:custGeom>
            <a:solidFill>
              <a:srgbClr val="ED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52"/>
            <p:cNvSpPr/>
            <p:nvPr/>
          </p:nvSpPr>
          <p:spPr>
            <a:xfrm>
              <a:off x="1941640" y="2836289"/>
              <a:ext cx="155760" cy="167301"/>
            </a:xfrm>
            <a:custGeom>
              <a:avLst/>
              <a:gdLst/>
              <a:ahLst/>
              <a:cxnLst/>
              <a:rect l="l" t="t" r="r" b="b"/>
              <a:pathLst>
                <a:path w="1525" h="1638" extrusionOk="0">
                  <a:moveTo>
                    <a:pt x="553" y="0"/>
                  </a:moveTo>
                  <a:cubicBezTo>
                    <a:pt x="361" y="145"/>
                    <a:pt x="179" y="301"/>
                    <a:pt x="1" y="469"/>
                  </a:cubicBezTo>
                  <a:cubicBezTo>
                    <a:pt x="439" y="951"/>
                    <a:pt x="927" y="1381"/>
                    <a:pt x="1524" y="1638"/>
                  </a:cubicBezTo>
                  <a:cubicBezTo>
                    <a:pt x="1201" y="1094"/>
                    <a:pt x="877" y="547"/>
                    <a:pt x="55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52"/>
            <p:cNvSpPr/>
            <p:nvPr/>
          </p:nvSpPr>
          <p:spPr>
            <a:xfrm>
              <a:off x="2268476" y="2712602"/>
              <a:ext cx="86510" cy="180375"/>
            </a:xfrm>
            <a:custGeom>
              <a:avLst/>
              <a:gdLst/>
              <a:ahLst/>
              <a:cxnLst/>
              <a:rect l="l" t="t" r="r" b="b"/>
              <a:pathLst>
                <a:path w="847" h="1766" extrusionOk="0">
                  <a:moveTo>
                    <a:pt x="788" y="0"/>
                  </a:moveTo>
                  <a:cubicBezTo>
                    <a:pt x="536" y="0"/>
                    <a:pt x="283" y="17"/>
                    <a:pt x="34" y="48"/>
                  </a:cubicBezTo>
                  <a:cubicBezTo>
                    <a:pt x="9" y="519"/>
                    <a:pt x="1" y="991"/>
                    <a:pt x="9" y="1459"/>
                  </a:cubicBezTo>
                  <a:cubicBezTo>
                    <a:pt x="9" y="1529"/>
                    <a:pt x="12" y="1607"/>
                    <a:pt x="48" y="1674"/>
                  </a:cubicBezTo>
                  <a:cubicBezTo>
                    <a:pt x="80" y="1724"/>
                    <a:pt x="135" y="1766"/>
                    <a:pt x="191" y="1766"/>
                  </a:cubicBezTo>
                  <a:cubicBezTo>
                    <a:pt x="205" y="1766"/>
                    <a:pt x="219" y="1763"/>
                    <a:pt x="232" y="1758"/>
                  </a:cubicBezTo>
                  <a:cubicBezTo>
                    <a:pt x="288" y="1733"/>
                    <a:pt x="316" y="1677"/>
                    <a:pt x="341" y="1624"/>
                  </a:cubicBezTo>
                  <a:cubicBezTo>
                    <a:pt x="444" y="1390"/>
                    <a:pt x="520" y="1139"/>
                    <a:pt x="589" y="893"/>
                  </a:cubicBezTo>
                  <a:cubicBezTo>
                    <a:pt x="676" y="597"/>
                    <a:pt x="760" y="296"/>
                    <a:pt x="846" y="0"/>
                  </a:cubicBezTo>
                  <a:cubicBezTo>
                    <a:pt x="827" y="0"/>
                    <a:pt x="807" y="0"/>
                    <a:pt x="78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52"/>
            <p:cNvSpPr/>
            <p:nvPr/>
          </p:nvSpPr>
          <p:spPr>
            <a:xfrm>
              <a:off x="2094129" y="2733642"/>
              <a:ext cx="135741" cy="223273"/>
            </a:xfrm>
            <a:custGeom>
              <a:avLst/>
              <a:gdLst/>
              <a:ahLst/>
              <a:cxnLst/>
              <a:rect l="l" t="t" r="r" b="b"/>
              <a:pathLst>
                <a:path w="1329" h="2186" extrusionOk="0">
                  <a:moveTo>
                    <a:pt x="1035" y="1"/>
                  </a:moveTo>
                  <a:cubicBezTo>
                    <a:pt x="684" y="101"/>
                    <a:pt x="335" y="241"/>
                    <a:pt x="0" y="411"/>
                  </a:cubicBezTo>
                  <a:cubicBezTo>
                    <a:pt x="157" y="832"/>
                    <a:pt x="335" y="1245"/>
                    <a:pt x="533" y="1650"/>
                  </a:cubicBezTo>
                  <a:cubicBezTo>
                    <a:pt x="642" y="1859"/>
                    <a:pt x="768" y="2085"/>
                    <a:pt x="988" y="2166"/>
                  </a:cubicBezTo>
                  <a:cubicBezTo>
                    <a:pt x="1023" y="2178"/>
                    <a:pt x="1060" y="2185"/>
                    <a:pt x="1097" y="2185"/>
                  </a:cubicBezTo>
                  <a:cubicBezTo>
                    <a:pt x="1137" y="2185"/>
                    <a:pt x="1176" y="2176"/>
                    <a:pt x="1211" y="2154"/>
                  </a:cubicBezTo>
                  <a:cubicBezTo>
                    <a:pt x="1295" y="2099"/>
                    <a:pt x="1314" y="1987"/>
                    <a:pt x="1317" y="1887"/>
                  </a:cubicBezTo>
                  <a:cubicBezTo>
                    <a:pt x="1328" y="1597"/>
                    <a:pt x="1256" y="1315"/>
                    <a:pt x="1200" y="1036"/>
                  </a:cubicBezTo>
                  <a:cubicBezTo>
                    <a:pt x="1128" y="693"/>
                    <a:pt x="1075" y="344"/>
                    <a:pt x="10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52"/>
            <p:cNvSpPr/>
            <p:nvPr/>
          </p:nvSpPr>
          <p:spPr>
            <a:xfrm>
              <a:off x="1831945" y="2949966"/>
              <a:ext cx="163726" cy="124199"/>
            </a:xfrm>
            <a:custGeom>
              <a:avLst/>
              <a:gdLst/>
              <a:ahLst/>
              <a:cxnLst/>
              <a:rect l="l" t="t" r="r" b="b"/>
              <a:pathLst>
                <a:path w="1603" h="1216" extrusionOk="0">
                  <a:moveTo>
                    <a:pt x="475" y="0"/>
                  </a:moveTo>
                  <a:cubicBezTo>
                    <a:pt x="308" y="209"/>
                    <a:pt x="146" y="427"/>
                    <a:pt x="1" y="656"/>
                  </a:cubicBezTo>
                  <a:cubicBezTo>
                    <a:pt x="458" y="932"/>
                    <a:pt x="941" y="1150"/>
                    <a:pt x="1468" y="1211"/>
                  </a:cubicBezTo>
                  <a:cubicBezTo>
                    <a:pt x="1481" y="1214"/>
                    <a:pt x="1493" y="1216"/>
                    <a:pt x="1506" y="1216"/>
                  </a:cubicBezTo>
                  <a:cubicBezTo>
                    <a:pt x="1519" y="1216"/>
                    <a:pt x="1531" y="1214"/>
                    <a:pt x="1544" y="1208"/>
                  </a:cubicBezTo>
                  <a:cubicBezTo>
                    <a:pt x="1588" y="1189"/>
                    <a:pt x="1602" y="1127"/>
                    <a:pt x="1583" y="1080"/>
                  </a:cubicBezTo>
                  <a:cubicBezTo>
                    <a:pt x="1566" y="1030"/>
                    <a:pt x="1530" y="996"/>
                    <a:pt x="1491" y="963"/>
                  </a:cubicBezTo>
                  <a:cubicBezTo>
                    <a:pt x="1136" y="656"/>
                    <a:pt x="799" y="335"/>
                    <a:pt x="47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52"/>
            <p:cNvSpPr/>
            <p:nvPr/>
          </p:nvSpPr>
          <p:spPr>
            <a:xfrm>
              <a:off x="1708054" y="3211640"/>
              <a:ext cx="266170" cy="213672"/>
            </a:xfrm>
            <a:custGeom>
              <a:avLst/>
              <a:gdLst/>
              <a:ahLst/>
              <a:cxnLst/>
              <a:rect l="l" t="t" r="r" b="b"/>
              <a:pathLst>
                <a:path w="2606" h="2092" extrusionOk="0">
                  <a:moveTo>
                    <a:pt x="2466" y="1"/>
                  </a:moveTo>
                  <a:cubicBezTo>
                    <a:pt x="2144" y="1"/>
                    <a:pt x="1828" y="126"/>
                    <a:pt x="1535" y="264"/>
                  </a:cubicBezTo>
                  <a:cubicBezTo>
                    <a:pt x="1030" y="501"/>
                    <a:pt x="544" y="783"/>
                    <a:pt x="84" y="1104"/>
                  </a:cubicBezTo>
                  <a:cubicBezTo>
                    <a:pt x="31" y="1436"/>
                    <a:pt x="3" y="1768"/>
                    <a:pt x="0" y="2092"/>
                  </a:cubicBezTo>
                  <a:cubicBezTo>
                    <a:pt x="776" y="1531"/>
                    <a:pt x="1549" y="964"/>
                    <a:pt x="2324" y="401"/>
                  </a:cubicBezTo>
                  <a:cubicBezTo>
                    <a:pt x="2458" y="303"/>
                    <a:pt x="2606" y="169"/>
                    <a:pt x="2592" y="8"/>
                  </a:cubicBezTo>
                  <a:cubicBezTo>
                    <a:pt x="2550" y="3"/>
                    <a:pt x="2508" y="1"/>
                    <a:pt x="246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52"/>
            <p:cNvSpPr/>
            <p:nvPr/>
          </p:nvSpPr>
          <p:spPr>
            <a:xfrm>
              <a:off x="1742474" y="3115734"/>
              <a:ext cx="155453" cy="92741"/>
            </a:xfrm>
            <a:custGeom>
              <a:avLst/>
              <a:gdLst/>
              <a:ahLst/>
              <a:cxnLst/>
              <a:rect l="l" t="t" r="r" b="b"/>
              <a:pathLst>
                <a:path w="1522" h="908" extrusionOk="0">
                  <a:moveTo>
                    <a:pt x="347" y="1"/>
                  </a:moveTo>
                  <a:cubicBezTo>
                    <a:pt x="232" y="255"/>
                    <a:pt x="132" y="517"/>
                    <a:pt x="40" y="788"/>
                  </a:cubicBezTo>
                  <a:cubicBezTo>
                    <a:pt x="26" y="827"/>
                    <a:pt x="15" y="868"/>
                    <a:pt x="1" y="908"/>
                  </a:cubicBezTo>
                  <a:cubicBezTo>
                    <a:pt x="319" y="849"/>
                    <a:pt x="620" y="788"/>
                    <a:pt x="843" y="737"/>
                  </a:cubicBezTo>
                  <a:cubicBezTo>
                    <a:pt x="1055" y="690"/>
                    <a:pt x="1273" y="634"/>
                    <a:pt x="1449" y="503"/>
                  </a:cubicBezTo>
                  <a:cubicBezTo>
                    <a:pt x="1474" y="486"/>
                    <a:pt x="1493" y="467"/>
                    <a:pt x="1505" y="444"/>
                  </a:cubicBezTo>
                  <a:cubicBezTo>
                    <a:pt x="1521" y="403"/>
                    <a:pt x="1505" y="355"/>
                    <a:pt x="1474" y="319"/>
                  </a:cubicBezTo>
                  <a:cubicBezTo>
                    <a:pt x="1390" y="202"/>
                    <a:pt x="1240" y="168"/>
                    <a:pt x="1100" y="140"/>
                  </a:cubicBezTo>
                  <a:cubicBezTo>
                    <a:pt x="849" y="90"/>
                    <a:pt x="598" y="45"/>
                    <a:pt x="34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52"/>
            <p:cNvSpPr/>
            <p:nvPr/>
          </p:nvSpPr>
          <p:spPr>
            <a:xfrm>
              <a:off x="2621255" y="3084684"/>
              <a:ext cx="244926" cy="156577"/>
            </a:xfrm>
            <a:custGeom>
              <a:avLst/>
              <a:gdLst/>
              <a:ahLst/>
              <a:cxnLst/>
              <a:rect l="l" t="t" r="r" b="b"/>
              <a:pathLst>
                <a:path w="2398" h="1533" extrusionOk="0">
                  <a:moveTo>
                    <a:pt x="2082" y="1"/>
                  </a:moveTo>
                  <a:cubicBezTo>
                    <a:pt x="1429" y="238"/>
                    <a:pt x="801" y="548"/>
                    <a:pt x="221" y="930"/>
                  </a:cubicBezTo>
                  <a:cubicBezTo>
                    <a:pt x="132" y="988"/>
                    <a:pt x="42" y="1058"/>
                    <a:pt x="26" y="1159"/>
                  </a:cubicBezTo>
                  <a:cubicBezTo>
                    <a:pt x="1" y="1315"/>
                    <a:pt x="171" y="1432"/>
                    <a:pt x="324" y="1474"/>
                  </a:cubicBezTo>
                  <a:cubicBezTo>
                    <a:pt x="480" y="1518"/>
                    <a:pt x="640" y="1532"/>
                    <a:pt x="802" y="1532"/>
                  </a:cubicBezTo>
                  <a:cubicBezTo>
                    <a:pt x="960" y="1532"/>
                    <a:pt x="1120" y="1518"/>
                    <a:pt x="1278" y="1504"/>
                  </a:cubicBezTo>
                  <a:cubicBezTo>
                    <a:pt x="1649" y="1468"/>
                    <a:pt x="2023" y="1432"/>
                    <a:pt x="2397" y="1384"/>
                  </a:cubicBezTo>
                  <a:cubicBezTo>
                    <a:pt x="2341" y="905"/>
                    <a:pt x="2235" y="439"/>
                    <a:pt x="208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52"/>
            <p:cNvSpPr/>
            <p:nvPr/>
          </p:nvSpPr>
          <p:spPr>
            <a:xfrm>
              <a:off x="2626362" y="3315717"/>
              <a:ext cx="244619" cy="83651"/>
            </a:xfrm>
            <a:custGeom>
              <a:avLst/>
              <a:gdLst/>
              <a:ahLst/>
              <a:cxnLst/>
              <a:rect l="l" t="t" r="r" b="b"/>
              <a:pathLst>
                <a:path w="2395" h="819" extrusionOk="0">
                  <a:moveTo>
                    <a:pt x="1221" y="0"/>
                  </a:moveTo>
                  <a:cubicBezTo>
                    <a:pt x="812" y="0"/>
                    <a:pt x="405" y="24"/>
                    <a:pt x="1" y="82"/>
                  </a:cubicBezTo>
                  <a:cubicBezTo>
                    <a:pt x="617" y="364"/>
                    <a:pt x="1496" y="635"/>
                    <a:pt x="2347" y="819"/>
                  </a:cubicBezTo>
                  <a:cubicBezTo>
                    <a:pt x="2375" y="559"/>
                    <a:pt x="2392" y="305"/>
                    <a:pt x="2394" y="54"/>
                  </a:cubicBezTo>
                  <a:cubicBezTo>
                    <a:pt x="2003" y="22"/>
                    <a:pt x="1612" y="0"/>
                    <a:pt x="12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52"/>
            <p:cNvSpPr/>
            <p:nvPr/>
          </p:nvSpPr>
          <p:spPr>
            <a:xfrm>
              <a:off x="2506454" y="2806873"/>
              <a:ext cx="191610" cy="164441"/>
            </a:xfrm>
            <a:custGeom>
              <a:avLst/>
              <a:gdLst/>
              <a:ahLst/>
              <a:cxnLst/>
              <a:rect l="l" t="t" r="r" b="b"/>
              <a:pathLst>
                <a:path w="1876" h="1610" extrusionOk="0">
                  <a:moveTo>
                    <a:pt x="1256" y="1"/>
                  </a:moveTo>
                  <a:cubicBezTo>
                    <a:pt x="843" y="394"/>
                    <a:pt x="466" y="827"/>
                    <a:pt x="123" y="1287"/>
                  </a:cubicBezTo>
                  <a:cubicBezTo>
                    <a:pt x="62" y="1379"/>
                    <a:pt x="0" y="1516"/>
                    <a:pt x="90" y="1580"/>
                  </a:cubicBezTo>
                  <a:cubicBezTo>
                    <a:pt x="116" y="1602"/>
                    <a:pt x="149" y="1609"/>
                    <a:pt x="183" y="1609"/>
                  </a:cubicBezTo>
                  <a:cubicBezTo>
                    <a:pt x="199" y="1609"/>
                    <a:pt x="216" y="1608"/>
                    <a:pt x="232" y="1605"/>
                  </a:cubicBezTo>
                  <a:cubicBezTo>
                    <a:pt x="463" y="1574"/>
                    <a:pt x="661" y="1435"/>
                    <a:pt x="846" y="1295"/>
                  </a:cubicBezTo>
                  <a:cubicBezTo>
                    <a:pt x="1189" y="1041"/>
                    <a:pt x="1526" y="776"/>
                    <a:pt x="1875" y="531"/>
                  </a:cubicBezTo>
                  <a:cubicBezTo>
                    <a:pt x="1683" y="335"/>
                    <a:pt x="1476" y="157"/>
                    <a:pt x="125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52"/>
            <p:cNvSpPr/>
            <p:nvPr/>
          </p:nvSpPr>
          <p:spPr>
            <a:xfrm>
              <a:off x="2603585" y="2924535"/>
              <a:ext cx="208156" cy="170365"/>
            </a:xfrm>
            <a:custGeom>
              <a:avLst/>
              <a:gdLst/>
              <a:ahLst/>
              <a:cxnLst/>
              <a:rect l="l" t="t" r="r" b="b"/>
              <a:pathLst>
                <a:path w="2038" h="1668" extrusionOk="0">
                  <a:moveTo>
                    <a:pt x="1454" y="1"/>
                  </a:moveTo>
                  <a:cubicBezTo>
                    <a:pt x="1423" y="23"/>
                    <a:pt x="1390" y="46"/>
                    <a:pt x="1359" y="65"/>
                  </a:cubicBezTo>
                  <a:cubicBezTo>
                    <a:pt x="865" y="408"/>
                    <a:pt x="369" y="785"/>
                    <a:pt x="87" y="1312"/>
                  </a:cubicBezTo>
                  <a:cubicBezTo>
                    <a:pt x="42" y="1399"/>
                    <a:pt x="1" y="1507"/>
                    <a:pt x="56" y="1591"/>
                  </a:cubicBezTo>
                  <a:cubicBezTo>
                    <a:pt x="94" y="1647"/>
                    <a:pt x="158" y="1667"/>
                    <a:pt x="227" y="1667"/>
                  </a:cubicBezTo>
                  <a:cubicBezTo>
                    <a:pt x="285" y="1667"/>
                    <a:pt x="346" y="1653"/>
                    <a:pt x="400" y="1636"/>
                  </a:cubicBezTo>
                  <a:cubicBezTo>
                    <a:pt x="955" y="1460"/>
                    <a:pt x="1496" y="1231"/>
                    <a:pt x="2037" y="1011"/>
                  </a:cubicBezTo>
                  <a:cubicBezTo>
                    <a:pt x="1873" y="648"/>
                    <a:pt x="1677" y="311"/>
                    <a:pt x="145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52"/>
            <p:cNvSpPr/>
            <p:nvPr/>
          </p:nvSpPr>
          <p:spPr>
            <a:xfrm>
              <a:off x="2383073" y="2722815"/>
              <a:ext cx="166791" cy="182520"/>
            </a:xfrm>
            <a:custGeom>
              <a:avLst/>
              <a:gdLst/>
              <a:ahLst/>
              <a:cxnLst/>
              <a:rect l="l" t="t" r="r" b="b"/>
              <a:pathLst>
                <a:path w="1633" h="1787" extrusionOk="0">
                  <a:moveTo>
                    <a:pt x="592" y="1"/>
                  </a:moveTo>
                  <a:cubicBezTo>
                    <a:pt x="369" y="450"/>
                    <a:pt x="184" y="919"/>
                    <a:pt x="48" y="1404"/>
                  </a:cubicBezTo>
                  <a:cubicBezTo>
                    <a:pt x="9" y="1543"/>
                    <a:pt x="0" y="1739"/>
                    <a:pt x="134" y="1781"/>
                  </a:cubicBezTo>
                  <a:cubicBezTo>
                    <a:pt x="149" y="1785"/>
                    <a:pt x="165" y="1787"/>
                    <a:pt x="181" y="1787"/>
                  </a:cubicBezTo>
                  <a:cubicBezTo>
                    <a:pt x="218" y="1787"/>
                    <a:pt x="255" y="1777"/>
                    <a:pt x="288" y="1761"/>
                  </a:cubicBezTo>
                  <a:cubicBezTo>
                    <a:pt x="405" y="1714"/>
                    <a:pt x="497" y="1627"/>
                    <a:pt x="589" y="1538"/>
                  </a:cubicBezTo>
                  <a:cubicBezTo>
                    <a:pt x="826" y="1301"/>
                    <a:pt x="1047" y="1041"/>
                    <a:pt x="1261" y="782"/>
                  </a:cubicBezTo>
                  <a:cubicBezTo>
                    <a:pt x="1384" y="631"/>
                    <a:pt x="1510" y="483"/>
                    <a:pt x="1632" y="336"/>
                  </a:cubicBezTo>
                  <a:cubicBezTo>
                    <a:pt x="1471" y="263"/>
                    <a:pt x="1303" y="196"/>
                    <a:pt x="1136" y="140"/>
                  </a:cubicBezTo>
                  <a:cubicBezTo>
                    <a:pt x="1080" y="123"/>
                    <a:pt x="1030" y="107"/>
                    <a:pt x="977" y="93"/>
                  </a:cubicBezTo>
                  <a:cubicBezTo>
                    <a:pt x="974" y="93"/>
                    <a:pt x="966" y="87"/>
                    <a:pt x="963" y="87"/>
                  </a:cubicBezTo>
                  <a:cubicBezTo>
                    <a:pt x="840" y="54"/>
                    <a:pt x="717" y="26"/>
                    <a:pt x="59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52"/>
            <p:cNvSpPr/>
            <p:nvPr/>
          </p:nvSpPr>
          <p:spPr>
            <a:xfrm>
              <a:off x="2361726" y="3653482"/>
              <a:ext cx="169855" cy="327146"/>
            </a:xfrm>
            <a:custGeom>
              <a:avLst/>
              <a:gdLst/>
              <a:ahLst/>
              <a:cxnLst/>
              <a:rect l="l" t="t" r="r" b="b"/>
              <a:pathLst>
                <a:path w="1663" h="3203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1124"/>
                    <a:pt x="505" y="2218"/>
                    <a:pt x="1063" y="3203"/>
                  </a:cubicBezTo>
                  <a:cubicBezTo>
                    <a:pt x="1269" y="3105"/>
                    <a:pt x="1468" y="2994"/>
                    <a:pt x="1663" y="2871"/>
                  </a:cubicBezTo>
                  <a:cubicBezTo>
                    <a:pt x="1080" y="1945"/>
                    <a:pt x="625" y="907"/>
                    <a:pt x="0" y="0"/>
                  </a:cubicBezTo>
                  <a:close/>
                </a:path>
              </a:pathLst>
            </a:custGeom>
            <a:solidFill>
              <a:srgbClr val="D293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52"/>
            <p:cNvSpPr/>
            <p:nvPr/>
          </p:nvSpPr>
          <p:spPr>
            <a:xfrm>
              <a:off x="2459982" y="3585050"/>
              <a:ext cx="224396" cy="277916"/>
            </a:xfrm>
            <a:custGeom>
              <a:avLst/>
              <a:gdLst/>
              <a:ahLst/>
              <a:cxnLst/>
              <a:rect l="l" t="t" r="r" b="b"/>
              <a:pathLst>
                <a:path w="2197" h="2721" extrusionOk="0">
                  <a:moveTo>
                    <a:pt x="1" y="1"/>
                  </a:moveTo>
                  <a:lnTo>
                    <a:pt x="1" y="1"/>
                  </a:lnTo>
                  <a:cubicBezTo>
                    <a:pt x="294" y="871"/>
                    <a:pt x="983" y="1912"/>
                    <a:pt x="1750" y="2721"/>
                  </a:cubicBezTo>
                  <a:cubicBezTo>
                    <a:pt x="1903" y="2573"/>
                    <a:pt x="2054" y="2414"/>
                    <a:pt x="2196" y="2252"/>
                  </a:cubicBezTo>
                  <a:cubicBezTo>
                    <a:pt x="1928" y="1993"/>
                    <a:pt x="1672" y="1728"/>
                    <a:pt x="1412" y="1462"/>
                  </a:cubicBezTo>
                  <a:cubicBezTo>
                    <a:pt x="941" y="977"/>
                    <a:pt x="472" y="489"/>
                    <a:pt x="1" y="1"/>
                  </a:cubicBezTo>
                  <a:close/>
                </a:path>
              </a:pathLst>
            </a:custGeom>
            <a:solidFill>
              <a:srgbClr val="D293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52"/>
            <p:cNvSpPr/>
            <p:nvPr/>
          </p:nvSpPr>
          <p:spPr>
            <a:xfrm>
              <a:off x="2506964" y="3500175"/>
              <a:ext cx="280572" cy="247990"/>
            </a:xfrm>
            <a:custGeom>
              <a:avLst/>
              <a:gdLst/>
              <a:ahLst/>
              <a:cxnLst/>
              <a:rect l="l" t="t" r="r" b="b"/>
              <a:pathLst>
                <a:path w="2747" h="2428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405"/>
                    <a:pt x="425" y="731"/>
                    <a:pt x="729" y="1027"/>
                  </a:cubicBezTo>
                  <a:cubicBezTo>
                    <a:pt x="1108" y="1401"/>
                    <a:pt x="1678" y="1939"/>
                    <a:pt x="2244" y="2427"/>
                  </a:cubicBezTo>
                  <a:cubicBezTo>
                    <a:pt x="2428" y="2157"/>
                    <a:pt x="2595" y="1872"/>
                    <a:pt x="2746" y="1576"/>
                  </a:cubicBezTo>
                  <a:cubicBezTo>
                    <a:pt x="2224" y="1289"/>
                    <a:pt x="1719" y="985"/>
                    <a:pt x="1226" y="664"/>
                  </a:cubicBezTo>
                  <a:cubicBezTo>
                    <a:pt x="835" y="413"/>
                    <a:pt x="444" y="14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52"/>
            <p:cNvSpPr/>
            <p:nvPr/>
          </p:nvSpPr>
          <p:spPr>
            <a:xfrm>
              <a:off x="2572842" y="3434093"/>
              <a:ext cx="275363" cy="130532"/>
            </a:xfrm>
            <a:custGeom>
              <a:avLst/>
              <a:gdLst/>
              <a:ahLst/>
              <a:cxnLst/>
              <a:rect l="l" t="t" r="r" b="b"/>
              <a:pathLst>
                <a:path w="2696" h="1278" extrusionOk="0">
                  <a:moveTo>
                    <a:pt x="0" y="0"/>
                  </a:moveTo>
                  <a:lnTo>
                    <a:pt x="0" y="0"/>
                  </a:lnTo>
                  <a:cubicBezTo>
                    <a:pt x="184" y="357"/>
                    <a:pt x="567" y="566"/>
                    <a:pt x="932" y="725"/>
                  </a:cubicBezTo>
                  <a:cubicBezTo>
                    <a:pt x="1348" y="912"/>
                    <a:pt x="1914" y="1110"/>
                    <a:pt x="2494" y="1278"/>
                  </a:cubicBezTo>
                  <a:cubicBezTo>
                    <a:pt x="2508" y="1239"/>
                    <a:pt x="2522" y="1197"/>
                    <a:pt x="2536" y="1158"/>
                  </a:cubicBezTo>
                  <a:cubicBezTo>
                    <a:pt x="2598" y="974"/>
                    <a:pt x="2651" y="790"/>
                    <a:pt x="2695" y="605"/>
                  </a:cubicBezTo>
                  <a:cubicBezTo>
                    <a:pt x="1800" y="402"/>
                    <a:pt x="901" y="20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52"/>
            <p:cNvSpPr/>
            <p:nvPr/>
          </p:nvSpPr>
          <p:spPr>
            <a:xfrm>
              <a:off x="1773319" y="3576369"/>
              <a:ext cx="165361" cy="248705"/>
            </a:xfrm>
            <a:custGeom>
              <a:avLst/>
              <a:gdLst/>
              <a:ahLst/>
              <a:cxnLst/>
              <a:rect l="l" t="t" r="r" b="b"/>
              <a:pathLst>
                <a:path w="1619" h="2435" extrusionOk="0">
                  <a:moveTo>
                    <a:pt x="1455" y="0"/>
                  </a:moveTo>
                  <a:cubicBezTo>
                    <a:pt x="1377" y="0"/>
                    <a:pt x="1295" y="61"/>
                    <a:pt x="1230" y="116"/>
                  </a:cubicBezTo>
                  <a:cubicBezTo>
                    <a:pt x="767" y="540"/>
                    <a:pt x="354" y="1015"/>
                    <a:pt x="0" y="1531"/>
                  </a:cubicBezTo>
                  <a:cubicBezTo>
                    <a:pt x="154" y="1852"/>
                    <a:pt x="332" y="2156"/>
                    <a:pt x="536" y="2435"/>
                  </a:cubicBezTo>
                  <a:cubicBezTo>
                    <a:pt x="539" y="2429"/>
                    <a:pt x="539" y="2426"/>
                    <a:pt x="544" y="2423"/>
                  </a:cubicBezTo>
                  <a:cubicBezTo>
                    <a:pt x="826" y="1955"/>
                    <a:pt x="1108" y="1492"/>
                    <a:pt x="1356" y="1006"/>
                  </a:cubicBezTo>
                  <a:cubicBezTo>
                    <a:pt x="1476" y="769"/>
                    <a:pt x="1590" y="526"/>
                    <a:pt x="1610" y="261"/>
                  </a:cubicBezTo>
                  <a:cubicBezTo>
                    <a:pt x="1618" y="175"/>
                    <a:pt x="1604" y="66"/>
                    <a:pt x="1523" y="19"/>
                  </a:cubicBezTo>
                  <a:cubicBezTo>
                    <a:pt x="1501" y="6"/>
                    <a:pt x="1478" y="0"/>
                    <a:pt x="1455" y="0"/>
                  </a:cubicBezTo>
                  <a:close/>
                </a:path>
              </a:pathLst>
            </a:custGeom>
            <a:solidFill>
              <a:srgbClr val="D293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52"/>
            <p:cNvSpPr/>
            <p:nvPr/>
          </p:nvSpPr>
          <p:spPr>
            <a:xfrm>
              <a:off x="1714591" y="3405801"/>
              <a:ext cx="188750" cy="209280"/>
            </a:xfrm>
            <a:custGeom>
              <a:avLst/>
              <a:gdLst/>
              <a:ahLst/>
              <a:cxnLst/>
              <a:rect l="l" t="t" r="r" b="b"/>
              <a:pathLst>
                <a:path w="1848" h="2049" extrusionOk="0">
                  <a:moveTo>
                    <a:pt x="1747" y="1"/>
                  </a:moveTo>
                  <a:cubicBezTo>
                    <a:pt x="1523" y="1"/>
                    <a:pt x="1316" y="135"/>
                    <a:pt x="1136" y="271"/>
                  </a:cubicBezTo>
                  <a:cubicBezTo>
                    <a:pt x="731" y="578"/>
                    <a:pt x="352" y="916"/>
                    <a:pt x="0" y="1281"/>
                  </a:cubicBezTo>
                  <a:cubicBezTo>
                    <a:pt x="37" y="1544"/>
                    <a:pt x="87" y="1797"/>
                    <a:pt x="151" y="2049"/>
                  </a:cubicBezTo>
                  <a:lnTo>
                    <a:pt x="1638" y="397"/>
                  </a:lnTo>
                  <a:cubicBezTo>
                    <a:pt x="1739" y="285"/>
                    <a:pt x="1847" y="146"/>
                    <a:pt x="1803" y="4"/>
                  </a:cubicBezTo>
                  <a:cubicBezTo>
                    <a:pt x="1784" y="2"/>
                    <a:pt x="1765" y="1"/>
                    <a:pt x="174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52"/>
            <p:cNvSpPr/>
            <p:nvPr/>
          </p:nvSpPr>
          <p:spPr>
            <a:xfrm>
              <a:off x="1892716" y="3700464"/>
              <a:ext cx="117765" cy="262800"/>
            </a:xfrm>
            <a:custGeom>
              <a:avLst/>
              <a:gdLst/>
              <a:ahLst/>
              <a:cxnLst/>
              <a:rect l="l" t="t" r="r" b="b"/>
              <a:pathLst>
                <a:path w="1153" h="2573" extrusionOk="0">
                  <a:moveTo>
                    <a:pt x="951" y="0"/>
                  </a:moveTo>
                  <a:cubicBezTo>
                    <a:pt x="533" y="598"/>
                    <a:pt x="212" y="1264"/>
                    <a:pt x="0" y="1964"/>
                  </a:cubicBezTo>
                  <a:cubicBezTo>
                    <a:pt x="282" y="2190"/>
                    <a:pt x="586" y="2394"/>
                    <a:pt x="901" y="2573"/>
                  </a:cubicBezTo>
                  <a:cubicBezTo>
                    <a:pt x="918" y="2442"/>
                    <a:pt x="937" y="2313"/>
                    <a:pt x="957" y="2185"/>
                  </a:cubicBezTo>
                  <a:cubicBezTo>
                    <a:pt x="1052" y="1457"/>
                    <a:pt x="1152" y="706"/>
                    <a:pt x="951" y="0"/>
                  </a:cubicBezTo>
                  <a:close/>
                </a:path>
              </a:pathLst>
            </a:custGeom>
            <a:solidFill>
              <a:srgbClr val="D293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52"/>
            <p:cNvSpPr/>
            <p:nvPr/>
          </p:nvSpPr>
          <p:spPr>
            <a:xfrm>
              <a:off x="2252236" y="3621819"/>
              <a:ext cx="118990" cy="413248"/>
            </a:xfrm>
            <a:custGeom>
              <a:avLst/>
              <a:gdLst/>
              <a:ahLst/>
              <a:cxnLst/>
              <a:rect l="l" t="t" r="r" b="b"/>
              <a:pathLst>
                <a:path w="1165" h="4046" extrusionOk="0">
                  <a:moveTo>
                    <a:pt x="386" y="1"/>
                  </a:moveTo>
                  <a:cubicBezTo>
                    <a:pt x="238" y="319"/>
                    <a:pt x="179" y="667"/>
                    <a:pt x="138" y="1008"/>
                  </a:cubicBezTo>
                  <a:cubicBezTo>
                    <a:pt x="12" y="2018"/>
                    <a:pt x="1" y="3039"/>
                    <a:pt x="98" y="4046"/>
                  </a:cubicBezTo>
                  <a:cubicBezTo>
                    <a:pt x="458" y="4026"/>
                    <a:pt x="813" y="3965"/>
                    <a:pt x="1164" y="3873"/>
                  </a:cubicBezTo>
                  <a:cubicBezTo>
                    <a:pt x="994" y="3125"/>
                    <a:pt x="849" y="2372"/>
                    <a:pt x="701" y="1619"/>
                  </a:cubicBezTo>
                  <a:cubicBezTo>
                    <a:pt x="595" y="1077"/>
                    <a:pt x="489" y="542"/>
                    <a:pt x="386" y="1"/>
                  </a:cubicBezTo>
                  <a:close/>
                </a:path>
              </a:pathLst>
            </a:custGeom>
            <a:solidFill>
              <a:srgbClr val="D293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52"/>
            <p:cNvSpPr/>
            <p:nvPr/>
          </p:nvSpPr>
          <p:spPr>
            <a:xfrm>
              <a:off x="2091576" y="3600779"/>
              <a:ext cx="82119" cy="432859"/>
            </a:xfrm>
            <a:custGeom>
              <a:avLst/>
              <a:gdLst/>
              <a:ahLst/>
              <a:cxnLst/>
              <a:rect l="l" t="t" r="r" b="b"/>
              <a:pathLst>
                <a:path w="804" h="4238" extrusionOk="0">
                  <a:moveTo>
                    <a:pt x="558" y="0"/>
                  </a:moveTo>
                  <a:cubicBezTo>
                    <a:pt x="360" y="416"/>
                    <a:pt x="268" y="876"/>
                    <a:pt x="198" y="1331"/>
                  </a:cubicBezTo>
                  <a:cubicBezTo>
                    <a:pt x="65" y="2218"/>
                    <a:pt x="0" y="3119"/>
                    <a:pt x="9" y="4017"/>
                  </a:cubicBezTo>
                  <a:cubicBezTo>
                    <a:pt x="265" y="4109"/>
                    <a:pt x="530" y="4182"/>
                    <a:pt x="804" y="4238"/>
                  </a:cubicBezTo>
                  <a:cubicBezTo>
                    <a:pt x="762" y="3426"/>
                    <a:pt x="734" y="2614"/>
                    <a:pt x="726" y="1802"/>
                  </a:cubicBezTo>
                  <a:cubicBezTo>
                    <a:pt x="720" y="1200"/>
                    <a:pt x="723" y="586"/>
                    <a:pt x="558" y="0"/>
                  </a:cubicBezTo>
                  <a:close/>
                </a:path>
              </a:pathLst>
            </a:custGeom>
            <a:solidFill>
              <a:srgbClr val="D293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52"/>
            <p:cNvSpPr/>
            <p:nvPr/>
          </p:nvSpPr>
          <p:spPr>
            <a:xfrm>
              <a:off x="1674962" y="2755703"/>
              <a:ext cx="1229940" cy="1236477"/>
            </a:xfrm>
            <a:custGeom>
              <a:avLst/>
              <a:gdLst/>
              <a:ahLst/>
              <a:cxnLst/>
              <a:rect l="l" t="t" r="r" b="b"/>
              <a:pathLst>
                <a:path w="12042" h="12106" extrusionOk="0">
                  <a:moveTo>
                    <a:pt x="6523" y="0"/>
                  </a:moveTo>
                  <a:cubicBezTo>
                    <a:pt x="4208" y="0"/>
                    <a:pt x="1936" y="1750"/>
                    <a:pt x="1058" y="4421"/>
                  </a:cubicBezTo>
                  <a:cubicBezTo>
                    <a:pt x="1" y="7641"/>
                    <a:pt x="1365" y="10980"/>
                    <a:pt x="4107" y="11881"/>
                  </a:cubicBezTo>
                  <a:cubicBezTo>
                    <a:pt x="4571" y="12033"/>
                    <a:pt x="5044" y="12106"/>
                    <a:pt x="5516" y="12106"/>
                  </a:cubicBezTo>
                  <a:cubicBezTo>
                    <a:pt x="7831" y="12106"/>
                    <a:pt x="10106" y="10357"/>
                    <a:pt x="10984" y="7683"/>
                  </a:cubicBezTo>
                  <a:cubicBezTo>
                    <a:pt x="12041" y="4463"/>
                    <a:pt x="10674" y="1124"/>
                    <a:pt x="7935" y="226"/>
                  </a:cubicBezTo>
                  <a:cubicBezTo>
                    <a:pt x="7470" y="73"/>
                    <a:pt x="6996" y="0"/>
                    <a:pt x="65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52"/>
            <p:cNvSpPr/>
            <p:nvPr/>
          </p:nvSpPr>
          <p:spPr>
            <a:xfrm>
              <a:off x="1693755" y="2777458"/>
              <a:ext cx="1176930" cy="1174683"/>
            </a:xfrm>
            <a:custGeom>
              <a:avLst/>
              <a:gdLst/>
              <a:ahLst/>
              <a:cxnLst/>
              <a:rect l="l" t="t" r="r" b="b"/>
              <a:pathLst>
                <a:path w="11523" h="11501" extrusionOk="0">
                  <a:moveTo>
                    <a:pt x="6212" y="0"/>
                  </a:moveTo>
                  <a:cubicBezTo>
                    <a:pt x="3999" y="0"/>
                    <a:pt x="1835" y="1655"/>
                    <a:pt x="1002" y="4189"/>
                  </a:cubicBezTo>
                  <a:cubicBezTo>
                    <a:pt x="1" y="7244"/>
                    <a:pt x="1318" y="10421"/>
                    <a:pt x="3946" y="11283"/>
                  </a:cubicBezTo>
                  <a:cubicBezTo>
                    <a:pt x="4394" y="11431"/>
                    <a:pt x="4852" y="11501"/>
                    <a:pt x="5308" y="11501"/>
                  </a:cubicBezTo>
                  <a:cubicBezTo>
                    <a:pt x="7521" y="11501"/>
                    <a:pt x="9688" y="9846"/>
                    <a:pt x="10518" y="7313"/>
                  </a:cubicBezTo>
                  <a:cubicBezTo>
                    <a:pt x="11523" y="4259"/>
                    <a:pt x="10206" y="1081"/>
                    <a:pt x="7578" y="219"/>
                  </a:cubicBezTo>
                  <a:cubicBezTo>
                    <a:pt x="7128" y="71"/>
                    <a:pt x="6669" y="0"/>
                    <a:pt x="621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52"/>
            <p:cNvSpPr/>
            <p:nvPr/>
          </p:nvSpPr>
          <p:spPr>
            <a:xfrm>
              <a:off x="1713467" y="2796762"/>
              <a:ext cx="1137607" cy="1136178"/>
            </a:xfrm>
            <a:custGeom>
              <a:avLst/>
              <a:gdLst/>
              <a:ahLst/>
              <a:cxnLst/>
              <a:rect l="l" t="t" r="r" b="b"/>
              <a:pathLst>
                <a:path w="11138" h="11124" extrusionOk="0">
                  <a:moveTo>
                    <a:pt x="6007" y="1"/>
                  </a:moveTo>
                  <a:cubicBezTo>
                    <a:pt x="3867" y="1"/>
                    <a:pt x="1773" y="1601"/>
                    <a:pt x="968" y="4053"/>
                  </a:cubicBezTo>
                  <a:cubicBezTo>
                    <a:pt x="0" y="7007"/>
                    <a:pt x="1272" y="10079"/>
                    <a:pt x="3811" y="10913"/>
                  </a:cubicBezTo>
                  <a:cubicBezTo>
                    <a:pt x="4245" y="11055"/>
                    <a:pt x="4687" y="11123"/>
                    <a:pt x="5128" y="11123"/>
                  </a:cubicBezTo>
                  <a:cubicBezTo>
                    <a:pt x="7267" y="11123"/>
                    <a:pt x="9361" y="9521"/>
                    <a:pt x="10166" y="7071"/>
                  </a:cubicBezTo>
                  <a:cubicBezTo>
                    <a:pt x="11137" y="4117"/>
                    <a:pt x="9865" y="1045"/>
                    <a:pt x="7326" y="211"/>
                  </a:cubicBezTo>
                  <a:cubicBezTo>
                    <a:pt x="6892" y="69"/>
                    <a:pt x="6449" y="1"/>
                    <a:pt x="600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52"/>
            <p:cNvSpPr/>
            <p:nvPr/>
          </p:nvSpPr>
          <p:spPr>
            <a:xfrm>
              <a:off x="1799466" y="2816576"/>
              <a:ext cx="922506" cy="1075508"/>
            </a:xfrm>
            <a:custGeom>
              <a:avLst/>
              <a:gdLst/>
              <a:ahLst/>
              <a:cxnLst/>
              <a:rect l="l" t="t" r="r" b="b"/>
              <a:pathLst>
                <a:path w="9032" h="10530" extrusionOk="0">
                  <a:moveTo>
                    <a:pt x="5885" y="0"/>
                  </a:moveTo>
                  <a:cubicBezTo>
                    <a:pt x="5801" y="0"/>
                    <a:pt x="5717" y="5"/>
                    <a:pt x="5633" y="12"/>
                  </a:cubicBezTo>
                  <a:cubicBezTo>
                    <a:pt x="5190" y="45"/>
                    <a:pt x="4763" y="179"/>
                    <a:pt x="4403" y="472"/>
                  </a:cubicBezTo>
                  <a:cubicBezTo>
                    <a:pt x="4322" y="441"/>
                    <a:pt x="4238" y="428"/>
                    <a:pt x="4155" y="428"/>
                  </a:cubicBezTo>
                  <a:cubicBezTo>
                    <a:pt x="3895" y="428"/>
                    <a:pt x="3631" y="555"/>
                    <a:pt x="3390" y="684"/>
                  </a:cubicBezTo>
                  <a:cubicBezTo>
                    <a:pt x="3033" y="879"/>
                    <a:pt x="2685" y="1077"/>
                    <a:pt x="2498" y="1471"/>
                  </a:cubicBezTo>
                  <a:cubicBezTo>
                    <a:pt x="2007" y="1582"/>
                    <a:pt x="1566" y="1917"/>
                    <a:pt x="1256" y="2361"/>
                  </a:cubicBezTo>
                  <a:cubicBezTo>
                    <a:pt x="947" y="2802"/>
                    <a:pt x="765" y="3343"/>
                    <a:pt x="682" y="3898"/>
                  </a:cubicBezTo>
                  <a:cubicBezTo>
                    <a:pt x="458" y="3990"/>
                    <a:pt x="288" y="4199"/>
                    <a:pt x="182" y="4436"/>
                  </a:cubicBezTo>
                  <a:cubicBezTo>
                    <a:pt x="82" y="4676"/>
                    <a:pt x="43" y="4941"/>
                    <a:pt x="29" y="5206"/>
                  </a:cubicBezTo>
                  <a:cubicBezTo>
                    <a:pt x="1" y="5784"/>
                    <a:pt x="112" y="6412"/>
                    <a:pt x="489" y="6810"/>
                  </a:cubicBezTo>
                  <a:cubicBezTo>
                    <a:pt x="397" y="6852"/>
                    <a:pt x="405" y="6961"/>
                    <a:pt x="397" y="7084"/>
                  </a:cubicBezTo>
                  <a:cubicBezTo>
                    <a:pt x="386" y="7195"/>
                    <a:pt x="414" y="7307"/>
                    <a:pt x="442" y="7413"/>
                  </a:cubicBezTo>
                  <a:cubicBezTo>
                    <a:pt x="467" y="7511"/>
                    <a:pt x="489" y="7606"/>
                    <a:pt x="514" y="7700"/>
                  </a:cubicBezTo>
                  <a:cubicBezTo>
                    <a:pt x="559" y="7887"/>
                    <a:pt x="609" y="8083"/>
                    <a:pt x="709" y="8244"/>
                  </a:cubicBezTo>
                  <a:cubicBezTo>
                    <a:pt x="808" y="8400"/>
                    <a:pt x="990" y="8543"/>
                    <a:pt x="1163" y="8543"/>
                  </a:cubicBezTo>
                  <a:cubicBezTo>
                    <a:pt x="1166" y="8543"/>
                    <a:pt x="1169" y="8543"/>
                    <a:pt x="1173" y="8543"/>
                  </a:cubicBezTo>
                  <a:lnTo>
                    <a:pt x="1173" y="8543"/>
                  </a:lnTo>
                  <a:cubicBezTo>
                    <a:pt x="1089" y="8551"/>
                    <a:pt x="1033" y="8660"/>
                    <a:pt x="1041" y="8752"/>
                  </a:cubicBezTo>
                  <a:cubicBezTo>
                    <a:pt x="1047" y="8847"/>
                    <a:pt x="1094" y="8931"/>
                    <a:pt x="1142" y="9012"/>
                  </a:cubicBezTo>
                  <a:cubicBezTo>
                    <a:pt x="1248" y="9185"/>
                    <a:pt x="1348" y="9358"/>
                    <a:pt x="1449" y="9530"/>
                  </a:cubicBezTo>
                  <a:cubicBezTo>
                    <a:pt x="1513" y="9636"/>
                    <a:pt x="1574" y="9740"/>
                    <a:pt x="1652" y="9832"/>
                  </a:cubicBezTo>
                  <a:cubicBezTo>
                    <a:pt x="1845" y="10054"/>
                    <a:pt x="2145" y="10153"/>
                    <a:pt x="2439" y="10153"/>
                  </a:cubicBezTo>
                  <a:cubicBezTo>
                    <a:pt x="2559" y="10153"/>
                    <a:pt x="2678" y="10137"/>
                    <a:pt x="2788" y="10105"/>
                  </a:cubicBezTo>
                  <a:lnTo>
                    <a:pt x="2788" y="10105"/>
                  </a:lnTo>
                  <a:cubicBezTo>
                    <a:pt x="2771" y="10155"/>
                    <a:pt x="2788" y="10214"/>
                    <a:pt x="2824" y="10253"/>
                  </a:cubicBezTo>
                  <a:cubicBezTo>
                    <a:pt x="2858" y="10292"/>
                    <a:pt x="2902" y="10312"/>
                    <a:pt x="2950" y="10328"/>
                  </a:cubicBezTo>
                  <a:cubicBezTo>
                    <a:pt x="3245" y="10451"/>
                    <a:pt x="3555" y="10518"/>
                    <a:pt x="3870" y="10529"/>
                  </a:cubicBezTo>
                  <a:cubicBezTo>
                    <a:pt x="3882" y="10529"/>
                    <a:pt x="3894" y="10530"/>
                    <a:pt x="3905" y="10530"/>
                  </a:cubicBezTo>
                  <a:cubicBezTo>
                    <a:pt x="4038" y="10530"/>
                    <a:pt x="4178" y="10513"/>
                    <a:pt x="4283" y="10420"/>
                  </a:cubicBezTo>
                  <a:cubicBezTo>
                    <a:pt x="4409" y="10309"/>
                    <a:pt x="4498" y="10102"/>
                    <a:pt x="4531" y="9932"/>
                  </a:cubicBezTo>
                  <a:cubicBezTo>
                    <a:pt x="4554" y="10139"/>
                    <a:pt x="4738" y="10281"/>
                    <a:pt x="4919" y="10306"/>
                  </a:cubicBezTo>
                  <a:cubicBezTo>
                    <a:pt x="4945" y="10309"/>
                    <a:pt x="4971" y="10311"/>
                    <a:pt x="4997" y="10311"/>
                  </a:cubicBezTo>
                  <a:cubicBezTo>
                    <a:pt x="5152" y="10311"/>
                    <a:pt x="5307" y="10258"/>
                    <a:pt x="5455" y="10203"/>
                  </a:cubicBezTo>
                  <a:cubicBezTo>
                    <a:pt x="5561" y="10167"/>
                    <a:pt x="5661" y="10127"/>
                    <a:pt x="5767" y="10091"/>
                  </a:cubicBezTo>
                  <a:cubicBezTo>
                    <a:pt x="5993" y="10008"/>
                    <a:pt x="6222" y="9924"/>
                    <a:pt x="6409" y="9762"/>
                  </a:cubicBezTo>
                  <a:cubicBezTo>
                    <a:pt x="6610" y="9581"/>
                    <a:pt x="6780" y="9274"/>
                    <a:pt x="6805" y="8984"/>
                  </a:cubicBezTo>
                  <a:cubicBezTo>
                    <a:pt x="6852" y="9050"/>
                    <a:pt x="6928" y="9079"/>
                    <a:pt x="7005" y="9079"/>
                  </a:cubicBezTo>
                  <a:cubicBezTo>
                    <a:pt x="7048" y="9079"/>
                    <a:pt x="7091" y="9070"/>
                    <a:pt x="7129" y="9053"/>
                  </a:cubicBezTo>
                  <a:cubicBezTo>
                    <a:pt x="7240" y="9000"/>
                    <a:pt x="7324" y="8903"/>
                    <a:pt x="7405" y="8805"/>
                  </a:cubicBezTo>
                  <a:cubicBezTo>
                    <a:pt x="7517" y="8668"/>
                    <a:pt x="7637" y="8529"/>
                    <a:pt x="7706" y="8362"/>
                  </a:cubicBezTo>
                  <a:cubicBezTo>
                    <a:pt x="7776" y="8191"/>
                    <a:pt x="7821" y="8027"/>
                    <a:pt x="7748" y="7865"/>
                  </a:cubicBezTo>
                  <a:lnTo>
                    <a:pt x="7748" y="7865"/>
                  </a:lnTo>
                  <a:cubicBezTo>
                    <a:pt x="7770" y="7869"/>
                    <a:pt x="7792" y="7871"/>
                    <a:pt x="7813" y="7871"/>
                  </a:cubicBezTo>
                  <a:cubicBezTo>
                    <a:pt x="7945" y="7871"/>
                    <a:pt x="8074" y="7802"/>
                    <a:pt x="8175" y="7706"/>
                  </a:cubicBezTo>
                  <a:cubicBezTo>
                    <a:pt x="8295" y="7594"/>
                    <a:pt x="8379" y="7441"/>
                    <a:pt x="8448" y="7287"/>
                  </a:cubicBezTo>
                  <a:cubicBezTo>
                    <a:pt x="8543" y="7075"/>
                    <a:pt x="8619" y="6849"/>
                    <a:pt x="8632" y="6612"/>
                  </a:cubicBezTo>
                  <a:cubicBezTo>
                    <a:pt x="8649" y="6375"/>
                    <a:pt x="8644" y="6141"/>
                    <a:pt x="8515" y="5954"/>
                  </a:cubicBezTo>
                  <a:cubicBezTo>
                    <a:pt x="8716" y="5890"/>
                    <a:pt x="8864" y="5689"/>
                    <a:pt x="8934" y="5469"/>
                  </a:cubicBezTo>
                  <a:cubicBezTo>
                    <a:pt x="9003" y="5248"/>
                    <a:pt x="9009" y="5011"/>
                    <a:pt x="9012" y="4777"/>
                  </a:cubicBezTo>
                  <a:cubicBezTo>
                    <a:pt x="9017" y="4506"/>
                    <a:pt x="9020" y="4233"/>
                    <a:pt x="9026" y="3962"/>
                  </a:cubicBezTo>
                  <a:cubicBezTo>
                    <a:pt x="9031" y="3767"/>
                    <a:pt x="9031" y="3569"/>
                    <a:pt x="8964" y="3390"/>
                  </a:cubicBezTo>
                  <a:cubicBezTo>
                    <a:pt x="8898" y="3220"/>
                    <a:pt x="8729" y="3071"/>
                    <a:pt x="8563" y="3071"/>
                  </a:cubicBezTo>
                  <a:cubicBezTo>
                    <a:pt x="8555" y="3071"/>
                    <a:pt x="8546" y="3071"/>
                    <a:pt x="8538" y="3072"/>
                  </a:cubicBezTo>
                  <a:cubicBezTo>
                    <a:pt x="8669" y="2838"/>
                    <a:pt x="8691" y="2528"/>
                    <a:pt x="8599" y="2274"/>
                  </a:cubicBezTo>
                  <a:cubicBezTo>
                    <a:pt x="8504" y="2015"/>
                    <a:pt x="8326" y="1764"/>
                    <a:pt x="8086" y="1702"/>
                  </a:cubicBezTo>
                  <a:cubicBezTo>
                    <a:pt x="8111" y="1485"/>
                    <a:pt x="8027" y="1259"/>
                    <a:pt x="7874" y="1128"/>
                  </a:cubicBezTo>
                  <a:cubicBezTo>
                    <a:pt x="7782" y="1048"/>
                    <a:pt x="7672" y="1010"/>
                    <a:pt x="7559" y="1010"/>
                  </a:cubicBezTo>
                  <a:cubicBezTo>
                    <a:pt x="7483" y="1010"/>
                    <a:pt x="7406" y="1027"/>
                    <a:pt x="7332" y="1061"/>
                  </a:cubicBezTo>
                  <a:cubicBezTo>
                    <a:pt x="7185" y="600"/>
                    <a:pt x="6836" y="227"/>
                    <a:pt x="6423" y="84"/>
                  </a:cubicBezTo>
                  <a:cubicBezTo>
                    <a:pt x="6248" y="21"/>
                    <a:pt x="6067" y="0"/>
                    <a:pt x="5885" y="0"/>
                  </a:cubicBezTo>
                  <a:close/>
                </a:path>
              </a:pathLst>
            </a:custGeom>
            <a:solidFill>
              <a:srgbClr val="FDA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52"/>
            <p:cNvSpPr/>
            <p:nvPr/>
          </p:nvSpPr>
          <p:spPr>
            <a:xfrm>
              <a:off x="1817136" y="3181918"/>
              <a:ext cx="391391" cy="134822"/>
            </a:xfrm>
            <a:custGeom>
              <a:avLst/>
              <a:gdLst/>
              <a:ahLst/>
              <a:cxnLst/>
              <a:rect l="l" t="t" r="r" b="b"/>
              <a:pathLst>
                <a:path w="3832" h="1320" extrusionOk="0">
                  <a:moveTo>
                    <a:pt x="64" y="0"/>
                  </a:moveTo>
                  <a:cubicBezTo>
                    <a:pt x="43" y="0"/>
                    <a:pt x="23" y="13"/>
                    <a:pt x="15" y="34"/>
                  </a:cubicBezTo>
                  <a:cubicBezTo>
                    <a:pt x="1" y="61"/>
                    <a:pt x="15" y="92"/>
                    <a:pt x="43" y="106"/>
                  </a:cubicBezTo>
                  <a:cubicBezTo>
                    <a:pt x="1248" y="611"/>
                    <a:pt x="2500" y="1018"/>
                    <a:pt x="3759" y="1317"/>
                  </a:cubicBezTo>
                  <a:cubicBezTo>
                    <a:pt x="3761" y="1320"/>
                    <a:pt x="3770" y="1320"/>
                    <a:pt x="3773" y="1320"/>
                  </a:cubicBezTo>
                  <a:cubicBezTo>
                    <a:pt x="3798" y="1320"/>
                    <a:pt x="3820" y="1300"/>
                    <a:pt x="3826" y="1275"/>
                  </a:cubicBezTo>
                  <a:cubicBezTo>
                    <a:pt x="3831" y="1242"/>
                    <a:pt x="3812" y="1214"/>
                    <a:pt x="3784" y="1208"/>
                  </a:cubicBezTo>
                  <a:cubicBezTo>
                    <a:pt x="2531" y="912"/>
                    <a:pt x="1287" y="508"/>
                    <a:pt x="87" y="6"/>
                  </a:cubicBezTo>
                  <a:cubicBezTo>
                    <a:pt x="80" y="2"/>
                    <a:pt x="72" y="0"/>
                    <a:pt x="6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52"/>
            <p:cNvSpPr/>
            <p:nvPr/>
          </p:nvSpPr>
          <p:spPr>
            <a:xfrm>
              <a:off x="2018651" y="2899818"/>
              <a:ext cx="202641" cy="398949"/>
            </a:xfrm>
            <a:custGeom>
              <a:avLst/>
              <a:gdLst/>
              <a:ahLst/>
              <a:cxnLst/>
              <a:rect l="l" t="t" r="r" b="b"/>
              <a:pathLst>
                <a:path w="1984" h="3906" extrusionOk="0">
                  <a:moveTo>
                    <a:pt x="59" y="1"/>
                  </a:moveTo>
                  <a:cubicBezTo>
                    <a:pt x="53" y="1"/>
                    <a:pt x="47" y="1"/>
                    <a:pt x="42" y="3"/>
                  </a:cubicBezTo>
                  <a:cubicBezTo>
                    <a:pt x="14" y="11"/>
                    <a:pt x="0" y="45"/>
                    <a:pt x="11" y="73"/>
                  </a:cubicBezTo>
                  <a:cubicBezTo>
                    <a:pt x="505" y="1412"/>
                    <a:pt x="1130" y="2692"/>
                    <a:pt x="1878" y="3881"/>
                  </a:cubicBezTo>
                  <a:cubicBezTo>
                    <a:pt x="1892" y="3898"/>
                    <a:pt x="1908" y="3906"/>
                    <a:pt x="1925" y="3906"/>
                  </a:cubicBezTo>
                  <a:cubicBezTo>
                    <a:pt x="1936" y="3906"/>
                    <a:pt x="1947" y="3903"/>
                    <a:pt x="1950" y="3900"/>
                  </a:cubicBezTo>
                  <a:cubicBezTo>
                    <a:pt x="1978" y="3881"/>
                    <a:pt x="1984" y="3847"/>
                    <a:pt x="1967" y="3822"/>
                  </a:cubicBezTo>
                  <a:cubicBezTo>
                    <a:pt x="1228" y="2645"/>
                    <a:pt x="603" y="1367"/>
                    <a:pt x="112" y="36"/>
                  </a:cubicBezTo>
                  <a:cubicBezTo>
                    <a:pt x="107" y="14"/>
                    <a:pt x="83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52"/>
            <p:cNvSpPr/>
            <p:nvPr/>
          </p:nvSpPr>
          <p:spPr>
            <a:xfrm>
              <a:off x="2242023" y="2777867"/>
              <a:ext cx="51069" cy="555117"/>
            </a:xfrm>
            <a:custGeom>
              <a:avLst/>
              <a:gdLst/>
              <a:ahLst/>
              <a:cxnLst/>
              <a:rect l="l" t="t" r="r" b="b"/>
              <a:pathLst>
                <a:path w="500" h="5435" extrusionOk="0">
                  <a:moveTo>
                    <a:pt x="56" y="0"/>
                  </a:moveTo>
                  <a:cubicBezTo>
                    <a:pt x="23" y="0"/>
                    <a:pt x="0" y="22"/>
                    <a:pt x="0" y="56"/>
                  </a:cubicBezTo>
                  <a:cubicBezTo>
                    <a:pt x="6" y="1836"/>
                    <a:pt x="134" y="3630"/>
                    <a:pt x="383" y="5387"/>
                  </a:cubicBezTo>
                  <a:cubicBezTo>
                    <a:pt x="388" y="5415"/>
                    <a:pt x="410" y="5435"/>
                    <a:pt x="438" y="5435"/>
                  </a:cubicBezTo>
                  <a:cubicBezTo>
                    <a:pt x="444" y="5435"/>
                    <a:pt x="444" y="5435"/>
                    <a:pt x="447" y="5432"/>
                  </a:cubicBezTo>
                  <a:cubicBezTo>
                    <a:pt x="477" y="5429"/>
                    <a:pt x="500" y="5401"/>
                    <a:pt x="494" y="5371"/>
                  </a:cubicBezTo>
                  <a:cubicBezTo>
                    <a:pt x="249" y="3616"/>
                    <a:pt x="118" y="1830"/>
                    <a:pt x="112" y="56"/>
                  </a:cubicBezTo>
                  <a:cubicBezTo>
                    <a:pt x="112" y="22"/>
                    <a:pt x="87" y="0"/>
                    <a:pt x="5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52"/>
            <p:cNvSpPr/>
            <p:nvPr/>
          </p:nvSpPr>
          <p:spPr>
            <a:xfrm>
              <a:off x="1786086" y="3390378"/>
              <a:ext cx="423564" cy="144320"/>
            </a:xfrm>
            <a:custGeom>
              <a:avLst/>
              <a:gdLst/>
              <a:ahLst/>
              <a:cxnLst/>
              <a:rect l="l" t="t" r="r" b="b"/>
              <a:pathLst>
                <a:path w="4147" h="1413" extrusionOk="0">
                  <a:moveTo>
                    <a:pt x="4082" y="1"/>
                  </a:moveTo>
                  <a:cubicBezTo>
                    <a:pt x="4076" y="1"/>
                    <a:pt x="4071" y="2"/>
                    <a:pt x="4065" y="4"/>
                  </a:cubicBezTo>
                  <a:cubicBezTo>
                    <a:pt x="2721" y="397"/>
                    <a:pt x="1368" y="833"/>
                    <a:pt x="45" y="1307"/>
                  </a:cubicBezTo>
                  <a:cubicBezTo>
                    <a:pt x="17" y="1315"/>
                    <a:pt x="1" y="1349"/>
                    <a:pt x="9" y="1377"/>
                  </a:cubicBezTo>
                  <a:cubicBezTo>
                    <a:pt x="17" y="1399"/>
                    <a:pt x="40" y="1413"/>
                    <a:pt x="62" y="1413"/>
                  </a:cubicBezTo>
                  <a:lnTo>
                    <a:pt x="79" y="1413"/>
                  </a:lnTo>
                  <a:cubicBezTo>
                    <a:pt x="1401" y="941"/>
                    <a:pt x="2754" y="501"/>
                    <a:pt x="4096" y="110"/>
                  </a:cubicBezTo>
                  <a:cubicBezTo>
                    <a:pt x="4124" y="102"/>
                    <a:pt x="4146" y="68"/>
                    <a:pt x="4135" y="40"/>
                  </a:cubicBezTo>
                  <a:cubicBezTo>
                    <a:pt x="4126" y="18"/>
                    <a:pt x="4105" y="1"/>
                    <a:pt x="40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52"/>
            <p:cNvSpPr/>
            <p:nvPr/>
          </p:nvSpPr>
          <p:spPr>
            <a:xfrm>
              <a:off x="1836541" y="3432969"/>
              <a:ext cx="403341" cy="318056"/>
            </a:xfrm>
            <a:custGeom>
              <a:avLst/>
              <a:gdLst/>
              <a:ahLst/>
              <a:cxnLst/>
              <a:rect l="l" t="t" r="r" b="b"/>
              <a:pathLst>
                <a:path w="3949" h="3114" extrusionOk="0">
                  <a:moveTo>
                    <a:pt x="3888" y="0"/>
                  </a:moveTo>
                  <a:cubicBezTo>
                    <a:pt x="3874" y="0"/>
                    <a:pt x="3859" y="6"/>
                    <a:pt x="3848" y="19"/>
                  </a:cubicBezTo>
                  <a:cubicBezTo>
                    <a:pt x="3178" y="748"/>
                    <a:pt x="2372" y="1328"/>
                    <a:pt x="1599" y="1886"/>
                  </a:cubicBezTo>
                  <a:lnTo>
                    <a:pt x="34" y="3010"/>
                  </a:lnTo>
                  <a:cubicBezTo>
                    <a:pt x="6" y="3027"/>
                    <a:pt x="1" y="3063"/>
                    <a:pt x="20" y="3088"/>
                  </a:cubicBezTo>
                  <a:cubicBezTo>
                    <a:pt x="28" y="3105"/>
                    <a:pt x="48" y="3113"/>
                    <a:pt x="65" y="3113"/>
                  </a:cubicBezTo>
                  <a:cubicBezTo>
                    <a:pt x="73" y="3113"/>
                    <a:pt x="84" y="3108"/>
                    <a:pt x="95" y="3102"/>
                  </a:cubicBezTo>
                  <a:lnTo>
                    <a:pt x="1660" y="1975"/>
                  </a:lnTo>
                  <a:cubicBezTo>
                    <a:pt x="2439" y="1412"/>
                    <a:pt x="3248" y="828"/>
                    <a:pt x="3929" y="92"/>
                  </a:cubicBezTo>
                  <a:cubicBezTo>
                    <a:pt x="3948" y="72"/>
                    <a:pt x="3945" y="36"/>
                    <a:pt x="3923" y="17"/>
                  </a:cubicBezTo>
                  <a:cubicBezTo>
                    <a:pt x="3913" y="6"/>
                    <a:pt x="3901" y="0"/>
                    <a:pt x="3888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52"/>
            <p:cNvSpPr/>
            <p:nvPr/>
          </p:nvSpPr>
          <p:spPr>
            <a:xfrm>
              <a:off x="2310965" y="3105520"/>
              <a:ext cx="409571" cy="213774"/>
            </a:xfrm>
            <a:custGeom>
              <a:avLst/>
              <a:gdLst/>
              <a:ahLst/>
              <a:cxnLst/>
              <a:rect l="l" t="t" r="r" b="b"/>
              <a:pathLst>
                <a:path w="4010" h="2093" extrusionOk="0">
                  <a:moveTo>
                    <a:pt x="3949" y="1"/>
                  </a:moveTo>
                  <a:cubicBezTo>
                    <a:pt x="3941" y="1"/>
                    <a:pt x="3933" y="2"/>
                    <a:pt x="3926" y="6"/>
                  </a:cubicBezTo>
                  <a:cubicBezTo>
                    <a:pt x="2288" y="729"/>
                    <a:pt x="1599" y="1077"/>
                    <a:pt x="40" y="1987"/>
                  </a:cubicBezTo>
                  <a:cubicBezTo>
                    <a:pt x="12" y="2003"/>
                    <a:pt x="1" y="2037"/>
                    <a:pt x="20" y="2065"/>
                  </a:cubicBezTo>
                  <a:cubicBezTo>
                    <a:pt x="28" y="2082"/>
                    <a:pt x="45" y="2093"/>
                    <a:pt x="67" y="2093"/>
                  </a:cubicBezTo>
                  <a:cubicBezTo>
                    <a:pt x="79" y="2093"/>
                    <a:pt x="90" y="2093"/>
                    <a:pt x="98" y="2082"/>
                  </a:cubicBezTo>
                  <a:cubicBezTo>
                    <a:pt x="1652" y="1175"/>
                    <a:pt x="2338" y="821"/>
                    <a:pt x="3970" y="106"/>
                  </a:cubicBezTo>
                  <a:cubicBezTo>
                    <a:pt x="3998" y="95"/>
                    <a:pt x="4009" y="62"/>
                    <a:pt x="3998" y="34"/>
                  </a:cubicBezTo>
                  <a:cubicBezTo>
                    <a:pt x="3990" y="13"/>
                    <a:pt x="3970" y="1"/>
                    <a:pt x="394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52"/>
            <p:cNvSpPr/>
            <p:nvPr/>
          </p:nvSpPr>
          <p:spPr>
            <a:xfrm>
              <a:off x="2286452" y="3369849"/>
              <a:ext cx="473101" cy="61997"/>
            </a:xfrm>
            <a:custGeom>
              <a:avLst/>
              <a:gdLst/>
              <a:ahLst/>
              <a:cxnLst/>
              <a:rect l="l" t="t" r="r" b="b"/>
              <a:pathLst>
                <a:path w="4632" h="607" extrusionOk="0">
                  <a:moveTo>
                    <a:pt x="62" y="0"/>
                  </a:moveTo>
                  <a:cubicBezTo>
                    <a:pt x="36" y="0"/>
                    <a:pt x="14" y="16"/>
                    <a:pt x="9" y="43"/>
                  </a:cubicBezTo>
                  <a:cubicBezTo>
                    <a:pt x="1" y="77"/>
                    <a:pt x="17" y="105"/>
                    <a:pt x="51" y="110"/>
                  </a:cubicBezTo>
                  <a:cubicBezTo>
                    <a:pt x="1496" y="442"/>
                    <a:pt x="2980" y="607"/>
                    <a:pt x="4456" y="607"/>
                  </a:cubicBezTo>
                  <a:lnTo>
                    <a:pt x="4576" y="604"/>
                  </a:lnTo>
                  <a:cubicBezTo>
                    <a:pt x="4607" y="604"/>
                    <a:pt x="4632" y="582"/>
                    <a:pt x="4632" y="548"/>
                  </a:cubicBezTo>
                  <a:cubicBezTo>
                    <a:pt x="4632" y="517"/>
                    <a:pt x="4607" y="492"/>
                    <a:pt x="4576" y="492"/>
                  </a:cubicBezTo>
                  <a:cubicBezTo>
                    <a:pt x="4539" y="493"/>
                    <a:pt x="4503" y="493"/>
                    <a:pt x="4466" y="493"/>
                  </a:cubicBezTo>
                  <a:cubicBezTo>
                    <a:pt x="2988" y="493"/>
                    <a:pt x="1516" y="328"/>
                    <a:pt x="73" y="1"/>
                  </a:cubicBezTo>
                  <a:cubicBezTo>
                    <a:pt x="69" y="1"/>
                    <a:pt x="65" y="0"/>
                    <a:pt x="62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52"/>
            <p:cNvSpPr/>
            <p:nvPr/>
          </p:nvSpPr>
          <p:spPr>
            <a:xfrm>
              <a:off x="2283899" y="3402430"/>
              <a:ext cx="249113" cy="420092"/>
            </a:xfrm>
            <a:custGeom>
              <a:avLst/>
              <a:gdLst/>
              <a:ahLst/>
              <a:cxnLst/>
              <a:rect l="l" t="t" r="r" b="b"/>
              <a:pathLst>
                <a:path w="2439" h="4113" extrusionOk="0">
                  <a:moveTo>
                    <a:pt x="67" y="1"/>
                  </a:moveTo>
                  <a:cubicBezTo>
                    <a:pt x="57" y="1"/>
                    <a:pt x="46" y="4"/>
                    <a:pt x="37" y="12"/>
                  </a:cubicBezTo>
                  <a:cubicBezTo>
                    <a:pt x="9" y="28"/>
                    <a:pt x="0" y="62"/>
                    <a:pt x="20" y="87"/>
                  </a:cubicBezTo>
                  <a:cubicBezTo>
                    <a:pt x="860" y="1356"/>
                    <a:pt x="1633" y="2698"/>
                    <a:pt x="2322" y="4079"/>
                  </a:cubicBezTo>
                  <a:cubicBezTo>
                    <a:pt x="2330" y="4101"/>
                    <a:pt x="2349" y="4113"/>
                    <a:pt x="2369" y="4113"/>
                  </a:cubicBezTo>
                  <a:cubicBezTo>
                    <a:pt x="2377" y="4113"/>
                    <a:pt x="2383" y="4113"/>
                    <a:pt x="2400" y="4104"/>
                  </a:cubicBezTo>
                  <a:cubicBezTo>
                    <a:pt x="2428" y="4093"/>
                    <a:pt x="2439" y="4060"/>
                    <a:pt x="2425" y="4032"/>
                  </a:cubicBezTo>
                  <a:cubicBezTo>
                    <a:pt x="1736" y="2648"/>
                    <a:pt x="957" y="1300"/>
                    <a:pt x="112" y="28"/>
                  </a:cubicBezTo>
                  <a:cubicBezTo>
                    <a:pt x="102" y="11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52"/>
            <p:cNvSpPr/>
            <p:nvPr/>
          </p:nvSpPr>
          <p:spPr>
            <a:xfrm>
              <a:off x="2239163" y="3456563"/>
              <a:ext cx="36259" cy="477391"/>
            </a:xfrm>
            <a:custGeom>
              <a:avLst/>
              <a:gdLst/>
              <a:ahLst/>
              <a:cxnLst/>
              <a:rect l="l" t="t" r="r" b="b"/>
              <a:pathLst>
                <a:path w="355" h="4674" extrusionOk="0">
                  <a:moveTo>
                    <a:pt x="298" y="0"/>
                  </a:moveTo>
                  <a:cubicBezTo>
                    <a:pt x="268" y="0"/>
                    <a:pt x="243" y="19"/>
                    <a:pt x="240" y="51"/>
                  </a:cubicBezTo>
                  <a:cubicBezTo>
                    <a:pt x="26" y="1560"/>
                    <a:pt x="0" y="3100"/>
                    <a:pt x="160" y="4620"/>
                  </a:cubicBezTo>
                  <a:cubicBezTo>
                    <a:pt x="165" y="4648"/>
                    <a:pt x="187" y="4671"/>
                    <a:pt x="215" y="4671"/>
                  </a:cubicBezTo>
                  <a:cubicBezTo>
                    <a:pt x="221" y="4671"/>
                    <a:pt x="221" y="4671"/>
                    <a:pt x="226" y="4673"/>
                  </a:cubicBezTo>
                  <a:cubicBezTo>
                    <a:pt x="257" y="4671"/>
                    <a:pt x="279" y="4643"/>
                    <a:pt x="277" y="4612"/>
                  </a:cubicBezTo>
                  <a:cubicBezTo>
                    <a:pt x="112" y="3097"/>
                    <a:pt x="140" y="1566"/>
                    <a:pt x="352" y="62"/>
                  </a:cubicBezTo>
                  <a:cubicBezTo>
                    <a:pt x="355" y="31"/>
                    <a:pt x="335" y="3"/>
                    <a:pt x="305" y="0"/>
                  </a:cubicBezTo>
                  <a:cubicBezTo>
                    <a:pt x="302" y="0"/>
                    <a:pt x="300" y="0"/>
                    <a:pt x="298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52"/>
            <p:cNvSpPr/>
            <p:nvPr/>
          </p:nvSpPr>
          <p:spPr>
            <a:xfrm>
              <a:off x="1799466" y="3132893"/>
              <a:ext cx="922506" cy="757860"/>
            </a:xfrm>
            <a:custGeom>
              <a:avLst/>
              <a:gdLst/>
              <a:ahLst/>
              <a:cxnLst/>
              <a:rect l="l" t="t" r="r" b="b"/>
              <a:pathLst>
                <a:path w="9032" h="7420" extrusionOk="0">
                  <a:moveTo>
                    <a:pt x="8691" y="0"/>
                  </a:moveTo>
                  <a:cubicBezTo>
                    <a:pt x="8674" y="310"/>
                    <a:pt x="8683" y="625"/>
                    <a:pt x="8655" y="932"/>
                  </a:cubicBezTo>
                  <a:cubicBezTo>
                    <a:pt x="8619" y="1289"/>
                    <a:pt x="8526" y="1643"/>
                    <a:pt x="8387" y="1967"/>
                  </a:cubicBezTo>
                  <a:cubicBezTo>
                    <a:pt x="8228" y="2346"/>
                    <a:pt x="8010" y="2692"/>
                    <a:pt x="7656" y="2832"/>
                  </a:cubicBezTo>
                  <a:cubicBezTo>
                    <a:pt x="7851" y="3086"/>
                    <a:pt x="7913" y="3457"/>
                    <a:pt x="7818" y="3772"/>
                  </a:cubicBezTo>
                  <a:cubicBezTo>
                    <a:pt x="7720" y="4090"/>
                    <a:pt x="7464" y="4336"/>
                    <a:pt x="7171" y="4400"/>
                  </a:cubicBezTo>
                  <a:cubicBezTo>
                    <a:pt x="7199" y="4628"/>
                    <a:pt x="7129" y="4866"/>
                    <a:pt x="6984" y="5025"/>
                  </a:cubicBezTo>
                  <a:cubicBezTo>
                    <a:pt x="6865" y="5155"/>
                    <a:pt x="6706" y="5217"/>
                    <a:pt x="6545" y="5217"/>
                  </a:cubicBezTo>
                  <a:cubicBezTo>
                    <a:pt x="6506" y="5217"/>
                    <a:pt x="6467" y="5213"/>
                    <a:pt x="6429" y="5206"/>
                  </a:cubicBezTo>
                  <a:cubicBezTo>
                    <a:pt x="6325" y="5675"/>
                    <a:pt x="6004" y="6074"/>
                    <a:pt x="5594" y="6238"/>
                  </a:cubicBezTo>
                  <a:cubicBezTo>
                    <a:pt x="5437" y="6301"/>
                    <a:pt x="5269" y="6334"/>
                    <a:pt x="5103" y="6334"/>
                  </a:cubicBezTo>
                  <a:cubicBezTo>
                    <a:pt x="4841" y="6334"/>
                    <a:pt x="4583" y="6251"/>
                    <a:pt x="4372" y="6074"/>
                  </a:cubicBezTo>
                  <a:cubicBezTo>
                    <a:pt x="4233" y="6303"/>
                    <a:pt x="3991" y="6444"/>
                    <a:pt x="3747" y="6444"/>
                  </a:cubicBezTo>
                  <a:cubicBezTo>
                    <a:pt x="3709" y="6444"/>
                    <a:pt x="3671" y="6441"/>
                    <a:pt x="3633" y="6433"/>
                  </a:cubicBezTo>
                  <a:cubicBezTo>
                    <a:pt x="3354" y="6380"/>
                    <a:pt x="3106" y="6141"/>
                    <a:pt x="3028" y="5834"/>
                  </a:cubicBezTo>
                  <a:cubicBezTo>
                    <a:pt x="2913" y="5915"/>
                    <a:pt x="2780" y="5955"/>
                    <a:pt x="2646" y="5955"/>
                  </a:cubicBezTo>
                  <a:cubicBezTo>
                    <a:pt x="2470" y="5955"/>
                    <a:pt x="2293" y="5886"/>
                    <a:pt x="2160" y="5753"/>
                  </a:cubicBezTo>
                  <a:cubicBezTo>
                    <a:pt x="1926" y="5521"/>
                    <a:pt x="1934" y="5181"/>
                    <a:pt x="2065" y="4868"/>
                  </a:cubicBezTo>
                  <a:cubicBezTo>
                    <a:pt x="1750" y="4860"/>
                    <a:pt x="1446" y="4648"/>
                    <a:pt x="1306" y="4330"/>
                  </a:cubicBezTo>
                  <a:cubicBezTo>
                    <a:pt x="1164" y="4012"/>
                    <a:pt x="1200" y="3658"/>
                    <a:pt x="1387" y="3370"/>
                  </a:cubicBezTo>
                  <a:cubicBezTo>
                    <a:pt x="1156" y="3250"/>
                    <a:pt x="997" y="3030"/>
                    <a:pt x="796" y="2849"/>
                  </a:cubicBezTo>
                  <a:cubicBezTo>
                    <a:pt x="620" y="2684"/>
                    <a:pt x="489" y="2458"/>
                    <a:pt x="433" y="2207"/>
                  </a:cubicBezTo>
                  <a:cubicBezTo>
                    <a:pt x="400" y="2056"/>
                    <a:pt x="389" y="1903"/>
                    <a:pt x="391" y="1749"/>
                  </a:cubicBezTo>
                  <a:cubicBezTo>
                    <a:pt x="397" y="1459"/>
                    <a:pt x="442" y="1166"/>
                    <a:pt x="517" y="893"/>
                  </a:cubicBezTo>
                  <a:lnTo>
                    <a:pt x="517" y="893"/>
                  </a:lnTo>
                  <a:cubicBezTo>
                    <a:pt x="372" y="999"/>
                    <a:pt x="260" y="1161"/>
                    <a:pt x="182" y="1339"/>
                  </a:cubicBezTo>
                  <a:cubicBezTo>
                    <a:pt x="79" y="1576"/>
                    <a:pt x="40" y="1844"/>
                    <a:pt x="29" y="2109"/>
                  </a:cubicBezTo>
                  <a:cubicBezTo>
                    <a:pt x="1" y="2687"/>
                    <a:pt x="112" y="3315"/>
                    <a:pt x="489" y="3713"/>
                  </a:cubicBezTo>
                  <a:cubicBezTo>
                    <a:pt x="397" y="3752"/>
                    <a:pt x="405" y="3864"/>
                    <a:pt x="391" y="3970"/>
                  </a:cubicBezTo>
                  <a:cubicBezTo>
                    <a:pt x="383" y="4082"/>
                    <a:pt x="411" y="4196"/>
                    <a:pt x="439" y="4302"/>
                  </a:cubicBezTo>
                  <a:cubicBezTo>
                    <a:pt x="461" y="4397"/>
                    <a:pt x="486" y="4492"/>
                    <a:pt x="511" y="4589"/>
                  </a:cubicBezTo>
                  <a:cubicBezTo>
                    <a:pt x="559" y="4776"/>
                    <a:pt x="609" y="4969"/>
                    <a:pt x="707" y="5133"/>
                  </a:cubicBezTo>
                  <a:cubicBezTo>
                    <a:pt x="803" y="5294"/>
                    <a:pt x="993" y="5432"/>
                    <a:pt x="1165" y="5432"/>
                  </a:cubicBezTo>
                  <a:cubicBezTo>
                    <a:pt x="1166" y="5432"/>
                    <a:pt x="1168" y="5432"/>
                    <a:pt x="1170" y="5432"/>
                  </a:cubicBezTo>
                  <a:lnTo>
                    <a:pt x="1170" y="5432"/>
                  </a:lnTo>
                  <a:cubicBezTo>
                    <a:pt x="1086" y="5443"/>
                    <a:pt x="1030" y="5546"/>
                    <a:pt x="1039" y="5641"/>
                  </a:cubicBezTo>
                  <a:cubicBezTo>
                    <a:pt x="1044" y="5736"/>
                    <a:pt x="1089" y="5823"/>
                    <a:pt x="1139" y="5901"/>
                  </a:cubicBezTo>
                  <a:cubicBezTo>
                    <a:pt x="1240" y="6074"/>
                    <a:pt x="1340" y="6244"/>
                    <a:pt x="1446" y="6420"/>
                  </a:cubicBezTo>
                  <a:cubicBezTo>
                    <a:pt x="1507" y="6523"/>
                    <a:pt x="1569" y="6632"/>
                    <a:pt x="1647" y="6718"/>
                  </a:cubicBezTo>
                  <a:cubicBezTo>
                    <a:pt x="1841" y="6942"/>
                    <a:pt x="2144" y="7042"/>
                    <a:pt x="2438" y="7042"/>
                  </a:cubicBezTo>
                  <a:cubicBezTo>
                    <a:pt x="2558" y="7042"/>
                    <a:pt x="2676" y="7026"/>
                    <a:pt x="2785" y="6994"/>
                  </a:cubicBezTo>
                  <a:lnTo>
                    <a:pt x="2785" y="6994"/>
                  </a:lnTo>
                  <a:cubicBezTo>
                    <a:pt x="2768" y="7044"/>
                    <a:pt x="2785" y="7103"/>
                    <a:pt x="2819" y="7142"/>
                  </a:cubicBezTo>
                  <a:cubicBezTo>
                    <a:pt x="2855" y="7181"/>
                    <a:pt x="2899" y="7201"/>
                    <a:pt x="2944" y="7217"/>
                  </a:cubicBezTo>
                  <a:cubicBezTo>
                    <a:pt x="3237" y="7340"/>
                    <a:pt x="3552" y="7407"/>
                    <a:pt x="3865" y="7418"/>
                  </a:cubicBezTo>
                  <a:cubicBezTo>
                    <a:pt x="3882" y="7419"/>
                    <a:pt x="3900" y="7419"/>
                    <a:pt x="3918" y="7419"/>
                  </a:cubicBezTo>
                  <a:cubicBezTo>
                    <a:pt x="4048" y="7419"/>
                    <a:pt x="4180" y="7398"/>
                    <a:pt x="4280" y="7309"/>
                  </a:cubicBezTo>
                  <a:cubicBezTo>
                    <a:pt x="4406" y="7201"/>
                    <a:pt x="4492" y="6994"/>
                    <a:pt x="4529" y="6821"/>
                  </a:cubicBezTo>
                  <a:cubicBezTo>
                    <a:pt x="4554" y="7022"/>
                    <a:pt x="4735" y="7167"/>
                    <a:pt x="4916" y="7195"/>
                  </a:cubicBezTo>
                  <a:cubicBezTo>
                    <a:pt x="4942" y="7198"/>
                    <a:pt x="4968" y="7200"/>
                    <a:pt x="4994" y="7200"/>
                  </a:cubicBezTo>
                  <a:cubicBezTo>
                    <a:pt x="5150" y="7200"/>
                    <a:pt x="5304" y="7147"/>
                    <a:pt x="5452" y="7092"/>
                  </a:cubicBezTo>
                  <a:cubicBezTo>
                    <a:pt x="5558" y="7058"/>
                    <a:pt x="5659" y="7019"/>
                    <a:pt x="5762" y="6980"/>
                  </a:cubicBezTo>
                  <a:cubicBezTo>
                    <a:pt x="5991" y="6902"/>
                    <a:pt x="6219" y="6818"/>
                    <a:pt x="6403" y="6651"/>
                  </a:cubicBezTo>
                  <a:cubicBezTo>
                    <a:pt x="6607" y="6470"/>
                    <a:pt x="6777" y="6163"/>
                    <a:pt x="6802" y="5873"/>
                  </a:cubicBezTo>
                  <a:cubicBezTo>
                    <a:pt x="6849" y="5939"/>
                    <a:pt x="6923" y="5969"/>
                    <a:pt x="7000" y="5969"/>
                  </a:cubicBezTo>
                  <a:cubicBezTo>
                    <a:pt x="7043" y="5969"/>
                    <a:pt x="7086" y="5959"/>
                    <a:pt x="7126" y="5942"/>
                  </a:cubicBezTo>
                  <a:cubicBezTo>
                    <a:pt x="7235" y="5889"/>
                    <a:pt x="7321" y="5792"/>
                    <a:pt x="7402" y="5694"/>
                  </a:cubicBezTo>
                  <a:cubicBezTo>
                    <a:pt x="7514" y="5557"/>
                    <a:pt x="7631" y="5418"/>
                    <a:pt x="7701" y="5251"/>
                  </a:cubicBezTo>
                  <a:cubicBezTo>
                    <a:pt x="7770" y="5083"/>
                    <a:pt x="7821" y="4921"/>
                    <a:pt x="7743" y="4754"/>
                  </a:cubicBezTo>
                  <a:lnTo>
                    <a:pt x="7743" y="4754"/>
                  </a:lnTo>
                  <a:cubicBezTo>
                    <a:pt x="7765" y="4758"/>
                    <a:pt x="7788" y="4760"/>
                    <a:pt x="7811" y="4760"/>
                  </a:cubicBezTo>
                  <a:cubicBezTo>
                    <a:pt x="7942" y="4760"/>
                    <a:pt x="8072" y="4695"/>
                    <a:pt x="8172" y="4595"/>
                  </a:cubicBezTo>
                  <a:cubicBezTo>
                    <a:pt x="8292" y="4483"/>
                    <a:pt x="8370" y="4330"/>
                    <a:pt x="8446" y="4177"/>
                  </a:cubicBezTo>
                  <a:cubicBezTo>
                    <a:pt x="8538" y="3965"/>
                    <a:pt x="8613" y="3736"/>
                    <a:pt x="8630" y="3501"/>
                  </a:cubicBezTo>
                  <a:cubicBezTo>
                    <a:pt x="8644" y="3264"/>
                    <a:pt x="8641" y="3030"/>
                    <a:pt x="8510" y="2843"/>
                  </a:cubicBezTo>
                  <a:cubicBezTo>
                    <a:pt x="8713" y="2782"/>
                    <a:pt x="8864" y="2578"/>
                    <a:pt x="8928" y="2358"/>
                  </a:cubicBezTo>
                  <a:cubicBezTo>
                    <a:pt x="8998" y="2137"/>
                    <a:pt x="9003" y="1897"/>
                    <a:pt x="9009" y="1666"/>
                  </a:cubicBezTo>
                  <a:cubicBezTo>
                    <a:pt x="9017" y="1395"/>
                    <a:pt x="9020" y="1122"/>
                    <a:pt x="9023" y="851"/>
                  </a:cubicBezTo>
                  <a:cubicBezTo>
                    <a:pt x="9026" y="656"/>
                    <a:pt x="9031" y="455"/>
                    <a:pt x="8962" y="279"/>
                  </a:cubicBezTo>
                  <a:cubicBezTo>
                    <a:pt x="8914" y="168"/>
                    <a:pt x="8811" y="53"/>
                    <a:pt x="869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52"/>
            <p:cNvSpPr/>
            <p:nvPr/>
          </p:nvSpPr>
          <p:spPr>
            <a:xfrm>
              <a:off x="2272255" y="3431233"/>
              <a:ext cx="50252" cy="287823"/>
            </a:xfrm>
            <a:custGeom>
              <a:avLst/>
              <a:gdLst/>
              <a:ahLst/>
              <a:cxnLst/>
              <a:rect l="l" t="t" r="r" b="b"/>
              <a:pathLst>
                <a:path w="492" h="2818" extrusionOk="0">
                  <a:moveTo>
                    <a:pt x="59" y="0"/>
                  </a:moveTo>
                  <a:cubicBezTo>
                    <a:pt x="28" y="3"/>
                    <a:pt x="0" y="28"/>
                    <a:pt x="3" y="59"/>
                  </a:cubicBezTo>
                  <a:cubicBezTo>
                    <a:pt x="31" y="977"/>
                    <a:pt x="156" y="1892"/>
                    <a:pt x="374" y="2776"/>
                  </a:cubicBezTo>
                  <a:cubicBezTo>
                    <a:pt x="380" y="2801"/>
                    <a:pt x="405" y="2818"/>
                    <a:pt x="430" y="2818"/>
                  </a:cubicBezTo>
                  <a:cubicBezTo>
                    <a:pt x="433" y="2818"/>
                    <a:pt x="441" y="2818"/>
                    <a:pt x="444" y="2815"/>
                  </a:cubicBezTo>
                  <a:cubicBezTo>
                    <a:pt x="474" y="2807"/>
                    <a:pt x="491" y="2779"/>
                    <a:pt x="486" y="2748"/>
                  </a:cubicBezTo>
                  <a:cubicBezTo>
                    <a:pt x="271" y="1869"/>
                    <a:pt x="145" y="963"/>
                    <a:pt x="117" y="56"/>
                  </a:cubicBezTo>
                  <a:cubicBezTo>
                    <a:pt x="114" y="25"/>
                    <a:pt x="89" y="0"/>
                    <a:pt x="5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52"/>
            <p:cNvSpPr/>
            <p:nvPr/>
          </p:nvSpPr>
          <p:spPr>
            <a:xfrm>
              <a:off x="2294725" y="3426637"/>
              <a:ext cx="84774" cy="246049"/>
            </a:xfrm>
            <a:custGeom>
              <a:avLst/>
              <a:gdLst/>
              <a:ahLst/>
              <a:cxnLst/>
              <a:rect l="l" t="t" r="r" b="b"/>
              <a:pathLst>
                <a:path w="830" h="2409" extrusionOk="0">
                  <a:moveTo>
                    <a:pt x="61" y="0"/>
                  </a:moveTo>
                  <a:cubicBezTo>
                    <a:pt x="60" y="0"/>
                    <a:pt x="58" y="0"/>
                    <a:pt x="56" y="1"/>
                  </a:cubicBezTo>
                  <a:cubicBezTo>
                    <a:pt x="26" y="1"/>
                    <a:pt x="0" y="28"/>
                    <a:pt x="3" y="59"/>
                  </a:cubicBezTo>
                  <a:cubicBezTo>
                    <a:pt x="81" y="879"/>
                    <a:pt x="327" y="1683"/>
                    <a:pt x="717" y="2380"/>
                  </a:cubicBezTo>
                  <a:cubicBezTo>
                    <a:pt x="729" y="2397"/>
                    <a:pt x="745" y="2408"/>
                    <a:pt x="768" y="2408"/>
                  </a:cubicBezTo>
                  <a:cubicBezTo>
                    <a:pt x="773" y="2408"/>
                    <a:pt x="784" y="2403"/>
                    <a:pt x="796" y="2403"/>
                  </a:cubicBezTo>
                  <a:cubicBezTo>
                    <a:pt x="823" y="2386"/>
                    <a:pt x="829" y="2355"/>
                    <a:pt x="815" y="2327"/>
                  </a:cubicBezTo>
                  <a:cubicBezTo>
                    <a:pt x="433" y="1644"/>
                    <a:pt x="187" y="857"/>
                    <a:pt x="115" y="54"/>
                  </a:cubicBezTo>
                  <a:cubicBezTo>
                    <a:pt x="115" y="22"/>
                    <a:pt x="90" y="0"/>
                    <a:pt x="6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52"/>
            <p:cNvSpPr/>
            <p:nvPr/>
          </p:nvSpPr>
          <p:spPr>
            <a:xfrm>
              <a:off x="2297891" y="3384761"/>
              <a:ext cx="178434" cy="182724"/>
            </a:xfrm>
            <a:custGeom>
              <a:avLst/>
              <a:gdLst/>
              <a:ahLst/>
              <a:cxnLst/>
              <a:rect l="l" t="t" r="r" b="b"/>
              <a:pathLst>
                <a:path w="1747" h="1789" extrusionOk="0">
                  <a:moveTo>
                    <a:pt x="62" y="1"/>
                  </a:moveTo>
                  <a:cubicBezTo>
                    <a:pt x="53" y="1"/>
                    <a:pt x="44" y="3"/>
                    <a:pt x="36" y="9"/>
                  </a:cubicBezTo>
                  <a:cubicBezTo>
                    <a:pt x="9" y="28"/>
                    <a:pt x="0" y="62"/>
                    <a:pt x="17" y="87"/>
                  </a:cubicBezTo>
                  <a:cubicBezTo>
                    <a:pt x="444" y="770"/>
                    <a:pt x="1013" y="1359"/>
                    <a:pt x="1657" y="1777"/>
                  </a:cubicBezTo>
                  <a:cubicBezTo>
                    <a:pt x="1666" y="1786"/>
                    <a:pt x="1677" y="1789"/>
                    <a:pt x="1688" y="1789"/>
                  </a:cubicBezTo>
                  <a:cubicBezTo>
                    <a:pt x="1705" y="1789"/>
                    <a:pt x="1724" y="1777"/>
                    <a:pt x="1733" y="1764"/>
                  </a:cubicBezTo>
                  <a:cubicBezTo>
                    <a:pt x="1747" y="1738"/>
                    <a:pt x="1741" y="1705"/>
                    <a:pt x="1716" y="1685"/>
                  </a:cubicBezTo>
                  <a:cubicBezTo>
                    <a:pt x="1085" y="1275"/>
                    <a:pt x="530" y="701"/>
                    <a:pt x="112" y="28"/>
                  </a:cubicBezTo>
                  <a:cubicBezTo>
                    <a:pt x="101" y="11"/>
                    <a:pt x="80" y="1"/>
                    <a:pt x="6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52"/>
            <p:cNvSpPr/>
            <p:nvPr/>
          </p:nvSpPr>
          <p:spPr>
            <a:xfrm>
              <a:off x="2313518" y="3358818"/>
              <a:ext cx="211220" cy="147691"/>
            </a:xfrm>
            <a:custGeom>
              <a:avLst/>
              <a:gdLst/>
              <a:ahLst/>
              <a:cxnLst/>
              <a:rect l="l" t="t" r="r" b="b"/>
              <a:pathLst>
                <a:path w="2068" h="1446" extrusionOk="0">
                  <a:moveTo>
                    <a:pt x="65" y="1"/>
                  </a:moveTo>
                  <a:cubicBezTo>
                    <a:pt x="56" y="1"/>
                    <a:pt x="46" y="3"/>
                    <a:pt x="37" y="9"/>
                  </a:cubicBezTo>
                  <a:cubicBezTo>
                    <a:pt x="12" y="26"/>
                    <a:pt x="1" y="59"/>
                    <a:pt x="17" y="87"/>
                  </a:cubicBezTo>
                  <a:cubicBezTo>
                    <a:pt x="221" y="416"/>
                    <a:pt x="520" y="709"/>
                    <a:pt x="905" y="946"/>
                  </a:cubicBezTo>
                  <a:cubicBezTo>
                    <a:pt x="1256" y="1167"/>
                    <a:pt x="1647" y="1320"/>
                    <a:pt x="1984" y="1443"/>
                  </a:cubicBezTo>
                  <a:cubicBezTo>
                    <a:pt x="1993" y="1443"/>
                    <a:pt x="1998" y="1446"/>
                    <a:pt x="2006" y="1446"/>
                  </a:cubicBezTo>
                  <a:cubicBezTo>
                    <a:pt x="2029" y="1446"/>
                    <a:pt x="2051" y="1432"/>
                    <a:pt x="2054" y="1407"/>
                  </a:cubicBezTo>
                  <a:cubicBezTo>
                    <a:pt x="2068" y="1379"/>
                    <a:pt x="2051" y="1348"/>
                    <a:pt x="2023" y="1337"/>
                  </a:cubicBezTo>
                  <a:cubicBezTo>
                    <a:pt x="1688" y="1217"/>
                    <a:pt x="1303" y="1066"/>
                    <a:pt x="960" y="854"/>
                  </a:cubicBezTo>
                  <a:cubicBezTo>
                    <a:pt x="595" y="623"/>
                    <a:pt x="305" y="346"/>
                    <a:pt x="112" y="26"/>
                  </a:cubicBezTo>
                  <a:cubicBezTo>
                    <a:pt x="101" y="11"/>
                    <a:pt x="84" y="1"/>
                    <a:pt x="6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52"/>
            <p:cNvSpPr/>
            <p:nvPr/>
          </p:nvSpPr>
          <p:spPr>
            <a:xfrm>
              <a:off x="2052560" y="3449924"/>
              <a:ext cx="182111" cy="238389"/>
            </a:xfrm>
            <a:custGeom>
              <a:avLst/>
              <a:gdLst/>
              <a:ahLst/>
              <a:cxnLst/>
              <a:rect l="l" t="t" r="r" b="b"/>
              <a:pathLst>
                <a:path w="1783" h="2334" extrusionOk="0">
                  <a:moveTo>
                    <a:pt x="1722" y="0"/>
                  </a:moveTo>
                  <a:cubicBezTo>
                    <a:pt x="1697" y="0"/>
                    <a:pt x="1673" y="17"/>
                    <a:pt x="1666" y="46"/>
                  </a:cubicBezTo>
                  <a:cubicBezTo>
                    <a:pt x="1551" y="517"/>
                    <a:pt x="1256" y="919"/>
                    <a:pt x="977" y="1248"/>
                  </a:cubicBezTo>
                  <a:cubicBezTo>
                    <a:pt x="681" y="1600"/>
                    <a:pt x="360" y="1932"/>
                    <a:pt x="25" y="2239"/>
                  </a:cubicBezTo>
                  <a:cubicBezTo>
                    <a:pt x="0" y="2255"/>
                    <a:pt x="0" y="2292"/>
                    <a:pt x="20" y="2314"/>
                  </a:cubicBezTo>
                  <a:cubicBezTo>
                    <a:pt x="31" y="2325"/>
                    <a:pt x="48" y="2334"/>
                    <a:pt x="62" y="2334"/>
                  </a:cubicBezTo>
                  <a:cubicBezTo>
                    <a:pt x="76" y="2334"/>
                    <a:pt x="89" y="2328"/>
                    <a:pt x="101" y="2320"/>
                  </a:cubicBezTo>
                  <a:cubicBezTo>
                    <a:pt x="438" y="2007"/>
                    <a:pt x="765" y="1672"/>
                    <a:pt x="1063" y="1318"/>
                  </a:cubicBezTo>
                  <a:cubicBezTo>
                    <a:pt x="1350" y="978"/>
                    <a:pt x="1657" y="565"/>
                    <a:pt x="1774" y="68"/>
                  </a:cubicBezTo>
                  <a:cubicBezTo>
                    <a:pt x="1783" y="40"/>
                    <a:pt x="1763" y="10"/>
                    <a:pt x="1733" y="1"/>
                  </a:cubicBezTo>
                  <a:cubicBezTo>
                    <a:pt x="1729" y="1"/>
                    <a:pt x="1726" y="0"/>
                    <a:pt x="172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52"/>
            <p:cNvSpPr/>
            <p:nvPr/>
          </p:nvSpPr>
          <p:spPr>
            <a:xfrm>
              <a:off x="2112616" y="3454826"/>
              <a:ext cx="144320" cy="284759"/>
            </a:xfrm>
            <a:custGeom>
              <a:avLst/>
              <a:gdLst/>
              <a:ahLst/>
              <a:cxnLst/>
              <a:rect l="l" t="t" r="r" b="b"/>
              <a:pathLst>
                <a:path w="1413" h="2788" extrusionOk="0">
                  <a:moveTo>
                    <a:pt x="1356" y="0"/>
                  </a:moveTo>
                  <a:cubicBezTo>
                    <a:pt x="1325" y="0"/>
                    <a:pt x="1301" y="19"/>
                    <a:pt x="1298" y="48"/>
                  </a:cubicBezTo>
                  <a:cubicBezTo>
                    <a:pt x="1161" y="1078"/>
                    <a:pt x="556" y="1940"/>
                    <a:pt x="18" y="2698"/>
                  </a:cubicBezTo>
                  <a:cubicBezTo>
                    <a:pt x="1" y="2724"/>
                    <a:pt x="9" y="2760"/>
                    <a:pt x="32" y="2777"/>
                  </a:cubicBezTo>
                  <a:cubicBezTo>
                    <a:pt x="43" y="2782"/>
                    <a:pt x="54" y="2788"/>
                    <a:pt x="65" y="2788"/>
                  </a:cubicBezTo>
                  <a:cubicBezTo>
                    <a:pt x="79" y="2788"/>
                    <a:pt x="96" y="2779"/>
                    <a:pt x="112" y="2763"/>
                  </a:cubicBezTo>
                  <a:cubicBezTo>
                    <a:pt x="629" y="2032"/>
                    <a:pt x="1270" y="1119"/>
                    <a:pt x="1410" y="62"/>
                  </a:cubicBezTo>
                  <a:cubicBezTo>
                    <a:pt x="1412" y="31"/>
                    <a:pt x="1393" y="3"/>
                    <a:pt x="1362" y="1"/>
                  </a:cubicBezTo>
                  <a:cubicBezTo>
                    <a:pt x="1360" y="1"/>
                    <a:pt x="1358" y="0"/>
                    <a:pt x="135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52"/>
            <p:cNvSpPr/>
            <p:nvPr/>
          </p:nvSpPr>
          <p:spPr>
            <a:xfrm>
              <a:off x="1980452" y="3395179"/>
              <a:ext cx="233486" cy="142073"/>
            </a:xfrm>
            <a:custGeom>
              <a:avLst/>
              <a:gdLst/>
              <a:ahLst/>
              <a:cxnLst/>
              <a:rect l="l" t="t" r="r" b="b"/>
              <a:pathLst>
                <a:path w="2286" h="1391" extrusionOk="0">
                  <a:moveTo>
                    <a:pt x="2220" y="0"/>
                  </a:moveTo>
                  <a:cubicBezTo>
                    <a:pt x="2209" y="0"/>
                    <a:pt x="2199" y="3"/>
                    <a:pt x="2190" y="10"/>
                  </a:cubicBezTo>
                  <a:cubicBezTo>
                    <a:pt x="1485" y="445"/>
                    <a:pt x="759" y="875"/>
                    <a:pt x="37" y="1285"/>
                  </a:cubicBezTo>
                  <a:cubicBezTo>
                    <a:pt x="9" y="1299"/>
                    <a:pt x="0" y="1335"/>
                    <a:pt x="14" y="1363"/>
                  </a:cubicBezTo>
                  <a:cubicBezTo>
                    <a:pt x="25" y="1380"/>
                    <a:pt x="42" y="1391"/>
                    <a:pt x="65" y="1391"/>
                  </a:cubicBezTo>
                  <a:cubicBezTo>
                    <a:pt x="70" y="1391"/>
                    <a:pt x="81" y="1391"/>
                    <a:pt x="92" y="1380"/>
                  </a:cubicBezTo>
                  <a:cubicBezTo>
                    <a:pt x="815" y="967"/>
                    <a:pt x="1540" y="534"/>
                    <a:pt x="2252" y="102"/>
                  </a:cubicBezTo>
                  <a:cubicBezTo>
                    <a:pt x="2274" y="85"/>
                    <a:pt x="2285" y="52"/>
                    <a:pt x="2268" y="27"/>
                  </a:cubicBezTo>
                  <a:cubicBezTo>
                    <a:pt x="2258" y="10"/>
                    <a:pt x="2239" y="0"/>
                    <a:pt x="222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52"/>
            <p:cNvSpPr/>
            <p:nvPr/>
          </p:nvSpPr>
          <p:spPr>
            <a:xfrm>
              <a:off x="1980145" y="3424492"/>
              <a:ext cx="236040" cy="159845"/>
            </a:xfrm>
            <a:custGeom>
              <a:avLst/>
              <a:gdLst/>
              <a:ahLst/>
              <a:cxnLst/>
              <a:rect l="l" t="t" r="r" b="b"/>
              <a:pathLst>
                <a:path w="2311" h="1565" extrusionOk="0">
                  <a:moveTo>
                    <a:pt x="2249" y="1"/>
                  </a:moveTo>
                  <a:cubicBezTo>
                    <a:pt x="2236" y="1"/>
                    <a:pt x="2223" y="6"/>
                    <a:pt x="2213" y="16"/>
                  </a:cubicBezTo>
                  <a:cubicBezTo>
                    <a:pt x="1535" y="577"/>
                    <a:pt x="801" y="1062"/>
                    <a:pt x="40" y="1458"/>
                  </a:cubicBezTo>
                  <a:cubicBezTo>
                    <a:pt x="12" y="1469"/>
                    <a:pt x="1" y="1503"/>
                    <a:pt x="15" y="1531"/>
                  </a:cubicBezTo>
                  <a:cubicBezTo>
                    <a:pt x="26" y="1553"/>
                    <a:pt x="42" y="1564"/>
                    <a:pt x="62" y="1564"/>
                  </a:cubicBezTo>
                  <a:cubicBezTo>
                    <a:pt x="73" y="1564"/>
                    <a:pt x="81" y="1559"/>
                    <a:pt x="87" y="1556"/>
                  </a:cubicBezTo>
                  <a:cubicBezTo>
                    <a:pt x="860" y="1154"/>
                    <a:pt x="1596" y="663"/>
                    <a:pt x="2283" y="100"/>
                  </a:cubicBezTo>
                  <a:cubicBezTo>
                    <a:pt x="2305" y="80"/>
                    <a:pt x="2311" y="47"/>
                    <a:pt x="2288" y="22"/>
                  </a:cubicBezTo>
                  <a:cubicBezTo>
                    <a:pt x="2279" y="8"/>
                    <a:pt x="2264" y="1"/>
                    <a:pt x="22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52"/>
            <p:cNvSpPr/>
            <p:nvPr/>
          </p:nvSpPr>
          <p:spPr>
            <a:xfrm>
              <a:off x="2289312" y="3329607"/>
              <a:ext cx="266783" cy="27577"/>
            </a:xfrm>
            <a:custGeom>
              <a:avLst/>
              <a:gdLst/>
              <a:ahLst/>
              <a:cxnLst/>
              <a:rect l="l" t="t" r="r" b="b"/>
              <a:pathLst>
                <a:path w="2612" h="270" extrusionOk="0">
                  <a:moveTo>
                    <a:pt x="2540" y="0"/>
                  </a:moveTo>
                  <a:cubicBezTo>
                    <a:pt x="2513" y="0"/>
                    <a:pt x="2488" y="20"/>
                    <a:pt x="2481" y="44"/>
                  </a:cubicBezTo>
                  <a:cubicBezTo>
                    <a:pt x="2252" y="94"/>
                    <a:pt x="2020" y="108"/>
                    <a:pt x="1803" y="122"/>
                  </a:cubicBezTo>
                  <a:cubicBezTo>
                    <a:pt x="1404" y="145"/>
                    <a:pt x="1001" y="158"/>
                    <a:pt x="599" y="158"/>
                  </a:cubicBezTo>
                  <a:cubicBezTo>
                    <a:pt x="419" y="158"/>
                    <a:pt x="239" y="155"/>
                    <a:pt x="59" y="150"/>
                  </a:cubicBezTo>
                  <a:cubicBezTo>
                    <a:pt x="26" y="150"/>
                    <a:pt x="3" y="172"/>
                    <a:pt x="0" y="203"/>
                  </a:cubicBezTo>
                  <a:cubicBezTo>
                    <a:pt x="0" y="236"/>
                    <a:pt x="26" y="264"/>
                    <a:pt x="56" y="264"/>
                  </a:cubicBezTo>
                  <a:cubicBezTo>
                    <a:pt x="238" y="267"/>
                    <a:pt x="419" y="270"/>
                    <a:pt x="603" y="270"/>
                  </a:cubicBezTo>
                  <a:cubicBezTo>
                    <a:pt x="1005" y="270"/>
                    <a:pt x="1407" y="256"/>
                    <a:pt x="1811" y="234"/>
                  </a:cubicBezTo>
                  <a:cubicBezTo>
                    <a:pt x="2040" y="220"/>
                    <a:pt x="2288" y="200"/>
                    <a:pt x="2534" y="144"/>
                  </a:cubicBezTo>
                  <a:cubicBezTo>
                    <a:pt x="2581" y="133"/>
                    <a:pt x="2612" y="100"/>
                    <a:pt x="2609" y="61"/>
                  </a:cubicBezTo>
                  <a:cubicBezTo>
                    <a:pt x="2606" y="38"/>
                    <a:pt x="2581" y="5"/>
                    <a:pt x="2553" y="2"/>
                  </a:cubicBezTo>
                  <a:cubicBezTo>
                    <a:pt x="2549" y="1"/>
                    <a:pt x="2544" y="0"/>
                    <a:pt x="254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52"/>
            <p:cNvSpPr/>
            <p:nvPr/>
          </p:nvSpPr>
          <p:spPr>
            <a:xfrm>
              <a:off x="2277668" y="3265057"/>
              <a:ext cx="292113" cy="63632"/>
            </a:xfrm>
            <a:custGeom>
              <a:avLst/>
              <a:gdLst/>
              <a:ahLst/>
              <a:cxnLst/>
              <a:rect l="l" t="t" r="r" b="b"/>
              <a:pathLst>
                <a:path w="2860" h="623" extrusionOk="0">
                  <a:moveTo>
                    <a:pt x="2798" y="0"/>
                  </a:moveTo>
                  <a:cubicBezTo>
                    <a:pt x="2790" y="0"/>
                    <a:pt x="2781" y="2"/>
                    <a:pt x="2773" y="6"/>
                  </a:cubicBezTo>
                  <a:cubicBezTo>
                    <a:pt x="2089" y="341"/>
                    <a:pt x="1350" y="511"/>
                    <a:pt x="608" y="511"/>
                  </a:cubicBezTo>
                  <a:cubicBezTo>
                    <a:pt x="428" y="511"/>
                    <a:pt x="247" y="501"/>
                    <a:pt x="67" y="481"/>
                  </a:cubicBezTo>
                  <a:cubicBezTo>
                    <a:pt x="65" y="480"/>
                    <a:pt x="63" y="480"/>
                    <a:pt x="60" y="480"/>
                  </a:cubicBezTo>
                  <a:cubicBezTo>
                    <a:pt x="28" y="480"/>
                    <a:pt x="6" y="499"/>
                    <a:pt x="3" y="531"/>
                  </a:cubicBezTo>
                  <a:cubicBezTo>
                    <a:pt x="0" y="561"/>
                    <a:pt x="20" y="589"/>
                    <a:pt x="53" y="592"/>
                  </a:cubicBezTo>
                  <a:cubicBezTo>
                    <a:pt x="237" y="614"/>
                    <a:pt x="421" y="623"/>
                    <a:pt x="605" y="623"/>
                  </a:cubicBezTo>
                  <a:cubicBezTo>
                    <a:pt x="1367" y="623"/>
                    <a:pt x="2120" y="447"/>
                    <a:pt x="2821" y="104"/>
                  </a:cubicBezTo>
                  <a:cubicBezTo>
                    <a:pt x="2848" y="93"/>
                    <a:pt x="2860" y="59"/>
                    <a:pt x="2846" y="31"/>
                  </a:cubicBezTo>
                  <a:cubicBezTo>
                    <a:pt x="2838" y="12"/>
                    <a:pt x="2819" y="0"/>
                    <a:pt x="27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52"/>
            <p:cNvSpPr/>
            <p:nvPr/>
          </p:nvSpPr>
          <p:spPr>
            <a:xfrm>
              <a:off x="1944500" y="3353609"/>
              <a:ext cx="264025" cy="51784"/>
            </a:xfrm>
            <a:custGeom>
              <a:avLst/>
              <a:gdLst/>
              <a:ahLst/>
              <a:cxnLst/>
              <a:rect l="l" t="t" r="r" b="b"/>
              <a:pathLst>
                <a:path w="2585" h="507" extrusionOk="0">
                  <a:moveTo>
                    <a:pt x="2521" y="1"/>
                  </a:moveTo>
                  <a:cubicBezTo>
                    <a:pt x="2515" y="1"/>
                    <a:pt x="2509" y="2"/>
                    <a:pt x="2503" y="4"/>
                  </a:cubicBezTo>
                  <a:cubicBezTo>
                    <a:pt x="1912" y="189"/>
                    <a:pt x="1256" y="394"/>
                    <a:pt x="602" y="394"/>
                  </a:cubicBezTo>
                  <a:cubicBezTo>
                    <a:pt x="425" y="394"/>
                    <a:pt x="248" y="379"/>
                    <a:pt x="73" y="344"/>
                  </a:cubicBezTo>
                  <a:cubicBezTo>
                    <a:pt x="69" y="343"/>
                    <a:pt x="64" y="343"/>
                    <a:pt x="59" y="343"/>
                  </a:cubicBezTo>
                  <a:cubicBezTo>
                    <a:pt x="34" y="343"/>
                    <a:pt x="14" y="360"/>
                    <a:pt x="9" y="386"/>
                  </a:cubicBezTo>
                  <a:cubicBezTo>
                    <a:pt x="1" y="420"/>
                    <a:pt x="23" y="448"/>
                    <a:pt x="54" y="453"/>
                  </a:cubicBezTo>
                  <a:cubicBezTo>
                    <a:pt x="235" y="492"/>
                    <a:pt x="419" y="506"/>
                    <a:pt x="601" y="506"/>
                  </a:cubicBezTo>
                  <a:cubicBezTo>
                    <a:pt x="1273" y="506"/>
                    <a:pt x="1940" y="297"/>
                    <a:pt x="2540" y="107"/>
                  </a:cubicBezTo>
                  <a:cubicBezTo>
                    <a:pt x="2567" y="99"/>
                    <a:pt x="2584" y="65"/>
                    <a:pt x="2573" y="38"/>
                  </a:cubicBezTo>
                  <a:cubicBezTo>
                    <a:pt x="2566" y="17"/>
                    <a:pt x="2545" y="1"/>
                    <a:pt x="25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52"/>
            <p:cNvSpPr/>
            <p:nvPr/>
          </p:nvSpPr>
          <p:spPr>
            <a:xfrm>
              <a:off x="1935409" y="3282829"/>
              <a:ext cx="292726" cy="57299"/>
            </a:xfrm>
            <a:custGeom>
              <a:avLst/>
              <a:gdLst/>
              <a:ahLst/>
              <a:cxnLst/>
              <a:rect l="l" t="t" r="r" b="b"/>
              <a:pathLst>
                <a:path w="2866" h="561" extrusionOk="0">
                  <a:moveTo>
                    <a:pt x="59" y="1"/>
                  </a:moveTo>
                  <a:cubicBezTo>
                    <a:pt x="39" y="1"/>
                    <a:pt x="21" y="9"/>
                    <a:pt x="12" y="28"/>
                  </a:cubicBezTo>
                  <a:cubicBezTo>
                    <a:pt x="1" y="55"/>
                    <a:pt x="6" y="92"/>
                    <a:pt x="34" y="106"/>
                  </a:cubicBezTo>
                  <a:cubicBezTo>
                    <a:pt x="589" y="404"/>
                    <a:pt x="1214" y="560"/>
                    <a:pt x="1833" y="560"/>
                  </a:cubicBezTo>
                  <a:cubicBezTo>
                    <a:pt x="2165" y="560"/>
                    <a:pt x="2492" y="519"/>
                    <a:pt x="2815" y="432"/>
                  </a:cubicBezTo>
                  <a:cubicBezTo>
                    <a:pt x="2843" y="421"/>
                    <a:pt x="2866" y="390"/>
                    <a:pt x="2855" y="362"/>
                  </a:cubicBezTo>
                  <a:cubicBezTo>
                    <a:pt x="2845" y="339"/>
                    <a:pt x="2822" y="321"/>
                    <a:pt x="2798" y="321"/>
                  </a:cubicBezTo>
                  <a:cubicBezTo>
                    <a:pt x="2794" y="321"/>
                    <a:pt x="2789" y="322"/>
                    <a:pt x="2785" y="323"/>
                  </a:cubicBezTo>
                  <a:cubicBezTo>
                    <a:pt x="2476" y="409"/>
                    <a:pt x="2156" y="452"/>
                    <a:pt x="1836" y="452"/>
                  </a:cubicBezTo>
                  <a:cubicBezTo>
                    <a:pt x="1233" y="452"/>
                    <a:pt x="627" y="301"/>
                    <a:pt x="90" y="8"/>
                  </a:cubicBezTo>
                  <a:cubicBezTo>
                    <a:pt x="80" y="3"/>
                    <a:pt x="69" y="1"/>
                    <a:pt x="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52"/>
            <p:cNvSpPr/>
            <p:nvPr/>
          </p:nvSpPr>
          <p:spPr>
            <a:xfrm>
              <a:off x="1985252" y="3113691"/>
              <a:ext cx="246049" cy="197942"/>
            </a:xfrm>
            <a:custGeom>
              <a:avLst/>
              <a:gdLst/>
              <a:ahLst/>
              <a:cxnLst/>
              <a:rect l="l" t="t" r="r" b="b"/>
              <a:pathLst>
                <a:path w="2409" h="1938" extrusionOk="0">
                  <a:moveTo>
                    <a:pt x="61" y="0"/>
                  </a:moveTo>
                  <a:cubicBezTo>
                    <a:pt x="51" y="0"/>
                    <a:pt x="40" y="3"/>
                    <a:pt x="31" y="10"/>
                  </a:cubicBezTo>
                  <a:cubicBezTo>
                    <a:pt x="6" y="26"/>
                    <a:pt x="1" y="63"/>
                    <a:pt x="18" y="88"/>
                  </a:cubicBezTo>
                  <a:cubicBezTo>
                    <a:pt x="606" y="928"/>
                    <a:pt x="1426" y="1583"/>
                    <a:pt x="2325" y="1935"/>
                  </a:cubicBezTo>
                  <a:cubicBezTo>
                    <a:pt x="2333" y="1935"/>
                    <a:pt x="2339" y="1937"/>
                    <a:pt x="2347" y="1937"/>
                  </a:cubicBezTo>
                  <a:cubicBezTo>
                    <a:pt x="2372" y="1937"/>
                    <a:pt x="2392" y="1929"/>
                    <a:pt x="2394" y="1904"/>
                  </a:cubicBezTo>
                  <a:cubicBezTo>
                    <a:pt x="2408" y="1873"/>
                    <a:pt x="2392" y="1840"/>
                    <a:pt x="2364" y="1831"/>
                  </a:cubicBezTo>
                  <a:cubicBezTo>
                    <a:pt x="1485" y="1485"/>
                    <a:pt x="681" y="844"/>
                    <a:pt x="107" y="24"/>
                  </a:cubicBezTo>
                  <a:cubicBezTo>
                    <a:pt x="96" y="8"/>
                    <a:pt x="79" y="0"/>
                    <a:pt x="6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52"/>
            <p:cNvSpPr/>
            <p:nvPr/>
          </p:nvSpPr>
          <p:spPr>
            <a:xfrm>
              <a:off x="2050211" y="3108584"/>
              <a:ext cx="179047" cy="184767"/>
            </a:xfrm>
            <a:custGeom>
              <a:avLst/>
              <a:gdLst/>
              <a:ahLst/>
              <a:cxnLst/>
              <a:rect l="l" t="t" r="r" b="b"/>
              <a:pathLst>
                <a:path w="1753" h="1809" extrusionOk="0">
                  <a:moveTo>
                    <a:pt x="64" y="0"/>
                  </a:moveTo>
                  <a:cubicBezTo>
                    <a:pt x="55" y="0"/>
                    <a:pt x="46" y="2"/>
                    <a:pt x="37" y="7"/>
                  </a:cubicBezTo>
                  <a:cubicBezTo>
                    <a:pt x="9" y="21"/>
                    <a:pt x="1" y="57"/>
                    <a:pt x="15" y="85"/>
                  </a:cubicBezTo>
                  <a:cubicBezTo>
                    <a:pt x="419" y="807"/>
                    <a:pt x="988" y="1399"/>
                    <a:pt x="1658" y="1803"/>
                  </a:cubicBezTo>
                  <a:cubicBezTo>
                    <a:pt x="1666" y="1806"/>
                    <a:pt x="1675" y="1809"/>
                    <a:pt x="1686" y="1809"/>
                  </a:cubicBezTo>
                  <a:cubicBezTo>
                    <a:pt x="1703" y="1809"/>
                    <a:pt x="1725" y="1803"/>
                    <a:pt x="1736" y="1781"/>
                  </a:cubicBezTo>
                  <a:cubicBezTo>
                    <a:pt x="1753" y="1759"/>
                    <a:pt x="1744" y="1722"/>
                    <a:pt x="1717" y="1706"/>
                  </a:cubicBezTo>
                  <a:cubicBezTo>
                    <a:pt x="1067" y="1312"/>
                    <a:pt x="511" y="732"/>
                    <a:pt x="112" y="29"/>
                  </a:cubicBezTo>
                  <a:cubicBezTo>
                    <a:pt x="101" y="10"/>
                    <a:pt x="83" y="0"/>
                    <a:pt x="6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52"/>
            <p:cNvSpPr/>
            <p:nvPr/>
          </p:nvSpPr>
          <p:spPr>
            <a:xfrm>
              <a:off x="2145095" y="3039029"/>
              <a:ext cx="115518" cy="290581"/>
            </a:xfrm>
            <a:custGeom>
              <a:avLst/>
              <a:gdLst/>
              <a:ahLst/>
              <a:cxnLst/>
              <a:rect l="l" t="t" r="r" b="b"/>
              <a:pathLst>
                <a:path w="1131" h="2845" extrusionOk="0">
                  <a:moveTo>
                    <a:pt x="64" y="0"/>
                  </a:moveTo>
                  <a:cubicBezTo>
                    <a:pt x="61" y="0"/>
                    <a:pt x="57" y="1"/>
                    <a:pt x="54" y="1"/>
                  </a:cubicBezTo>
                  <a:cubicBezTo>
                    <a:pt x="20" y="4"/>
                    <a:pt x="1" y="32"/>
                    <a:pt x="6" y="66"/>
                  </a:cubicBezTo>
                  <a:cubicBezTo>
                    <a:pt x="179" y="1042"/>
                    <a:pt x="528" y="1993"/>
                    <a:pt x="1022" y="2816"/>
                  </a:cubicBezTo>
                  <a:cubicBezTo>
                    <a:pt x="1033" y="2833"/>
                    <a:pt x="1053" y="2844"/>
                    <a:pt x="1072" y="2844"/>
                  </a:cubicBezTo>
                  <a:cubicBezTo>
                    <a:pt x="1081" y="2844"/>
                    <a:pt x="1092" y="2839"/>
                    <a:pt x="1092" y="2836"/>
                  </a:cubicBezTo>
                  <a:cubicBezTo>
                    <a:pt x="1120" y="2819"/>
                    <a:pt x="1131" y="2788"/>
                    <a:pt x="1114" y="2760"/>
                  </a:cubicBezTo>
                  <a:cubicBezTo>
                    <a:pt x="626" y="1949"/>
                    <a:pt x="280" y="1009"/>
                    <a:pt x="115" y="46"/>
                  </a:cubicBezTo>
                  <a:cubicBezTo>
                    <a:pt x="113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52"/>
            <p:cNvSpPr/>
            <p:nvPr/>
          </p:nvSpPr>
          <p:spPr>
            <a:xfrm>
              <a:off x="2276749" y="3033105"/>
              <a:ext cx="180171" cy="282512"/>
            </a:xfrm>
            <a:custGeom>
              <a:avLst/>
              <a:gdLst/>
              <a:ahLst/>
              <a:cxnLst/>
              <a:rect l="l" t="t" r="r" b="b"/>
              <a:pathLst>
                <a:path w="1764" h="2766" extrusionOk="0">
                  <a:moveTo>
                    <a:pt x="581" y="0"/>
                  </a:moveTo>
                  <a:cubicBezTo>
                    <a:pt x="558" y="0"/>
                    <a:pt x="537" y="17"/>
                    <a:pt x="528" y="37"/>
                  </a:cubicBezTo>
                  <a:cubicBezTo>
                    <a:pt x="235" y="896"/>
                    <a:pt x="57" y="1792"/>
                    <a:pt x="1" y="2704"/>
                  </a:cubicBezTo>
                  <a:cubicBezTo>
                    <a:pt x="1" y="2732"/>
                    <a:pt x="20" y="2754"/>
                    <a:pt x="48" y="2763"/>
                  </a:cubicBezTo>
                  <a:cubicBezTo>
                    <a:pt x="51" y="2765"/>
                    <a:pt x="57" y="2765"/>
                    <a:pt x="62" y="2765"/>
                  </a:cubicBezTo>
                  <a:cubicBezTo>
                    <a:pt x="84" y="2765"/>
                    <a:pt x="104" y="2752"/>
                    <a:pt x="107" y="2721"/>
                  </a:cubicBezTo>
                  <a:cubicBezTo>
                    <a:pt x="461" y="1856"/>
                    <a:pt x="1027" y="1005"/>
                    <a:pt x="1742" y="252"/>
                  </a:cubicBezTo>
                  <a:cubicBezTo>
                    <a:pt x="1764" y="230"/>
                    <a:pt x="1758" y="196"/>
                    <a:pt x="1739" y="174"/>
                  </a:cubicBezTo>
                  <a:cubicBezTo>
                    <a:pt x="1728" y="165"/>
                    <a:pt x="1716" y="160"/>
                    <a:pt x="1703" y="160"/>
                  </a:cubicBezTo>
                  <a:cubicBezTo>
                    <a:pt x="1688" y="160"/>
                    <a:pt x="1673" y="166"/>
                    <a:pt x="1661" y="177"/>
                  </a:cubicBezTo>
                  <a:cubicBezTo>
                    <a:pt x="1019" y="852"/>
                    <a:pt x="500" y="1608"/>
                    <a:pt x="137" y="2378"/>
                  </a:cubicBezTo>
                  <a:cubicBezTo>
                    <a:pt x="216" y="1591"/>
                    <a:pt x="377" y="815"/>
                    <a:pt x="634" y="73"/>
                  </a:cubicBezTo>
                  <a:cubicBezTo>
                    <a:pt x="642" y="45"/>
                    <a:pt x="626" y="15"/>
                    <a:pt x="598" y="4"/>
                  </a:cubicBezTo>
                  <a:cubicBezTo>
                    <a:pt x="592" y="1"/>
                    <a:pt x="587" y="0"/>
                    <a:pt x="58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52"/>
            <p:cNvSpPr/>
            <p:nvPr/>
          </p:nvSpPr>
          <p:spPr>
            <a:xfrm>
              <a:off x="2202394" y="3044136"/>
              <a:ext cx="69045" cy="279448"/>
            </a:xfrm>
            <a:custGeom>
              <a:avLst/>
              <a:gdLst/>
              <a:ahLst/>
              <a:cxnLst/>
              <a:rect l="l" t="t" r="r" b="b"/>
              <a:pathLst>
                <a:path w="676" h="2736" extrusionOk="0">
                  <a:moveTo>
                    <a:pt x="63" y="1"/>
                  </a:moveTo>
                  <a:cubicBezTo>
                    <a:pt x="60" y="1"/>
                    <a:pt x="57" y="1"/>
                    <a:pt x="54" y="2"/>
                  </a:cubicBezTo>
                  <a:cubicBezTo>
                    <a:pt x="23" y="4"/>
                    <a:pt x="1" y="32"/>
                    <a:pt x="3" y="63"/>
                  </a:cubicBezTo>
                  <a:cubicBezTo>
                    <a:pt x="29" y="281"/>
                    <a:pt x="42" y="495"/>
                    <a:pt x="56" y="707"/>
                  </a:cubicBezTo>
                  <a:cubicBezTo>
                    <a:pt x="70" y="945"/>
                    <a:pt x="84" y="1190"/>
                    <a:pt x="115" y="1430"/>
                  </a:cubicBezTo>
                  <a:cubicBezTo>
                    <a:pt x="185" y="1982"/>
                    <a:pt x="335" y="2401"/>
                    <a:pt x="570" y="2713"/>
                  </a:cubicBezTo>
                  <a:cubicBezTo>
                    <a:pt x="581" y="2727"/>
                    <a:pt x="598" y="2736"/>
                    <a:pt x="614" y="2736"/>
                  </a:cubicBezTo>
                  <a:cubicBezTo>
                    <a:pt x="628" y="2736"/>
                    <a:pt x="639" y="2730"/>
                    <a:pt x="648" y="2722"/>
                  </a:cubicBezTo>
                  <a:cubicBezTo>
                    <a:pt x="673" y="2702"/>
                    <a:pt x="676" y="2669"/>
                    <a:pt x="659" y="2644"/>
                  </a:cubicBezTo>
                  <a:cubicBezTo>
                    <a:pt x="436" y="2348"/>
                    <a:pt x="296" y="1946"/>
                    <a:pt x="227" y="1413"/>
                  </a:cubicBezTo>
                  <a:cubicBezTo>
                    <a:pt x="196" y="1176"/>
                    <a:pt x="182" y="931"/>
                    <a:pt x="168" y="699"/>
                  </a:cubicBezTo>
                  <a:cubicBezTo>
                    <a:pt x="154" y="490"/>
                    <a:pt x="140" y="267"/>
                    <a:pt x="115" y="49"/>
                  </a:cubicBezTo>
                  <a:cubicBezTo>
                    <a:pt x="112" y="22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52"/>
            <p:cNvSpPr/>
            <p:nvPr/>
          </p:nvSpPr>
          <p:spPr>
            <a:xfrm>
              <a:off x="2133758" y="3237991"/>
              <a:ext cx="232056" cy="281389"/>
            </a:xfrm>
            <a:custGeom>
              <a:avLst/>
              <a:gdLst/>
              <a:ahLst/>
              <a:cxnLst/>
              <a:rect l="l" t="t" r="r" b="b"/>
              <a:pathLst>
                <a:path w="2272" h="2755" extrusionOk="0">
                  <a:moveTo>
                    <a:pt x="8" y="1757"/>
                  </a:moveTo>
                  <a:cubicBezTo>
                    <a:pt x="5" y="1758"/>
                    <a:pt x="3" y="1760"/>
                    <a:pt x="0" y="1761"/>
                  </a:cubicBezTo>
                  <a:cubicBezTo>
                    <a:pt x="3" y="1760"/>
                    <a:pt x="5" y="1758"/>
                    <a:pt x="8" y="1757"/>
                  </a:cubicBezTo>
                  <a:close/>
                  <a:moveTo>
                    <a:pt x="1325" y="1"/>
                  </a:moveTo>
                  <a:cubicBezTo>
                    <a:pt x="1278" y="160"/>
                    <a:pt x="1200" y="341"/>
                    <a:pt x="1049" y="383"/>
                  </a:cubicBezTo>
                  <a:cubicBezTo>
                    <a:pt x="1029" y="388"/>
                    <a:pt x="1010" y="390"/>
                    <a:pt x="990" y="390"/>
                  </a:cubicBezTo>
                  <a:cubicBezTo>
                    <a:pt x="889" y="390"/>
                    <a:pt x="792" y="329"/>
                    <a:pt x="703" y="266"/>
                  </a:cubicBezTo>
                  <a:cubicBezTo>
                    <a:pt x="656" y="229"/>
                    <a:pt x="603" y="196"/>
                    <a:pt x="555" y="160"/>
                  </a:cubicBezTo>
                  <a:lnTo>
                    <a:pt x="555" y="160"/>
                  </a:lnTo>
                  <a:cubicBezTo>
                    <a:pt x="572" y="280"/>
                    <a:pt x="541" y="383"/>
                    <a:pt x="461" y="464"/>
                  </a:cubicBezTo>
                  <a:cubicBezTo>
                    <a:pt x="382" y="542"/>
                    <a:pt x="349" y="592"/>
                    <a:pt x="243" y="623"/>
                  </a:cubicBezTo>
                  <a:cubicBezTo>
                    <a:pt x="433" y="743"/>
                    <a:pt x="500" y="1027"/>
                    <a:pt x="433" y="1256"/>
                  </a:cubicBezTo>
                  <a:cubicBezTo>
                    <a:pt x="367" y="1482"/>
                    <a:pt x="197" y="1653"/>
                    <a:pt x="8" y="1757"/>
                  </a:cubicBezTo>
                  <a:lnTo>
                    <a:pt x="8" y="1757"/>
                  </a:lnTo>
                  <a:cubicBezTo>
                    <a:pt x="25" y="1749"/>
                    <a:pt x="43" y="1745"/>
                    <a:pt x="63" y="1745"/>
                  </a:cubicBezTo>
                  <a:cubicBezTo>
                    <a:pt x="128" y="1745"/>
                    <a:pt x="202" y="1785"/>
                    <a:pt x="263" y="1814"/>
                  </a:cubicBezTo>
                  <a:cubicBezTo>
                    <a:pt x="355" y="1856"/>
                    <a:pt x="449" y="1903"/>
                    <a:pt x="516" y="1987"/>
                  </a:cubicBezTo>
                  <a:cubicBezTo>
                    <a:pt x="642" y="2143"/>
                    <a:pt x="647" y="2405"/>
                    <a:pt x="530" y="2570"/>
                  </a:cubicBezTo>
                  <a:cubicBezTo>
                    <a:pt x="631" y="2498"/>
                    <a:pt x="712" y="2456"/>
                    <a:pt x="829" y="2428"/>
                  </a:cubicBezTo>
                  <a:cubicBezTo>
                    <a:pt x="862" y="2420"/>
                    <a:pt x="895" y="2416"/>
                    <a:pt x="929" y="2416"/>
                  </a:cubicBezTo>
                  <a:cubicBezTo>
                    <a:pt x="1018" y="2416"/>
                    <a:pt x="1105" y="2445"/>
                    <a:pt x="1172" y="2511"/>
                  </a:cubicBezTo>
                  <a:cubicBezTo>
                    <a:pt x="1233" y="2573"/>
                    <a:pt x="1270" y="2665"/>
                    <a:pt x="1289" y="2754"/>
                  </a:cubicBezTo>
                  <a:cubicBezTo>
                    <a:pt x="1289" y="2598"/>
                    <a:pt x="1415" y="2442"/>
                    <a:pt x="1535" y="2361"/>
                  </a:cubicBezTo>
                  <a:cubicBezTo>
                    <a:pt x="1596" y="2319"/>
                    <a:pt x="1668" y="2298"/>
                    <a:pt x="1741" y="2298"/>
                  </a:cubicBezTo>
                  <a:cubicBezTo>
                    <a:pt x="1808" y="2298"/>
                    <a:pt x="1875" y="2315"/>
                    <a:pt x="1936" y="2350"/>
                  </a:cubicBezTo>
                  <a:cubicBezTo>
                    <a:pt x="1825" y="2213"/>
                    <a:pt x="1772" y="1962"/>
                    <a:pt x="1825" y="1789"/>
                  </a:cubicBezTo>
                  <a:cubicBezTo>
                    <a:pt x="1872" y="1637"/>
                    <a:pt x="2006" y="1509"/>
                    <a:pt x="2144" y="1509"/>
                  </a:cubicBezTo>
                  <a:cubicBezTo>
                    <a:pt x="2171" y="1509"/>
                    <a:pt x="2197" y="1513"/>
                    <a:pt x="2224" y="1524"/>
                  </a:cubicBezTo>
                  <a:cubicBezTo>
                    <a:pt x="2121" y="1457"/>
                    <a:pt x="1987" y="1345"/>
                    <a:pt x="1950" y="1223"/>
                  </a:cubicBezTo>
                  <a:cubicBezTo>
                    <a:pt x="1914" y="1108"/>
                    <a:pt x="1942" y="980"/>
                    <a:pt x="1984" y="866"/>
                  </a:cubicBezTo>
                  <a:cubicBezTo>
                    <a:pt x="2051" y="698"/>
                    <a:pt x="2148" y="545"/>
                    <a:pt x="2271" y="422"/>
                  </a:cubicBezTo>
                  <a:lnTo>
                    <a:pt x="2271" y="422"/>
                  </a:lnTo>
                  <a:cubicBezTo>
                    <a:pt x="2190" y="491"/>
                    <a:pt x="2068" y="524"/>
                    <a:pt x="1948" y="524"/>
                  </a:cubicBezTo>
                  <a:cubicBezTo>
                    <a:pt x="1850" y="524"/>
                    <a:pt x="1752" y="502"/>
                    <a:pt x="1677" y="461"/>
                  </a:cubicBezTo>
                  <a:cubicBezTo>
                    <a:pt x="1512" y="369"/>
                    <a:pt x="1392" y="196"/>
                    <a:pt x="1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52"/>
            <p:cNvSpPr/>
            <p:nvPr/>
          </p:nvSpPr>
          <p:spPr>
            <a:xfrm>
              <a:off x="889125" y="1671424"/>
              <a:ext cx="3034709" cy="3034709"/>
            </a:xfrm>
            <a:custGeom>
              <a:avLst/>
              <a:gdLst/>
              <a:ahLst/>
              <a:cxnLst/>
              <a:rect l="l" t="t" r="r" b="b"/>
              <a:pathLst>
                <a:path w="29712" h="29712" extrusionOk="0">
                  <a:moveTo>
                    <a:pt x="14856" y="1524"/>
                  </a:moveTo>
                  <a:cubicBezTo>
                    <a:pt x="22218" y="1524"/>
                    <a:pt x="28189" y="7491"/>
                    <a:pt x="28189" y="14856"/>
                  </a:cubicBezTo>
                  <a:cubicBezTo>
                    <a:pt x="28189" y="22218"/>
                    <a:pt x="22218" y="28188"/>
                    <a:pt x="14856" y="28188"/>
                  </a:cubicBezTo>
                  <a:cubicBezTo>
                    <a:pt x="7497" y="28188"/>
                    <a:pt x="1526" y="22221"/>
                    <a:pt x="1526" y="14856"/>
                  </a:cubicBezTo>
                  <a:cubicBezTo>
                    <a:pt x="1526" y="7491"/>
                    <a:pt x="7491" y="1524"/>
                    <a:pt x="14856" y="1524"/>
                  </a:cubicBezTo>
                  <a:close/>
                  <a:moveTo>
                    <a:pt x="14856" y="0"/>
                  </a:moveTo>
                  <a:cubicBezTo>
                    <a:pt x="6651" y="0"/>
                    <a:pt x="0" y="6651"/>
                    <a:pt x="0" y="14856"/>
                  </a:cubicBezTo>
                  <a:cubicBezTo>
                    <a:pt x="0" y="23061"/>
                    <a:pt x="6651" y="29712"/>
                    <a:pt x="14856" y="29712"/>
                  </a:cubicBezTo>
                  <a:cubicBezTo>
                    <a:pt x="23064" y="29712"/>
                    <a:pt x="29712" y="23061"/>
                    <a:pt x="29712" y="14856"/>
                  </a:cubicBezTo>
                  <a:cubicBezTo>
                    <a:pt x="29712" y="6651"/>
                    <a:pt x="23058" y="0"/>
                    <a:pt x="1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52"/>
            <p:cNvSpPr/>
            <p:nvPr/>
          </p:nvSpPr>
          <p:spPr>
            <a:xfrm>
              <a:off x="966953" y="1749252"/>
              <a:ext cx="2879358" cy="2879358"/>
            </a:xfrm>
            <a:custGeom>
              <a:avLst/>
              <a:gdLst/>
              <a:ahLst/>
              <a:cxnLst/>
              <a:rect l="l" t="t" r="r" b="b"/>
              <a:pathLst>
                <a:path w="28191" h="28191" extrusionOk="0">
                  <a:moveTo>
                    <a:pt x="14094" y="762"/>
                  </a:moveTo>
                  <a:cubicBezTo>
                    <a:pt x="21456" y="762"/>
                    <a:pt x="27427" y="6729"/>
                    <a:pt x="27427" y="14094"/>
                  </a:cubicBezTo>
                  <a:cubicBezTo>
                    <a:pt x="27427" y="21456"/>
                    <a:pt x="21456" y="27426"/>
                    <a:pt x="14094" y="27426"/>
                  </a:cubicBezTo>
                  <a:cubicBezTo>
                    <a:pt x="6735" y="27426"/>
                    <a:pt x="764" y="21459"/>
                    <a:pt x="764" y="14094"/>
                  </a:cubicBezTo>
                  <a:cubicBezTo>
                    <a:pt x="764" y="6729"/>
                    <a:pt x="6729" y="762"/>
                    <a:pt x="14094" y="762"/>
                  </a:cubicBezTo>
                  <a:close/>
                  <a:moveTo>
                    <a:pt x="14094" y="0"/>
                  </a:moveTo>
                  <a:cubicBezTo>
                    <a:pt x="6311" y="0"/>
                    <a:pt x="0" y="6308"/>
                    <a:pt x="0" y="14094"/>
                  </a:cubicBezTo>
                  <a:cubicBezTo>
                    <a:pt x="0" y="21880"/>
                    <a:pt x="6308" y="28191"/>
                    <a:pt x="14094" y="28191"/>
                  </a:cubicBezTo>
                  <a:cubicBezTo>
                    <a:pt x="21878" y="28191"/>
                    <a:pt x="28191" y="21880"/>
                    <a:pt x="28191" y="14094"/>
                  </a:cubicBezTo>
                  <a:cubicBezTo>
                    <a:pt x="28191" y="6311"/>
                    <a:pt x="21878" y="0"/>
                    <a:pt x="1409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52"/>
            <p:cNvSpPr/>
            <p:nvPr/>
          </p:nvSpPr>
          <p:spPr>
            <a:xfrm>
              <a:off x="931001" y="3543991"/>
              <a:ext cx="170263" cy="35442"/>
            </a:xfrm>
            <a:custGeom>
              <a:avLst/>
              <a:gdLst/>
              <a:ahLst/>
              <a:cxnLst/>
              <a:rect l="l" t="t" r="r" b="b"/>
              <a:pathLst>
                <a:path w="1667" h="347" extrusionOk="0">
                  <a:moveTo>
                    <a:pt x="1" y="1"/>
                  </a:moveTo>
                  <a:cubicBezTo>
                    <a:pt x="15" y="62"/>
                    <a:pt x="28" y="124"/>
                    <a:pt x="45" y="182"/>
                  </a:cubicBezTo>
                  <a:cubicBezTo>
                    <a:pt x="210" y="224"/>
                    <a:pt x="377" y="260"/>
                    <a:pt x="547" y="288"/>
                  </a:cubicBezTo>
                  <a:cubicBezTo>
                    <a:pt x="796" y="327"/>
                    <a:pt x="1036" y="347"/>
                    <a:pt x="1270" y="347"/>
                  </a:cubicBezTo>
                  <a:cubicBezTo>
                    <a:pt x="1404" y="347"/>
                    <a:pt x="1538" y="341"/>
                    <a:pt x="1666" y="327"/>
                  </a:cubicBezTo>
                  <a:cubicBezTo>
                    <a:pt x="1649" y="272"/>
                    <a:pt x="1635" y="218"/>
                    <a:pt x="1619" y="165"/>
                  </a:cubicBezTo>
                  <a:cubicBezTo>
                    <a:pt x="1505" y="176"/>
                    <a:pt x="1388" y="181"/>
                    <a:pt x="1270" y="181"/>
                  </a:cubicBezTo>
                  <a:cubicBezTo>
                    <a:pt x="1045" y="181"/>
                    <a:pt x="812" y="162"/>
                    <a:pt x="572" y="124"/>
                  </a:cubicBezTo>
                  <a:cubicBezTo>
                    <a:pt x="380" y="93"/>
                    <a:pt x="187" y="5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52"/>
            <p:cNvSpPr/>
            <p:nvPr/>
          </p:nvSpPr>
          <p:spPr>
            <a:xfrm>
              <a:off x="908224" y="3428373"/>
              <a:ext cx="168527" cy="53316"/>
            </a:xfrm>
            <a:custGeom>
              <a:avLst/>
              <a:gdLst/>
              <a:ahLst/>
              <a:cxnLst/>
              <a:rect l="l" t="t" r="r" b="b"/>
              <a:pathLst>
                <a:path w="1650" h="522" extrusionOk="0">
                  <a:moveTo>
                    <a:pt x="0" y="0"/>
                  </a:moveTo>
                  <a:lnTo>
                    <a:pt x="31" y="190"/>
                  </a:lnTo>
                  <a:cubicBezTo>
                    <a:pt x="550" y="374"/>
                    <a:pt x="1097" y="486"/>
                    <a:pt x="1649" y="522"/>
                  </a:cubicBezTo>
                  <a:cubicBezTo>
                    <a:pt x="1635" y="466"/>
                    <a:pt x="1621" y="410"/>
                    <a:pt x="1613" y="349"/>
                  </a:cubicBezTo>
                  <a:cubicBezTo>
                    <a:pt x="1063" y="313"/>
                    <a:pt x="519" y="1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52"/>
            <p:cNvSpPr/>
            <p:nvPr/>
          </p:nvSpPr>
          <p:spPr>
            <a:xfrm>
              <a:off x="895355" y="3326952"/>
              <a:ext cx="165667" cy="71292"/>
            </a:xfrm>
            <a:custGeom>
              <a:avLst/>
              <a:gdLst/>
              <a:ahLst/>
              <a:cxnLst/>
              <a:rect l="l" t="t" r="r" b="b"/>
              <a:pathLst>
                <a:path w="1622" h="698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64"/>
                    <a:pt x="9" y="126"/>
                    <a:pt x="18" y="190"/>
                  </a:cubicBezTo>
                  <a:cubicBezTo>
                    <a:pt x="534" y="416"/>
                    <a:pt x="1069" y="586"/>
                    <a:pt x="1622" y="698"/>
                  </a:cubicBezTo>
                  <a:cubicBezTo>
                    <a:pt x="1611" y="639"/>
                    <a:pt x="1605" y="583"/>
                    <a:pt x="1597" y="525"/>
                  </a:cubicBezTo>
                  <a:cubicBezTo>
                    <a:pt x="1050" y="407"/>
                    <a:pt x="511" y="229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52"/>
            <p:cNvSpPr/>
            <p:nvPr/>
          </p:nvSpPr>
          <p:spPr>
            <a:xfrm>
              <a:off x="889942" y="3236867"/>
              <a:ext cx="161173" cy="80178"/>
            </a:xfrm>
            <a:custGeom>
              <a:avLst/>
              <a:gdLst/>
              <a:ahLst/>
              <a:cxnLst/>
              <a:rect l="l" t="t" r="r" b="b"/>
              <a:pathLst>
                <a:path w="1578" h="785" extrusionOk="0">
                  <a:moveTo>
                    <a:pt x="1" y="1"/>
                  </a:moveTo>
                  <a:cubicBezTo>
                    <a:pt x="1" y="65"/>
                    <a:pt x="4" y="132"/>
                    <a:pt x="6" y="196"/>
                  </a:cubicBezTo>
                  <a:cubicBezTo>
                    <a:pt x="503" y="458"/>
                    <a:pt x="1033" y="659"/>
                    <a:pt x="1577" y="784"/>
                  </a:cubicBezTo>
                  <a:cubicBezTo>
                    <a:pt x="1569" y="726"/>
                    <a:pt x="1566" y="670"/>
                    <a:pt x="1563" y="606"/>
                  </a:cubicBezTo>
                  <a:cubicBezTo>
                    <a:pt x="1019" y="478"/>
                    <a:pt x="492" y="27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52"/>
            <p:cNvSpPr/>
            <p:nvPr/>
          </p:nvSpPr>
          <p:spPr>
            <a:xfrm>
              <a:off x="889125" y="3131156"/>
              <a:ext cx="156577" cy="107244"/>
            </a:xfrm>
            <a:custGeom>
              <a:avLst/>
              <a:gdLst/>
              <a:ahLst/>
              <a:cxnLst/>
              <a:rect l="l" t="t" r="r" b="b"/>
              <a:pathLst>
                <a:path w="1533" h="1050" extrusionOk="0">
                  <a:moveTo>
                    <a:pt x="9" y="0"/>
                  </a:moveTo>
                  <a:cubicBezTo>
                    <a:pt x="6" y="65"/>
                    <a:pt x="0" y="129"/>
                    <a:pt x="0" y="193"/>
                  </a:cubicBezTo>
                  <a:cubicBezTo>
                    <a:pt x="489" y="519"/>
                    <a:pt x="1002" y="804"/>
                    <a:pt x="1532" y="1049"/>
                  </a:cubicBezTo>
                  <a:cubicBezTo>
                    <a:pt x="1532" y="991"/>
                    <a:pt x="1529" y="927"/>
                    <a:pt x="1526" y="865"/>
                  </a:cubicBezTo>
                  <a:cubicBezTo>
                    <a:pt x="999" y="617"/>
                    <a:pt x="491" y="327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52"/>
            <p:cNvSpPr/>
            <p:nvPr/>
          </p:nvSpPr>
          <p:spPr>
            <a:xfrm>
              <a:off x="894844" y="3037702"/>
              <a:ext cx="151981" cy="101831"/>
            </a:xfrm>
            <a:custGeom>
              <a:avLst/>
              <a:gdLst/>
              <a:ahLst/>
              <a:cxnLst/>
              <a:rect l="l" t="t" r="r" b="b"/>
              <a:pathLst>
                <a:path w="1488" h="997" extrusionOk="0">
                  <a:moveTo>
                    <a:pt x="20" y="0"/>
                  </a:moveTo>
                  <a:cubicBezTo>
                    <a:pt x="11" y="62"/>
                    <a:pt x="6" y="126"/>
                    <a:pt x="0" y="187"/>
                  </a:cubicBezTo>
                  <a:cubicBezTo>
                    <a:pt x="480" y="503"/>
                    <a:pt x="988" y="765"/>
                    <a:pt x="1479" y="996"/>
                  </a:cubicBezTo>
                  <a:cubicBezTo>
                    <a:pt x="1479" y="938"/>
                    <a:pt x="1482" y="879"/>
                    <a:pt x="1487" y="821"/>
                  </a:cubicBezTo>
                  <a:cubicBezTo>
                    <a:pt x="993" y="586"/>
                    <a:pt x="488" y="321"/>
                    <a:pt x="2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52"/>
            <p:cNvSpPr/>
            <p:nvPr/>
          </p:nvSpPr>
          <p:spPr>
            <a:xfrm>
              <a:off x="910471" y="2912585"/>
              <a:ext cx="146567" cy="111841"/>
            </a:xfrm>
            <a:custGeom>
              <a:avLst/>
              <a:gdLst/>
              <a:ahLst/>
              <a:cxnLst/>
              <a:rect l="l" t="t" r="r" b="b"/>
              <a:pathLst>
                <a:path w="1435" h="1095" extrusionOk="0">
                  <a:moveTo>
                    <a:pt x="37" y="1"/>
                  </a:moveTo>
                  <a:cubicBezTo>
                    <a:pt x="23" y="68"/>
                    <a:pt x="12" y="132"/>
                    <a:pt x="1" y="193"/>
                  </a:cubicBezTo>
                  <a:cubicBezTo>
                    <a:pt x="428" y="559"/>
                    <a:pt x="902" y="863"/>
                    <a:pt x="1412" y="1094"/>
                  </a:cubicBezTo>
                  <a:cubicBezTo>
                    <a:pt x="1421" y="1036"/>
                    <a:pt x="1429" y="977"/>
                    <a:pt x="1435" y="921"/>
                  </a:cubicBezTo>
                  <a:cubicBezTo>
                    <a:pt x="927" y="690"/>
                    <a:pt x="453" y="375"/>
                    <a:pt x="3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52"/>
            <p:cNvSpPr/>
            <p:nvPr/>
          </p:nvSpPr>
          <p:spPr>
            <a:xfrm>
              <a:off x="930388" y="2814329"/>
              <a:ext cx="138090" cy="138805"/>
            </a:xfrm>
            <a:custGeom>
              <a:avLst/>
              <a:gdLst/>
              <a:ahLst/>
              <a:cxnLst/>
              <a:rect l="l" t="t" r="r" b="b"/>
              <a:pathLst>
                <a:path w="1352" h="1359" extrusionOk="0">
                  <a:moveTo>
                    <a:pt x="51" y="0"/>
                  </a:moveTo>
                  <a:cubicBezTo>
                    <a:pt x="34" y="64"/>
                    <a:pt x="15" y="126"/>
                    <a:pt x="1" y="193"/>
                  </a:cubicBezTo>
                  <a:cubicBezTo>
                    <a:pt x="405" y="622"/>
                    <a:pt x="849" y="1013"/>
                    <a:pt x="1321" y="1359"/>
                  </a:cubicBezTo>
                  <a:cubicBezTo>
                    <a:pt x="1332" y="1298"/>
                    <a:pt x="1340" y="1236"/>
                    <a:pt x="1351" y="1178"/>
                  </a:cubicBezTo>
                  <a:cubicBezTo>
                    <a:pt x="885" y="829"/>
                    <a:pt x="447" y="433"/>
                    <a:pt x="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52"/>
            <p:cNvSpPr/>
            <p:nvPr/>
          </p:nvSpPr>
          <p:spPr>
            <a:xfrm>
              <a:off x="960314" y="2708312"/>
              <a:ext cx="132677" cy="138294"/>
            </a:xfrm>
            <a:custGeom>
              <a:avLst/>
              <a:gdLst/>
              <a:ahLst/>
              <a:cxnLst/>
              <a:rect l="l" t="t" r="r" b="b"/>
              <a:pathLst>
                <a:path w="1299" h="1354" extrusionOk="0">
                  <a:moveTo>
                    <a:pt x="62" y="0"/>
                  </a:moveTo>
                  <a:cubicBezTo>
                    <a:pt x="40" y="62"/>
                    <a:pt x="23" y="123"/>
                    <a:pt x="1" y="185"/>
                  </a:cubicBezTo>
                  <a:cubicBezTo>
                    <a:pt x="372" y="625"/>
                    <a:pt x="790" y="1019"/>
                    <a:pt x="1254" y="1354"/>
                  </a:cubicBezTo>
                  <a:cubicBezTo>
                    <a:pt x="1267" y="1295"/>
                    <a:pt x="1281" y="1239"/>
                    <a:pt x="1298" y="1183"/>
                  </a:cubicBezTo>
                  <a:cubicBezTo>
                    <a:pt x="838" y="840"/>
                    <a:pt x="422" y="444"/>
                    <a:pt x="6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52"/>
            <p:cNvSpPr/>
            <p:nvPr/>
          </p:nvSpPr>
          <p:spPr>
            <a:xfrm>
              <a:off x="1011688" y="2571858"/>
              <a:ext cx="118888" cy="159335"/>
            </a:xfrm>
            <a:custGeom>
              <a:avLst/>
              <a:gdLst/>
              <a:ahLst/>
              <a:cxnLst/>
              <a:rect l="l" t="t" r="r" b="b"/>
              <a:pathLst>
                <a:path w="1164" h="1560" extrusionOk="0">
                  <a:moveTo>
                    <a:pt x="81" y="0"/>
                  </a:moveTo>
                  <a:cubicBezTo>
                    <a:pt x="53" y="64"/>
                    <a:pt x="25" y="123"/>
                    <a:pt x="0" y="184"/>
                  </a:cubicBezTo>
                  <a:cubicBezTo>
                    <a:pt x="290" y="631"/>
                    <a:pt x="653" y="1085"/>
                    <a:pt x="1099" y="1560"/>
                  </a:cubicBezTo>
                  <a:cubicBezTo>
                    <a:pt x="1122" y="1501"/>
                    <a:pt x="1141" y="1445"/>
                    <a:pt x="1163" y="1384"/>
                  </a:cubicBezTo>
                  <a:cubicBezTo>
                    <a:pt x="717" y="907"/>
                    <a:pt x="357" y="449"/>
                    <a:pt x="8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52"/>
            <p:cNvSpPr/>
            <p:nvPr/>
          </p:nvSpPr>
          <p:spPr>
            <a:xfrm>
              <a:off x="1078281" y="2437344"/>
              <a:ext cx="107244" cy="165361"/>
            </a:xfrm>
            <a:custGeom>
              <a:avLst/>
              <a:gdLst/>
              <a:ahLst/>
              <a:cxnLst/>
              <a:rect l="l" t="t" r="r" b="b"/>
              <a:pathLst>
                <a:path w="1050" h="1619" extrusionOk="0">
                  <a:moveTo>
                    <a:pt x="99" y="0"/>
                  </a:moveTo>
                  <a:cubicBezTo>
                    <a:pt x="65" y="56"/>
                    <a:pt x="32" y="112"/>
                    <a:pt x="1" y="171"/>
                  </a:cubicBezTo>
                  <a:cubicBezTo>
                    <a:pt x="252" y="650"/>
                    <a:pt x="576" y="1133"/>
                    <a:pt x="972" y="1618"/>
                  </a:cubicBezTo>
                  <a:cubicBezTo>
                    <a:pt x="1000" y="1563"/>
                    <a:pt x="1022" y="1510"/>
                    <a:pt x="1050" y="1454"/>
                  </a:cubicBezTo>
                  <a:cubicBezTo>
                    <a:pt x="656" y="966"/>
                    <a:pt x="338" y="477"/>
                    <a:pt x="9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52"/>
            <p:cNvSpPr/>
            <p:nvPr/>
          </p:nvSpPr>
          <p:spPr>
            <a:xfrm>
              <a:off x="1149879" y="2321930"/>
              <a:ext cx="100401" cy="163420"/>
            </a:xfrm>
            <a:custGeom>
              <a:avLst/>
              <a:gdLst/>
              <a:ahLst/>
              <a:cxnLst/>
              <a:rect l="l" t="t" r="r" b="b"/>
              <a:pathLst>
                <a:path w="983" h="1600" extrusionOk="0">
                  <a:moveTo>
                    <a:pt x="109" y="1"/>
                  </a:moveTo>
                  <a:cubicBezTo>
                    <a:pt x="70" y="51"/>
                    <a:pt x="36" y="104"/>
                    <a:pt x="0" y="157"/>
                  </a:cubicBezTo>
                  <a:cubicBezTo>
                    <a:pt x="251" y="662"/>
                    <a:pt x="550" y="1147"/>
                    <a:pt x="887" y="1599"/>
                  </a:cubicBezTo>
                  <a:cubicBezTo>
                    <a:pt x="918" y="1549"/>
                    <a:pt x="949" y="1499"/>
                    <a:pt x="982" y="1446"/>
                  </a:cubicBezTo>
                  <a:cubicBezTo>
                    <a:pt x="647" y="994"/>
                    <a:pt x="354" y="508"/>
                    <a:pt x="10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52"/>
            <p:cNvSpPr/>
            <p:nvPr/>
          </p:nvSpPr>
          <p:spPr>
            <a:xfrm>
              <a:off x="1235571" y="2207946"/>
              <a:ext cx="77624" cy="184767"/>
            </a:xfrm>
            <a:custGeom>
              <a:avLst/>
              <a:gdLst/>
              <a:ahLst/>
              <a:cxnLst/>
              <a:rect l="l" t="t" r="r" b="b"/>
              <a:pathLst>
                <a:path w="760" h="1809" extrusionOk="0">
                  <a:moveTo>
                    <a:pt x="132" y="1"/>
                  </a:moveTo>
                  <a:cubicBezTo>
                    <a:pt x="90" y="48"/>
                    <a:pt x="43" y="101"/>
                    <a:pt x="1" y="154"/>
                  </a:cubicBezTo>
                  <a:cubicBezTo>
                    <a:pt x="129" y="589"/>
                    <a:pt x="297" y="1041"/>
                    <a:pt x="511" y="1524"/>
                  </a:cubicBezTo>
                  <a:cubicBezTo>
                    <a:pt x="553" y="1621"/>
                    <a:pt x="598" y="1719"/>
                    <a:pt x="651" y="1808"/>
                  </a:cubicBezTo>
                  <a:cubicBezTo>
                    <a:pt x="687" y="1758"/>
                    <a:pt x="721" y="1708"/>
                    <a:pt x="760" y="1661"/>
                  </a:cubicBezTo>
                  <a:cubicBezTo>
                    <a:pt x="723" y="1594"/>
                    <a:pt x="693" y="1524"/>
                    <a:pt x="662" y="1457"/>
                  </a:cubicBezTo>
                  <a:cubicBezTo>
                    <a:pt x="430" y="944"/>
                    <a:pt x="252" y="461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52"/>
            <p:cNvSpPr/>
            <p:nvPr/>
          </p:nvSpPr>
          <p:spPr>
            <a:xfrm>
              <a:off x="1337912" y="2097434"/>
              <a:ext cx="66798" cy="183235"/>
            </a:xfrm>
            <a:custGeom>
              <a:avLst/>
              <a:gdLst/>
              <a:ahLst/>
              <a:cxnLst/>
              <a:rect l="l" t="t" r="r" b="b"/>
              <a:pathLst>
                <a:path w="654" h="1794" extrusionOk="0">
                  <a:moveTo>
                    <a:pt x="140" y="0"/>
                  </a:moveTo>
                  <a:cubicBezTo>
                    <a:pt x="92" y="45"/>
                    <a:pt x="48" y="92"/>
                    <a:pt x="0" y="137"/>
                  </a:cubicBezTo>
                  <a:cubicBezTo>
                    <a:pt x="118" y="667"/>
                    <a:pt x="293" y="1222"/>
                    <a:pt x="530" y="1794"/>
                  </a:cubicBezTo>
                  <a:cubicBezTo>
                    <a:pt x="569" y="1747"/>
                    <a:pt x="611" y="1702"/>
                    <a:pt x="653" y="1657"/>
                  </a:cubicBezTo>
                  <a:cubicBezTo>
                    <a:pt x="419" y="1083"/>
                    <a:pt x="249" y="527"/>
                    <a:pt x="14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52"/>
            <p:cNvSpPr/>
            <p:nvPr/>
          </p:nvSpPr>
          <p:spPr>
            <a:xfrm>
              <a:off x="1451283" y="1996524"/>
              <a:ext cx="49128" cy="188137"/>
            </a:xfrm>
            <a:custGeom>
              <a:avLst/>
              <a:gdLst/>
              <a:ahLst/>
              <a:cxnLst/>
              <a:rect l="l" t="t" r="r" b="b"/>
              <a:pathLst>
                <a:path w="481" h="1842" extrusionOk="0">
                  <a:moveTo>
                    <a:pt x="157" y="1"/>
                  </a:moveTo>
                  <a:lnTo>
                    <a:pt x="1" y="126"/>
                  </a:lnTo>
                  <a:cubicBezTo>
                    <a:pt x="43" y="712"/>
                    <a:pt x="157" y="1292"/>
                    <a:pt x="347" y="1842"/>
                  </a:cubicBezTo>
                  <a:cubicBezTo>
                    <a:pt x="391" y="1800"/>
                    <a:pt x="436" y="1758"/>
                    <a:pt x="481" y="1722"/>
                  </a:cubicBezTo>
                  <a:cubicBezTo>
                    <a:pt x="299" y="1167"/>
                    <a:pt x="193" y="586"/>
                    <a:pt x="15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52"/>
            <p:cNvSpPr/>
            <p:nvPr/>
          </p:nvSpPr>
          <p:spPr>
            <a:xfrm>
              <a:off x="1547904" y="1926152"/>
              <a:ext cx="35952" cy="188444"/>
            </a:xfrm>
            <a:custGeom>
              <a:avLst/>
              <a:gdLst/>
              <a:ahLst/>
              <a:cxnLst/>
              <a:rect l="l" t="t" r="r" b="b"/>
              <a:pathLst>
                <a:path w="352" h="1845" extrusionOk="0">
                  <a:moveTo>
                    <a:pt x="159" y="1"/>
                  </a:moveTo>
                  <a:cubicBezTo>
                    <a:pt x="106" y="34"/>
                    <a:pt x="51" y="70"/>
                    <a:pt x="0" y="109"/>
                  </a:cubicBezTo>
                  <a:cubicBezTo>
                    <a:pt x="9" y="411"/>
                    <a:pt x="31" y="723"/>
                    <a:pt x="65" y="1049"/>
                  </a:cubicBezTo>
                  <a:cubicBezTo>
                    <a:pt x="93" y="1323"/>
                    <a:pt x="132" y="1593"/>
                    <a:pt x="212" y="1845"/>
                  </a:cubicBezTo>
                  <a:cubicBezTo>
                    <a:pt x="257" y="1805"/>
                    <a:pt x="307" y="1772"/>
                    <a:pt x="352" y="1736"/>
                  </a:cubicBezTo>
                  <a:cubicBezTo>
                    <a:pt x="285" y="1510"/>
                    <a:pt x="254" y="1267"/>
                    <a:pt x="229" y="1033"/>
                  </a:cubicBezTo>
                  <a:cubicBezTo>
                    <a:pt x="190" y="673"/>
                    <a:pt x="171" y="32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52"/>
            <p:cNvSpPr/>
            <p:nvPr/>
          </p:nvSpPr>
          <p:spPr>
            <a:xfrm>
              <a:off x="1653309" y="1859763"/>
              <a:ext cx="24309" cy="189261"/>
            </a:xfrm>
            <a:custGeom>
              <a:avLst/>
              <a:gdLst/>
              <a:ahLst/>
              <a:cxnLst/>
              <a:rect l="l" t="t" r="r" b="b"/>
              <a:pathLst>
                <a:path w="238" h="1853" extrusionOk="0">
                  <a:moveTo>
                    <a:pt x="202" y="0"/>
                  </a:moveTo>
                  <a:lnTo>
                    <a:pt x="202" y="0"/>
                  </a:lnTo>
                  <a:cubicBezTo>
                    <a:pt x="146" y="34"/>
                    <a:pt x="87" y="65"/>
                    <a:pt x="31" y="95"/>
                  </a:cubicBezTo>
                  <a:cubicBezTo>
                    <a:pt x="1" y="681"/>
                    <a:pt x="17" y="1270"/>
                    <a:pt x="84" y="1853"/>
                  </a:cubicBezTo>
                  <a:cubicBezTo>
                    <a:pt x="132" y="1819"/>
                    <a:pt x="185" y="1783"/>
                    <a:pt x="238" y="1752"/>
                  </a:cubicBezTo>
                  <a:cubicBezTo>
                    <a:pt x="176" y="1169"/>
                    <a:pt x="162" y="584"/>
                    <a:pt x="20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52"/>
            <p:cNvSpPr/>
            <p:nvPr/>
          </p:nvSpPr>
          <p:spPr>
            <a:xfrm>
              <a:off x="1756160" y="1803895"/>
              <a:ext cx="28905" cy="187014"/>
            </a:xfrm>
            <a:custGeom>
              <a:avLst/>
              <a:gdLst/>
              <a:ahLst/>
              <a:cxnLst/>
              <a:rect l="l" t="t" r="r" b="b"/>
              <a:pathLst>
                <a:path w="283" h="1831" extrusionOk="0">
                  <a:moveTo>
                    <a:pt x="283" y="1"/>
                  </a:moveTo>
                  <a:lnTo>
                    <a:pt x="283" y="1"/>
                  </a:lnTo>
                  <a:cubicBezTo>
                    <a:pt x="221" y="29"/>
                    <a:pt x="160" y="56"/>
                    <a:pt x="101" y="84"/>
                  </a:cubicBezTo>
                  <a:cubicBezTo>
                    <a:pt x="26" y="665"/>
                    <a:pt x="1" y="1245"/>
                    <a:pt x="20" y="1831"/>
                  </a:cubicBezTo>
                  <a:cubicBezTo>
                    <a:pt x="76" y="1800"/>
                    <a:pt x="129" y="1772"/>
                    <a:pt x="185" y="1744"/>
                  </a:cubicBezTo>
                  <a:cubicBezTo>
                    <a:pt x="168" y="1161"/>
                    <a:pt x="202" y="581"/>
                    <a:pt x="28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52"/>
            <p:cNvSpPr/>
            <p:nvPr/>
          </p:nvSpPr>
          <p:spPr>
            <a:xfrm>
              <a:off x="1895270" y="1741489"/>
              <a:ext cx="53316" cy="184767"/>
            </a:xfrm>
            <a:custGeom>
              <a:avLst/>
              <a:gdLst/>
              <a:ahLst/>
              <a:cxnLst/>
              <a:rect l="l" t="t" r="r" b="b"/>
              <a:pathLst>
                <a:path w="522" h="1809" extrusionOk="0">
                  <a:moveTo>
                    <a:pt x="522" y="1"/>
                  </a:moveTo>
                  <a:lnTo>
                    <a:pt x="522" y="1"/>
                  </a:lnTo>
                  <a:cubicBezTo>
                    <a:pt x="458" y="23"/>
                    <a:pt x="396" y="40"/>
                    <a:pt x="335" y="59"/>
                  </a:cubicBezTo>
                  <a:cubicBezTo>
                    <a:pt x="207" y="640"/>
                    <a:pt x="92" y="1223"/>
                    <a:pt x="0" y="1809"/>
                  </a:cubicBezTo>
                  <a:cubicBezTo>
                    <a:pt x="62" y="1783"/>
                    <a:pt x="120" y="1764"/>
                    <a:pt x="179" y="1739"/>
                  </a:cubicBezTo>
                  <a:cubicBezTo>
                    <a:pt x="274" y="1156"/>
                    <a:pt x="388" y="578"/>
                    <a:pt x="52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52"/>
            <p:cNvSpPr/>
            <p:nvPr/>
          </p:nvSpPr>
          <p:spPr>
            <a:xfrm>
              <a:off x="2011195" y="1710746"/>
              <a:ext cx="50558" cy="174757"/>
            </a:xfrm>
            <a:custGeom>
              <a:avLst/>
              <a:gdLst/>
              <a:ahLst/>
              <a:cxnLst/>
              <a:rect l="l" t="t" r="r" b="b"/>
              <a:pathLst>
                <a:path w="495" h="1711" extrusionOk="0">
                  <a:moveTo>
                    <a:pt x="494" y="0"/>
                  </a:moveTo>
                  <a:lnTo>
                    <a:pt x="494" y="0"/>
                  </a:lnTo>
                  <a:cubicBezTo>
                    <a:pt x="436" y="14"/>
                    <a:pt x="377" y="28"/>
                    <a:pt x="316" y="45"/>
                  </a:cubicBezTo>
                  <a:cubicBezTo>
                    <a:pt x="204" y="600"/>
                    <a:pt x="98" y="1153"/>
                    <a:pt x="1" y="1711"/>
                  </a:cubicBezTo>
                  <a:lnTo>
                    <a:pt x="176" y="1660"/>
                  </a:lnTo>
                  <a:cubicBezTo>
                    <a:pt x="280" y="1105"/>
                    <a:pt x="383" y="550"/>
                    <a:pt x="494" y="0"/>
                  </a:cubicBezTo>
                  <a:close/>
                </a:path>
              </a:pathLst>
            </a:custGeom>
            <a:solidFill>
              <a:srgbClr val="E9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52"/>
            <p:cNvSpPr/>
            <p:nvPr/>
          </p:nvSpPr>
          <p:spPr>
            <a:xfrm>
              <a:off x="2146832" y="1685927"/>
              <a:ext cx="47392" cy="165973"/>
            </a:xfrm>
            <a:custGeom>
              <a:avLst/>
              <a:gdLst/>
              <a:ahLst/>
              <a:cxnLst/>
              <a:rect l="l" t="t" r="r" b="b"/>
              <a:pathLst>
                <a:path w="464" h="1625" extrusionOk="0">
                  <a:moveTo>
                    <a:pt x="464" y="1"/>
                  </a:moveTo>
                  <a:cubicBezTo>
                    <a:pt x="405" y="9"/>
                    <a:pt x="349" y="20"/>
                    <a:pt x="294" y="23"/>
                  </a:cubicBezTo>
                  <a:cubicBezTo>
                    <a:pt x="224" y="497"/>
                    <a:pt x="129" y="969"/>
                    <a:pt x="40" y="1432"/>
                  </a:cubicBezTo>
                  <a:lnTo>
                    <a:pt x="1" y="1624"/>
                  </a:lnTo>
                  <a:lnTo>
                    <a:pt x="179" y="1591"/>
                  </a:lnTo>
                  <a:lnTo>
                    <a:pt x="204" y="1465"/>
                  </a:lnTo>
                  <a:cubicBezTo>
                    <a:pt x="296" y="986"/>
                    <a:pt x="394" y="497"/>
                    <a:pt x="464" y="1"/>
                  </a:cubicBezTo>
                  <a:close/>
                </a:path>
              </a:pathLst>
            </a:custGeom>
            <a:solidFill>
              <a:srgbClr val="E9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52"/>
            <p:cNvSpPr/>
            <p:nvPr/>
          </p:nvSpPr>
          <p:spPr>
            <a:xfrm>
              <a:off x="2309228" y="1672241"/>
              <a:ext cx="49945" cy="158517"/>
            </a:xfrm>
            <a:custGeom>
              <a:avLst/>
              <a:gdLst/>
              <a:ahLst/>
              <a:cxnLst/>
              <a:rect l="l" t="t" r="r" b="b"/>
              <a:pathLst>
                <a:path w="489" h="1552" extrusionOk="0">
                  <a:moveTo>
                    <a:pt x="489" y="1"/>
                  </a:moveTo>
                  <a:cubicBezTo>
                    <a:pt x="433" y="1"/>
                    <a:pt x="377" y="4"/>
                    <a:pt x="322" y="6"/>
                  </a:cubicBezTo>
                  <a:cubicBezTo>
                    <a:pt x="277" y="531"/>
                    <a:pt x="168" y="1050"/>
                    <a:pt x="1" y="1552"/>
                  </a:cubicBezTo>
                  <a:lnTo>
                    <a:pt x="179" y="1541"/>
                  </a:lnTo>
                  <a:cubicBezTo>
                    <a:pt x="338" y="1041"/>
                    <a:pt x="444" y="522"/>
                    <a:pt x="48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52"/>
            <p:cNvSpPr/>
            <p:nvPr/>
          </p:nvSpPr>
          <p:spPr>
            <a:xfrm>
              <a:off x="2443129" y="1672854"/>
              <a:ext cx="54031" cy="155351"/>
            </a:xfrm>
            <a:custGeom>
              <a:avLst/>
              <a:gdLst/>
              <a:ahLst/>
              <a:cxnLst/>
              <a:rect l="l" t="t" r="r" b="b"/>
              <a:pathLst>
                <a:path w="529" h="1521" extrusionOk="0">
                  <a:moveTo>
                    <a:pt x="364" y="0"/>
                  </a:moveTo>
                  <a:cubicBezTo>
                    <a:pt x="288" y="514"/>
                    <a:pt x="157" y="1019"/>
                    <a:pt x="1" y="1512"/>
                  </a:cubicBezTo>
                  <a:cubicBezTo>
                    <a:pt x="57" y="1518"/>
                    <a:pt x="115" y="1518"/>
                    <a:pt x="171" y="1521"/>
                  </a:cubicBezTo>
                  <a:cubicBezTo>
                    <a:pt x="330" y="1030"/>
                    <a:pt x="453" y="525"/>
                    <a:pt x="528" y="12"/>
                  </a:cubicBezTo>
                  <a:cubicBezTo>
                    <a:pt x="472" y="9"/>
                    <a:pt x="417" y="3"/>
                    <a:pt x="364" y="0"/>
                  </a:cubicBezTo>
                  <a:close/>
                </a:path>
              </a:pathLst>
            </a:custGeom>
            <a:solidFill>
              <a:srgbClr val="E9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52"/>
            <p:cNvSpPr/>
            <p:nvPr/>
          </p:nvSpPr>
          <p:spPr>
            <a:xfrm>
              <a:off x="2592452" y="1688787"/>
              <a:ext cx="62508" cy="153717"/>
            </a:xfrm>
            <a:custGeom>
              <a:avLst/>
              <a:gdLst/>
              <a:ahLst/>
              <a:cxnLst/>
              <a:rect l="l" t="t" r="r" b="b"/>
              <a:pathLst>
                <a:path w="612" h="1505" extrusionOk="0">
                  <a:moveTo>
                    <a:pt x="447" y="1"/>
                  </a:moveTo>
                  <a:cubicBezTo>
                    <a:pt x="364" y="511"/>
                    <a:pt x="210" y="1008"/>
                    <a:pt x="1" y="1479"/>
                  </a:cubicBezTo>
                  <a:cubicBezTo>
                    <a:pt x="57" y="1488"/>
                    <a:pt x="115" y="1496"/>
                    <a:pt x="171" y="1504"/>
                  </a:cubicBezTo>
                  <a:cubicBezTo>
                    <a:pt x="377" y="1033"/>
                    <a:pt x="528" y="536"/>
                    <a:pt x="612" y="29"/>
                  </a:cubicBezTo>
                  <a:cubicBezTo>
                    <a:pt x="553" y="20"/>
                    <a:pt x="500" y="9"/>
                    <a:pt x="447" y="1"/>
                  </a:cubicBezTo>
                  <a:close/>
                </a:path>
              </a:pathLst>
            </a:custGeom>
            <a:solidFill>
              <a:srgbClr val="E9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52"/>
            <p:cNvSpPr/>
            <p:nvPr/>
          </p:nvSpPr>
          <p:spPr>
            <a:xfrm>
              <a:off x="2725536" y="1720960"/>
              <a:ext cx="82731" cy="148304"/>
            </a:xfrm>
            <a:custGeom>
              <a:avLst/>
              <a:gdLst/>
              <a:ahLst/>
              <a:cxnLst/>
              <a:rect l="l" t="t" r="r" b="b"/>
              <a:pathLst>
                <a:path w="810" h="1452" extrusionOk="0">
                  <a:moveTo>
                    <a:pt x="651" y="1"/>
                  </a:moveTo>
                  <a:cubicBezTo>
                    <a:pt x="481" y="489"/>
                    <a:pt x="260" y="958"/>
                    <a:pt x="1" y="1410"/>
                  </a:cubicBezTo>
                  <a:lnTo>
                    <a:pt x="168" y="1452"/>
                  </a:lnTo>
                  <a:cubicBezTo>
                    <a:pt x="428" y="1002"/>
                    <a:pt x="640" y="531"/>
                    <a:pt x="810" y="43"/>
                  </a:cubicBezTo>
                  <a:cubicBezTo>
                    <a:pt x="759" y="29"/>
                    <a:pt x="706" y="15"/>
                    <a:pt x="651" y="1"/>
                  </a:cubicBezTo>
                  <a:close/>
                </a:path>
              </a:pathLst>
            </a:custGeom>
            <a:solidFill>
              <a:srgbClr val="E9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52"/>
            <p:cNvSpPr/>
            <p:nvPr/>
          </p:nvSpPr>
          <p:spPr>
            <a:xfrm>
              <a:off x="2835230" y="1766309"/>
              <a:ext cx="116947" cy="135741"/>
            </a:xfrm>
            <a:custGeom>
              <a:avLst/>
              <a:gdLst/>
              <a:ahLst/>
              <a:cxnLst/>
              <a:rect l="l" t="t" r="r" b="b"/>
              <a:pathLst>
                <a:path w="1145" h="1329" extrusionOk="0">
                  <a:moveTo>
                    <a:pt x="991" y="0"/>
                  </a:moveTo>
                  <a:cubicBezTo>
                    <a:pt x="737" y="450"/>
                    <a:pt x="391" y="868"/>
                    <a:pt x="1" y="1270"/>
                  </a:cubicBezTo>
                  <a:cubicBezTo>
                    <a:pt x="62" y="1287"/>
                    <a:pt x="121" y="1306"/>
                    <a:pt x="179" y="1328"/>
                  </a:cubicBezTo>
                  <a:cubicBezTo>
                    <a:pt x="539" y="952"/>
                    <a:pt x="888" y="530"/>
                    <a:pt x="1145" y="59"/>
                  </a:cubicBezTo>
                  <a:cubicBezTo>
                    <a:pt x="1094" y="42"/>
                    <a:pt x="1041" y="20"/>
                    <a:pt x="99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52"/>
            <p:cNvSpPr/>
            <p:nvPr/>
          </p:nvSpPr>
          <p:spPr>
            <a:xfrm>
              <a:off x="2952687" y="1815640"/>
              <a:ext cx="116335" cy="132574"/>
            </a:xfrm>
            <a:custGeom>
              <a:avLst/>
              <a:gdLst/>
              <a:ahLst/>
              <a:cxnLst/>
              <a:rect l="l" t="t" r="r" b="b"/>
              <a:pathLst>
                <a:path w="1139" h="1298" extrusionOk="0">
                  <a:moveTo>
                    <a:pt x="991" y="0"/>
                  </a:moveTo>
                  <a:cubicBezTo>
                    <a:pt x="823" y="262"/>
                    <a:pt x="633" y="499"/>
                    <a:pt x="449" y="720"/>
                  </a:cubicBezTo>
                  <a:cubicBezTo>
                    <a:pt x="301" y="890"/>
                    <a:pt x="154" y="1060"/>
                    <a:pt x="0" y="1225"/>
                  </a:cubicBezTo>
                  <a:cubicBezTo>
                    <a:pt x="50" y="1250"/>
                    <a:pt x="106" y="1275"/>
                    <a:pt x="159" y="1297"/>
                  </a:cubicBezTo>
                  <a:cubicBezTo>
                    <a:pt x="301" y="1144"/>
                    <a:pt x="438" y="988"/>
                    <a:pt x="575" y="829"/>
                  </a:cubicBezTo>
                  <a:cubicBezTo>
                    <a:pt x="767" y="600"/>
                    <a:pt x="965" y="349"/>
                    <a:pt x="1138" y="75"/>
                  </a:cubicBezTo>
                  <a:cubicBezTo>
                    <a:pt x="1088" y="50"/>
                    <a:pt x="1038" y="25"/>
                    <a:pt x="99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52"/>
            <p:cNvSpPr/>
            <p:nvPr/>
          </p:nvSpPr>
          <p:spPr>
            <a:xfrm>
              <a:off x="3103645" y="1899086"/>
              <a:ext cx="117560" cy="128591"/>
            </a:xfrm>
            <a:custGeom>
              <a:avLst/>
              <a:gdLst/>
              <a:ahLst/>
              <a:cxnLst/>
              <a:rect l="l" t="t" r="r" b="b"/>
              <a:pathLst>
                <a:path w="1151" h="1259" extrusionOk="0">
                  <a:moveTo>
                    <a:pt x="1013" y="0"/>
                  </a:moveTo>
                  <a:cubicBezTo>
                    <a:pt x="729" y="433"/>
                    <a:pt x="386" y="826"/>
                    <a:pt x="1" y="1169"/>
                  </a:cubicBezTo>
                  <a:cubicBezTo>
                    <a:pt x="48" y="1200"/>
                    <a:pt x="98" y="1228"/>
                    <a:pt x="146" y="1259"/>
                  </a:cubicBezTo>
                  <a:cubicBezTo>
                    <a:pt x="531" y="913"/>
                    <a:pt x="868" y="519"/>
                    <a:pt x="1150" y="90"/>
                  </a:cubicBezTo>
                  <a:cubicBezTo>
                    <a:pt x="1103" y="62"/>
                    <a:pt x="1055" y="31"/>
                    <a:pt x="101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52"/>
            <p:cNvSpPr/>
            <p:nvPr/>
          </p:nvSpPr>
          <p:spPr>
            <a:xfrm>
              <a:off x="3191176" y="1968845"/>
              <a:ext cx="131451" cy="117560"/>
            </a:xfrm>
            <a:custGeom>
              <a:avLst/>
              <a:gdLst/>
              <a:ahLst/>
              <a:cxnLst/>
              <a:rect l="l" t="t" r="r" b="b"/>
              <a:pathLst>
                <a:path w="1287" h="1151" extrusionOk="0">
                  <a:moveTo>
                    <a:pt x="1155" y="1"/>
                  </a:moveTo>
                  <a:cubicBezTo>
                    <a:pt x="965" y="277"/>
                    <a:pt x="739" y="495"/>
                    <a:pt x="547" y="657"/>
                  </a:cubicBezTo>
                  <a:cubicBezTo>
                    <a:pt x="377" y="799"/>
                    <a:pt x="193" y="927"/>
                    <a:pt x="0" y="1047"/>
                  </a:cubicBezTo>
                  <a:cubicBezTo>
                    <a:pt x="45" y="1081"/>
                    <a:pt x="95" y="1117"/>
                    <a:pt x="142" y="1150"/>
                  </a:cubicBezTo>
                  <a:cubicBezTo>
                    <a:pt x="321" y="1039"/>
                    <a:pt x="491" y="919"/>
                    <a:pt x="653" y="785"/>
                  </a:cubicBezTo>
                  <a:cubicBezTo>
                    <a:pt x="854" y="618"/>
                    <a:pt x="1088" y="389"/>
                    <a:pt x="1286" y="101"/>
                  </a:cubicBezTo>
                  <a:cubicBezTo>
                    <a:pt x="1242" y="68"/>
                    <a:pt x="1200" y="34"/>
                    <a:pt x="115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52"/>
            <p:cNvSpPr/>
            <p:nvPr/>
          </p:nvSpPr>
          <p:spPr>
            <a:xfrm>
              <a:off x="3265837" y="2026450"/>
              <a:ext cx="128898" cy="117765"/>
            </a:xfrm>
            <a:custGeom>
              <a:avLst/>
              <a:gdLst/>
              <a:ahLst/>
              <a:cxnLst/>
              <a:rect l="l" t="t" r="r" b="b"/>
              <a:pathLst>
                <a:path w="1262" h="1153" extrusionOk="0">
                  <a:moveTo>
                    <a:pt x="1130" y="1"/>
                  </a:moveTo>
                  <a:cubicBezTo>
                    <a:pt x="795" y="388"/>
                    <a:pt x="416" y="740"/>
                    <a:pt x="0" y="1044"/>
                  </a:cubicBezTo>
                  <a:cubicBezTo>
                    <a:pt x="48" y="1080"/>
                    <a:pt x="92" y="1114"/>
                    <a:pt x="134" y="1153"/>
                  </a:cubicBezTo>
                  <a:cubicBezTo>
                    <a:pt x="550" y="846"/>
                    <a:pt x="926" y="494"/>
                    <a:pt x="1261" y="107"/>
                  </a:cubicBezTo>
                  <a:cubicBezTo>
                    <a:pt x="1219" y="67"/>
                    <a:pt x="1177" y="34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52"/>
            <p:cNvSpPr/>
            <p:nvPr/>
          </p:nvSpPr>
          <p:spPr>
            <a:xfrm>
              <a:off x="3338763" y="2093451"/>
              <a:ext cx="130021" cy="115211"/>
            </a:xfrm>
            <a:custGeom>
              <a:avLst/>
              <a:gdLst/>
              <a:ahLst/>
              <a:cxnLst/>
              <a:rect l="l" t="t" r="r" b="b"/>
              <a:pathLst>
                <a:path w="1273" h="1128" extrusionOk="0">
                  <a:moveTo>
                    <a:pt x="1150" y="0"/>
                  </a:moveTo>
                  <a:cubicBezTo>
                    <a:pt x="854" y="405"/>
                    <a:pt x="452" y="731"/>
                    <a:pt x="0" y="1010"/>
                  </a:cubicBezTo>
                  <a:cubicBezTo>
                    <a:pt x="42" y="1046"/>
                    <a:pt x="84" y="1088"/>
                    <a:pt x="126" y="1127"/>
                  </a:cubicBezTo>
                  <a:cubicBezTo>
                    <a:pt x="569" y="848"/>
                    <a:pt x="971" y="522"/>
                    <a:pt x="1272" y="117"/>
                  </a:cubicBezTo>
                  <a:cubicBezTo>
                    <a:pt x="1233" y="78"/>
                    <a:pt x="1192" y="39"/>
                    <a:pt x="115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52"/>
            <p:cNvSpPr/>
            <p:nvPr/>
          </p:nvSpPr>
          <p:spPr>
            <a:xfrm>
              <a:off x="3446210" y="2188847"/>
              <a:ext cx="113781" cy="134004"/>
            </a:xfrm>
            <a:custGeom>
              <a:avLst/>
              <a:gdLst/>
              <a:ahLst/>
              <a:cxnLst/>
              <a:rect l="l" t="t" r="r" b="b"/>
              <a:pathLst>
                <a:path w="1114" h="1312" extrusionOk="0">
                  <a:moveTo>
                    <a:pt x="993" y="1"/>
                  </a:moveTo>
                  <a:cubicBezTo>
                    <a:pt x="770" y="469"/>
                    <a:pt x="421" y="877"/>
                    <a:pt x="0" y="1184"/>
                  </a:cubicBezTo>
                  <a:cubicBezTo>
                    <a:pt x="39" y="1225"/>
                    <a:pt x="73" y="1270"/>
                    <a:pt x="109" y="1312"/>
                  </a:cubicBezTo>
                  <a:cubicBezTo>
                    <a:pt x="530" y="1005"/>
                    <a:pt x="879" y="600"/>
                    <a:pt x="1113" y="137"/>
                  </a:cubicBezTo>
                  <a:cubicBezTo>
                    <a:pt x="1074" y="93"/>
                    <a:pt x="1035" y="48"/>
                    <a:pt x="99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52"/>
            <p:cNvSpPr/>
            <p:nvPr/>
          </p:nvSpPr>
          <p:spPr>
            <a:xfrm>
              <a:off x="3509943" y="2300584"/>
              <a:ext cx="137477" cy="104691"/>
            </a:xfrm>
            <a:custGeom>
              <a:avLst/>
              <a:gdLst/>
              <a:ahLst/>
              <a:cxnLst/>
              <a:rect l="l" t="t" r="r" b="b"/>
              <a:pathLst>
                <a:path w="1346" h="1025" extrusionOk="0">
                  <a:moveTo>
                    <a:pt x="1242" y="0"/>
                  </a:moveTo>
                  <a:cubicBezTo>
                    <a:pt x="1005" y="343"/>
                    <a:pt x="631" y="583"/>
                    <a:pt x="319" y="742"/>
                  </a:cubicBezTo>
                  <a:cubicBezTo>
                    <a:pt x="213" y="790"/>
                    <a:pt x="110" y="840"/>
                    <a:pt x="1" y="885"/>
                  </a:cubicBezTo>
                  <a:cubicBezTo>
                    <a:pt x="34" y="929"/>
                    <a:pt x="71" y="979"/>
                    <a:pt x="101" y="1024"/>
                  </a:cubicBezTo>
                  <a:cubicBezTo>
                    <a:pt x="199" y="982"/>
                    <a:pt x="297" y="940"/>
                    <a:pt x="394" y="893"/>
                  </a:cubicBezTo>
                  <a:cubicBezTo>
                    <a:pt x="715" y="734"/>
                    <a:pt x="1092" y="491"/>
                    <a:pt x="1346" y="145"/>
                  </a:cubicBezTo>
                  <a:cubicBezTo>
                    <a:pt x="1312" y="98"/>
                    <a:pt x="1281" y="50"/>
                    <a:pt x="124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52"/>
            <p:cNvSpPr/>
            <p:nvPr/>
          </p:nvSpPr>
          <p:spPr>
            <a:xfrm>
              <a:off x="3583175" y="2398022"/>
              <a:ext cx="128080" cy="120012"/>
            </a:xfrm>
            <a:custGeom>
              <a:avLst/>
              <a:gdLst/>
              <a:ahLst/>
              <a:cxnLst/>
              <a:rect l="l" t="t" r="r" b="b"/>
              <a:pathLst>
                <a:path w="1254" h="1175" extrusionOk="0">
                  <a:moveTo>
                    <a:pt x="1159" y="0"/>
                  </a:moveTo>
                  <a:cubicBezTo>
                    <a:pt x="846" y="413"/>
                    <a:pt x="447" y="765"/>
                    <a:pt x="1" y="1033"/>
                  </a:cubicBezTo>
                  <a:cubicBezTo>
                    <a:pt x="29" y="1083"/>
                    <a:pt x="57" y="1127"/>
                    <a:pt x="85" y="1175"/>
                  </a:cubicBezTo>
                  <a:cubicBezTo>
                    <a:pt x="537" y="907"/>
                    <a:pt x="933" y="558"/>
                    <a:pt x="1254" y="151"/>
                  </a:cubicBezTo>
                  <a:cubicBezTo>
                    <a:pt x="1223" y="101"/>
                    <a:pt x="1192" y="51"/>
                    <a:pt x="115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52"/>
            <p:cNvSpPr/>
            <p:nvPr/>
          </p:nvSpPr>
          <p:spPr>
            <a:xfrm>
              <a:off x="3638737" y="2532740"/>
              <a:ext cx="143707" cy="91617"/>
            </a:xfrm>
            <a:custGeom>
              <a:avLst/>
              <a:gdLst/>
              <a:ahLst/>
              <a:cxnLst/>
              <a:rect l="l" t="t" r="r" b="b"/>
              <a:pathLst>
                <a:path w="1407" h="897" extrusionOk="0">
                  <a:moveTo>
                    <a:pt x="1334" y="1"/>
                  </a:moveTo>
                  <a:cubicBezTo>
                    <a:pt x="944" y="330"/>
                    <a:pt x="489" y="587"/>
                    <a:pt x="1" y="746"/>
                  </a:cubicBezTo>
                  <a:cubicBezTo>
                    <a:pt x="26" y="796"/>
                    <a:pt x="51" y="843"/>
                    <a:pt x="71" y="896"/>
                  </a:cubicBezTo>
                  <a:cubicBezTo>
                    <a:pt x="556" y="732"/>
                    <a:pt x="1014" y="481"/>
                    <a:pt x="1407" y="154"/>
                  </a:cubicBezTo>
                  <a:cubicBezTo>
                    <a:pt x="1382" y="101"/>
                    <a:pt x="1360" y="51"/>
                    <a:pt x="133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52"/>
            <p:cNvSpPr/>
            <p:nvPr/>
          </p:nvSpPr>
          <p:spPr>
            <a:xfrm>
              <a:off x="3690112" y="2655916"/>
              <a:ext cx="143912" cy="93558"/>
            </a:xfrm>
            <a:custGeom>
              <a:avLst/>
              <a:gdLst/>
              <a:ahLst/>
              <a:cxnLst/>
              <a:rect l="l" t="t" r="r" b="b"/>
              <a:pathLst>
                <a:path w="1409" h="916" extrusionOk="0">
                  <a:moveTo>
                    <a:pt x="1350" y="0"/>
                  </a:moveTo>
                  <a:cubicBezTo>
                    <a:pt x="1197" y="162"/>
                    <a:pt x="996" y="282"/>
                    <a:pt x="798" y="388"/>
                  </a:cubicBezTo>
                  <a:cubicBezTo>
                    <a:pt x="539" y="527"/>
                    <a:pt x="274" y="650"/>
                    <a:pt x="0" y="756"/>
                  </a:cubicBezTo>
                  <a:cubicBezTo>
                    <a:pt x="22" y="809"/>
                    <a:pt x="39" y="862"/>
                    <a:pt x="56" y="915"/>
                  </a:cubicBezTo>
                  <a:cubicBezTo>
                    <a:pt x="335" y="804"/>
                    <a:pt x="611" y="678"/>
                    <a:pt x="876" y="533"/>
                  </a:cubicBezTo>
                  <a:cubicBezTo>
                    <a:pt x="1052" y="444"/>
                    <a:pt x="1247" y="324"/>
                    <a:pt x="1409" y="170"/>
                  </a:cubicBezTo>
                  <a:cubicBezTo>
                    <a:pt x="1389" y="112"/>
                    <a:pt x="1367" y="56"/>
                    <a:pt x="135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52"/>
            <p:cNvSpPr/>
            <p:nvPr/>
          </p:nvSpPr>
          <p:spPr>
            <a:xfrm>
              <a:off x="3725451" y="2767040"/>
              <a:ext cx="143912" cy="99482"/>
            </a:xfrm>
            <a:custGeom>
              <a:avLst/>
              <a:gdLst/>
              <a:ahLst/>
              <a:cxnLst/>
              <a:rect l="l" t="t" r="r" b="b"/>
              <a:pathLst>
                <a:path w="1409" h="974" extrusionOk="0">
                  <a:moveTo>
                    <a:pt x="1361" y="0"/>
                  </a:moveTo>
                  <a:cubicBezTo>
                    <a:pt x="937" y="321"/>
                    <a:pt x="483" y="589"/>
                    <a:pt x="0" y="809"/>
                  </a:cubicBezTo>
                  <a:cubicBezTo>
                    <a:pt x="14" y="865"/>
                    <a:pt x="28" y="918"/>
                    <a:pt x="42" y="974"/>
                  </a:cubicBezTo>
                  <a:cubicBezTo>
                    <a:pt x="525" y="756"/>
                    <a:pt x="985" y="488"/>
                    <a:pt x="1409" y="170"/>
                  </a:cubicBezTo>
                  <a:cubicBezTo>
                    <a:pt x="1395" y="112"/>
                    <a:pt x="1378" y="56"/>
                    <a:pt x="136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52"/>
            <p:cNvSpPr/>
            <p:nvPr/>
          </p:nvSpPr>
          <p:spPr>
            <a:xfrm>
              <a:off x="3746797" y="2877041"/>
              <a:ext cx="148508" cy="88145"/>
            </a:xfrm>
            <a:custGeom>
              <a:avLst/>
              <a:gdLst/>
              <a:ahLst/>
              <a:cxnLst/>
              <a:rect l="l" t="t" r="r" b="b"/>
              <a:pathLst>
                <a:path w="1454" h="863" extrusionOk="0">
                  <a:moveTo>
                    <a:pt x="1420" y="0"/>
                  </a:moveTo>
                  <a:cubicBezTo>
                    <a:pt x="963" y="262"/>
                    <a:pt x="488" y="497"/>
                    <a:pt x="0" y="695"/>
                  </a:cubicBezTo>
                  <a:cubicBezTo>
                    <a:pt x="11" y="750"/>
                    <a:pt x="17" y="806"/>
                    <a:pt x="28" y="862"/>
                  </a:cubicBezTo>
                  <a:cubicBezTo>
                    <a:pt x="519" y="664"/>
                    <a:pt x="993" y="432"/>
                    <a:pt x="1454" y="170"/>
                  </a:cubicBezTo>
                  <a:cubicBezTo>
                    <a:pt x="1445" y="117"/>
                    <a:pt x="1434" y="61"/>
                    <a:pt x="142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52"/>
            <p:cNvSpPr/>
            <p:nvPr/>
          </p:nvSpPr>
          <p:spPr>
            <a:xfrm>
              <a:off x="3764160" y="3020849"/>
              <a:ext cx="152491" cy="79667"/>
            </a:xfrm>
            <a:custGeom>
              <a:avLst/>
              <a:gdLst/>
              <a:ahLst/>
              <a:cxnLst/>
              <a:rect l="l" t="t" r="r" b="b"/>
              <a:pathLst>
                <a:path w="1493" h="780" extrusionOk="0">
                  <a:moveTo>
                    <a:pt x="1476" y="1"/>
                  </a:moveTo>
                  <a:cubicBezTo>
                    <a:pt x="999" y="238"/>
                    <a:pt x="508" y="442"/>
                    <a:pt x="0" y="609"/>
                  </a:cubicBezTo>
                  <a:cubicBezTo>
                    <a:pt x="6" y="665"/>
                    <a:pt x="9" y="723"/>
                    <a:pt x="12" y="779"/>
                  </a:cubicBezTo>
                  <a:cubicBezTo>
                    <a:pt x="522" y="615"/>
                    <a:pt x="1016" y="414"/>
                    <a:pt x="1493" y="177"/>
                  </a:cubicBezTo>
                  <a:cubicBezTo>
                    <a:pt x="1487" y="118"/>
                    <a:pt x="1479" y="57"/>
                    <a:pt x="147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52"/>
            <p:cNvSpPr/>
            <p:nvPr/>
          </p:nvSpPr>
          <p:spPr>
            <a:xfrm>
              <a:off x="3767837" y="3144230"/>
              <a:ext cx="155964" cy="78748"/>
            </a:xfrm>
            <a:custGeom>
              <a:avLst/>
              <a:gdLst/>
              <a:ahLst/>
              <a:cxnLst/>
              <a:rect l="l" t="t" r="r" b="b"/>
              <a:pathLst>
                <a:path w="1527" h="771" extrusionOk="0">
                  <a:moveTo>
                    <a:pt x="1524" y="1"/>
                  </a:moveTo>
                  <a:cubicBezTo>
                    <a:pt x="1033" y="232"/>
                    <a:pt x="522" y="433"/>
                    <a:pt x="4" y="598"/>
                  </a:cubicBezTo>
                  <a:cubicBezTo>
                    <a:pt x="4" y="656"/>
                    <a:pt x="1" y="712"/>
                    <a:pt x="1" y="771"/>
                  </a:cubicBezTo>
                  <a:cubicBezTo>
                    <a:pt x="522" y="606"/>
                    <a:pt x="1033" y="408"/>
                    <a:pt x="1527" y="179"/>
                  </a:cubicBezTo>
                  <a:cubicBezTo>
                    <a:pt x="1524" y="118"/>
                    <a:pt x="1524" y="59"/>
                    <a:pt x="15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52"/>
            <p:cNvSpPr/>
            <p:nvPr/>
          </p:nvSpPr>
          <p:spPr>
            <a:xfrm>
              <a:off x="3761913" y="3264751"/>
              <a:ext cx="160152" cy="56278"/>
            </a:xfrm>
            <a:custGeom>
              <a:avLst/>
              <a:gdLst/>
              <a:ahLst/>
              <a:cxnLst/>
              <a:rect l="l" t="t" r="r" b="b"/>
              <a:pathLst>
                <a:path w="1568" h="551" extrusionOk="0">
                  <a:moveTo>
                    <a:pt x="1568" y="1"/>
                  </a:moveTo>
                  <a:cubicBezTo>
                    <a:pt x="1055" y="146"/>
                    <a:pt x="536" y="272"/>
                    <a:pt x="14" y="378"/>
                  </a:cubicBezTo>
                  <a:cubicBezTo>
                    <a:pt x="9" y="436"/>
                    <a:pt x="6" y="495"/>
                    <a:pt x="0" y="550"/>
                  </a:cubicBezTo>
                  <a:cubicBezTo>
                    <a:pt x="522" y="444"/>
                    <a:pt x="1046" y="319"/>
                    <a:pt x="1557" y="177"/>
                  </a:cubicBezTo>
                  <a:cubicBezTo>
                    <a:pt x="1562" y="121"/>
                    <a:pt x="1565" y="62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52"/>
            <p:cNvSpPr/>
            <p:nvPr/>
          </p:nvSpPr>
          <p:spPr>
            <a:xfrm>
              <a:off x="3742814" y="3415504"/>
              <a:ext cx="164441" cy="35442"/>
            </a:xfrm>
            <a:custGeom>
              <a:avLst/>
              <a:gdLst/>
              <a:ahLst/>
              <a:cxnLst/>
              <a:rect l="l" t="t" r="r" b="b"/>
              <a:pathLst>
                <a:path w="1610" h="347" extrusionOk="0">
                  <a:moveTo>
                    <a:pt x="1610" y="1"/>
                  </a:moveTo>
                  <a:lnTo>
                    <a:pt x="31" y="176"/>
                  </a:lnTo>
                  <a:cubicBezTo>
                    <a:pt x="23" y="235"/>
                    <a:pt x="11" y="291"/>
                    <a:pt x="0" y="347"/>
                  </a:cubicBezTo>
                  <a:lnTo>
                    <a:pt x="1582" y="168"/>
                  </a:lnTo>
                  <a:cubicBezTo>
                    <a:pt x="1590" y="112"/>
                    <a:pt x="1602" y="56"/>
                    <a:pt x="161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52"/>
            <p:cNvSpPr/>
            <p:nvPr/>
          </p:nvSpPr>
          <p:spPr>
            <a:xfrm>
              <a:off x="3715748" y="3528365"/>
              <a:ext cx="170161" cy="35135"/>
            </a:xfrm>
            <a:custGeom>
              <a:avLst/>
              <a:gdLst/>
              <a:ahLst/>
              <a:cxnLst/>
              <a:rect l="l" t="t" r="r" b="b"/>
              <a:pathLst>
                <a:path w="1666" h="344" extrusionOk="0">
                  <a:moveTo>
                    <a:pt x="1666" y="0"/>
                  </a:moveTo>
                  <a:lnTo>
                    <a:pt x="1666" y="0"/>
                  </a:lnTo>
                  <a:cubicBezTo>
                    <a:pt x="1549" y="40"/>
                    <a:pt x="1417" y="59"/>
                    <a:pt x="1289" y="76"/>
                  </a:cubicBezTo>
                  <a:cubicBezTo>
                    <a:pt x="879" y="123"/>
                    <a:pt x="466" y="159"/>
                    <a:pt x="50" y="176"/>
                  </a:cubicBezTo>
                  <a:cubicBezTo>
                    <a:pt x="34" y="232"/>
                    <a:pt x="20" y="288"/>
                    <a:pt x="0" y="344"/>
                  </a:cubicBezTo>
                  <a:cubicBezTo>
                    <a:pt x="438" y="327"/>
                    <a:pt x="873" y="291"/>
                    <a:pt x="1306" y="238"/>
                  </a:cubicBezTo>
                  <a:cubicBezTo>
                    <a:pt x="1415" y="229"/>
                    <a:pt x="1521" y="210"/>
                    <a:pt x="1624" y="187"/>
                  </a:cubicBezTo>
                  <a:cubicBezTo>
                    <a:pt x="1638" y="126"/>
                    <a:pt x="1652" y="65"/>
                    <a:pt x="166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52"/>
            <p:cNvSpPr/>
            <p:nvPr/>
          </p:nvSpPr>
          <p:spPr>
            <a:xfrm>
              <a:off x="3691235" y="3610686"/>
              <a:ext cx="173327" cy="30028"/>
            </a:xfrm>
            <a:custGeom>
              <a:avLst/>
              <a:gdLst/>
              <a:ahLst/>
              <a:cxnLst/>
              <a:rect l="l" t="t" r="r" b="b"/>
              <a:pathLst>
                <a:path w="1697" h="294" extrusionOk="0">
                  <a:moveTo>
                    <a:pt x="1696" y="1"/>
                  </a:moveTo>
                  <a:lnTo>
                    <a:pt x="1696" y="1"/>
                  </a:lnTo>
                  <a:cubicBezTo>
                    <a:pt x="1152" y="76"/>
                    <a:pt x="606" y="118"/>
                    <a:pt x="56" y="126"/>
                  </a:cubicBezTo>
                  <a:cubicBezTo>
                    <a:pt x="39" y="182"/>
                    <a:pt x="23" y="238"/>
                    <a:pt x="0" y="294"/>
                  </a:cubicBezTo>
                  <a:cubicBezTo>
                    <a:pt x="547" y="285"/>
                    <a:pt x="1099" y="246"/>
                    <a:pt x="1643" y="176"/>
                  </a:cubicBezTo>
                  <a:cubicBezTo>
                    <a:pt x="1660" y="118"/>
                    <a:pt x="1677" y="62"/>
                    <a:pt x="169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52"/>
            <p:cNvSpPr/>
            <p:nvPr/>
          </p:nvSpPr>
          <p:spPr>
            <a:xfrm>
              <a:off x="952654" y="3958869"/>
              <a:ext cx="2893658" cy="758065"/>
            </a:xfrm>
            <a:custGeom>
              <a:avLst/>
              <a:gdLst/>
              <a:ahLst/>
              <a:cxnLst/>
              <a:rect l="l" t="t" r="r" b="b"/>
              <a:pathLst>
                <a:path w="28331" h="7422" extrusionOk="0">
                  <a:moveTo>
                    <a:pt x="1" y="1"/>
                  </a:moveTo>
                  <a:lnTo>
                    <a:pt x="1" y="96"/>
                  </a:lnTo>
                  <a:cubicBezTo>
                    <a:pt x="3" y="121"/>
                    <a:pt x="3" y="149"/>
                    <a:pt x="3" y="174"/>
                  </a:cubicBezTo>
                  <a:lnTo>
                    <a:pt x="3" y="246"/>
                  </a:lnTo>
                  <a:cubicBezTo>
                    <a:pt x="23" y="891"/>
                    <a:pt x="129" y="1518"/>
                    <a:pt x="302" y="2113"/>
                  </a:cubicBezTo>
                  <a:cubicBezTo>
                    <a:pt x="673" y="3365"/>
                    <a:pt x="1362" y="4476"/>
                    <a:pt x="2280" y="5354"/>
                  </a:cubicBezTo>
                  <a:cubicBezTo>
                    <a:pt x="2659" y="5720"/>
                    <a:pt x="3078" y="6043"/>
                    <a:pt x="3530" y="6322"/>
                  </a:cubicBezTo>
                  <a:cubicBezTo>
                    <a:pt x="3669" y="6406"/>
                    <a:pt x="3809" y="6487"/>
                    <a:pt x="3951" y="6562"/>
                  </a:cubicBezTo>
                  <a:cubicBezTo>
                    <a:pt x="4498" y="6853"/>
                    <a:pt x="5081" y="7076"/>
                    <a:pt x="5697" y="7221"/>
                  </a:cubicBezTo>
                  <a:cubicBezTo>
                    <a:pt x="5775" y="7240"/>
                    <a:pt x="5856" y="7257"/>
                    <a:pt x="5934" y="7274"/>
                  </a:cubicBezTo>
                  <a:cubicBezTo>
                    <a:pt x="6386" y="7366"/>
                    <a:pt x="6844" y="7413"/>
                    <a:pt x="7321" y="7422"/>
                  </a:cubicBezTo>
                  <a:lnTo>
                    <a:pt x="20927" y="7422"/>
                  </a:lnTo>
                  <a:cubicBezTo>
                    <a:pt x="21384" y="7422"/>
                    <a:pt x="21833" y="7374"/>
                    <a:pt x="22269" y="7296"/>
                  </a:cubicBezTo>
                  <a:cubicBezTo>
                    <a:pt x="22347" y="7282"/>
                    <a:pt x="22422" y="7268"/>
                    <a:pt x="22500" y="7249"/>
                  </a:cubicBezTo>
                  <a:cubicBezTo>
                    <a:pt x="23100" y="7118"/>
                    <a:pt x="23672" y="6914"/>
                    <a:pt x="24208" y="6646"/>
                  </a:cubicBezTo>
                  <a:cubicBezTo>
                    <a:pt x="24328" y="6588"/>
                    <a:pt x="24442" y="6529"/>
                    <a:pt x="24556" y="6462"/>
                  </a:cubicBezTo>
                  <a:cubicBezTo>
                    <a:pt x="25148" y="6127"/>
                    <a:pt x="25683" y="5720"/>
                    <a:pt x="26158" y="5246"/>
                  </a:cubicBezTo>
                  <a:cubicBezTo>
                    <a:pt x="27466" y="3934"/>
                    <a:pt x="28292" y="2135"/>
                    <a:pt x="28331" y="146"/>
                  </a:cubicBezTo>
                  <a:lnTo>
                    <a:pt x="28331" y="71"/>
                  </a:lnTo>
                  <a:lnTo>
                    <a:pt x="283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52"/>
            <p:cNvSpPr/>
            <p:nvPr/>
          </p:nvSpPr>
          <p:spPr>
            <a:xfrm>
              <a:off x="1015365" y="3958358"/>
              <a:ext cx="340629" cy="670533"/>
            </a:xfrm>
            <a:custGeom>
              <a:avLst/>
              <a:gdLst/>
              <a:ahLst/>
              <a:cxnLst/>
              <a:rect l="l" t="t" r="r" b="b"/>
              <a:pathLst>
                <a:path w="3335" h="6565" extrusionOk="0">
                  <a:moveTo>
                    <a:pt x="0" y="0"/>
                  </a:moveTo>
                  <a:cubicBezTo>
                    <a:pt x="17" y="106"/>
                    <a:pt x="37" y="215"/>
                    <a:pt x="59" y="321"/>
                  </a:cubicBezTo>
                  <a:cubicBezTo>
                    <a:pt x="182" y="929"/>
                    <a:pt x="346" y="1529"/>
                    <a:pt x="550" y="2115"/>
                  </a:cubicBezTo>
                  <a:cubicBezTo>
                    <a:pt x="980" y="3331"/>
                    <a:pt x="1577" y="4489"/>
                    <a:pt x="2321" y="5546"/>
                  </a:cubicBezTo>
                  <a:cubicBezTo>
                    <a:pt x="2511" y="5811"/>
                    <a:pt x="2706" y="6074"/>
                    <a:pt x="2913" y="6325"/>
                  </a:cubicBezTo>
                  <a:cubicBezTo>
                    <a:pt x="3052" y="6408"/>
                    <a:pt x="3192" y="6486"/>
                    <a:pt x="3334" y="6565"/>
                  </a:cubicBezTo>
                  <a:cubicBezTo>
                    <a:pt x="3066" y="6258"/>
                    <a:pt x="2812" y="5937"/>
                    <a:pt x="2573" y="5616"/>
                  </a:cubicBezTo>
                  <a:cubicBezTo>
                    <a:pt x="1797" y="4545"/>
                    <a:pt x="1172" y="3365"/>
                    <a:pt x="728" y="2118"/>
                  </a:cubicBezTo>
                  <a:cubicBezTo>
                    <a:pt x="516" y="1521"/>
                    <a:pt x="349" y="910"/>
                    <a:pt x="224" y="290"/>
                  </a:cubicBezTo>
                  <a:cubicBezTo>
                    <a:pt x="201" y="193"/>
                    <a:pt x="184" y="95"/>
                    <a:pt x="16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52"/>
            <p:cNvSpPr/>
            <p:nvPr/>
          </p:nvSpPr>
          <p:spPr>
            <a:xfrm>
              <a:off x="1153556" y="3958358"/>
              <a:ext cx="404464" cy="743152"/>
            </a:xfrm>
            <a:custGeom>
              <a:avLst/>
              <a:gdLst/>
              <a:ahLst/>
              <a:cxnLst/>
              <a:rect l="l" t="t" r="r" b="b"/>
              <a:pathLst>
                <a:path w="3960" h="7276" extrusionOk="0">
                  <a:moveTo>
                    <a:pt x="0" y="0"/>
                  </a:moveTo>
                  <a:cubicBezTo>
                    <a:pt x="159" y="731"/>
                    <a:pt x="416" y="1434"/>
                    <a:pt x="729" y="2115"/>
                  </a:cubicBezTo>
                  <a:cubicBezTo>
                    <a:pt x="1247" y="3256"/>
                    <a:pt x="1923" y="4336"/>
                    <a:pt x="2581" y="5396"/>
                  </a:cubicBezTo>
                  <a:cubicBezTo>
                    <a:pt x="2695" y="5577"/>
                    <a:pt x="2807" y="5761"/>
                    <a:pt x="2919" y="5942"/>
                  </a:cubicBezTo>
                  <a:cubicBezTo>
                    <a:pt x="2946" y="5990"/>
                    <a:pt x="2977" y="6037"/>
                    <a:pt x="3005" y="6082"/>
                  </a:cubicBezTo>
                  <a:lnTo>
                    <a:pt x="3103" y="6244"/>
                  </a:lnTo>
                  <a:cubicBezTo>
                    <a:pt x="3306" y="6570"/>
                    <a:pt x="3507" y="6902"/>
                    <a:pt x="3722" y="7223"/>
                  </a:cubicBezTo>
                  <a:cubicBezTo>
                    <a:pt x="3800" y="7240"/>
                    <a:pt x="3878" y="7262"/>
                    <a:pt x="3959" y="7276"/>
                  </a:cubicBezTo>
                  <a:cubicBezTo>
                    <a:pt x="3716" y="6911"/>
                    <a:pt x="3482" y="6528"/>
                    <a:pt x="3253" y="6152"/>
                  </a:cubicBezTo>
                  <a:lnTo>
                    <a:pt x="3153" y="5993"/>
                  </a:lnTo>
                  <a:cubicBezTo>
                    <a:pt x="3150" y="5984"/>
                    <a:pt x="3144" y="5979"/>
                    <a:pt x="3139" y="5970"/>
                  </a:cubicBezTo>
                  <a:cubicBezTo>
                    <a:pt x="3002" y="5747"/>
                    <a:pt x="2863" y="5530"/>
                    <a:pt x="2723" y="5306"/>
                  </a:cubicBezTo>
                  <a:cubicBezTo>
                    <a:pt x="2079" y="4274"/>
                    <a:pt x="1423" y="3220"/>
                    <a:pt x="910" y="2115"/>
                  </a:cubicBezTo>
                  <a:cubicBezTo>
                    <a:pt x="597" y="1431"/>
                    <a:pt x="338" y="731"/>
                    <a:pt x="17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52"/>
            <p:cNvSpPr/>
            <p:nvPr/>
          </p:nvSpPr>
          <p:spPr>
            <a:xfrm>
              <a:off x="1313706" y="3958358"/>
              <a:ext cx="408959" cy="758065"/>
            </a:xfrm>
            <a:custGeom>
              <a:avLst/>
              <a:gdLst/>
              <a:ahLst/>
              <a:cxnLst/>
              <a:rect l="l" t="t" r="r" b="b"/>
              <a:pathLst>
                <a:path w="4004" h="7422" extrusionOk="0">
                  <a:moveTo>
                    <a:pt x="0" y="0"/>
                  </a:moveTo>
                  <a:cubicBezTo>
                    <a:pt x="151" y="720"/>
                    <a:pt x="355" y="1426"/>
                    <a:pt x="600" y="2115"/>
                  </a:cubicBezTo>
                  <a:cubicBezTo>
                    <a:pt x="1113" y="3538"/>
                    <a:pt x="1828" y="4882"/>
                    <a:pt x="2718" y="6107"/>
                  </a:cubicBezTo>
                  <a:cubicBezTo>
                    <a:pt x="3049" y="6565"/>
                    <a:pt x="3404" y="7003"/>
                    <a:pt x="3780" y="7421"/>
                  </a:cubicBezTo>
                  <a:lnTo>
                    <a:pt x="4004" y="7421"/>
                  </a:lnTo>
                  <a:cubicBezTo>
                    <a:pt x="3627" y="7011"/>
                    <a:pt x="3270" y="6579"/>
                    <a:pt x="2938" y="6132"/>
                  </a:cubicBezTo>
                  <a:cubicBezTo>
                    <a:pt x="2031" y="4905"/>
                    <a:pt x="1297" y="3546"/>
                    <a:pt x="776" y="2115"/>
                  </a:cubicBezTo>
                  <a:cubicBezTo>
                    <a:pt x="525" y="1429"/>
                    <a:pt x="321" y="720"/>
                    <a:pt x="16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52"/>
            <p:cNvSpPr/>
            <p:nvPr/>
          </p:nvSpPr>
          <p:spPr>
            <a:xfrm>
              <a:off x="1481516" y="3958052"/>
              <a:ext cx="392719" cy="758371"/>
            </a:xfrm>
            <a:custGeom>
              <a:avLst/>
              <a:gdLst/>
              <a:ahLst/>
              <a:cxnLst/>
              <a:rect l="l" t="t" r="r" b="b"/>
              <a:pathLst>
                <a:path w="3845" h="7425" extrusionOk="0">
                  <a:moveTo>
                    <a:pt x="0" y="0"/>
                  </a:moveTo>
                  <a:cubicBezTo>
                    <a:pt x="486" y="2734"/>
                    <a:pt x="1769" y="5343"/>
                    <a:pt x="3622" y="7424"/>
                  </a:cubicBezTo>
                  <a:lnTo>
                    <a:pt x="3845" y="7424"/>
                  </a:lnTo>
                  <a:cubicBezTo>
                    <a:pt x="1964" y="5357"/>
                    <a:pt x="659" y="2746"/>
                    <a:pt x="17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52"/>
            <p:cNvSpPr/>
            <p:nvPr/>
          </p:nvSpPr>
          <p:spPr>
            <a:xfrm>
              <a:off x="1603773" y="3958052"/>
              <a:ext cx="428058" cy="758371"/>
            </a:xfrm>
            <a:custGeom>
              <a:avLst/>
              <a:gdLst/>
              <a:ahLst/>
              <a:cxnLst/>
              <a:rect l="l" t="t" r="r" b="b"/>
              <a:pathLst>
                <a:path w="4191" h="7425" extrusionOk="0">
                  <a:moveTo>
                    <a:pt x="0" y="0"/>
                  </a:moveTo>
                  <a:cubicBezTo>
                    <a:pt x="801" y="2695"/>
                    <a:pt x="2176" y="5245"/>
                    <a:pt x="3976" y="7424"/>
                  </a:cubicBezTo>
                  <a:lnTo>
                    <a:pt x="4191" y="7424"/>
                  </a:lnTo>
                  <a:cubicBezTo>
                    <a:pt x="2372" y="5254"/>
                    <a:pt x="988" y="2704"/>
                    <a:pt x="17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52"/>
            <p:cNvSpPr/>
            <p:nvPr/>
          </p:nvSpPr>
          <p:spPr>
            <a:xfrm>
              <a:off x="1834805" y="3958052"/>
              <a:ext cx="354315" cy="758371"/>
            </a:xfrm>
            <a:custGeom>
              <a:avLst/>
              <a:gdLst/>
              <a:ahLst/>
              <a:cxnLst/>
              <a:rect l="l" t="t" r="r" b="b"/>
              <a:pathLst>
                <a:path w="3469" h="7425" extrusionOk="0">
                  <a:moveTo>
                    <a:pt x="1" y="0"/>
                  </a:moveTo>
                  <a:cubicBezTo>
                    <a:pt x="534" y="2673"/>
                    <a:pt x="1795" y="5122"/>
                    <a:pt x="3270" y="7424"/>
                  </a:cubicBezTo>
                  <a:lnTo>
                    <a:pt x="3468" y="7424"/>
                  </a:lnTo>
                  <a:cubicBezTo>
                    <a:pt x="1982" y="5120"/>
                    <a:pt x="709" y="2667"/>
                    <a:pt x="17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52"/>
            <p:cNvSpPr/>
            <p:nvPr/>
          </p:nvSpPr>
          <p:spPr>
            <a:xfrm>
              <a:off x="2090963" y="3977458"/>
              <a:ext cx="197023" cy="738965"/>
            </a:xfrm>
            <a:custGeom>
              <a:avLst/>
              <a:gdLst/>
              <a:ahLst/>
              <a:cxnLst/>
              <a:rect l="l" t="t" r="r" b="b"/>
              <a:pathLst>
                <a:path w="1929" h="7235" extrusionOk="0">
                  <a:moveTo>
                    <a:pt x="163" y="0"/>
                  </a:moveTo>
                  <a:lnTo>
                    <a:pt x="1" y="17"/>
                  </a:lnTo>
                  <a:cubicBezTo>
                    <a:pt x="274" y="2491"/>
                    <a:pt x="866" y="4913"/>
                    <a:pt x="1750" y="7234"/>
                  </a:cubicBezTo>
                  <a:lnTo>
                    <a:pt x="1929" y="7234"/>
                  </a:lnTo>
                  <a:cubicBezTo>
                    <a:pt x="1036" y="4910"/>
                    <a:pt x="442" y="2483"/>
                    <a:pt x="16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52"/>
            <p:cNvSpPr/>
            <p:nvPr/>
          </p:nvSpPr>
          <p:spPr>
            <a:xfrm>
              <a:off x="2241716" y="3958052"/>
              <a:ext cx="114088" cy="758371"/>
            </a:xfrm>
            <a:custGeom>
              <a:avLst/>
              <a:gdLst/>
              <a:ahLst/>
              <a:cxnLst/>
              <a:rect l="l" t="t" r="r" b="b"/>
              <a:pathLst>
                <a:path w="1117" h="7425" extrusionOk="0">
                  <a:moveTo>
                    <a:pt x="1" y="0"/>
                  </a:moveTo>
                  <a:cubicBezTo>
                    <a:pt x="330" y="2458"/>
                    <a:pt x="648" y="4947"/>
                    <a:pt x="949" y="7424"/>
                  </a:cubicBezTo>
                  <a:lnTo>
                    <a:pt x="1117" y="7424"/>
                  </a:lnTo>
                  <a:cubicBezTo>
                    <a:pt x="815" y="4947"/>
                    <a:pt x="497" y="2458"/>
                    <a:pt x="16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52"/>
            <p:cNvSpPr/>
            <p:nvPr/>
          </p:nvSpPr>
          <p:spPr>
            <a:xfrm>
              <a:off x="2407279" y="3981952"/>
              <a:ext cx="37689" cy="734471"/>
            </a:xfrm>
            <a:custGeom>
              <a:avLst/>
              <a:gdLst/>
              <a:ahLst/>
              <a:cxnLst/>
              <a:rect l="l" t="t" r="r" b="b"/>
              <a:pathLst>
                <a:path w="369" h="7191" extrusionOk="0">
                  <a:moveTo>
                    <a:pt x="165" y="1"/>
                  </a:moveTo>
                  <a:lnTo>
                    <a:pt x="0" y="9"/>
                  </a:lnTo>
                  <a:cubicBezTo>
                    <a:pt x="118" y="2389"/>
                    <a:pt x="187" y="4796"/>
                    <a:pt x="201" y="7190"/>
                  </a:cubicBezTo>
                  <a:lnTo>
                    <a:pt x="369" y="7190"/>
                  </a:lnTo>
                  <a:cubicBezTo>
                    <a:pt x="355" y="4791"/>
                    <a:pt x="291" y="2383"/>
                    <a:pt x="16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52"/>
            <p:cNvSpPr/>
            <p:nvPr/>
          </p:nvSpPr>
          <p:spPr>
            <a:xfrm>
              <a:off x="2554560" y="3992268"/>
              <a:ext cx="54235" cy="724155"/>
            </a:xfrm>
            <a:custGeom>
              <a:avLst/>
              <a:gdLst/>
              <a:ahLst/>
              <a:cxnLst/>
              <a:rect l="l" t="t" r="r" b="b"/>
              <a:pathLst>
                <a:path w="531" h="7090" extrusionOk="0">
                  <a:moveTo>
                    <a:pt x="366" y="0"/>
                  </a:moveTo>
                  <a:lnTo>
                    <a:pt x="1" y="7089"/>
                  </a:lnTo>
                  <a:lnTo>
                    <a:pt x="165" y="7089"/>
                  </a:lnTo>
                  <a:lnTo>
                    <a:pt x="531" y="1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52"/>
            <p:cNvSpPr/>
            <p:nvPr/>
          </p:nvSpPr>
          <p:spPr>
            <a:xfrm>
              <a:off x="2648321" y="3961218"/>
              <a:ext cx="212650" cy="755205"/>
            </a:xfrm>
            <a:custGeom>
              <a:avLst/>
              <a:gdLst/>
              <a:ahLst/>
              <a:cxnLst/>
              <a:rect l="l" t="t" r="r" b="b"/>
              <a:pathLst>
                <a:path w="2082" h="7394" extrusionOk="0">
                  <a:moveTo>
                    <a:pt x="1923" y="0"/>
                  </a:moveTo>
                  <a:cubicBezTo>
                    <a:pt x="1370" y="2477"/>
                    <a:pt x="729" y="4952"/>
                    <a:pt x="1" y="7393"/>
                  </a:cubicBezTo>
                  <a:lnTo>
                    <a:pt x="171" y="7393"/>
                  </a:lnTo>
                  <a:cubicBezTo>
                    <a:pt x="896" y="4963"/>
                    <a:pt x="1535" y="2503"/>
                    <a:pt x="2082" y="39"/>
                  </a:cubicBezTo>
                  <a:lnTo>
                    <a:pt x="192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52"/>
            <p:cNvSpPr/>
            <p:nvPr/>
          </p:nvSpPr>
          <p:spPr>
            <a:xfrm>
              <a:off x="2793355" y="3973475"/>
              <a:ext cx="220923" cy="743459"/>
            </a:xfrm>
            <a:custGeom>
              <a:avLst/>
              <a:gdLst/>
              <a:ahLst/>
              <a:cxnLst/>
              <a:rect l="l" t="t" r="r" b="b"/>
              <a:pathLst>
                <a:path w="2163" h="7279" extrusionOk="0">
                  <a:moveTo>
                    <a:pt x="1998" y="0"/>
                  </a:moveTo>
                  <a:cubicBezTo>
                    <a:pt x="1468" y="2455"/>
                    <a:pt x="799" y="4888"/>
                    <a:pt x="1" y="7279"/>
                  </a:cubicBezTo>
                  <a:lnTo>
                    <a:pt x="174" y="7279"/>
                  </a:lnTo>
                  <a:cubicBezTo>
                    <a:pt x="969" y="4899"/>
                    <a:pt x="1635" y="2475"/>
                    <a:pt x="2163" y="34"/>
                  </a:cubicBezTo>
                  <a:lnTo>
                    <a:pt x="1998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52"/>
            <p:cNvSpPr/>
            <p:nvPr/>
          </p:nvSpPr>
          <p:spPr>
            <a:xfrm>
              <a:off x="2996197" y="3972249"/>
              <a:ext cx="310192" cy="744174"/>
            </a:xfrm>
            <a:custGeom>
              <a:avLst/>
              <a:gdLst/>
              <a:ahLst/>
              <a:cxnLst/>
              <a:rect l="l" t="t" r="r" b="b"/>
              <a:pathLst>
                <a:path w="3037" h="7286" extrusionOk="0">
                  <a:moveTo>
                    <a:pt x="2874" y="1"/>
                  </a:moveTo>
                  <a:cubicBezTo>
                    <a:pt x="2177" y="2528"/>
                    <a:pt x="1215" y="4970"/>
                    <a:pt x="1" y="7285"/>
                  </a:cubicBezTo>
                  <a:lnTo>
                    <a:pt x="191" y="7285"/>
                  </a:lnTo>
                  <a:cubicBezTo>
                    <a:pt x="1390" y="4983"/>
                    <a:pt x="2342" y="2556"/>
                    <a:pt x="3036" y="46"/>
                  </a:cubicBezTo>
                  <a:lnTo>
                    <a:pt x="287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52"/>
            <p:cNvSpPr/>
            <p:nvPr/>
          </p:nvSpPr>
          <p:spPr>
            <a:xfrm>
              <a:off x="3068918" y="3958052"/>
              <a:ext cx="419479" cy="758371"/>
            </a:xfrm>
            <a:custGeom>
              <a:avLst/>
              <a:gdLst/>
              <a:ahLst/>
              <a:cxnLst/>
              <a:rect l="l" t="t" r="r" b="b"/>
              <a:pathLst>
                <a:path w="4107" h="7425" extrusionOk="0">
                  <a:moveTo>
                    <a:pt x="3934" y="0"/>
                  </a:moveTo>
                  <a:cubicBezTo>
                    <a:pt x="3794" y="779"/>
                    <a:pt x="3524" y="1529"/>
                    <a:pt x="3189" y="2249"/>
                  </a:cubicBezTo>
                  <a:cubicBezTo>
                    <a:pt x="2893" y="2888"/>
                    <a:pt x="2539" y="3502"/>
                    <a:pt x="2188" y="4096"/>
                  </a:cubicBezTo>
                  <a:cubicBezTo>
                    <a:pt x="1842" y="4673"/>
                    <a:pt x="1479" y="5245"/>
                    <a:pt x="1111" y="5812"/>
                  </a:cubicBezTo>
                  <a:cubicBezTo>
                    <a:pt x="751" y="6356"/>
                    <a:pt x="383" y="6894"/>
                    <a:pt x="0" y="7424"/>
                  </a:cubicBezTo>
                  <a:lnTo>
                    <a:pt x="207" y="7424"/>
                  </a:lnTo>
                  <a:cubicBezTo>
                    <a:pt x="606" y="6866"/>
                    <a:pt x="988" y="6303"/>
                    <a:pt x="1362" y="5731"/>
                  </a:cubicBezTo>
                  <a:cubicBezTo>
                    <a:pt x="1697" y="5217"/>
                    <a:pt x="2017" y="4701"/>
                    <a:pt x="2330" y="4182"/>
                  </a:cubicBezTo>
                  <a:cubicBezTo>
                    <a:pt x="2693" y="3580"/>
                    <a:pt x="3050" y="2946"/>
                    <a:pt x="3354" y="2296"/>
                  </a:cubicBezTo>
                  <a:cubicBezTo>
                    <a:pt x="3694" y="1563"/>
                    <a:pt x="3967" y="796"/>
                    <a:pt x="410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52"/>
            <p:cNvSpPr/>
            <p:nvPr/>
          </p:nvSpPr>
          <p:spPr>
            <a:xfrm>
              <a:off x="3227025" y="3958052"/>
              <a:ext cx="413861" cy="745502"/>
            </a:xfrm>
            <a:custGeom>
              <a:avLst/>
              <a:gdLst/>
              <a:ahLst/>
              <a:cxnLst/>
              <a:rect l="l" t="t" r="r" b="b"/>
              <a:pathLst>
                <a:path w="4052" h="7299" extrusionOk="0">
                  <a:moveTo>
                    <a:pt x="3876" y="0"/>
                  </a:moveTo>
                  <a:cubicBezTo>
                    <a:pt x="3507" y="910"/>
                    <a:pt x="3106" y="1805"/>
                    <a:pt x="2673" y="2684"/>
                  </a:cubicBezTo>
                  <a:cubicBezTo>
                    <a:pt x="2269" y="3504"/>
                    <a:pt x="1836" y="4311"/>
                    <a:pt x="1379" y="5100"/>
                  </a:cubicBezTo>
                  <a:cubicBezTo>
                    <a:pt x="944" y="5845"/>
                    <a:pt x="486" y="6582"/>
                    <a:pt x="1" y="7299"/>
                  </a:cubicBezTo>
                  <a:cubicBezTo>
                    <a:pt x="79" y="7285"/>
                    <a:pt x="154" y="7271"/>
                    <a:pt x="232" y="7254"/>
                  </a:cubicBezTo>
                  <a:cubicBezTo>
                    <a:pt x="734" y="6501"/>
                    <a:pt x="1209" y="5731"/>
                    <a:pt x="1658" y="4941"/>
                  </a:cubicBezTo>
                  <a:cubicBezTo>
                    <a:pt x="2062" y="4230"/>
                    <a:pt x="2447" y="3510"/>
                    <a:pt x="2810" y="2776"/>
                  </a:cubicBezTo>
                  <a:cubicBezTo>
                    <a:pt x="3259" y="1870"/>
                    <a:pt x="3669" y="943"/>
                    <a:pt x="40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52"/>
            <p:cNvSpPr/>
            <p:nvPr/>
          </p:nvSpPr>
          <p:spPr>
            <a:xfrm>
              <a:off x="3425068" y="3958052"/>
              <a:ext cx="356562" cy="679419"/>
            </a:xfrm>
            <a:custGeom>
              <a:avLst/>
              <a:gdLst/>
              <a:ahLst/>
              <a:cxnLst/>
              <a:rect l="l" t="t" r="r" b="b"/>
              <a:pathLst>
                <a:path w="3491" h="6652" extrusionOk="0">
                  <a:moveTo>
                    <a:pt x="3320" y="0"/>
                  </a:moveTo>
                  <a:cubicBezTo>
                    <a:pt x="2665" y="2400"/>
                    <a:pt x="1524" y="4673"/>
                    <a:pt x="1" y="6651"/>
                  </a:cubicBezTo>
                  <a:cubicBezTo>
                    <a:pt x="121" y="6593"/>
                    <a:pt x="235" y="6531"/>
                    <a:pt x="349" y="6467"/>
                  </a:cubicBezTo>
                  <a:cubicBezTo>
                    <a:pt x="1786" y="4531"/>
                    <a:pt x="2863" y="2324"/>
                    <a:pt x="349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52"/>
            <p:cNvSpPr/>
            <p:nvPr/>
          </p:nvSpPr>
          <p:spPr>
            <a:xfrm>
              <a:off x="951837" y="3958358"/>
              <a:ext cx="2893964" cy="758269"/>
            </a:xfrm>
            <a:custGeom>
              <a:avLst/>
              <a:gdLst/>
              <a:ahLst/>
              <a:cxnLst/>
              <a:rect l="l" t="t" r="r" b="b"/>
              <a:pathLst>
                <a:path w="28334" h="7424" extrusionOk="0">
                  <a:moveTo>
                    <a:pt x="0" y="0"/>
                  </a:moveTo>
                  <a:lnTo>
                    <a:pt x="0" y="6"/>
                  </a:lnTo>
                  <a:lnTo>
                    <a:pt x="0" y="103"/>
                  </a:lnTo>
                  <a:cubicBezTo>
                    <a:pt x="3" y="126"/>
                    <a:pt x="3" y="154"/>
                    <a:pt x="3" y="179"/>
                  </a:cubicBezTo>
                  <a:lnTo>
                    <a:pt x="3" y="251"/>
                  </a:lnTo>
                  <a:cubicBezTo>
                    <a:pt x="25" y="899"/>
                    <a:pt x="129" y="1526"/>
                    <a:pt x="304" y="2118"/>
                  </a:cubicBezTo>
                  <a:lnTo>
                    <a:pt x="22857" y="2118"/>
                  </a:lnTo>
                  <a:cubicBezTo>
                    <a:pt x="23211" y="2118"/>
                    <a:pt x="23571" y="2162"/>
                    <a:pt x="23912" y="2254"/>
                  </a:cubicBezTo>
                  <a:cubicBezTo>
                    <a:pt x="23965" y="2268"/>
                    <a:pt x="24020" y="2282"/>
                    <a:pt x="24073" y="2299"/>
                  </a:cubicBezTo>
                  <a:cubicBezTo>
                    <a:pt x="24380" y="2394"/>
                    <a:pt x="24670" y="2522"/>
                    <a:pt x="24941" y="2690"/>
                  </a:cubicBezTo>
                  <a:cubicBezTo>
                    <a:pt x="24986" y="2717"/>
                    <a:pt x="25036" y="2748"/>
                    <a:pt x="25080" y="2782"/>
                  </a:cubicBezTo>
                  <a:lnTo>
                    <a:pt x="25083" y="2784"/>
                  </a:lnTo>
                  <a:cubicBezTo>
                    <a:pt x="25200" y="2860"/>
                    <a:pt x="25318" y="2955"/>
                    <a:pt x="25376" y="3083"/>
                  </a:cubicBezTo>
                  <a:cubicBezTo>
                    <a:pt x="25499" y="3345"/>
                    <a:pt x="25348" y="3655"/>
                    <a:pt x="25167" y="3886"/>
                  </a:cubicBezTo>
                  <a:cubicBezTo>
                    <a:pt x="24829" y="4319"/>
                    <a:pt x="24400" y="4665"/>
                    <a:pt x="23925" y="4944"/>
                  </a:cubicBezTo>
                  <a:cubicBezTo>
                    <a:pt x="23833" y="5000"/>
                    <a:pt x="23739" y="5050"/>
                    <a:pt x="23644" y="5100"/>
                  </a:cubicBezTo>
                  <a:cubicBezTo>
                    <a:pt x="23261" y="5298"/>
                    <a:pt x="22857" y="5463"/>
                    <a:pt x="22452" y="5605"/>
                  </a:cubicBezTo>
                  <a:cubicBezTo>
                    <a:pt x="22327" y="5647"/>
                    <a:pt x="22204" y="5689"/>
                    <a:pt x="22079" y="5730"/>
                  </a:cubicBezTo>
                  <a:cubicBezTo>
                    <a:pt x="21995" y="5758"/>
                    <a:pt x="21911" y="5786"/>
                    <a:pt x="21828" y="5811"/>
                  </a:cubicBezTo>
                  <a:cubicBezTo>
                    <a:pt x="21507" y="5909"/>
                    <a:pt x="21186" y="5995"/>
                    <a:pt x="20865" y="6074"/>
                  </a:cubicBezTo>
                  <a:cubicBezTo>
                    <a:pt x="20795" y="6090"/>
                    <a:pt x="20728" y="6107"/>
                    <a:pt x="20659" y="6121"/>
                  </a:cubicBezTo>
                  <a:cubicBezTo>
                    <a:pt x="20352" y="6194"/>
                    <a:pt x="20042" y="6255"/>
                    <a:pt x="19732" y="6311"/>
                  </a:cubicBezTo>
                  <a:cubicBezTo>
                    <a:pt x="19665" y="6319"/>
                    <a:pt x="19601" y="6330"/>
                    <a:pt x="19537" y="6341"/>
                  </a:cubicBezTo>
                  <a:cubicBezTo>
                    <a:pt x="19191" y="6397"/>
                    <a:pt x="18845" y="6445"/>
                    <a:pt x="18499" y="6484"/>
                  </a:cubicBezTo>
                  <a:lnTo>
                    <a:pt x="18324" y="6506"/>
                  </a:lnTo>
                  <a:cubicBezTo>
                    <a:pt x="17891" y="6553"/>
                    <a:pt x="17453" y="6584"/>
                    <a:pt x="17015" y="6609"/>
                  </a:cubicBezTo>
                  <a:cubicBezTo>
                    <a:pt x="16957" y="6609"/>
                    <a:pt x="16901" y="6612"/>
                    <a:pt x="16839" y="6618"/>
                  </a:cubicBezTo>
                  <a:cubicBezTo>
                    <a:pt x="16527" y="6634"/>
                    <a:pt x="16209" y="6646"/>
                    <a:pt x="15891" y="6648"/>
                  </a:cubicBezTo>
                  <a:cubicBezTo>
                    <a:pt x="15841" y="6651"/>
                    <a:pt x="15785" y="6651"/>
                    <a:pt x="15729" y="6651"/>
                  </a:cubicBezTo>
                  <a:cubicBezTo>
                    <a:pt x="15592" y="6654"/>
                    <a:pt x="15454" y="6655"/>
                    <a:pt x="15317" y="6655"/>
                  </a:cubicBezTo>
                  <a:cubicBezTo>
                    <a:pt x="15080" y="6655"/>
                    <a:pt x="14844" y="6652"/>
                    <a:pt x="14608" y="6648"/>
                  </a:cubicBezTo>
                  <a:cubicBezTo>
                    <a:pt x="14552" y="6648"/>
                    <a:pt x="14496" y="6646"/>
                    <a:pt x="14440" y="6646"/>
                  </a:cubicBezTo>
                  <a:cubicBezTo>
                    <a:pt x="14175" y="6637"/>
                    <a:pt x="13907" y="6632"/>
                    <a:pt x="13640" y="6620"/>
                  </a:cubicBezTo>
                  <a:cubicBezTo>
                    <a:pt x="13584" y="6618"/>
                    <a:pt x="13528" y="6618"/>
                    <a:pt x="13472" y="6612"/>
                  </a:cubicBezTo>
                  <a:cubicBezTo>
                    <a:pt x="13238" y="6606"/>
                    <a:pt x="13001" y="6595"/>
                    <a:pt x="12766" y="6581"/>
                  </a:cubicBezTo>
                  <a:cubicBezTo>
                    <a:pt x="12705" y="6579"/>
                    <a:pt x="12646" y="6576"/>
                    <a:pt x="12585" y="6570"/>
                  </a:cubicBezTo>
                  <a:cubicBezTo>
                    <a:pt x="12236" y="6551"/>
                    <a:pt x="11885" y="6528"/>
                    <a:pt x="11533" y="6506"/>
                  </a:cubicBezTo>
                  <a:cubicBezTo>
                    <a:pt x="11463" y="6498"/>
                    <a:pt x="11397" y="6495"/>
                    <a:pt x="11330" y="6492"/>
                  </a:cubicBezTo>
                  <a:cubicBezTo>
                    <a:pt x="10799" y="6456"/>
                    <a:pt x="10275" y="6417"/>
                    <a:pt x="9748" y="6378"/>
                  </a:cubicBezTo>
                  <a:cubicBezTo>
                    <a:pt x="9678" y="6375"/>
                    <a:pt x="9605" y="6369"/>
                    <a:pt x="9530" y="6364"/>
                  </a:cubicBezTo>
                  <a:cubicBezTo>
                    <a:pt x="9357" y="6353"/>
                    <a:pt x="9181" y="6336"/>
                    <a:pt x="9008" y="6327"/>
                  </a:cubicBezTo>
                  <a:cubicBezTo>
                    <a:pt x="8699" y="6302"/>
                    <a:pt x="8384" y="6280"/>
                    <a:pt x="8071" y="6261"/>
                  </a:cubicBezTo>
                  <a:cubicBezTo>
                    <a:pt x="8001" y="6258"/>
                    <a:pt x="7926" y="6252"/>
                    <a:pt x="7853" y="6247"/>
                  </a:cubicBezTo>
                  <a:cubicBezTo>
                    <a:pt x="7393" y="6216"/>
                    <a:pt x="6936" y="6177"/>
                    <a:pt x="6481" y="6135"/>
                  </a:cubicBezTo>
                  <a:lnTo>
                    <a:pt x="6261" y="6113"/>
                  </a:lnTo>
                  <a:cubicBezTo>
                    <a:pt x="5881" y="6076"/>
                    <a:pt x="5496" y="6029"/>
                    <a:pt x="5117" y="5979"/>
                  </a:cubicBezTo>
                  <a:cubicBezTo>
                    <a:pt x="5047" y="5968"/>
                    <a:pt x="4974" y="5956"/>
                    <a:pt x="4905" y="5945"/>
                  </a:cubicBezTo>
                  <a:cubicBezTo>
                    <a:pt x="4564" y="5898"/>
                    <a:pt x="4227" y="5839"/>
                    <a:pt x="3892" y="5772"/>
                  </a:cubicBezTo>
                  <a:cubicBezTo>
                    <a:pt x="3658" y="5722"/>
                    <a:pt x="3426" y="5672"/>
                    <a:pt x="3195" y="5616"/>
                  </a:cubicBezTo>
                  <a:lnTo>
                    <a:pt x="2943" y="5552"/>
                  </a:lnTo>
                  <a:cubicBezTo>
                    <a:pt x="2720" y="5493"/>
                    <a:pt x="2500" y="5429"/>
                    <a:pt x="2285" y="5359"/>
                  </a:cubicBezTo>
                  <a:lnTo>
                    <a:pt x="2285" y="5359"/>
                  </a:lnTo>
                  <a:cubicBezTo>
                    <a:pt x="2664" y="5722"/>
                    <a:pt x="3083" y="6048"/>
                    <a:pt x="3532" y="6327"/>
                  </a:cubicBezTo>
                  <a:cubicBezTo>
                    <a:pt x="3672" y="6411"/>
                    <a:pt x="3811" y="6489"/>
                    <a:pt x="3956" y="6567"/>
                  </a:cubicBezTo>
                  <a:cubicBezTo>
                    <a:pt x="4503" y="6858"/>
                    <a:pt x="5086" y="7081"/>
                    <a:pt x="5703" y="7226"/>
                  </a:cubicBezTo>
                  <a:cubicBezTo>
                    <a:pt x="5778" y="7243"/>
                    <a:pt x="5859" y="7262"/>
                    <a:pt x="5940" y="7279"/>
                  </a:cubicBezTo>
                  <a:cubicBezTo>
                    <a:pt x="6389" y="7371"/>
                    <a:pt x="6849" y="7418"/>
                    <a:pt x="7323" y="7424"/>
                  </a:cubicBezTo>
                  <a:lnTo>
                    <a:pt x="20932" y="7424"/>
                  </a:lnTo>
                  <a:cubicBezTo>
                    <a:pt x="21390" y="7424"/>
                    <a:pt x="21839" y="7379"/>
                    <a:pt x="22274" y="7301"/>
                  </a:cubicBezTo>
                  <a:cubicBezTo>
                    <a:pt x="22352" y="7287"/>
                    <a:pt x="22427" y="7273"/>
                    <a:pt x="22505" y="7254"/>
                  </a:cubicBezTo>
                  <a:cubicBezTo>
                    <a:pt x="23102" y="7123"/>
                    <a:pt x="23677" y="6919"/>
                    <a:pt x="24213" y="6651"/>
                  </a:cubicBezTo>
                  <a:cubicBezTo>
                    <a:pt x="24330" y="6593"/>
                    <a:pt x="24447" y="6534"/>
                    <a:pt x="24562" y="6467"/>
                  </a:cubicBezTo>
                  <a:cubicBezTo>
                    <a:pt x="25150" y="6132"/>
                    <a:pt x="25689" y="5725"/>
                    <a:pt x="26163" y="5251"/>
                  </a:cubicBezTo>
                  <a:cubicBezTo>
                    <a:pt x="27469" y="3937"/>
                    <a:pt x="28297" y="2140"/>
                    <a:pt x="28333" y="151"/>
                  </a:cubicBezTo>
                  <a:lnTo>
                    <a:pt x="2833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52"/>
            <p:cNvSpPr/>
            <p:nvPr/>
          </p:nvSpPr>
          <p:spPr>
            <a:xfrm>
              <a:off x="842142" y="3691374"/>
              <a:ext cx="3118769" cy="396702"/>
            </a:xfrm>
            <a:custGeom>
              <a:avLst/>
              <a:gdLst/>
              <a:ahLst/>
              <a:cxnLst/>
              <a:rect l="l" t="t" r="r" b="b"/>
              <a:pathLst>
                <a:path w="30535" h="3884" extrusionOk="0">
                  <a:moveTo>
                    <a:pt x="1956" y="0"/>
                  </a:moveTo>
                  <a:cubicBezTo>
                    <a:pt x="1855" y="0"/>
                    <a:pt x="1758" y="6"/>
                    <a:pt x="1660" y="20"/>
                  </a:cubicBezTo>
                  <a:cubicBezTo>
                    <a:pt x="1643" y="20"/>
                    <a:pt x="1629" y="25"/>
                    <a:pt x="1613" y="28"/>
                  </a:cubicBezTo>
                  <a:cubicBezTo>
                    <a:pt x="1548" y="39"/>
                    <a:pt x="1490" y="53"/>
                    <a:pt x="1431" y="70"/>
                  </a:cubicBezTo>
                  <a:cubicBezTo>
                    <a:pt x="1420" y="73"/>
                    <a:pt x="1406" y="76"/>
                    <a:pt x="1395" y="81"/>
                  </a:cubicBezTo>
                  <a:cubicBezTo>
                    <a:pt x="1378" y="84"/>
                    <a:pt x="1356" y="89"/>
                    <a:pt x="1339" y="98"/>
                  </a:cubicBezTo>
                  <a:cubicBezTo>
                    <a:pt x="1328" y="101"/>
                    <a:pt x="1314" y="109"/>
                    <a:pt x="1300" y="112"/>
                  </a:cubicBezTo>
                  <a:cubicBezTo>
                    <a:pt x="1269" y="123"/>
                    <a:pt x="1239" y="131"/>
                    <a:pt x="1208" y="145"/>
                  </a:cubicBezTo>
                  <a:cubicBezTo>
                    <a:pt x="1208" y="145"/>
                    <a:pt x="1203" y="151"/>
                    <a:pt x="1200" y="151"/>
                  </a:cubicBezTo>
                  <a:cubicBezTo>
                    <a:pt x="1197" y="151"/>
                    <a:pt x="1197" y="154"/>
                    <a:pt x="1194" y="154"/>
                  </a:cubicBezTo>
                  <a:cubicBezTo>
                    <a:pt x="1189" y="154"/>
                    <a:pt x="1189" y="156"/>
                    <a:pt x="1186" y="156"/>
                  </a:cubicBezTo>
                  <a:cubicBezTo>
                    <a:pt x="1172" y="159"/>
                    <a:pt x="1161" y="168"/>
                    <a:pt x="1152" y="170"/>
                  </a:cubicBezTo>
                  <a:cubicBezTo>
                    <a:pt x="1138" y="173"/>
                    <a:pt x="1124" y="182"/>
                    <a:pt x="1110" y="187"/>
                  </a:cubicBezTo>
                  <a:cubicBezTo>
                    <a:pt x="1088" y="198"/>
                    <a:pt x="1071" y="207"/>
                    <a:pt x="1055" y="215"/>
                  </a:cubicBezTo>
                  <a:cubicBezTo>
                    <a:pt x="1041" y="223"/>
                    <a:pt x="1021" y="235"/>
                    <a:pt x="1007" y="240"/>
                  </a:cubicBezTo>
                  <a:cubicBezTo>
                    <a:pt x="988" y="251"/>
                    <a:pt x="971" y="265"/>
                    <a:pt x="949" y="276"/>
                  </a:cubicBezTo>
                  <a:cubicBezTo>
                    <a:pt x="946" y="276"/>
                    <a:pt x="946" y="279"/>
                    <a:pt x="943" y="279"/>
                  </a:cubicBezTo>
                  <a:cubicBezTo>
                    <a:pt x="929" y="290"/>
                    <a:pt x="910" y="299"/>
                    <a:pt x="893" y="310"/>
                  </a:cubicBezTo>
                  <a:cubicBezTo>
                    <a:pt x="882" y="318"/>
                    <a:pt x="868" y="327"/>
                    <a:pt x="859" y="335"/>
                  </a:cubicBezTo>
                  <a:lnTo>
                    <a:pt x="826" y="355"/>
                  </a:lnTo>
                  <a:cubicBezTo>
                    <a:pt x="812" y="366"/>
                    <a:pt x="795" y="377"/>
                    <a:pt x="781" y="388"/>
                  </a:cubicBezTo>
                  <a:cubicBezTo>
                    <a:pt x="765" y="396"/>
                    <a:pt x="748" y="410"/>
                    <a:pt x="728" y="424"/>
                  </a:cubicBezTo>
                  <a:cubicBezTo>
                    <a:pt x="725" y="424"/>
                    <a:pt x="725" y="424"/>
                    <a:pt x="723" y="430"/>
                  </a:cubicBezTo>
                  <a:cubicBezTo>
                    <a:pt x="709" y="438"/>
                    <a:pt x="692" y="452"/>
                    <a:pt x="678" y="466"/>
                  </a:cubicBezTo>
                  <a:lnTo>
                    <a:pt x="672" y="472"/>
                  </a:lnTo>
                  <a:cubicBezTo>
                    <a:pt x="656" y="486"/>
                    <a:pt x="642" y="500"/>
                    <a:pt x="625" y="514"/>
                  </a:cubicBezTo>
                  <a:lnTo>
                    <a:pt x="622" y="516"/>
                  </a:lnTo>
                  <a:cubicBezTo>
                    <a:pt x="603" y="530"/>
                    <a:pt x="586" y="547"/>
                    <a:pt x="572" y="561"/>
                  </a:cubicBezTo>
                  <a:cubicBezTo>
                    <a:pt x="505" y="628"/>
                    <a:pt x="444" y="698"/>
                    <a:pt x="388" y="773"/>
                  </a:cubicBezTo>
                  <a:cubicBezTo>
                    <a:pt x="363" y="809"/>
                    <a:pt x="335" y="848"/>
                    <a:pt x="310" y="885"/>
                  </a:cubicBezTo>
                  <a:cubicBezTo>
                    <a:pt x="307" y="885"/>
                    <a:pt x="307" y="890"/>
                    <a:pt x="307" y="890"/>
                  </a:cubicBezTo>
                  <a:cubicBezTo>
                    <a:pt x="290" y="915"/>
                    <a:pt x="276" y="940"/>
                    <a:pt x="260" y="968"/>
                  </a:cubicBezTo>
                  <a:cubicBezTo>
                    <a:pt x="195" y="1077"/>
                    <a:pt x="142" y="1191"/>
                    <a:pt x="101" y="1314"/>
                  </a:cubicBezTo>
                  <a:cubicBezTo>
                    <a:pt x="98" y="1328"/>
                    <a:pt x="92" y="1345"/>
                    <a:pt x="87" y="1359"/>
                  </a:cubicBezTo>
                  <a:cubicBezTo>
                    <a:pt x="31" y="1540"/>
                    <a:pt x="0" y="1735"/>
                    <a:pt x="0" y="1939"/>
                  </a:cubicBezTo>
                  <a:lnTo>
                    <a:pt x="0" y="1995"/>
                  </a:lnTo>
                  <a:lnTo>
                    <a:pt x="0" y="2017"/>
                  </a:lnTo>
                  <a:cubicBezTo>
                    <a:pt x="0" y="2037"/>
                    <a:pt x="3" y="2053"/>
                    <a:pt x="3" y="2070"/>
                  </a:cubicBezTo>
                  <a:cubicBezTo>
                    <a:pt x="3" y="2093"/>
                    <a:pt x="3" y="2112"/>
                    <a:pt x="9" y="2134"/>
                  </a:cubicBezTo>
                  <a:lnTo>
                    <a:pt x="9" y="2140"/>
                  </a:lnTo>
                  <a:cubicBezTo>
                    <a:pt x="11" y="2157"/>
                    <a:pt x="11" y="2179"/>
                    <a:pt x="14" y="2201"/>
                  </a:cubicBezTo>
                  <a:cubicBezTo>
                    <a:pt x="14" y="2218"/>
                    <a:pt x="17" y="2235"/>
                    <a:pt x="22" y="2252"/>
                  </a:cubicBezTo>
                  <a:cubicBezTo>
                    <a:pt x="22" y="2254"/>
                    <a:pt x="25" y="2263"/>
                    <a:pt x="25" y="2271"/>
                  </a:cubicBezTo>
                  <a:cubicBezTo>
                    <a:pt x="28" y="2279"/>
                    <a:pt x="28" y="2293"/>
                    <a:pt x="31" y="2307"/>
                  </a:cubicBezTo>
                  <a:cubicBezTo>
                    <a:pt x="31" y="2319"/>
                    <a:pt x="36" y="2332"/>
                    <a:pt x="39" y="2346"/>
                  </a:cubicBezTo>
                  <a:cubicBezTo>
                    <a:pt x="39" y="2360"/>
                    <a:pt x="42" y="2372"/>
                    <a:pt x="45" y="2385"/>
                  </a:cubicBezTo>
                  <a:cubicBezTo>
                    <a:pt x="50" y="2388"/>
                    <a:pt x="50" y="2391"/>
                    <a:pt x="50" y="2394"/>
                  </a:cubicBezTo>
                  <a:cubicBezTo>
                    <a:pt x="53" y="2408"/>
                    <a:pt x="56" y="2427"/>
                    <a:pt x="59" y="2441"/>
                  </a:cubicBezTo>
                  <a:cubicBezTo>
                    <a:pt x="59" y="2447"/>
                    <a:pt x="64" y="2450"/>
                    <a:pt x="64" y="2455"/>
                  </a:cubicBezTo>
                  <a:cubicBezTo>
                    <a:pt x="78" y="2497"/>
                    <a:pt x="87" y="2533"/>
                    <a:pt x="101" y="2572"/>
                  </a:cubicBezTo>
                  <a:cubicBezTo>
                    <a:pt x="106" y="2586"/>
                    <a:pt x="112" y="2603"/>
                    <a:pt x="120" y="2623"/>
                  </a:cubicBezTo>
                  <a:cubicBezTo>
                    <a:pt x="128" y="2645"/>
                    <a:pt x="137" y="2670"/>
                    <a:pt x="148" y="2692"/>
                  </a:cubicBezTo>
                  <a:cubicBezTo>
                    <a:pt x="154" y="2712"/>
                    <a:pt x="162" y="2734"/>
                    <a:pt x="170" y="2751"/>
                  </a:cubicBezTo>
                  <a:cubicBezTo>
                    <a:pt x="181" y="2768"/>
                    <a:pt x="190" y="2790"/>
                    <a:pt x="198" y="2807"/>
                  </a:cubicBezTo>
                  <a:cubicBezTo>
                    <a:pt x="198" y="2810"/>
                    <a:pt x="204" y="2810"/>
                    <a:pt x="204" y="2812"/>
                  </a:cubicBezTo>
                  <a:cubicBezTo>
                    <a:pt x="212" y="2832"/>
                    <a:pt x="223" y="2851"/>
                    <a:pt x="234" y="2868"/>
                  </a:cubicBezTo>
                  <a:cubicBezTo>
                    <a:pt x="237" y="2876"/>
                    <a:pt x="237" y="2879"/>
                    <a:pt x="240" y="2882"/>
                  </a:cubicBezTo>
                  <a:cubicBezTo>
                    <a:pt x="246" y="2890"/>
                    <a:pt x="246" y="2893"/>
                    <a:pt x="248" y="2899"/>
                  </a:cubicBezTo>
                  <a:cubicBezTo>
                    <a:pt x="248" y="2902"/>
                    <a:pt x="251" y="2902"/>
                    <a:pt x="251" y="2904"/>
                  </a:cubicBezTo>
                  <a:cubicBezTo>
                    <a:pt x="265" y="2929"/>
                    <a:pt x="279" y="2955"/>
                    <a:pt x="293" y="2974"/>
                  </a:cubicBezTo>
                  <a:cubicBezTo>
                    <a:pt x="307" y="2991"/>
                    <a:pt x="318" y="3010"/>
                    <a:pt x="329" y="3027"/>
                  </a:cubicBezTo>
                  <a:cubicBezTo>
                    <a:pt x="338" y="3041"/>
                    <a:pt x="346" y="3055"/>
                    <a:pt x="357" y="3069"/>
                  </a:cubicBezTo>
                  <a:cubicBezTo>
                    <a:pt x="363" y="3080"/>
                    <a:pt x="366" y="3086"/>
                    <a:pt x="374" y="3094"/>
                  </a:cubicBezTo>
                  <a:cubicBezTo>
                    <a:pt x="380" y="3108"/>
                    <a:pt x="391" y="3116"/>
                    <a:pt x="402" y="3130"/>
                  </a:cubicBezTo>
                  <a:cubicBezTo>
                    <a:pt x="416" y="3150"/>
                    <a:pt x="427" y="3167"/>
                    <a:pt x="441" y="3181"/>
                  </a:cubicBezTo>
                  <a:lnTo>
                    <a:pt x="525" y="3275"/>
                  </a:lnTo>
                  <a:cubicBezTo>
                    <a:pt x="539" y="3289"/>
                    <a:pt x="553" y="3306"/>
                    <a:pt x="566" y="3320"/>
                  </a:cubicBezTo>
                  <a:cubicBezTo>
                    <a:pt x="580" y="3334"/>
                    <a:pt x="597" y="3348"/>
                    <a:pt x="611" y="3362"/>
                  </a:cubicBezTo>
                  <a:cubicBezTo>
                    <a:pt x="622" y="3373"/>
                    <a:pt x="636" y="3381"/>
                    <a:pt x="645" y="3393"/>
                  </a:cubicBezTo>
                  <a:cubicBezTo>
                    <a:pt x="681" y="3423"/>
                    <a:pt x="714" y="3457"/>
                    <a:pt x="753" y="3485"/>
                  </a:cubicBezTo>
                  <a:cubicBezTo>
                    <a:pt x="770" y="3493"/>
                    <a:pt x="784" y="3507"/>
                    <a:pt x="804" y="3518"/>
                  </a:cubicBezTo>
                  <a:cubicBezTo>
                    <a:pt x="823" y="3532"/>
                    <a:pt x="840" y="3543"/>
                    <a:pt x="859" y="3557"/>
                  </a:cubicBezTo>
                  <a:cubicBezTo>
                    <a:pt x="890" y="3582"/>
                    <a:pt x="929" y="3602"/>
                    <a:pt x="963" y="3624"/>
                  </a:cubicBezTo>
                  <a:cubicBezTo>
                    <a:pt x="991" y="3638"/>
                    <a:pt x="1018" y="3655"/>
                    <a:pt x="1046" y="3669"/>
                  </a:cubicBezTo>
                  <a:cubicBezTo>
                    <a:pt x="1063" y="3680"/>
                    <a:pt x="1083" y="3688"/>
                    <a:pt x="1099" y="3697"/>
                  </a:cubicBezTo>
                  <a:cubicBezTo>
                    <a:pt x="1116" y="3702"/>
                    <a:pt x="1138" y="3713"/>
                    <a:pt x="1155" y="3722"/>
                  </a:cubicBezTo>
                  <a:lnTo>
                    <a:pt x="1158" y="3722"/>
                  </a:lnTo>
                  <a:cubicBezTo>
                    <a:pt x="1172" y="3727"/>
                    <a:pt x="1186" y="3730"/>
                    <a:pt x="1200" y="3739"/>
                  </a:cubicBezTo>
                  <a:cubicBezTo>
                    <a:pt x="1214" y="3741"/>
                    <a:pt x="1230" y="3750"/>
                    <a:pt x="1244" y="3755"/>
                  </a:cubicBezTo>
                  <a:cubicBezTo>
                    <a:pt x="1261" y="3764"/>
                    <a:pt x="1272" y="3766"/>
                    <a:pt x="1292" y="3772"/>
                  </a:cubicBezTo>
                  <a:cubicBezTo>
                    <a:pt x="1309" y="3780"/>
                    <a:pt x="1323" y="3783"/>
                    <a:pt x="1339" y="3792"/>
                  </a:cubicBezTo>
                  <a:cubicBezTo>
                    <a:pt x="1356" y="3794"/>
                    <a:pt x="1370" y="3800"/>
                    <a:pt x="1389" y="3805"/>
                  </a:cubicBezTo>
                  <a:cubicBezTo>
                    <a:pt x="1403" y="3811"/>
                    <a:pt x="1417" y="3814"/>
                    <a:pt x="1434" y="3819"/>
                  </a:cubicBezTo>
                  <a:cubicBezTo>
                    <a:pt x="1451" y="3825"/>
                    <a:pt x="1465" y="3828"/>
                    <a:pt x="1482" y="3833"/>
                  </a:cubicBezTo>
                  <a:cubicBezTo>
                    <a:pt x="1507" y="3839"/>
                    <a:pt x="1529" y="3847"/>
                    <a:pt x="1551" y="3850"/>
                  </a:cubicBezTo>
                  <a:cubicBezTo>
                    <a:pt x="1565" y="3850"/>
                    <a:pt x="1579" y="3853"/>
                    <a:pt x="1593" y="3856"/>
                  </a:cubicBezTo>
                  <a:cubicBezTo>
                    <a:pt x="1613" y="3861"/>
                    <a:pt x="1627" y="3861"/>
                    <a:pt x="1643" y="3864"/>
                  </a:cubicBezTo>
                  <a:cubicBezTo>
                    <a:pt x="1671" y="3867"/>
                    <a:pt x="1699" y="3870"/>
                    <a:pt x="1730" y="3875"/>
                  </a:cubicBezTo>
                  <a:cubicBezTo>
                    <a:pt x="1747" y="3875"/>
                    <a:pt x="1766" y="3878"/>
                    <a:pt x="1783" y="3878"/>
                  </a:cubicBezTo>
                  <a:cubicBezTo>
                    <a:pt x="1800" y="3878"/>
                    <a:pt x="1816" y="3881"/>
                    <a:pt x="1836" y="3881"/>
                  </a:cubicBezTo>
                  <a:cubicBezTo>
                    <a:pt x="1869" y="3884"/>
                    <a:pt x="1906" y="3884"/>
                    <a:pt x="1939" y="3884"/>
                  </a:cubicBezTo>
                  <a:lnTo>
                    <a:pt x="28609" y="3884"/>
                  </a:lnTo>
                  <a:cubicBezTo>
                    <a:pt x="28623" y="3881"/>
                    <a:pt x="28640" y="3881"/>
                    <a:pt x="28654" y="3881"/>
                  </a:cubicBezTo>
                  <a:cubicBezTo>
                    <a:pt x="28690" y="3881"/>
                    <a:pt x="28724" y="3878"/>
                    <a:pt x="28760" y="3875"/>
                  </a:cubicBezTo>
                  <a:cubicBezTo>
                    <a:pt x="28774" y="3870"/>
                    <a:pt x="28788" y="3870"/>
                    <a:pt x="28805" y="3867"/>
                  </a:cubicBezTo>
                  <a:cubicBezTo>
                    <a:pt x="28830" y="3864"/>
                    <a:pt x="28849" y="3861"/>
                    <a:pt x="28872" y="3856"/>
                  </a:cubicBezTo>
                  <a:cubicBezTo>
                    <a:pt x="28919" y="3850"/>
                    <a:pt x="28969" y="3839"/>
                    <a:pt x="29017" y="3828"/>
                  </a:cubicBezTo>
                  <a:cubicBezTo>
                    <a:pt x="29028" y="3825"/>
                    <a:pt x="29042" y="3822"/>
                    <a:pt x="29056" y="3819"/>
                  </a:cubicBezTo>
                  <a:cubicBezTo>
                    <a:pt x="29067" y="3814"/>
                    <a:pt x="29081" y="3811"/>
                    <a:pt x="29095" y="3808"/>
                  </a:cubicBezTo>
                  <a:cubicBezTo>
                    <a:pt x="29120" y="3800"/>
                    <a:pt x="29148" y="3792"/>
                    <a:pt x="29170" y="3783"/>
                  </a:cubicBezTo>
                  <a:cubicBezTo>
                    <a:pt x="29184" y="3780"/>
                    <a:pt x="29195" y="3772"/>
                    <a:pt x="29209" y="3769"/>
                  </a:cubicBezTo>
                  <a:cubicBezTo>
                    <a:pt x="29223" y="3766"/>
                    <a:pt x="29234" y="3758"/>
                    <a:pt x="29248" y="3755"/>
                  </a:cubicBezTo>
                  <a:cubicBezTo>
                    <a:pt x="29262" y="3752"/>
                    <a:pt x="29273" y="3744"/>
                    <a:pt x="29287" y="3741"/>
                  </a:cubicBezTo>
                  <a:lnTo>
                    <a:pt x="29360" y="3711"/>
                  </a:lnTo>
                  <a:cubicBezTo>
                    <a:pt x="29371" y="3702"/>
                    <a:pt x="29385" y="3699"/>
                    <a:pt x="29393" y="3691"/>
                  </a:cubicBezTo>
                  <a:cubicBezTo>
                    <a:pt x="29405" y="3686"/>
                    <a:pt x="29418" y="3683"/>
                    <a:pt x="29430" y="3674"/>
                  </a:cubicBezTo>
                  <a:cubicBezTo>
                    <a:pt x="29444" y="3669"/>
                    <a:pt x="29460" y="3658"/>
                    <a:pt x="29474" y="3649"/>
                  </a:cubicBezTo>
                  <a:cubicBezTo>
                    <a:pt x="29508" y="3633"/>
                    <a:pt x="29536" y="3616"/>
                    <a:pt x="29566" y="3599"/>
                  </a:cubicBezTo>
                  <a:cubicBezTo>
                    <a:pt x="29583" y="3588"/>
                    <a:pt x="29597" y="3580"/>
                    <a:pt x="29611" y="3571"/>
                  </a:cubicBezTo>
                  <a:cubicBezTo>
                    <a:pt x="29628" y="3557"/>
                    <a:pt x="29650" y="3546"/>
                    <a:pt x="29667" y="3532"/>
                  </a:cubicBezTo>
                  <a:cubicBezTo>
                    <a:pt x="29709" y="3504"/>
                    <a:pt x="29750" y="3473"/>
                    <a:pt x="29792" y="3437"/>
                  </a:cubicBezTo>
                  <a:cubicBezTo>
                    <a:pt x="29823" y="3412"/>
                    <a:pt x="29856" y="3387"/>
                    <a:pt x="29887" y="3359"/>
                  </a:cubicBezTo>
                  <a:cubicBezTo>
                    <a:pt x="29893" y="3348"/>
                    <a:pt x="29904" y="3340"/>
                    <a:pt x="29912" y="3334"/>
                  </a:cubicBezTo>
                  <a:lnTo>
                    <a:pt x="29940" y="3306"/>
                  </a:lnTo>
                  <a:lnTo>
                    <a:pt x="29990" y="3253"/>
                  </a:lnTo>
                  <a:cubicBezTo>
                    <a:pt x="29999" y="3242"/>
                    <a:pt x="30010" y="3231"/>
                    <a:pt x="30018" y="3222"/>
                  </a:cubicBezTo>
                  <a:cubicBezTo>
                    <a:pt x="30027" y="3211"/>
                    <a:pt x="30038" y="3200"/>
                    <a:pt x="30043" y="3189"/>
                  </a:cubicBezTo>
                  <a:cubicBezTo>
                    <a:pt x="30052" y="3181"/>
                    <a:pt x="30060" y="3169"/>
                    <a:pt x="30069" y="3158"/>
                  </a:cubicBezTo>
                  <a:lnTo>
                    <a:pt x="30163" y="3033"/>
                  </a:lnTo>
                  <a:cubicBezTo>
                    <a:pt x="30169" y="3022"/>
                    <a:pt x="30177" y="3016"/>
                    <a:pt x="30183" y="3005"/>
                  </a:cubicBezTo>
                  <a:cubicBezTo>
                    <a:pt x="30194" y="2991"/>
                    <a:pt x="30200" y="2982"/>
                    <a:pt x="30208" y="2969"/>
                  </a:cubicBezTo>
                  <a:cubicBezTo>
                    <a:pt x="30214" y="2957"/>
                    <a:pt x="30222" y="2943"/>
                    <a:pt x="30228" y="2932"/>
                  </a:cubicBezTo>
                  <a:cubicBezTo>
                    <a:pt x="30236" y="2918"/>
                    <a:pt x="30247" y="2904"/>
                    <a:pt x="30253" y="2890"/>
                  </a:cubicBezTo>
                  <a:cubicBezTo>
                    <a:pt x="30255" y="2882"/>
                    <a:pt x="30264" y="2874"/>
                    <a:pt x="30267" y="2865"/>
                  </a:cubicBezTo>
                  <a:cubicBezTo>
                    <a:pt x="30278" y="2846"/>
                    <a:pt x="30286" y="2826"/>
                    <a:pt x="30297" y="2807"/>
                  </a:cubicBezTo>
                  <a:cubicBezTo>
                    <a:pt x="30300" y="2804"/>
                    <a:pt x="30300" y="2798"/>
                    <a:pt x="30306" y="2796"/>
                  </a:cubicBezTo>
                  <a:cubicBezTo>
                    <a:pt x="30320" y="2773"/>
                    <a:pt x="30328" y="2748"/>
                    <a:pt x="30339" y="2723"/>
                  </a:cubicBezTo>
                  <a:cubicBezTo>
                    <a:pt x="30356" y="2684"/>
                    <a:pt x="30373" y="2651"/>
                    <a:pt x="30384" y="2611"/>
                  </a:cubicBezTo>
                  <a:cubicBezTo>
                    <a:pt x="30392" y="2598"/>
                    <a:pt x="30395" y="2586"/>
                    <a:pt x="30398" y="2572"/>
                  </a:cubicBezTo>
                  <a:cubicBezTo>
                    <a:pt x="30403" y="2558"/>
                    <a:pt x="30406" y="2550"/>
                    <a:pt x="30409" y="2539"/>
                  </a:cubicBezTo>
                  <a:cubicBezTo>
                    <a:pt x="30417" y="2522"/>
                    <a:pt x="30420" y="2500"/>
                    <a:pt x="30426" y="2483"/>
                  </a:cubicBezTo>
                  <a:cubicBezTo>
                    <a:pt x="30434" y="2458"/>
                    <a:pt x="30437" y="2436"/>
                    <a:pt x="30445" y="2416"/>
                  </a:cubicBezTo>
                  <a:cubicBezTo>
                    <a:pt x="30451" y="2391"/>
                    <a:pt x="30454" y="2366"/>
                    <a:pt x="30462" y="2341"/>
                  </a:cubicBezTo>
                  <a:cubicBezTo>
                    <a:pt x="30465" y="2332"/>
                    <a:pt x="30465" y="2321"/>
                    <a:pt x="30467" y="2313"/>
                  </a:cubicBezTo>
                  <a:cubicBezTo>
                    <a:pt x="30473" y="2299"/>
                    <a:pt x="30473" y="2288"/>
                    <a:pt x="30476" y="2274"/>
                  </a:cubicBezTo>
                  <a:cubicBezTo>
                    <a:pt x="30479" y="2257"/>
                    <a:pt x="30479" y="2243"/>
                    <a:pt x="30481" y="2224"/>
                  </a:cubicBezTo>
                  <a:cubicBezTo>
                    <a:pt x="30487" y="2215"/>
                    <a:pt x="30487" y="2201"/>
                    <a:pt x="30490" y="2187"/>
                  </a:cubicBezTo>
                  <a:cubicBezTo>
                    <a:pt x="30493" y="2160"/>
                    <a:pt x="30495" y="2132"/>
                    <a:pt x="30501" y="2098"/>
                  </a:cubicBezTo>
                  <a:cubicBezTo>
                    <a:pt x="30501" y="2084"/>
                    <a:pt x="30504" y="2070"/>
                    <a:pt x="30504" y="2056"/>
                  </a:cubicBezTo>
                  <a:cubicBezTo>
                    <a:pt x="30507" y="2048"/>
                    <a:pt x="30507" y="2034"/>
                    <a:pt x="30507" y="2023"/>
                  </a:cubicBezTo>
                  <a:lnTo>
                    <a:pt x="30507" y="1984"/>
                  </a:lnTo>
                  <a:lnTo>
                    <a:pt x="30507" y="1931"/>
                  </a:lnTo>
                  <a:cubicBezTo>
                    <a:pt x="30507" y="1910"/>
                    <a:pt x="30507" y="1886"/>
                    <a:pt x="30530" y="1886"/>
                  </a:cubicBezTo>
                  <a:cubicBezTo>
                    <a:pt x="30532" y="1886"/>
                    <a:pt x="30533" y="1886"/>
                    <a:pt x="30534" y="1886"/>
                  </a:cubicBezTo>
                  <a:cubicBezTo>
                    <a:pt x="30534" y="1867"/>
                    <a:pt x="30532" y="1847"/>
                    <a:pt x="30532" y="1828"/>
                  </a:cubicBezTo>
                  <a:cubicBezTo>
                    <a:pt x="30532" y="1797"/>
                    <a:pt x="30529" y="1763"/>
                    <a:pt x="30523" y="1733"/>
                  </a:cubicBezTo>
                  <a:cubicBezTo>
                    <a:pt x="30520" y="1722"/>
                    <a:pt x="30520" y="1708"/>
                    <a:pt x="30518" y="1694"/>
                  </a:cubicBezTo>
                  <a:cubicBezTo>
                    <a:pt x="30518" y="1688"/>
                    <a:pt x="30515" y="1677"/>
                    <a:pt x="30515" y="1671"/>
                  </a:cubicBezTo>
                  <a:cubicBezTo>
                    <a:pt x="30509" y="1652"/>
                    <a:pt x="30507" y="1632"/>
                    <a:pt x="30504" y="1615"/>
                  </a:cubicBezTo>
                  <a:cubicBezTo>
                    <a:pt x="30495" y="1593"/>
                    <a:pt x="30493" y="1574"/>
                    <a:pt x="30490" y="1551"/>
                  </a:cubicBezTo>
                  <a:lnTo>
                    <a:pt x="30490" y="1546"/>
                  </a:lnTo>
                  <a:cubicBezTo>
                    <a:pt x="30487" y="1523"/>
                    <a:pt x="30479" y="1504"/>
                    <a:pt x="30476" y="1482"/>
                  </a:cubicBezTo>
                  <a:cubicBezTo>
                    <a:pt x="30467" y="1462"/>
                    <a:pt x="30465" y="1440"/>
                    <a:pt x="30459" y="1420"/>
                  </a:cubicBezTo>
                  <a:cubicBezTo>
                    <a:pt x="30459" y="1412"/>
                    <a:pt x="30454" y="1409"/>
                    <a:pt x="30454" y="1406"/>
                  </a:cubicBezTo>
                  <a:cubicBezTo>
                    <a:pt x="30451" y="1398"/>
                    <a:pt x="30451" y="1387"/>
                    <a:pt x="30448" y="1381"/>
                  </a:cubicBezTo>
                  <a:cubicBezTo>
                    <a:pt x="30448" y="1373"/>
                    <a:pt x="30445" y="1370"/>
                    <a:pt x="30445" y="1367"/>
                  </a:cubicBezTo>
                  <a:cubicBezTo>
                    <a:pt x="30440" y="1359"/>
                    <a:pt x="30440" y="1356"/>
                    <a:pt x="30437" y="1350"/>
                  </a:cubicBezTo>
                  <a:cubicBezTo>
                    <a:pt x="30426" y="1311"/>
                    <a:pt x="30409" y="1272"/>
                    <a:pt x="30395" y="1233"/>
                  </a:cubicBezTo>
                  <a:cubicBezTo>
                    <a:pt x="30392" y="1228"/>
                    <a:pt x="30389" y="1217"/>
                    <a:pt x="30384" y="1211"/>
                  </a:cubicBezTo>
                  <a:cubicBezTo>
                    <a:pt x="30384" y="1203"/>
                    <a:pt x="30381" y="1200"/>
                    <a:pt x="30378" y="1191"/>
                  </a:cubicBezTo>
                  <a:cubicBezTo>
                    <a:pt x="30375" y="1183"/>
                    <a:pt x="30367" y="1172"/>
                    <a:pt x="30364" y="1161"/>
                  </a:cubicBezTo>
                  <a:cubicBezTo>
                    <a:pt x="30361" y="1158"/>
                    <a:pt x="30361" y="1155"/>
                    <a:pt x="30356" y="1150"/>
                  </a:cubicBezTo>
                  <a:lnTo>
                    <a:pt x="30336" y="1108"/>
                  </a:lnTo>
                  <a:cubicBezTo>
                    <a:pt x="30325" y="1088"/>
                    <a:pt x="30314" y="1071"/>
                    <a:pt x="30306" y="1049"/>
                  </a:cubicBezTo>
                  <a:cubicBezTo>
                    <a:pt x="30294" y="1030"/>
                    <a:pt x="30283" y="1010"/>
                    <a:pt x="30272" y="993"/>
                  </a:cubicBezTo>
                  <a:cubicBezTo>
                    <a:pt x="30264" y="968"/>
                    <a:pt x="30250" y="949"/>
                    <a:pt x="30236" y="926"/>
                  </a:cubicBezTo>
                  <a:cubicBezTo>
                    <a:pt x="30230" y="924"/>
                    <a:pt x="30230" y="921"/>
                    <a:pt x="30228" y="918"/>
                  </a:cubicBezTo>
                  <a:cubicBezTo>
                    <a:pt x="30225" y="912"/>
                    <a:pt x="30222" y="910"/>
                    <a:pt x="30222" y="907"/>
                  </a:cubicBezTo>
                  <a:cubicBezTo>
                    <a:pt x="30216" y="899"/>
                    <a:pt x="30214" y="893"/>
                    <a:pt x="30211" y="890"/>
                  </a:cubicBezTo>
                  <a:cubicBezTo>
                    <a:pt x="30208" y="882"/>
                    <a:pt x="30202" y="879"/>
                    <a:pt x="30200" y="871"/>
                  </a:cubicBezTo>
                  <a:cubicBezTo>
                    <a:pt x="30188" y="854"/>
                    <a:pt x="30175" y="834"/>
                    <a:pt x="30161" y="815"/>
                  </a:cubicBezTo>
                  <a:cubicBezTo>
                    <a:pt x="30147" y="798"/>
                    <a:pt x="30138" y="781"/>
                    <a:pt x="30124" y="765"/>
                  </a:cubicBezTo>
                  <a:cubicBezTo>
                    <a:pt x="30110" y="751"/>
                    <a:pt x="30099" y="731"/>
                    <a:pt x="30085" y="717"/>
                  </a:cubicBezTo>
                  <a:cubicBezTo>
                    <a:pt x="30085" y="717"/>
                    <a:pt x="30082" y="717"/>
                    <a:pt x="30082" y="714"/>
                  </a:cubicBezTo>
                  <a:cubicBezTo>
                    <a:pt x="30069" y="698"/>
                    <a:pt x="30055" y="684"/>
                    <a:pt x="30041" y="667"/>
                  </a:cubicBezTo>
                  <a:cubicBezTo>
                    <a:pt x="30027" y="647"/>
                    <a:pt x="30007" y="633"/>
                    <a:pt x="29993" y="617"/>
                  </a:cubicBezTo>
                  <a:lnTo>
                    <a:pt x="29993" y="614"/>
                  </a:lnTo>
                  <a:lnTo>
                    <a:pt x="29949" y="569"/>
                  </a:lnTo>
                  <a:cubicBezTo>
                    <a:pt x="29932" y="555"/>
                    <a:pt x="29918" y="536"/>
                    <a:pt x="29901" y="522"/>
                  </a:cubicBezTo>
                  <a:cubicBezTo>
                    <a:pt x="29865" y="491"/>
                    <a:pt x="29834" y="463"/>
                    <a:pt x="29798" y="435"/>
                  </a:cubicBezTo>
                  <a:cubicBezTo>
                    <a:pt x="29767" y="408"/>
                    <a:pt x="29734" y="382"/>
                    <a:pt x="29697" y="360"/>
                  </a:cubicBezTo>
                  <a:cubicBezTo>
                    <a:pt x="29678" y="346"/>
                    <a:pt x="29658" y="332"/>
                    <a:pt x="29639" y="318"/>
                  </a:cubicBezTo>
                  <a:cubicBezTo>
                    <a:pt x="29622" y="307"/>
                    <a:pt x="29608" y="296"/>
                    <a:pt x="29589" y="285"/>
                  </a:cubicBezTo>
                  <a:cubicBezTo>
                    <a:pt x="29583" y="279"/>
                    <a:pt x="29575" y="276"/>
                    <a:pt x="29569" y="271"/>
                  </a:cubicBezTo>
                  <a:cubicBezTo>
                    <a:pt x="29552" y="265"/>
                    <a:pt x="29538" y="254"/>
                    <a:pt x="29525" y="249"/>
                  </a:cubicBezTo>
                  <a:cubicBezTo>
                    <a:pt x="29502" y="237"/>
                    <a:pt x="29485" y="226"/>
                    <a:pt x="29463" y="215"/>
                  </a:cubicBezTo>
                  <a:cubicBezTo>
                    <a:pt x="29446" y="207"/>
                    <a:pt x="29427" y="195"/>
                    <a:pt x="29407" y="187"/>
                  </a:cubicBezTo>
                  <a:cubicBezTo>
                    <a:pt x="29399" y="182"/>
                    <a:pt x="29391" y="179"/>
                    <a:pt x="29379" y="173"/>
                  </a:cubicBezTo>
                  <a:cubicBezTo>
                    <a:pt x="29357" y="165"/>
                    <a:pt x="29332" y="154"/>
                    <a:pt x="29304" y="142"/>
                  </a:cubicBezTo>
                  <a:lnTo>
                    <a:pt x="29220" y="112"/>
                  </a:lnTo>
                  <a:cubicBezTo>
                    <a:pt x="29206" y="109"/>
                    <a:pt x="29193" y="101"/>
                    <a:pt x="29179" y="98"/>
                  </a:cubicBezTo>
                  <a:cubicBezTo>
                    <a:pt x="29165" y="89"/>
                    <a:pt x="29151" y="87"/>
                    <a:pt x="29137" y="84"/>
                  </a:cubicBezTo>
                  <a:cubicBezTo>
                    <a:pt x="29120" y="76"/>
                    <a:pt x="29106" y="73"/>
                    <a:pt x="29092" y="70"/>
                  </a:cubicBezTo>
                  <a:cubicBezTo>
                    <a:pt x="29073" y="67"/>
                    <a:pt x="29059" y="62"/>
                    <a:pt x="29045" y="59"/>
                  </a:cubicBezTo>
                  <a:cubicBezTo>
                    <a:pt x="29031" y="56"/>
                    <a:pt x="29014" y="53"/>
                    <a:pt x="29000" y="48"/>
                  </a:cubicBezTo>
                  <a:cubicBezTo>
                    <a:pt x="28986" y="45"/>
                    <a:pt x="28969" y="42"/>
                    <a:pt x="28955" y="39"/>
                  </a:cubicBezTo>
                  <a:cubicBezTo>
                    <a:pt x="28941" y="34"/>
                    <a:pt x="28927" y="34"/>
                    <a:pt x="28914" y="31"/>
                  </a:cubicBezTo>
                  <a:cubicBezTo>
                    <a:pt x="28891" y="28"/>
                    <a:pt x="28874" y="25"/>
                    <a:pt x="28855" y="20"/>
                  </a:cubicBezTo>
                  <a:cubicBezTo>
                    <a:pt x="28844" y="20"/>
                    <a:pt x="28830" y="17"/>
                    <a:pt x="28819" y="17"/>
                  </a:cubicBezTo>
                  <a:cubicBezTo>
                    <a:pt x="28794" y="14"/>
                    <a:pt x="28774" y="14"/>
                    <a:pt x="28752" y="11"/>
                  </a:cubicBezTo>
                  <a:cubicBezTo>
                    <a:pt x="28743" y="6"/>
                    <a:pt x="28732" y="6"/>
                    <a:pt x="28721" y="6"/>
                  </a:cubicBezTo>
                  <a:cubicBezTo>
                    <a:pt x="28704" y="3"/>
                    <a:pt x="28688" y="3"/>
                    <a:pt x="28674" y="3"/>
                  </a:cubicBezTo>
                  <a:cubicBezTo>
                    <a:pt x="28640" y="0"/>
                    <a:pt x="28609" y="0"/>
                    <a:pt x="28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52"/>
            <p:cNvSpPr/>
            <p:nvPr/>
          </p:nvSpPr>
          <p:spPr>
            <a:xfrm>
              <a:off x="840712" y="3829565"/>
              <a:ext cx="3117645" cy="100912"/>
            </a:xfrm>
            <a:custGeom>
              <a:avLst/>
              <a:gdLst/>
              <a:ahLst/>
              <a:cxnLst/>
              <a:rect l="l" t="t" r="r" b="b"/>
              <a:pathLst>
                <a:path w="30524" h="988" extrusionOk="0">
                  <a:moveTo>
                    <a:pt x="87" y="0"/>
                  </a:moveTo>
                  <a:cubicBezTo>
                    <a:pt x="31" y="182"/>
                    <a:pt x="0" y="377"/>
                    <a:pt x="0" y="578"/>
                  </a:cubicBezTo>
                  <a:lnTo>
                    <a:pt x="0" y="634"/>
                  </a:lnTo>
                  <a:lnTo>
                    <a:pt x="0" y="659"/>
                  </a:lnTo>
                  <a:cubicBezTo>
                    <a:pt x="0" y="675"/>
                    <a:pt x="3" y="695"/>
                    <a:pt x="3" y="712"/>
                  </a:cubicBezTo>
                  <a:cubicBezTo>
                    <a:pt x="3" y="731"/>
                    <a:pt x="3" y="754"/>
                    <a:pt x="9" y="773"/>
                  </a:cubicBezTo>
                  <a:lnTo>
                    <a:pt x="9" y="781"/>
                  </a:lnTo>
                  <a:cubicBezTo>
                    <a:pt x="11" y="798"/>
                    <a:pt x="11" y="820"/>
                    <a:pt x="14" y="840"/>
                  </a:cubicBezTo>
                  <a:cubicBezTo>
                    <a:pt x="14" y="857"/>
                    <a:pt x="17" y="876"/>
                    <a:pt x="23" y="893"/>
                  </a:cubicBezTo>
                  <a:cubicBezTo>
                    <a:pt x="23" y="896"/>
                    <a:pt x="25" y="904"/>
                    <a:pt x="25" y="910"/>
                  </a:cubicBezTo>
                  <a:cubicBezTo>
                    <a:pt x="28" y="921"/>
                    <a:pt x="28" y="935"/>
                    <a:pt x="31" y="949"/>
                  </a:cubicBezTo>
                  <a:cubicBezTo>
                    <a:pt x="31" y="960"/>
                    <a:pt x="36" y="971"/>
                    <a:pt x="39" y="988"/>
                  </a:cubicBezTo>
                  <a:lnTo>
                    <a:pt x="30476" y="988"/>
                  </a:lnTo>
                  <a:cubicBezTo>
                    <a:pt x="30479" y="979"/>
                    <a:pt x="30479" y="968"/>
                    <a:pt x="30481" y="960"/>
                  </a:cubicBezTo>
                  <a:cubicBezTo>
                    <a:pt x="30487" y="946"/>
                    <a:pt x="30487" y="935"/>
                    <a:pt x="30490" y="921"/>
                  </a:cubicBezTo>
                  <a:cubicBezTo>
                    <a:pt x="30493" y="904"/>
                    <a:pt x="30493" y="890"/>
                    <a:pt x="30495" y="871"/>
                  </a:cubicBezTo>
                  <a:cubicBezTo>
                    <a:pt x="30501" y="862"/>
                    <a:pt x="30501" y="848"/>
                    <a:pt x="30504" y="834"/>
                  </a:cubicBezTo>
                  <a:cubicBezTo>
                    <a:pt x="30507" y="807"/>
                    <a:pt x="30509" y="779"/>
                    <a:pt x="30515" y="745"/>
                  </a:cubicBezTo>
                  <a:cubicBezTo>
                    <a:pt x="30515" y="731"/>
                    <a:pt x="30518" y="717"/>
                    <a:pt x="30518" y="703"/>
                  </a:cubicBezTo>
                  <a:cubicBezTo>
                    <a:pt x="30521" y="695"/>
                    <a:pt x="30521" y="681"/>
                    <a:pt x="30521" y="670"/>
                  </a:cubicBezTo>
                  <a:lnTo>
                    <a:pt x="30521" y="631"/>
                  </a:lnTo>
                  <a:lnTo>
                    <a:pt x="30521" y="578"/>
                  </a:lnTo>
                  <a:cubicBezTo>
                    <a:pt x="30521" y="555"/>
                    <a:pt x="30521" y="530"/>
                    <a:pt x="30523" y="505"/>
                  </a:cubicBezTo>
                  <a:cubicBezTo>
                    <a:pt x="30523" y="486"/>
                    <a:pt x="30521" y="466"/>
                    <a:pt x="30521" y="447"/>
                  </a:cubicBezTo>
                  <a:cubicBezTo>
                    <a:pt x="30521" y="416"/>
                    <a:pt x="30518" y="382"/>
                    <a:pt x="30515" y="352"/>
                  </a:cubicBezTo>
                  <a:cubicBezTo>
                    <a:pt x="30509" y="341"/>
                    <a:pt x="30509" y="327"/>
                    <a:pt x="30507" y="313"/>
                  </a:cubicBezTo>
                  <a:cubicBezTo>
                    <a:pt x="30507" y="307"/>
                    <a:pt x="30504" y="296"/>
                    <a:pt x="30504" y="290"/>
                  </a:cubicBezTo>
                  <a:cubicBezTo>
                    <a:pt x="30501" y="271"/>
                    <a:pt x="30495" y="251"/>
                    <a:pt x="30493" y="235"/>
                  </a:cubicBezTo>
                  <a:cubicBezTo>
                    <a:pt x="30487" y="212"/>
                    <a:pt x="30481" y="193"/>
                    <a:pt x="30479" y="170"/>
                  </a:cubicBezTo>
                  <a:lnTo>
                    <a:pt x="30479" y="165"/>
                  </a:lnTo>
                  <a:cubicBezTo>
                    <a:pt x="30476" y="143"/>
                    <a:pt x="30468" y="123"/>
                    <a:pt x="30465" y="101"/>
                  </a:cubicBezTo>
                  <a:cubicBezTo>
                    <a:pt x="30459" y="81"/>
                    <a:pt x="30454" y="59"/>
                    <a:pt x="30448" y="39"/>
                  </a:cubicBezTo>
                  <a:cubicBezTo>
                    <a:pt x="30448" y="31"/>
                    <a:pt x="30445" y="28"/>
                    <a:pt x="30445" y="25"/>
                  </a:cubicBezTo>
                  <a:cubicBezTo>
                    <a:pt x="30440" y="17"/>
                    <a:pt x="30440" y="6"/>
                    <a:pt x="3043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52"/>
            <p:cNvSpPr/>
            <p:nvPr/>
          </p:nvSpPr>
          <p:spPr>
            <a:xfrm>
              <a:off x="914148" y="3704141"/>
              <a:ext cx="49128" cy="366571"/>
            </a:xfrm>
            <a:custGeom>
              <a:avLst/>
              <a:gdLst/>
              <a:ahLst/>
              <a:cxnLst/>
              <a:rect l="l" t="t" r="r" b="b"/>
              <a:pathLst>
                <a:path w="481" h="3589" extrusionOk="0">
                  <a:moveTo>
                    <a:pt x="481" y="1"/>
                  </a:moveTo>
                  <a:lnTo>
                    <a:pt x="481" y="1"/>
                  </a:lnTo>
                  <a:cubicBezTo>
                    <a:pt x="417" y="29"/>
                    <a:pt x="350" y="59"/>
                    <a:pt x="286" y="93"/>
                  </a:cubicBezTo>
                  <a:cubicBezTo>
                    <a:pt x="15" y="1203"/>
                    <a:pt x="1" y="2372"/>
                    <a:pt x="246" y="3488"/>
                  </a:cubicBezTo>
                  <a:cubicBezTo>
                    <a:pt x="308" y="3527"/>
                    <a:pt x="375" y="3561"/>
                    <a:pt x="439" y="3588"/>
                  </a:cubicBezTo>
                  <a:cubicBezTo>
                    <a:pt x="433" y="3572"/>
                    <a:pt x="431" y="3555"/>
                    <a:pt x="425" y="3535"/>
                  </a:cubicBezTo>
                  <a:cubicBezTo>
                    <a:pt x="154" y="2375"/>
                    <a:pt x="171" y="1156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52"/>
            <p:cNvSpPr/>
            <p:nvPr/>
          </p:nvSpPr>
          <p:spPr>
            <a:xfrm>
              <a:off x="1054075" y="3689638"/>
              <a:ext cx="41468" cy="398438"/>
            </a:xfrm>
            <a:custGeom>
              <a:avLst/>
              <a:gdLst/>
              <a:ahLst/>
              <a:cxnLst/>
              <a:rect l="l" t="t" r="r" b="b"/>
              <a:pathLst>
                <a:path w="406" h="3901" extrusionOk="0">
                  <a:moveTo>
                    <a:pt x="238" y="0"/>
                  </a:moveTo>
                  <a:cubicBezTo>
                    <a:pt x="199" y="182"/>
                    <a:pt x="179" y="372"/>
                    <a:pt x="163" y="558"/>
                  </a:cubicBezTo>
                  <a:cubicBezTo>
                    <a:pt x="59" y="1613"/>
                    <a:pt x="1" y="2779"/>
                    <a:pt x="193" y="3901"/>
                  </a:cubicBezTo>
                  <a:lnTo>
                    <a:pt x="363" y="3901"/>
                  </a:lnTo>
                  <a:cubicBezTo>
                    <a:pt x="168" y="2785"/>
                    <a:pt x="227" y="1624"/>
                    <a:pt x="330" y="575"/>
                  </a:cubicBezTo>
                  <a:cubicBezTo>
                    <a:pt x="347" y="383"/>
                    <a:pt x="366" y="187"/>
                    <a:pt x="40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52"/>
            <p:cNvSpPr/>
            <p:nvPr/>
          </p:nvSpPr>
          <p:spPr>
            <a:xfrm>
              <a:off x="1185422" y="3689025"/>
              <a:ext cx="54848" cy="399051"/>
            </a:xfrm>
            <a:custGeom>
              <a:avLst/>
              <a:gdLst/>
              <a:ahLst/>
              <a:cxnLst/>
              <a:rect l="l" t="t" r="r" b="b"/>
              <a:pathLst>
                <a:path w="537" h="3907" extrusionOk="0">
                  <a:moveTo>
                    <a:pt x="193" y="1"/>
                  </a:moveTo>
                  <a:cubicBezTo>
                    <a:pt x="1" y="1304"/>
                    <a:pt x="57" y="2629"/>
                    <a:pt x="364" y="3907"/>
                  </a:cubicBezTo>
                  <a:lnTo>
                    <a:pt x="536" y="3907"/>
                  </a:lnTo>
                  <a:cubicBezTo>
                    <a:pt x="224" y="2629"/>
                    <a:pt x="165" y="1304"/>
                    <a:pt x="36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52"/>
            <p:cNvSpPr/>
            <p:nvPr/>
          </p:nvSpPr>
          <p:spPr>
            <a:xfrm>
              <a:off x="1363242" y="3689025"/>
              <a:ext cx="21449" cy="399051"/>
            </a:xfrm>
            <a:custGeom>
              <a:avLst/>
              <a:gdLst/>
              <a:ahLst/>
              <a:cxnLst/>
              <a:rect l="l" t="t" r="r" b="b"/>
              <a:pathLst>
                <a:path w="210" h="3907" extrusionOk="0">
                  <a:moveTo>
                    <a:pt x="43" y="1"/>
                  </a:moveTo>
                  <a:cubicBezTo>
                    <a:pt x="3" y="1304"/>
                    <a:pt x="1" y="2607"/>
                    <a:pt x="43" y="3907"/>
                  </a:cubicBezTo>
                  <a:lnTo>
                    <a:pt x="207" y="3907"/>
                  </a:lnTo>
                  <a:cubicBezTo>
                    <a:pt x="168" y="2607"/>
                    <a:pt x="168" y="1298"/>
                    <a:pt x="21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52"/>
            <p:cNvSpPr/>
            <p:nvPr/>
          </p:nvSpPr>
          <p:spPr>
            <a:xfrm>
              <a:off x="1499696" y="3689025"/>
              <a:ext cx="31458" cy="399051"/>
            </a:xfrm>
            <a:custGeom>
              <a:avLst/>
              <a:gdLst/>
              <a:ahLst/>
              <a:cxnLst/>
              <a:rect l="l" t="t" r="r" b="b"/>
              <a:pathLst>
                <a:path w="308" h="3907" extrusionOk="0">
                  <a:moveTo>
                    <a:pt x="1" y="1"/>
                  </a:moveTo>
                  <a:cubicBezTo>
                    <a:pt x="107" y="1298"/>
                    <a:pt x="140" y="2607"/>
                    <a:pt x="93" y="3907"/>
                  </a:cubicBezTo>
                  <a:lnTo>
                    <a:pt x="263" y="3907"/>
                  </a:lnTo>
                  <a:cubicBezTo>
                    <a:pt x="308" y="2604"/>
                    <a:pt x="277" y="1298"/>
                    <a:pt x="16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52"/>
            <p:cNvSpPr/>
            <p:nvPr/>
          </p:nvSpPr>
          <p:spPr>
            <a:xfrm>
              <a:off x="1592027" y="3689025"/>
              <a:ext cx="36565" cy="399051"/>
            </a:xfrm>
            <a:custGeom>
              <a:avLst/>
              <a:gdLst/>
              <a:ahLst/>
              <a:cxnLst/>
              <a:rect l="l" t="t" r="r" b="b"/>
              <a:pathLst>
                <a:path w="358" h="3907" extrusionOk="0">
                  <a:moveTo>
                    <a:pt x="1" y="1"/>
                  </a:moveTo>
                  <a:cubicBezTo>
                    <a:pt x="32" y="299"/>
                    <a:pt x="62" y="598"/>
                    <a:pt x="90" y="902"/>
                  </a:cubicBezTo>
                  <a:cubicBezTo>
                    <a:pt x="93" y="930"/>
                    <a:pt x="93" y="958"/>
                    <a:pt x="99" y="986"/>
                  </a:cubicBezTo>
                  <a:cubicBezTo>
                    <a:pt x="107" y="1114"/>
                    <a:pt x="118" y="1248"/>
                    <a:pt x="129" y="1376"/>
                  </a:cubicBezTo>
                  <a:cubicBezTo>
                    <a:pt x="154" y="1703"/>
                    <a:pt x="171" y="2035"/>
                    <a:pt x="182" y="2369"/>
                  </a:cubicBezTo>
                  <a:cubicBezTo>
                    <a:pt x="185" y="2523"/>
                    <a:pt x="188" y="2679"/>
                    <a:pt x="188" y="2833"/>
                  </a:cubicBezTo>
                  <a:lnTo>
                    <a:pt x="188" y="2916"/>
                  </a:lnTo>
                  <a:cubicBezTo>
                    <a:pt x="188" y="3248"/>
                    <a:pt x="177" y="3577"/>
                    <a:pt x="157" y="3907"/>
                  </a:cubicBezTo>
                  <a:lnTo>
                    <a:pt x="324" y="3907"/>
                  </a:lnTo>
                  <a:cubicBezTo>
                    <a:pt x="344" y="3577"/>
                    <a:pt x="355" y="3248"/>
                    <a:pt x="355" y="2916"/>
                  </a:cubicBezTo>
                  <a:cubicBezTo>
                    <a:pt x="358" y="2888"/>
                    <a:pt x="355" y="2860"/>
                    <a:pt x="355" y="2833"/>
                  </a:cubicBezTo>
                  <a:cubicBezTo>
                    <a:pt x="355" y="2679"/>
                    <a:pt x="352" y="2523"/>
                    <a:pt x="350" y="2369"/>
                  </a:cubicBezTo>
                  <a:cubicBezTo>
                    <a:pt x="338" y="2037"/>
                    <a:pt x="322" y="1703"/>
                    <a:pt x="297" y="1376"/>
                  </a:cubicBezTo>
                  <a:cubicBezTo>
                    <a:pt x="285" y="1242"/>
                    <a:pt x="274" y="1114"/>
                    <a:pt x="266" y="986"/>
                  </a:cubicBezTo>
                  <a:cubicBezTo>
                    <a:pt x="260" y="958"/>
                    <a:pt x="260" y="930"/>
                    <a:pt x="258" y="902"/>
                  </a:cubicBezTo>
                  <a:cubicBezTo>
                    <a:pt x="230" y="598"/>
                    <a:pt x="199" y="299"/>
                    <a:pt x="16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52"/>
            <p:cNvSpPr/>
            <p:nvPr/>
          </p:nvSpPr>
          <p:spPr>
            <a:xfrm>
              <a:off x="1713774" y="3689025"/>
              <a:ext cx="39425" cy="399051"/>
            </a:xfrm>
            <a:custGeom>
              <a:avLst/>
              <a:gdLst/>
              <a:ahLst/>
              <a:cxnLst/>
              <a:rect l="l" t="t" r="r" b="b"/>
              <a:pathLst>
                <a:path w="386" h="3907" extrusionOk="0">
                  <a:moveTo>
                    <a:pt x="0" y="1"/>
                  </a:moveTo>
                  <a:cubicBezTo>
                    <a:pt x="126" y="1295"/>
                    <a:pt x="221" y="2604"/>
                    <a:pt x="165" y="3907"/>
                  </a:cubicBezTo>
                  <a:lnTo>
                    <a:pt x="332" y="3907"/>
                  </a:lnTo>
                  <a:cubicBezTo>
                    <a:pt x="385" y="2601"/>
                    <a:pt x="293" y="1293"/>
                    <a:pt x="16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52"/>
            <p:cNvSpPr/>
            <p:nvPr/>
          </p:nvSpPr>
          <p:spPr>
            <a:xfrm>
              <a:off x="1834499" y="3689025"/>
              <a:ext cx="28394" cy="399051"/>
            </a:xfrm>
            <a:custGeom>
              <a:avLst/>
              <a:gdLst/>
              <a:ahLst/>
              <a:cxnLst/>
              <a:rect l="l" t="t" r="r" b="b"/>
              <a:pathLst>
                <a:path w="278" h="3907" extrusionOk="0">
                  <a:moveTo>
                    <a:pt x="1" y="1"/>
                  </a:moveTo>
                  <a:lnTo>
                    <a:pt x="113" y="3907"/>
                  </a:lnTo>
                  <a:lnTo>
                    <a:pt x="277" y="3907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52"/>
            <p:cNvSpPr/>
            <p:nvPr/>
          </p:nvSpPr>
          <p:spPr>
            <a:xfrm>
              <a:off x="1944295" y="3689025"/>
              <a:ext cx="24309" cy="399051"/>
            </a:xfrm>
            <a:custGeom>
              <a:avLst/>
              <a:gdLst/>
              <a:ahLst/>
              <a:cxnLst/>
              <a:rect l="l" t="t" r="r" b="b"/>
              <a:pathLst>
                <a:path w="238" h="3907" extrusionOk="0">
                  <a:moveTo>
                    <a:pt x="0" y="1"/>
                  </a:moveTo>
                  <a:cubicBezTo>
                    <a:pt x="39" y="935"/>
                    <a:pt x="64" y="1878"/>
                    <a:pt x="70" y="2813"/>
                  </a:cubicBezTo>
                  <a:cubicBezTo>
                    <a:pt x="70" y="3178"/>
                    <a:pt x="64" y="3550"/>
                    <a:pt x="25" y="3907"/>
                  </a:cubicBezTo>
                  <a:lnTo>
                    <a:pt x="193" y="3907"/>
                  </a:lnTo>
                  <a:cubicBezTo>
                    <a:pt x="234" y="3544"/>
                    <a:pt x="237" y="3176"/>
                    <a:pt x="237" y="2813"/>
                  </a:cubicBezTo>
                  <a:cubicBezTo>
                    <a:pt x="234" y="1878"/>
                    <a:pt x="206" y="935"/>
                    <a:pt x="16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52"/>
            <p:cNvSpPr/>
            <p:nvPr/>
          </p:nvSpPr>
          <p:spPr>
            <a:xfrm>
              <a:off x="2058177" y="3689025"/>
              <a:ext cx="28599" cy="399051"/>
            </a:xfrm>
            <a:custGeom>
              <a:avLst/>
              <a:gdLst/>
              <a:ahLst/>
              <a:cxnLst/>
              <a:rect l="l" t="t" r="r" b="b"/>
              <a:pathLst>
                <a:path w="280" h="3907" extrusionOk="0">
                  <a:moveTo>
                    <a:pt x="1" y="1"/>
                  </a:moveTo>
                  <a:lnTo>
                    <a:pt x="115" y="3907"/>
                  </a:lnTo>
                  <a:lnTo>
                    <a:pt x="280" y="3907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52"/>
            <p:cNvSpPr/>
            <p:nvPr/>
          </p:nvSpPr>
          <p:spPr>
            <a:xfrm>
              <a:off x="2179924" y="3689638"/>
              <a:ext cx="30028" cy="398438"/>
            </a:xfrm>
            <a:custGeom>
              <a:avLst/>
              <a:gdLst/>
              <a:ahLst/>
              <a:cxnLst/>
              <a:rect l="l" t="t" r="r" b="b"/>
              <a:pathLst>
                <a:path w="294" h="3901" extrusionOk="0">
                  <a:moveTo>
                    <a:pt x="0" y="0"/>
                  </a:moveTo>
                  <a:cubicBezTo>
                    <a:pt x="39" y="899"/>
                    <a:pt x="73" y="1803"/>
                    <a:pt x="101" y="2698"/>
                  </a:cubicBezTo>
                  <a:cubicBezTo>
                    <a:pt x="112" y="3078"/>
                    <a:pt x="126" y="3493"/>
                    <a:pt x="84" y="3901"/>
                  </a:cubicBezTo>
                  <a:lnTo>
                    <a:pt x="251" y="3901"/>
                  </a:lnTo>
                  <a:cubicBezTo>
                    <a:pt x="293" y="3488"/>
                    <a:pt x="279" y="3072"/>
                    <a:pt x="268" y="2695"/>
                  </a:cubicBezTo>
                  <a:cubicBezTo>
                    <a:pt x="237" y="1800"/>
                    <a:pt x="207" y="899"/>
                    <a:pt x="16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52"/>
            <p:cNvSpPr/>
            <p:nvPr/>
          </p:nvSpPr>
          <p:spPr>
            <a:xfrm>
              <a:off x="2287269" y="3689025"/>
              <a:ext cx="22981" cy="399051"/>
            </a:xfrm>
            <a:custGeom>
              <a:avLst/>
              <a:gdLst/>
              <a:ahLst/>
              <a:cxnLst/>
              <a:rect l="l" t="t" r="r" b="b"/>
              <a:pathLst>
                <a:path w="225" h="3907" extrusionOk="0">
                  <a:moveTo>
                    <a:pt x="48" y="1"/>
                  </a:moveTo>
                  <a:cubicBezTo>
                    <a:pt x="60" y="1304"/>
                    <a:pt x="43" y="2607"/>
                    <a:pt x="1" y="3907"/>
                  </a:cubicBezTo>
                  <a:lnTo>
                    <a:pt x="163" y="3907"/>
                  </a:lnTo>
                  <a:cubicBezTo>
                    <a:pt x="210" y="2607"/>
                    <a:pt x="224" y="1298"/>
                    <a:pt x="21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52"/>
            <p:cNvSpPr/>
            <p:nvPr/>
          </p:nvSpPr>
          <p:spPr>
            <a:xfrm>
              <a:off x="2415859" y="3689025"/>
              <a:ext cx="22879" cy="399051"/>
            </a:xfrm>
            <a:custGeom>
              <a:avLst/>
              <a:gdLst/>
              <a:ahLst/>
              <a:cxnLst/>
              <a:rect l="l" t="t" r="r" b="b"/>
              <a:pathLst>
                <a:path w="224" h="3907" extrusionOk="0">
                  <a:moveTo>
                    <a:pt x="0" y="1"/>
                  </a:moveTo>
                  <a:lnTo>
                    <a:pt x="53" y="3466"/>
                  </a:lnTo>
                  <a:cubicBezTo>
                    <a:pt x="56" y="3611"/>
                    <a:pt x="56" y="3762"/>
                    <a:pt x="48" y="3907"/>
                  </a:cubicBezTo>
                  <a:lnTo>
                    <a:pt x="215" y="3907"/>
                  </a:lnTo>
                  <a:cubicBezTo>
                    <a:pt x="223" y="3759"/>
                    <a:pt x="221" y="3608"/>
                    <a:pt x="215" y="3466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52"/>
            <p:cNvSpPr/>
            <p:nvPr/>
          </p:nvSpPr>
          <p:spPr>
            <a:xfrm>
              <a:off x="2558543" y="3689025"/>
              <a:ext cx="27169" cy="398745"/>
            </a:xfrm>
            <a:custGeom>
              <a:avLst/>
              <a:gdLst/>
              <a:ahLst/>
              <a:cxnLst/>
              <a:rect l="l" t="t" r="r" b="b"/>
              <a:pathLst>
                <a:path w="266" h="3904" extrusionOk="0">
                  <a:moveTo>
                    <a:pt x="1" y="1"/>
                  </a:moveTo>
                  <a:cubicBezTo>
                    <a:pt x="9" y="419"/>
                    <a:pt x="26" y="838"/>
                    <a:pt x="43" y="1251"/>
                  </a:cubicBezTo>
                  <a:cubicBezTo>
                    <a:pt x="71" y="1892"/>
                    <a:pt x="96" y="2554"/>
                    <a:pt x="93" y="3209"/>
                  </a:cubicBezTo>
                  <a:cubicBezTo>
                    <a:pt x="87" y="3443"/>
                    <a:pt x="82" y="3681"/>
                    <a:pt x="29" y="3904"/>
                  </a:cubicBezTo>
                  <a:lnTo>
                    <a:pt x="199" y="3904"/>
                  </a:lnTo>
                  <a:cubicBezTo>
                    <a:pt x="249" y="3681"/>
                    <a:pt x="255" y="3443"/>
                    <a:pt x="258" y="3215"/>
                  </a:cubicBezTo>
                  <a:cubicBezTo>
                    <a:pt x="266" y="2559"/>
                    <a:pt x="238" y="1890"/>
                    <a:pt x="210" y="1242"/>
                  </a:cubicBezTo>
                  <a:cubicBezTo>
                    <a:pt x="193" y="835"/>
                    <a:pt x="177" y="419"/>
                    <a:pt x="16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52"/>
            <p:cNvSpPr/>
            <p:nvPr/>
          </p:nvSpPr>
          <p:spPr>
            <a:xfrm>
              <a:off x="2662314" y="3689025"/>
              <a:ext cx="22879" cy="399051"/>
            </a:xfrm>
            <a:custGeom>
              <a:avLst/>
              <a:gdLst/>
              <a:ahLst/>
              <a:cxnLst/>
              <a:rect l="l" t="t" r="r" b="b"/>
              <a:pathLst>
                <a:path w="224" h="3907" extrusionOk="0">
                  <a:moveTo>
                    <a:pt x="0" y="1"/>
                  </a:moveTo>
                  <a:lnTo>
                    <a:pt x="56" y="3907"/>
                  </a:lnTo>
                  <a:lnTo>
                    <a:pt x="224" y="3907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52"/>
            <p:cNvSpPr/>
            <p:nvPr/>
          </p:nvSpPr>
          <p:spPr>
            <a:xfrm>
              <a:off x="2771191" y="3689025"/>
              <a:ext cx="31152" cy="399051"/>
            </a:xfrm>
            <a:custGeom>
              <a:avLst/>
              <a:gdLst/>
              <a:ahLst/>
              <a:cxnLst/>
              <a:rect l="l" t="t" r="r" b="b"/>
              <a:pathLst>
                <a:path w="305" h="3907" extrusionOk="0">
                  <a:moveTo>
                    <a:pt x="11" y="1"/>
                  </a:moveTo>
                  <a:cubicBezTo>
                    <a:pt x="137" y="1298"/>
                    <a:pt x="134" y="2609"/>
                    <a:pt x="0" y="3907"/>
                  </a:cubicBezTo>
                  <a:lnTo>
                    <a:pt x="167" y="3907"/>
                  </a:lnTo>
                  <a:cubicBezTo>
                    <a:pt x="301" y="2607"/>
                    <a:pt x="304" y="1298"/>
                    <a:pt x="17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52"/>
            <p:cNvSpPr/>
            <p:nvPr/>
          </p:nvSpPr>
          <p:spPr>
            <a:xfrm>
              <a:off x="2931851" y="3689025"/>
              <a:ext cx="45962" cy="399051"/>
            </a:xfrm>
            <a:custGeom>
              <a:avLst/>
              <a:gdLst/>
              <a:ahLst/>
              <a:cxnLst/>
              <a:rect l="l" t="t" r="r" b="b"/>
              <a:pathLst>
                <a:path w="450" h="3907" extrusionOk="0">
                  <a:moveTo>
                    <a:pt x="190" y="1"/>
                  </a:moveTo>
                  <a:cubicBezTo>
                    <a:pt x="246" y="776"/>
                    <a:pt x="279" y="1558"/>
                    <a:pt x="249" y="2330"/>
                  </a:cubicBezTo>
                  <a:cubicBezTo>
                    <a:pt x="232" y="2785"/>
                    <a:pt x="182" y="3360"/>
                    <a:pt x="0" y="3907"/>
                  </a:cubicBezTo>
                  <a:lnTo>
                    <a:pt x="176" y="3907"/>
                  </a:lnTo>
                  <a:cubicBezTo>
                    <a:pt x="346" y="3357"/>
                    <a:pt x="399" y="2788"/>
                    <a:pt x="416" y="2339"/>
                  </a:cubicBezTo>
                  <a:cubicBezTo>
                    <a:pt x="450" y="1560"/>
                    <a:pt x="416" y="776"/>
                    <a:pt x="35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52"/>
            <p:cNvSpPr/>
            <p:nvPr/>
          </p:nvSpPr>
          <p:spPr>
            <a:xfrm>
              <a:off x="3071165" y="3689025"/>
              <a:ext cx="30641" cy="399051"/>
            </a:xfrm>
            <a:custGeom>
              <a:avLst/>
              <a:gdLst/>
              <a:ahLst/>
              <a:cxnLst/>
              <a:rect l="l" t="t" r="r" b="b"/>
              <a:pathLst>
                <a:path w="300" h="3907" extrusionOk="0">
                  <a:moveTo>
                    <a:pt x="121" y="1"/>
                  </a:moveTo>
                  <a:cubicBezTo>
                    <a:pt x="137" y="1175"/>
                    <a:pt x="129" y="2369"/>
                    <a:pt x="40" y="3544"/>
                  </a:cubicBezTo>
                  <a:cubicBezTo>
                    <a:pt x="31" y="3664"/>
                    <a:pt x="17" y="3789"/>
                    <a:pt x="1" y="3907"/>
                  </a:cubicBezTo>
                  <a:lnTo>
                    <a:pt x="168" y="3907"/>
                  </a:lnTo>
                  <a:cubicBezTo>
                    <a:pt x="182" y="3792"/>
                    <a:pt x="196" y="3675"/>
                    <a:pt x="202" y="3555"/>
                  </a:cubicBezTo>
                  <a:cubicBezTo>
                    <a:pt x="291" y="2372"/>
                    <a:pt x="299" y="1178"/>
                    <a:pt x="28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52"/>
            <p:cNvSpPr/>
            <p:nvPr/>
          </p:nvSpPr>
          <p:spPr>
            <a:xfrm>
              <a:off x="3210275" y="3689025"/>
              <a:ext cx="66696" cy="399051"/>
            </a:xfrm>
            <a:custGeom>
              <a:avLst/>
              <a:gdLst/>
              <a:ahLst/>
              <a:cxnLst/>
              <a:rect l="l" t="t" r="r" b="b"/>
              <a:pathLst>
                <a:path w="653" h="3907" extrusionOk="0">
                  <a:moveTo>
                    <a:pt x="486" y="1"/>
                  </a:moveTo>
                  <a:cubicBezTo>
                    <a:pt x="472" y="272"/>
                    <a:pt x="469" y="539"/>
                    <a:pt x="466" y="804"/>
                  </a:cubicBezTo>
                  <a:cubicBezTo>
                    <a:pt x="460" y="1083"/>
                    <a:pt x="458" y="1365"/>
                    <a:pt x="444" y="1644"/>
                  </a:cubicBezTo>
                  <a:cubicBezTo>
                    <a:pt x="413" y="2316"/>
                    <a:pt x="332" y="3151"/>
                    <a:pt x="0" y="3907"/>
                  </a:cubicBezTo>
                  <a:lnTo>
                    <a:pt x="181" y="3907"/>
                  </a:lnTo>
                  <a:cubicBezTo>
                    <a:pt x="499" y="3148"/>
                    <a:pt x="580" y="2322"/>
                    <a:pt x="611" y="1652"/>
                  </a:cubicBezTo>
                  <a:cubicBezTo>
                    <a:pt x="622" y="1368"/>
                    <a:pt x="628" y="1083"/>
                    <a:pt x="633" y="807"/>
                  </a:cubicBezTo>
                  <a:cubicBezTo>
                    <a:pt x="636" y="542"/>
                    <a:pt x="642" y="272"/>
                    <a:pt x="65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52"/>
            <p:cNvSpPr/>
            <p:nvPr/>
          </p:nvSpPr>
          <p:spPr>
            <a:xfrm>
              <a:off x="3384009" y="3689025"/>
              <a:ext cx="51682" cy="399051"/>
            </a:xfrm>
            <a:custGeom>
              <a:avLst/>
              <a:gdLst/>
              <a:ahLst/>
              <a:cxnLst/>
              <a:rect l="l" t="t" r="r" b="b"/>
              <a:pathLst>
                <a:path w="506" h="3907" extrusionOk="0">
                  <a:moveTo>
                    <a:pt x="277" y="1"/>
                  </a:moveTo>
                  <a:cubicBezTo>
                    <a:pt x="280" y="252"/>
                    <a:pt x="291" y="500"/>
                    <a:pt x="302" y="749"/>
                  </a:cubicBezTo>
                  <a:cubicBezTo>
                    <a:pt x="313" y="1033"/>
                    <a:pt x="327" y="1334"/>
                    <a:pt x="330" y="1625"/>
                  </a:cubicBezTo>
                  <a:cubicBezTo>
                    <a:pt x="336" y="2258"/>
                    <a:pt x="302" y="3120"/>
                    <a:pt x="1" y="3907"/>
                  </a:cubicBezTo>
                  <a:lnTo>
                    <a:pt x="179" y="3907"/>
                  </a:lnTo>
                  <a:cubicBezTo>
                    <a:pt x="470" y="3109"/>
                    <a:pt x="506" y="2255"/>
                    <a:pt x="497" y="1619"/>
                  </a:cubicBezTo>
                  <a:cubicBezTo>
                    <a:pt x="495" y="1326"/>
                    <a:pt x="484" y="1030"/>
                    <a:pt x="470" y="740"/>
                  </a:cubicBezTo>
                  <a:cubicBezTo>
                    <a:pt x="458" y="497"/>
                    <a:pt x="447" y="249"/>
                    <a:pt x="44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52"/>
            <p:cNvSpPr/>
            <p:nvPr/>
          </p:nvSpPr>
          <p:spPr>
            <a:xfrm>
              <a:off x="3521995" y="3688821"/>
              <a:ext cx="63325" cy="398949"/>
            </a:xfrm>
            <a:custGeom>
              <a:avLst/>
              <a:gdLst/>
              <a:ahLst/>
              <a:cxnLst/>
              <a:rect l="l" t="t" r="r" b="b"/>
              <a:pathLst>
                <a:path w="620" h="3906" extrusionOk="0">
                  <a:moveTo>
                    <a:pt x="452" y="0"/>
                  </a:moveTo>
                  <a:cubicBezTo>
                    <a:pt x="444" y="951"/>
                    <a:pt x="396" y="1908"/>
                    <a:pt x="248" y="2848"/>
                  </a:cubicBezTo>
                  <a:cubicBezTo>
                    <a:pt x="195" y="3189"/>
                    <a:pt x="126" y="3552"/>
                    <a:pt x="0" y="3906"/>
                  </a:cubicBezTo>
                  <a:lnTo>
                    <a:pt x="176" y="3906"/>
                  </a:lnTo>
                  <a:cubicBezTo>
                    <a:pt x="293" y="3560"/>
                    <a:pt x="360" y="3206"/>
                    <a:pt x="413" y="2876"/>
                  </a:cubicBezTo>
                  <a:cubicBezTo>
                    <a:pt x="561" y="1928"/>
                    <a:pt x="611" y="963"/>
                    <a:pt x="619" y="3"/>
                  </a:cubicBezTo>
                  <a:lnTo>
                    <a:pt x="61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52"/>
            <p:cNvSpPr/>
            <p:nvPr/>
          </p:nvSpPr>
          <p:spPr>
            <a:xfrm>
              <a:off x="3643027" y="3689025"/>
              <a:ext cx="73335" cy="399051"/>
            </a:xfrm>
            <a:custGeom>
              <a:avLst/>
              <a:gdLst/>
              <a:ahLst/>
              <a:cxnLst/>
              <a:rect l="l" t="t" r="r" b="b"/>
              <a:pathLst>
                <a:path w="718" h="3907" extrusionOk="0">
                  <a:moveTo>
                    <a:pt x="550" y="1"/>
                  </a:moveTo>
                  <a:cubicBezTo>
                    <a:pt x="514" y="810"/>
                    <a:pt x="458" y="1627"/>
                    <a:pt x="361" y="2434"/>
                  </a:cubicBezTo>
                  <a:cubicBezTo>
                    <a:pt x="299" y="2941"/>
                    <a:pt x="207" y="3460"/>
                    <a:pt x="1" y="3907"/>
                  </a:cubicBezTo>
                  <a:lnTo>
                    <a:pt x="182" y="3907"/>
                  </a:lnTo>
                  <a:cubicBezTo>
                    <a:pt x="377" y="3457"/>
                    <a:pt x="467" y="2952"/>
                    <a:pt x="525" y="2450"/>
                  </a:cubicBezTo>
                  <a:cubicBezTo>
                    <a:pt x="626" y="1638"/>
                    <a:pt x="679" y="818"/>
                    <a:pt x="71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52"/>
            <p:cNvSpPr/>
            <p:nvPr/>
          </p:nvSpPr>
          <p:spPr>
            <a:xfrm>
              <a:off x="3790614" y="3703324"/>
              <a:ext cx="58525" cy="381892"/>
            </a:xfrm>
            <a:custGeom>
              <a:avLst/>
              <a:gdLst/>
              <a:ahLst/>
              <a:cxnLst/>
              <a:rect l="l" t="t" r="r" b="b"/>
              <a:pathLst>
                <a:path w="573" h="3739" extrusionOk="0">
                  <a:moveTo>
                    <a:pt x="411" y="0"/>
                  </a:moveTo>
                  <a:cubicBezTo>
                    <a:pt x="391" y="547"/>
                    <a:pt x="364" y="1097"/>
                    <a:pt x="325" y="1641"/>
                  </a:cubicBezTo>
                  <a:cubicBezTo>
                    <a:pt x="277" y="2341"/>
                    <a:pt x="210" y="3066"/>
                    <a:pt x="1" y="3739"/>
                  </a:cubicBezTo>
                  <a:cubicBezTo>
                    <a:pt x="62" y="3730"/>
                    <a:pt x="126" y="3719"/>
                    <a:pt x="185" y="3702"/>
                  </a:cubicBezTo>
                  <a:cubicBezTo>
                    <a:pt x="378" y="3038"/>
                    <a:pt x="444" y="2335"/>
                    <a:pt x="489" y="1652"/>
                  </a:cubicBezTo>
                  <a:cubicBezTo>
                    <a:pt x="523" y="1127"/>
                    <a:pt x="550" y="600"/>
                    <a:pt x="573" y="76"/>
                  </a:cubicBezTo>
                  <a:cubicBezTo>
                    <a:pt x="520" y="48"/>
                    <a:pt x="464" y="23"/>
                    <a:pt x="41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52"/>
            <p:cNvSpPr/>
            <p:nvPr/>
          </p:nvSpPr>
          <p:spPr>
            <a:xfrm>
              <a:off x="861242" y="3978275"/>
              <a:ext cx="3075156" cy="8682"/>
            </a:xfrm>
            <a:custGeom>
              <a:avLst/>
              <a:gdLst/>
              <a:ahLst/>
              <a:cxnLst/>
              <a:rect l="l" t="t" r="r" b="b"/>
              <a:pathLst>
                <a:path w="30108" h="85" extrusionOk="0">
                  <a:moveTo>
                    <a:pt x="0" y="1"/>
                  </a:moveTo>
                  <a:cubicBezTo>
                    <a:pt x="8" y="20"/>
                    <a:pt x="20" y="40"/>
                    <a:pt x="31" y="56"/>
                  </a:cubicBezTo>
                  <a:cubicBezTo>
                    <a:pt x="34" y="65"/>
                    <a:pt x="34" y="67"/>
                    <a:pt x="36" y="70"/>
                  </a:cubicBezTo>
                  <a:cubicBezTo>
                    <a:pt x="42" y="79"/>
                    <a:pt x="42" y="81"/>
                    <a:pt x="45" y="84"/>
                  </a:cubicBezTo>
                  <a:lnTo>
                    <a:pt x="30063" y="84"/>
                  </a:lnTo>
                  <a:cubicBezTo>
                    <a:pt x="30066" y="79"/>
                    <a:pt x="30074" y="67"/>
                    <a:pt x="30077" y="62"/>
                  </a:cubicBezTo>
                  <a:cubicBezTo>
                    <a:pt x="30088" y="40"/>
                    <a:pt x="30096" y="23"/>
                    <a:pt x="30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52"/>
            <p:cNvSpPr/>
            <p:nvPr/>
          </p:nvSpPr>
          <p:spPr>
            <a:xfrm>
              <a:off x="866348" y="3781050"/>
              <a:ext cx="3064942" cy="8682"/>
            </a:xfrm>
            <a:custGeom>
              <a:avLst/>
              <a:gdLst/>
              <a:ahLst/>
              <a:cxnLst/>
              <a:rect l="l" t="t" r="r" b="b"/>
              <a:pathLst>
                <a:path w="30008" h="85" extrusionOk="0">
                  <a:moveTo>
                    <a:pt x="53" y="1"/>
                  </a:moveTo>
                  <a:cubicBezTo>
                    <a:pt x="50" y="1"/>
                    <a:pt x="50" y="4"/>
                    <a:pt x="50" y="4"/>
                  </a:cubicBezTo>
                  <a:cubicBezTo>
                    <a:pt x="31" y="32"/>
                    <a:pt x="17" y="57"/>
                    <a:pt x="0" y="85"/>
                  </a:cubicBezTo>
                  <a:lnTo>
                    <a:pt x="30007" y="85"/>
                  </a:lnTo>
                  <a:cubicBezTo>
                    <a:pt x="29996" y="60"/>
                    <a:pt x="29985" y="37"/>
                    <a:pt x="29974" y="21"/>
                  </a:cubicBezTo>
                  <a:cubicBezTo>
                    <a:pt x="29971" y="18"/>
                    <a:pt x="29971" y="15"/>
                    <a:pt x="29968" y="12"/>
                  </a:cubicBezTo>
                  <a:cubicBezTo>
                    <a:pt x="29963" y="7"/>
                    <a:pt x="29960" y="4"/>
                    <a:pt x="29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52"/>
            <p:cNvSpPr/>
            <p:nvPr/>
          </p:nvSpPr>
          <p:spPr>
            <a:xfrm>
              <a:off x="1935409" y="1758240"/>
              <a:ext cx="447464" cy="354826"/>
            </a:xfrm>
            <a:custGeom>
              <a:avLst/>
              <a:gdLst/>
              <a:ahLst/>
              <a:cxnLst/>
              <a:rect l="l" t="t" r="r" b="b"/>
              <a:pathLst>
                <a:path w="4381" h="3474" extrusionOk="0">
                  <a:moveTo>
                    <a:pt x="3984" y="0"/>
                  </a:moveTo>
                  <a:cubicBezTo>
                    <a:pt x="3904" y="0"/>
                    <a:pt x="3824" y="13"/>
                    <a:pt x="3747" y="26"/>
                  </a:cubicBezTo>
                  <a:lnTo>
                    <a:pt x="1080" y="464"/>
                  </a:lnTo>
                  <a:cubicBezTo>
                    <a:pt x="824" y="506"/>
                    <a:pt x="447" y="503"/>
                    <a:pt x="254" y="713"/>
                  </a:cubicBezTo>
                  <a:cubicBezTo>
                    <a:pt x="51" y="933"/>
                    <a:pt x="1" y="1329"/>
                    <a:pt x="59" y="1605"/>
                  </a:cubicBezTo>
                  <a:cubicBezTo>
                    <a:pt x="121" y="1898"/>
                    <a:pt x="268" y="2166"/>
                    <a:pt x="338" y="2456"/>
                  </a:cubicBezTo>
                  <a:cubicBezTo>
                    <a:pt x="422" y="2799"/>
                    <a:pt x="427" y="3221"/>
                    <a:pt x="731" y="3402"/>
                  </a:cubicBezTo>
                  <a:cubicBezTo>
                    <a:pt x="816" y="3452"/>
                    <a:pt x="907" y="3473"/>
                    <a:pt x="999" y="3473"/>
                  </a:cubicBezTo>
                  <a:cubicBezTo>
                    <a:pt x="1236" y="3473"/>
                    <a:pt x="1487" y="3335"/>
                    <a:pt x="1694" y="3193"/>
                  </a:cubicBezTo>
                  <a:cubicBezTo>
                    <a:pt x="2712" y="2479"/>
                    <a:pt x="3594" y="1566"/>
                    <a:pt x="4277" y="531"/>
                  </a:cubicBezTo>
                  <a:cubicBezTo>
                    <a:pt x="4328" y="459"/>
                    <a:pt x="4381" y="375"/>
                    <a:pt x="4375" y="289"/>
                  </a:cubicBezTo>
                  <a:cubicBezTo>
                    <a:pt x="4372" y="158"/>
                    <a:pt x="4258" y="54"/>
                    <a:pt x="4132" y="18"/>
                  </a:cubicBezTo>
                  <a:cubicBezTo>
                    <a:pt x="4084" y="5"/>
                    <a:pt x="4034" y="0"/>
                    <a:pt x="3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52"/>
            <p:cNvSpPr/>
            <p:nvPr/>
          </p:nvSpPr>
          <p:spPr>
            <a:xfrm>
              <a:off x="1935409" y="1758240"/>
              <a:ext cx="408448" cy="189363"/>
            </a:xfrm>
            <a:custGeom>
              <a:avLst/>
              <a:gdLst/>
              <a:ahLst/>
              <a:cxnLst/>
              <a:rect l="l" t="t" r="r" b="b"/>
              <a:pathLst>
                <a:path w="3999" h="1854" extrusionOk="0">
                  <a:moveTo>
                    <a:pt x="3976" y="1"/>
                  </a:moveTo>
                  <a:cubicBezTo>
                    <a:pt x="3900" y="1"/>
                    <a:pt x="3821" y="14"/>
                    <a:pt x="3744" y="26"/>
                  </a:cubicBezTo>
                  <a:lnTo>
                    <a:pt x="1077" y="464"/>
                  </a:lnTo>
                  <a:cubicBezTo>
                    <a:pt x="818" y="506"/>
                    <a:pt x="441" y="503"/>
                    <a:pt x="252" y="713"/>
                  </a:cubicBezTo>
                  <a:cubicBezTo>
                    <a:pt x="48" y="933"/>
                    <a:pt x="1" y="1335"/>
                    <a:pt x="56" y="1608"/>
                  </a:cubicBezTo>
                  <a:cubicBezTo>
                    <a:pt x="73" y="1689"/>
                    <a:pt x="98" y="1773"/>
                    <a:pt x="126" y="1854"/>
                  </a:cubicBezTo>
                  <a:cubicBezTo>
                    <a:pt x="383" y="1840"/>
                    <a:pt x="642" y="1790"/>
                    <a:pt x="893" y="1717"/>
                  </a:cubicBezTo>
                  <a:cubicBezTo>
                    <a:pt x="1390" y="1566"/>
                    <a:pt x="1856" y="1326"/>
                    <a:pt x="2305" y="1078"/>
                  </a:cubicBezTo>
                  <a:cubicBezTo>
                    <a:pt x="2894" y="755"/>
                    <a:pt x="3474" y="414"/>
                    <a:pt x="3998" y="1"/>
                  </a:cubicBezTo>
                  <a:cubicBezTo>
                    <a:pt x="3991" y="1"/>
                    <a:pt x="3984" y="1"/>
                    <a:pt x="397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52"/>
            <p:cNvSpPr/>
            <p:nvPr/>
          </p:nvSpPr>
          <p:spPr>
            <a:xfrm>
              <a:off x="1833171" y="1497281"/>
              <a:ext cx="551747" cy="377807"/>
            </a:xfrm>
            <a:custGeom>
              <a:avLst/>
              <a:gdLst/>
              <a:ahLst/>
              <a:cxnLst/>
              <a:rect l="l" t="t" r="r" b="b"/>
              <a:pathLst>
                <a:path w="5402" h="3699" extrusionOk="0">
                  <a:moveTo>
                    <a:pt x="723" y="0"/>
                  </a:moveTo>
                  <a:cubicBezTo>
                    <a:pt x="700" y="0"/>
                    <a:pt x="676" y="0"/>
                    <a:pt x="653" y="1"/>
                  </a:cubicBezTo>
                  <a:cubicBezTo>
                    <a:pt x="536" y="4"/>
                    <a:pt x="421" y="9"/>
                    <a:pt x="318" y="59"/>
                  </a:cubicBezTo>
                  <a:cubicBezTo>
                    <a:pt x="114" y="149"/>
                    <a:pt x="6" y="380"/>
                    <a:pt x="3" y="601"/>
                  </a:cubicBezTo>
                  <a:cubicBezTo>
                    <a:pt x="0" y="821"/>
                    <a:pt x="95" y="1030"/>
                    <a:pt x="209" y="1217"/>
                  </a:cubicBezTo>
                  <a:cubicBezTo>
                    <a:pt x="321" y="1396"/>
                    <a:pt x="463" y="1574"/>
                    <a:pt x="485" y="1784"/>
                  </a:cubicBezTo>
                  <a:cubicBezTo>
                    <a:pt x="516" y="2096"/>
                    <a:pt x="279" y="2375"/>
                    <a:pt x="257" y="2690"/>
                  </a:cubicBezTo>
                  <a:cubicBezTo>
                    <a:pt x="243" y="2969"/>
                    <a:pt x="405" y="3234"/>
                    <a:pt x="631" y="3393"/>
                  </a:cubicBezTo>
                  <a:cubicBezTo>
                    <a:pt x="857" y="3558"/>
                    <a:pt x="1133" y="3630"/>
                    <a:pt x="1409" y="3667"/>
                  </a:cubicBezTo>
                  <a:cubicBezTo>
                    <a:pt x="1574" y="3688"/>
                    <a:pt x="1740" y="3698"/>
                    <a:pt x="1906" y="3698"/>
                  </a:cubicBezTo>
                  <a:cubicBezTo>
                    <a:pt x="2410" y="3698"/>
                    <a:pt x="2913" y="3605"/>
                    <a:pt x="3395" y="3452"/>
                  </a:cubicBezTo>
                  <a:cubicBezTo>
                    <a:pt x="3892" y="3298"/>
                    <a:pt x="4726" y="3081"/>
                    <a:pt x="5050" y="2651"/>
                  </a:cubicBezTo>
                  <a:cubicBezTo>
                    <a:pt x="5401" y="2196"/>
                    <a:pt x="4874" y="1764"/>
                    <a:pt x="4519" y="1535"/>
                  </a:cubicBezTo>
                  <a:cubicBezTo>
                    <a:pt x="3931" y="1150"/>
                    <a:pt x="3334" y="762"/>
                    <a:pt x="2692" y="475"/>
                  </a:cubicBezTo>
                  <a:cubicBezTo>
                    <a:pt x="2075" y="195"/>
                    <a:pt x="1402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52"/>
            <p:cNvSpPr/>
            <p:nvPr/>
          </p:nvSpPr>
          <p:spPr>
            <a:xfrm>
              <a:off x="1842772" y="1496975"/>
              <a:ext cx="513649" cy="218166"/>
            </a:xfrm>
            <a:custGeom>
              <a:avLst/>
              <a:gdLst/>
              <a:ahLst/>
              <a:cxnLst/>
              <a:rect l="l" t="t" r="r" b="b"/>
              <a:pathLst>
                <a:path w="5029" h="2136" extrusionOk="0">
                  <a:moveTo>
                    <a:pt x="632" y="0"/>
                  </a:moveTo>
                  <a:cubicBezTo>
                    <a:pt x="608" y="0"/>
                    <a:pt x="585" y="1"/>
                    <a:pt x="562" y="1"/>
                  </a:cubicBezTo>
                  <a:cubicBezTo>
                    <a:pt x="447" y="4"/>
                    <a:pt x="330" y="9"/>
                    <a:pt x="227" y="60"/>
                  </a:cubicBezTo>
                  <a:cubicBezTo>
                    <a:pt x="129" y="102"/>
                    <a:pt x="57" y="182"/>
                    <a:pt x="1" y="272"/>
                  </a:cubicBezTo>
                  <a:cubicBezTo>
                    <a:pt x="425" y="729"/>
                    <a:pt x="1011" y="1042"/>
                    <a:pt x="1591" y="1298"/>
                  </a:cubicBezTo>
                  <a:cubicBezTo>
                    <a:pt x="1959" y="1457"/>
                    <a:pt x="2336" y="1608"/>
                    <a:pt x="2721" y="1725"/>
                  </a:cubicBezTo>
                  <a:cubicBezTo>
                    <a:pt x="3469" y="1960"/>
                    <a:pt x="4247" y="2088"/>
                    <a:pt x="5028" y="2135"/>
                  </a:cubicBezTo>
                  <a:cubicBezTo>
                    <a:pt x="4919" y="1887"/>
                    <a:pt x="4646" y="1675"/>
                    <a:pt x="4428" y="1535"/>
                  </a:cubicBezTo>
                  <a:cubicBezTo>
                    <a:pt x="3837" y="1150"/>
                    <a:pt x="3243" y="768"/>
                    <a:pt x="2601" y="475"/>
                  </a:cubicBezTo>
                  <a:cubicBezTo>
                    <a:pt x="1981" y="195"/>
                    <a:pt x="1311" y="0"/>
                    <a:pt x="63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52"/>
            <p:cNvSpPr/>
            <p:nvPr/>
          </p:nvSpPr>
          <p:spPr>
            <a:xfrm>
              <a:off x="1842772" y="1519854"/>
              <a:ext cx="472284" cy="191814"/>
            </a:xfrm>
            <a:custGeom>
              <a:avLst/>
              <a:gdLst/>
              <a:ahLst/>
              <a:cxnLst/>
              <a:rect l="l" t="t" r="r" b="b"/>
              <a:pathLst>
                <a:path w="4624" h="1878" extrusionOk="0">
                  <a:moveTo>
                    <a:pt x="34" y="0"/>
                  </a:moveTo>
                  <a:cubicBezTo>
                    <a:pt x="23" y="17"/>
                    <a:pt x="9" y="31"/>
                    <a:pt x="1" y="50"/>
                  </a:cubicBezTo>
                  <a:cubicBezTo>
                    <a:pt x="425" y="508"/>
                    <a:pt x="1008" y="818"/>
                    <a:pt x="1585" y="1074"/>
                  </a:cubicBezTo>
                  <a:cubicBezTo>
                    <a:pt x="1957" y="1233"/>
                    <a:pt x="2333" y="1384"/>
                    <a:pt x="2715" y="1501"/>
                  </a:cubicBezTo>
                  <a:cubicBezTo>
                    <a:pt x="3337" y="1694"/>
                    <a:pt x="3979" y="1816"/>
                    <a:pt x="4624" y="1878"/>
                  </a:cubicBezTo>
                  <a:cubicBezTo>
                    <a:pt x="3271" y="910"/>
                    <a:pt x="1683" y="260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52"/>
            <p:cNvSpPr/>
            <p:nvPr/>
          </p:nvSpPr>
          <p:spPr>
            <a:xfrm>
              <a:off x="2047147" y="1716875"/>
              <a:ext cx="271890" cy="33297"/>
            </a:xfrm>
            <a:custGeom>
              <a:avLst/>
              <a:gdLst/>
              <a:ahLst/>
              <a:cxnLst/>
              <a:rect l="l" t="t" r="r" b="b"/>
              <a:pathLst>
                <a:path w="2662" h="326" extrusionOk="0">
                  <a:moveTo>
                    <a:pt x="40" y="0"/>
                  </a:moveTo>
                  <a:cubicBezTo>
                    <a:pt x="25" y="0"/>
                    <a:pt x="13" y="9"/>
                    <a:pt x="9" y="27"/>
                  </a:cubicBezTo>
                  <a:cubicBezTo>
                    <a:pt x="0" y="46"/>
                    <a:pt x="11" y="66"/>
                    <a:pt x="31" y="72"/>
                  </a:cubicBezTo>
                  <a:cubicBezTo>
                    <a:pt x="642" y="242"/>
                    <a:pt x="1267" y="325"/>
                    <a:pt x="1897" y="325"/>
                  </a:cubicBezTo>
                  <a:cubicBezTo>
                    <a:pt x="2137" y="325"/>
                    <a:pt x="2383" y="311"/>
                    <a:pt x="2625" y="284"/>
                  </a:cubicBezTo>
                  <a:cubicBezTo>
                    <a:pt x="2645" y="284"/>
                    <a:pt x="2662" y="267"/>
                    <a:pt x="2659" y="247"/>
                  </a:cubicBezTo>
                  <a:cubicBezTo>
                    <a:pt x="2659" y="229"/>
                    <a:pt x="2642" y="214"/>
                    <a:pt x="2624" y="214"/>
                  </a:cubicBezTo>
                  <a:cubicBezTo>
                    <a:pt x="2623" y="214"/>
                    <a:pt x="2621" y="214"/>
                    <a:pt x="2620" y="214"/>
                  </a:cubicBezTo>
                  <a:cubicBezTo>
                    <a:pt x="2380" y="240"/>
                    <a:pt x="2137" y="253"/>
                    <a:pt x="1894" y="253"/>
                  </a:cubicBezTo>
                  <a:cubicBezTo>
                    <a:pt x="1272" y="253"/>
                    <a:pt x="647" y="168"/>
                    <a:pt x="53" y="2"/>
                  </a:cubicBezTo>
                  <a:cubicBezTo>
                    <a:pt x="49" y="1"/>
                    <a:pt x="44" y="0"/>
                    <a:pt x="4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52"/>
            <p:cNvSpPr/>
            <p:nvPr/>
          </p:nvSpPr>
          <p:spPr>
            <a:xfrm>
              <a:off x="2087899" y="1779484"/>
              <a:ext cx="263106" cy="216838"/>
            </a:xfrm>
            <a:custGeom>
              <a:avLst/>
              <a:gdLst/>
              <a:ahLst/>
              <a:cxnLst/>
              <a:rect l="l" t="t" r="r" b="b"/>
              <a:pathLst>
                <a:path w="2576" h="2123" extrusionOk="0">
                  <a:moveTo>
                    <a:pt x="2535" y="1"/>
                  </a:moveTo>
                  <a:cubicBezTo>
                    <a:pt x="2523" y="1"/>
                    <a:pt x="2510" y="6"/>
                    <a:pt x="2503" y="17"/>
                  </a:cubicBezTo>
                  <a:cubicBezTo>
                    <a:pt x="1869" y="895"/>
                    <a:pt x="1013" y="1601"/>
                    <a:pt x="28" y="2053"/>
                  </a:cubicBezTo>
                  <a:cubicBezTo>
                    <a:pt x="8" y="2064"/>
                    <a:pt x="0" y="2084"/>
                    <a:pt x="8" y="2103"/>
                  </a:cubicBezTo>
                  <a:cubicBezTo>
                    <a:pt x="14" y="2117"/>
                    <a:pt x="28" y="2123"/>
                    <a:pt x="42" y="2123"/>
                  </a:cubicBezTo>
                  <a:cubicBezTo>
                    <a:pt x="48" y="2123"/>
                    <a:pt x="50" y="2123"/>
                    <a:pt x="61" y="2120"/>
                  </a:cubicBezTo>
                  <a:cubicBezTo>
                    <a:pt x="1060" y="1660"/>
                    <a:pt x="1925" y="948"/>
                    <a:pt x="2567" y="58"/>
                  </a:cubicBezTo>
                  <a:cubicBezTo>
                    <a:pt x="2575" y="42"/>
                    <a:pt x="2572" y="17"/>
                    <a:pt x="2556" y="5"/>
                  </a:cubicBezTo>
                  <a:cubicBezTo>
                    <a:pt x="2550" y="2"/>
                    <a:pt x="2542" y="1"/>
                    <a:pt x="25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52"/>
            <p:cNvSpPr/>
            <p:nvPr/>
          </p:nvSpPr>
          <p:spPr>
            <a:xfrm>
              <a:off x="2071353" y="1744451"/>
              <a:ext cx="248501" cy="74050"/>
            </a:xfrm>
            <a:custGeom>
              <a:avLst/>
              <a:gdLst/>
              <a:ahLst/>
              <a:cxnLst/>
              <a:rect l="l" t="t" r="r" b="b"/>
              <a:pathLst>
                <a:path w="2433" h="725" extrusionOk="0">
                  <a:moveTo>
                    <a:pt x="2394" y="1"/>
                  </a:moveTo>
                  <a:cubicBezTo>
                    <a:pt x="2385" y="1"/>
                    <a:pt x="2375" y="4"/>
                    <a:pt x="2369" y="11"/>
                  </a:cubicBezTo>
                  <a:cubicBezTo>
                    <a:pt x="1758" y="572"/>
                    <a:pt x="843" y="638"/>
                    <a:pt x="37" y="655"/>
                  </a:cubicBezTo>
                  <a:cubicBezTo>
                    <a:pt x="17" y="655"/>
                    <a:pt x="0" y="669"/>
                    <a:pt x="0" y="691"/>
                  </a:cubicBezTo>
                  <a:cubicBezTo>
                    <a:pt x="0" y="708"/>
                    <a:pt x="14" y="725"/>
                    <a:pt x="37" y="725"/>
                  </a:cubicBezTo>
                  <a:cubicBezTo>
                    <a:pt x="860" y="705"/>
                    <a:pt x="1786" y="638"/>
                    <a:pt x="2416" y="67"/>
                  </a:cubicBezTo>
                  <a:cubicBezTo>
                    <a:pt x="2433" y="53"/>
                    <a:pt x="2433" y="28"/>
                    <a:pt x="2419" y="14"/>
                  </a:cubicBezTo>
                  <a:cubicBezTo>
                    <a:pt x="2413" y="5"/>
                    <a:pt x="2404" y="1"/>
                    <a:pt x="23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52"/>
            <p:cNvSpPr/>
            <p:nvPr/>
          </p:nvSpPr>
          <p:spPr>
            <a:xfrm>
              <a:off x="2415246" y="1758240"/>
              <a:ext cx="447464" cy="354826"/>
            </a:xfrm>
            <a:custGeom>
              <a:avLst/>
              <a:gdLst/>
              <a:ahLst/>
              <a:cxnLst/>
              <a:rect l="l" t="t" r="r" b="b"/>
              <a:pathLst>
                <a:path w="4381" h="3474" extrusionOk="0">
                  <a:moveTo>
                    <a:pt x="397" y="0"/>
                  </a:moveTo>
                  <a:cubicBezTo>
                    <a:pt x="347" y="0"/>
                    <a:pt x="297" y="5"/>
                    <a:pt x="249" y="18"/>
                  </a:cubicBezTo>
                  <a:cubicBezTo>
                    <a:pt x="123" y="54"/>
                    <a:pt x="9" y="158"/>
                    <a:pt x="6" y="289"/>
                  </a:cubicBezTo>
                  <a:cubicBezTo>
                    <a:pt x="1" y="375"/>
                    <a:pt x="54" y="459"/>
                    <a:pt x="104" y="531"/>
                  </a:cubicBezTo>
                  <a:cubicBezTo>
                    <a:pt x="787" y="1566"/>
                    <a:pt x="1669" y="2479"/>
                    <a:pt x="2687" y="3193"/>
                  </a:cubicBezTo>
                  <a:cubicBezTo>
                    <a:pt x="2894" y="3335"/>
                    <a:pt x="3145" y="3473"/>
                    <a:pt x="3382" y="3473"/>
                  </a:cubicBezTo>
                  <a:cubicBezTo>
                    <a:pt x="3475" y="3473"/>
                    <a:pt x="3565" y="3452"/>
                    <a:pt x="3650" y="3402"/>
                  </a:cubicBezTo>
                  <a:cubicBezTo>
                    <a:pt x="3954" y="3221"/>
                    <a:pt x="3959" y="2799"/>
                    <a:pt x="4043" y="2456"/>
                  </a:cubicBezTo>
                  <a:cubicBezTo>
                    <a:pt x="4113" y="2166"/>
                    <a:pt x="4261" y="1898"/>
                    <a:pt x="4322" y="1605"/>
                  </a:cubicBezTo>
                  <a:cubicBezTo>
                    <a:pt x="4381" y="1329"/>
                    <a:pt x="4330" y="933"/>
                    <a:pt x="4127" y="713"/>
                  </a:cubicBezTo>
                  <a:cubicBezTo>
                    <a:pt x="3934" y="503"/>
                    <a:pt x="3558" y="506"/>
                    <a:pt x="3301" y="464"/>
                  </a:cubicBezTo>
                  <a:lnTo>
                    <a:pt x="634" y="26"/>
                  </a:lnTo>
                  <a:cubicBezTo>
                    <a:pt x="557" y="13"/>
                    <a:pt x="477" y="0"/>
                    <a:pt x="3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52"/>
            <p:cNvSpPr/>
            <p:nvPr/>
          </p:nvSpPr>
          <p:spPr>
            <a:xfrm>
              <a:off x="2454262" y="1758240"/>
              <a:ext cx="408448" cy="189363"/>
            </a:xfrm>
            <a:custGeom>
              <a:avLst/>
              <a:gdLst/>
              <a:ahLst/>
              <a:cxnLst/>
              <a:rect l="l" t="t" r="r" b="b"/>
              <a:pathLst>
                <a:path w="3999" h="1854" extrusionOk="0">
                  <a:moveTo>
                    <a:pt x="23" y="1"/>
                  </a:moveTo>
                  <a:cubicBezTo>
                    <a:pt x="15" y="1"/>
                    <a:pt x="8" y="1"/>
                    <a:pt x="1" y="1"/>
                  </a:cubicBezTo>
                  <a:cubicBezTo>
                    <a:pt x="528" y="414"/>
                    <a:pt x="1106" y="755"/>
                    <a:pt x="1694" y="1078"/>
                  </a:cubicBezTo>
                  <a:cubicBezTo>
                    <a:pt x="2146" y="1326"/>
                    <a:pt x="2609" y="1566"/>
                    <a:pt x="3109" y="1717"/>
                  </a:cubicBezTo>
                  <a:cubicBezTo>
                    <a:pt x="3360" y="1790"/>
                    <a:pt x="3616" y="1840"/>
                    <a:pt x="3876" y="1854"/>
                  </a:cubicBezTo>
                  <a:cubicBezTo>
                    <a:pt x="3904" y="1773"/>
                    <a:pt x="3926" y="1689"/>
                    <a:pt x="3946" y="1608"/>
                  </a:cubicBezTo>
                  <a:cubicBezTo>
                    <a:pt x="3999" y="1335"/>
                    <a:pt x="3951" y="933"/>
                    <a:pt x="3750" y="713"/>
                  </a:cubicBezTo>
                  <a:cubicBezTo>
                    <a:pt x="3558" y="503"/>
                    <a:pt x="3181" y="506"/>
                    <a:pt x="2922" y="464"/>
                  </a:cubicBezTo>
                  <a:lnTo>
                    <a:pt x="255" y="26"/>
                  </a:lnTo>
                  <a:cubicBezTo>
                    <a:pt x="178" y="14"/>
                    <a:pt x="100" y="1"/>
                    <a:pt x="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52"/>
            <p:cNvSpPr/>
            <p:nvPr/>
          </p:nvSpPr>
          <p:spPr>
            <a:xfrm>
              <a:off x="2412999" y="1497281"/>
              <a:ext cx="552053" cy="377807"/>
            </a:xfrm>
            <a:custGeom>
              <a:avLst/>
              <a:gdLst/>
              <a:ahLst/>
              <a:cxnLst/>
              <a:rect l="l" t="t" r="r" b="b"/>
              <a:pathLst>
                <a:path w="5405" h="3699" extrusionOk="0">
                  <a:moveTo>
                    <a:pt x="4681" y="0"/>
                  </a:moveTo>
                  <a:cubicBezTo>
                    <a:pt x="4002" y="0"/>
                    <a:pt x="3329" y="195"/>
                    <a:pt x="2709" y="475"/>
                  </a:cubicBezTo>
                  <a:cubicBezTo>
                    <a:pt x="2067" y="762"/>
                    <a:pt x="1470" y="1150"/>
                    <a:pt x="882" y="1535"/>
                  </a:cubicBezTo>
                  <a:cubicBezTo>
                    <a:pt x="525" y="1764"/>
                    <a:pt x="0" y="2196"/>
                    <a:pt x="352" y="2651"/>
                  </a:cubicBezTo>
                  <a:cubicBezTo>
                    <a:pt x="681" y="3081"/>
                    <a:pt x="1512" y="3298"/>
                    <a:pt x="2009" y="3452"/>
                  </a:cubicBezTo>
                  <a:cubicBezTo>
                    <a:pt x="2492" y="3605"/>
                    <a:pt x="2995" y="3698"/>
                    <a:pt x="3498" y="3698"/>
                  </a:cubicBezTo>
                  <a:cubicBezTo>
                    <a:pt x="3664" y="3698"/>
                    <a:pt x="3830" y="3688"/>
                    <a:pt x="3995" y="3667"/>
                  </a:cubicBezTo>
                  <a:cubicBezTo>
                    <a:pt x="4271" y="3630"/>
                    <a:pt x="4548" y="3558"/>
                    <a:pt x="4774" y="3393"/>
                  </a:cubicBezTo>
                  <a:cubicBezTo>
                    <a:pt x="5000" y="3234"/>
                    <a:pt x="5161" y="2969"/>
                    <a:pt x="5147" y="2690"/>
                  </a:cubicBezTo>
                  <a:cubicBezTo>
                    <a:pt x="5125" y="2375"/>
                    <a:pt x="4888" y="2096"/>
                    <a:pt x="4921" y="1784"/>
                  </a:cubicBezTo>
                  <a:cubicBezTo>
                    <a:pt x="4941" y="1574"/>
                    <a:pt x="5083" y="1396"/>
                    <a:pt x="5195" y="1217"/>
                  </a:cubicBezTo>
                  <a:cubicBezTo>
                    <a:pt x="5309" y="1030"/>
                    <a:pt x="5404" y="821"/>
                    <a:pt x="5401" y="601"/>
                  </a:cubicBezTo>
                  <a:cubicBezTo>
                    <a:pt x="5399" y="380"/>
                    <a:pt x="5290" y="149"/>
                    <a:pt x="5086" y="59"/>
                  </a:cubicBezTo>
                  <a:cubicBezTo>
                    <a:pt x="4983" y="9"/>
                    <a:pt x="4868" y="4"/>
                    <a:pt x="4751" y="1"/>
                  </a:cubicBezTo>
                  <a:cubicBezTo>
                    <a:pt x="4728" y="0"/>
                    <a:pt x="4705" y="0"/>
                    <a:pt x="4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52"/>
            <p:cNvSpPr/>
            <p:nvPr/>
          </p:nvSpPr>
          <p:spPr>
            <a:xfrm>
              <a:off x="2441801" y="1496975"/>
              <a:ext cx="513854" cy="218166"/>
            </a:xfrm>
            <a:custGeom>
              <a:avLst/>
              <a:gdLst/>
              <a:ahLst/>
              <a:cxnLst/>
              <a:rect l="l" t="t" r="r" b="b"/>
              <a:pathLst>
                <a:path w="5031" h="2136" extrusionOk="0">
                  <a:moveTo>
                    <a:pt x="4396" y="0"/>
                  </a:moveTo>
                  <a:cubicBezTo>
                    <a:pt x="3717" y="0"/>
                    <a:pt x="3047" y="195"/>
                    <a:pt x="2427" y="475"/>
                  </a:cubicBezTo>
                  <a:cubicBezTo>
                    <a:pt x="1785" y="768"/>
                    <a:pt x="1194" y="1150"/>
                    <a:pt x="600" y="1535"/>
                  </a:cubicBezTo>
                  <a:cubicBezTo>
                    <a:pt x="385" y="1675"/>
                    <a:pt x="109" y="1887"/>
                    <a:pt x="0" y="2135"/>
                  </a:cubicBezTo>
                  <a:cubicBezTo>
                    <a:pt x="781" y="2088"/>
                    <a:pt x="1560" y="1960"/>
                    <a:pt x="2310" y="1725"/>
                  </a:cubicBezTo>
                  <a:cubicBezTo>
                    <a:pt x="2692" y="1608"/>
                    <a:pt x="3069" y="1457"/>
                    <a:pt x="3440" y="1298"/>
                  </a:cubicBezTo>
                  <a:cubicBezTo>
                    <a:pt x="4017" y="1042"/>
                    <a:pt x="4603" y="729"/>
                    <a:pt x="5030" y="272"/>
                  </a:cubicBezTo>
                  <a:cubicBezTo>
                    <a:pt x="4974" y="182"/>
                    <a:pt x="4899" y="102"/>
                    <a:pt x="4801" y="60"/>
                  </a:cubicBezTo>
                  <a:cubicBezTo>
                    <a:pt x="4698" y="9"/>
                    <a:pt x="4584" y="4"/>
                    <a:pt x="4466" y="1"/>
                  </a:cubicBezTo>
                  <a:cubicBezTo>
                    <a:pt x="4443" y="1"/>
                    <a:pt x="4420" y="0"/>
                    <a:pt x="439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52"/>
            <p:cNvSpPr/>
            <p:nvPr/>
          </p:nvSpPr>
          <p:spPr>
            <a:xfrm>
              <a:off x="2487354" y="1519854"/>
              <a:ext cx="472488" cy="191814"/>
            </a:xfrm>
            <a:custGeom>
              <a:avLst/>
              <a:gdLst/>
              <a:ahLst/>
              <a:cxnLst/>
              <a:rect l="l" t="t" r="r" b="b"/>
              <a:pathLst>
                <a:path w="4626" h="1878" extrusionOk="0">
                  <a:moveTo>
                    <a:pt x="4590" y="0"/>
                  </a:moveTo>
                  <a:cubicBezTo>
                    <a:pt x="2941" y="260"/>
                    <a:pt x="1353" y="910"/>
                    <a:pt x="0" y="1878"/>
                  </a:cubicBezTo>
                  <a:cubicBezTo>
                    <a:pt x="645" y="1816"/>
                    <a:pt x="1286" y="1694"/>
                    <a:pt x="1909" y="1501"/>
                  </a:cubicBezTo>
                  <a:cubicBezTo>
                    <a:pt x="2291" y="1384"/>
                    <a:pt x="2667" y="1233"/>
                    <a:pt x="3038" y="1074"/>
                  </a:cubicBezTo>
                  <a:cubicBezTo>
                    <a:pt x="3616" y="818"/>
                    <a:pt x="4199" y="508"/>
                    <a:pt x="4626" y="50"/>
                  </a:cubicBezTo>
                  <a:cubicBezTo>
                    <a:pt x="4615" y="31"/>
                    <a:pt x="4604" y="17"/>
                    <a:pt x="459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52"/>
            <p:cNvSpPr/>
            <p:nvPr/>
          </p:nvSpPr>
          <p:spPr>
            <a:xfrm>
              <a:off x="2479694" y="1717181"/>
              <a:ext cx="271584" cy="32990"/>
            </a:xfrm>
            <a:custGeom>
              <a:avLst/>
              <a:gdLst/>
              <a:ahLst/>
              <a:cxnLst/>
              <a:rect l="l" t="t" r="r" b="b"/>
              <a:pathLst>
                <a:path w="2659" h="323" extrusionOk="0">
                  <a:moveTo>
                    <a:pt x="2617" y="0"/>
                  </a:moveTo>
                  <a:cubicBezTo>
                    <a:pt x="2614" y="0"/>
                    <a:pt x="2612" y="1"/>
                    <a:pt x="2609" y="2"/>
                  </a:cubicBezTo>
                  <a:cubicBezTo>
                    <a:pt x="2004" y="166"/>
                    <a:pt x="1369" y="252"/>
                    <a:pt x="740" y="252"/>
                  </a:cubicBezTo>
                  <a:cubicBezTo>
                    <a:pt x="506" y="252"/>
                    <a:pt x="272" y="241"/>
                    <a:pt x="42" y="216"/>
                  </a:cubicBezTo>
                  <a:cubicBezTo>
                    <a:pt x="39" y="216"/>
                    <a:pt x="36" y="215"/>
                    <a:pt x="33" y="215"/>
                  </a:cubicBezTo>
                  <a:cubicBezTo>
                    <a:pt x="18" y="215"/>
                    <a:pt x="5" y="228"/>
                    <a:pt x="3" y="247"/>
                  </a:cubicBezTo>
                  <a:cubicBezTo>
                    <a:pt x="0" y="264"/>
                    <a:pt x="14" y="281"/>
                    <a:pt x="34" y="286"/>
                  </a:cubicBezTo>
                  <a:cubicBezTo>
                    <a:pt x="273" y="308"/>
                    <a:pt x="519" y="322"/>
                    <a:pt x="759" y="322"/>
                  </a:cubicBezTo>
                  <a:cubicBezTo>
                    <a:pt x="1387" y="322"/>
                    <a:pt x="2014" y="239"/>
                    <a:pt x="2628" y="71"/>
                  </a:cubicBezTo>
                  <a:cubicBezTo>
                    <a:pt x="2645" y="66"/>
                    <a:pt x="2659" y="49"/>
                    <a:pt x="2653" y="27"/>
                  </a:cubicBezTo>
                  <a:cubicBezTo>
                    <a:pt x="2646" y="13"/>
                    <a:pt x="2633" y="0"/>
                    <a:pt x="261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52"/>
            <p:cNvSpPr/>
            <p:nvPr/>
          </p:nvSpPr>
          <p:spPr>
            <a:xfrm>
              <a:off x="2447725" y="1779484"/>
              <a:ext cx="263106" cy="216838"/>
            </a:xfrm>
            <a:custGeom>
              <a:avLst/>
              <a:gdLst/>
              <a:ahLst/>
              <a:cxnLst/>
              <a:rect l="l" t="t" r="r" b="b"/>
              <a:pathLst>
                <a:path w="2576" h="2123" extrusionOk="0">
                  <a:moveTo>
                    <a:pt x="42" y="1"/>
                  </a:moveTo>
                  <a:cubicBezTo>
                    <a:pt x="36" y="1"/>
                    <a:pt x="29" y="2"/>
                    <a:pt x="23" y="5"/>
                  </a:cubicBezTo>
                  <a:cubicBezTo>
                    <a:pt x="6" y="19"/>
                    <a:pt x="1" y="42"/>
                    <a:pt x="12" y="58"/>
                  </a:cubicBezTo>
                  <a:cubicBezTo>
                    <a:pt x="653" y="951"/>
                    <a:pt x="1518" y="1662"/>
                    <a:pt x="2517" y="2120"/>
                  </a:cubicBezTo>
                  <a:cubicBezTo>
                    <a:pt x="2520" y="2120"/>
                    <a:pt x="2523" y="2123"/>
                    <a:pt x="2528" y="2123"/>
                  </a:cubicBezTo>
                  <a:cubicBezTo>
                    <a:pt x="2545" y="2123"/>
                    <a:pt x="2559" y="2117"/>
                    <a:pt x="2567" y="2100"/>
                  </a:cubicBezTo>
                  <a:cubicBezTo>
                    <a:pt x="2576" y="2081"/>
                    <a:pt x="2567" y="2064"/>
                    <a:pt x="2550" y="2053"/>
                  </a:cubicBezTo>
                  <a:cubicBezTo>
                    <a:pt x="1568" y="1598"/>
                    <a:pt x="709" y="898"/>
                    <a:pt x="76" y="17"/>
                  </a:cubicBezTo>
                  <a:cubicBezTo>
                    <a:pt x="67" y="6"/>
                    <a:pt x="55" y="1"/>
                    <a:pt x="4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52"/>
            <p:cNvSpPr/>
            <p:nvPr/>
          </p:nvSpPr>
          <p:spPr>
            <a:xfrm>
              <a:off x="2477958" y="1744247"/>
              <a:ext cx="248807" cy="74254"/>
            </a:xfrm>
            <a:custGeom>
              <a:avLst/>
              <a:gdLst/>
              <a:ahLst/>
              <a:cxnLst/>
              <a:rect l="l" t="t" r="r" b="b"/>
              <a:pathLst>
                <a:path w="2436" h="727" extrusionOk="0">
                  <a:moveTo>
                    <a:pt x="43" y="1"/>
                  </a:moveTo>
                  <a:cubicBezTo>
                    <a:pt x="32" y="1"/>
                    <a:pt x="22" y="5"/>
                    <a:pt x="14" y="13"/>
                  </a:cubicBezTo>
                  <a:cubicBezTo>
                    <a:pt x="0" y="30"/>
                    <a:pt x="6" y="52"/>
                    <a:pt x="20" y="66"/>
                  </a:cubicBezTo>
                  <a:cubicBezTo>
                    <a:pt x="650" y="643"/>
                    <a:pt x="1582" y="710"/>
                    <a:pt x="2402" y="727"/>
                  </a:cubicBezTo>
                  <a:cubicBezTo>
                    <a:pt x="2422" y="727"/>
                    <a:pt x="2436" y="713"/>
                    <a:pt x="2436" y="691"/>
                  </a:cubicBezTo>
                  <a:cubicBezTo>
                    <a:pt x="2436" y="671"/>
                    <a:pt x="2422" y="654"/>
                    <a:pt x="2400" y="654"/>
                  </a:cubicBezTo>
                  <a:cubicBezTo>
                    <a:pt x="1596" y="638"/>
                    <a:pt x="681" y="571"/>
                    <a:pt x="67" y="10"/>
                  </a:cubicBezTo>
                  <a:cubicBezTo>
                    <a:pt x="60" y="4"/>
                    <a:pt x="51" y="1"/>
                    <a:pt x="4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52"/>
            <p:cNvSpPr/>
            <p:nvPr/>
          </p:nvSpPr>
          <p:spPr>
            <a:xfrm>
              <a:off x="2304734" y="1679697"/>
              <a:ext cx="229707" cy="156781"/>
            </a:xfrm>
            <a:custGeom>
              <a:avLst/>
              <a:gdLst/>
              <a:ahLst/>
              <a:cxnLst/>
              <a:rect l="l" t="t" r="r" b="b"/>
              <a:pathLst>
                <a:path w="2249" h="1535" extrusionOk="0">
                  <a:moveTo>
                    <a:pt x="767" y="0"/>
                  </a:moveTo>
                  <a:cubicBezTo>
                    <a:pt x="340" y="0"/>
                    <a:pt x="0" y="346"/>
                    <a:pt x="0" y="768"/>
                  </a:cubicBezTo>
                  <a:cubicBezTo>
                    <a:pt x="0" y="1192"/>
                    <a:pt x="343" y="1535"/>
                    <a:pt x="767" y="1535"/>
                  </a:cubicBezTo>
                  <a:lnTo>
                    <a:pt x="1482" y="1535"/>
                  </a:lnTo>
                  <a:cubicBezTo>
                    <a:pt x="1906" y="1535"/>
                    <a:pt x="2249" y="1189"/>
                    <a:pt x="2249" y="768"/>
                  </a:cubicBezTo>
                  <a:cubicBezTo>
                    <a:pt x="2249" y="341"/>
                    <a:pt x="1903" y="0"/>
                    <a:pt x="1482" y="0"/>
                  </a:cubicBezTo>
                  <a:close/>
                </a:path>
              </a:pathLst>
            </a:custGeom>
            <a:solidFill>
              <a:srgbClr val="E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52"/>
            <p:cNvSpPr/>
            <p:nvPr/>
          </p:nvSpPr>
          <p:spPr>
            <a:xfrm>
              <a:off x="2304734" y="1679697"/>
              <a:ext cx="229707" cy="156781"/>
            </a:xfrm>
            <a:custGeom>
              <a:avLst/>
              <a:gdLst/>
              <a:ahLst/>
              <a:cxnLst/>
              <a:rect l="l" t="t" r="r" b="b"/>
              <a:pathLst>
                <a:path w="2249" h="1535" extrusionOk="0">
                  <a:moveTo>
                    <a:pt x="767" y="0"/>
                  </a:moveTo>
                  <a:cubicBezTo>
                    <a:pt x="340" y="0"/>
                    <a:pt x="0" y="346"/>
                    <a:pt x="0" y="768"/>
                  </a:cubicBezTo>
                  <a:cubicBezTo>
                    <a:pt x="0" y="1192"/>
                    <a:pt x="343" y="1535"/>
                    <a:pt x="767" y="1535"/>
                  </a:cubicBezTo>
                  <a:lnTo>
                    <a:pt x="1482" y="1535"/>
                  </a:lnTo>
                  <a:cubicBezTo>
                    <a:pt x="1906" y="1535"/>
                    <a:pt x="2249" y="1189"/>
                    <a:pt x="2249" y="768"/>
                  </a:cubicBezTo>
                  <a:cubicBezTo>
                    <a:pt x="2249" y="341"/>
                    <a:pt x="1903" y="0"/>
                    <a:pt x="1482" y="0"/>
                  </a:cubicBezTo>
                  <a:close/>
                </a:path>
              </a:pathLst>
            </a:custGeom>
            <a:solidFill>
              <a:srgbClr val="EA7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52"/>
            <p:cNvSpPr/>
            <p:nvPr/>
          </p:nvSpPr>
          <p:spPr>
            <a:xfrm>
              <a:off x="2317195" y="1685417"/>
              <a:ext cx="217246" cy="151368"/>
            </a:xfrm>
            <a:custGeom>
              <a:avLst/>
              <a:gdLst/>
              <a:ahLst/>
              <a:cxnLst/>
              <a:rect l="l" t="t" r="r" b="b"/>
              <a:pathLst>
                <a:path w="2127" h="1482" extrusionOk="0">
                  <a:moveTo>
                    <a:pt x="1639" y="0"/>
                  </a:moveTo>
                  <a:lnTo>
                    <a:pt x="1639" y="0"/>
                  </a:lnTo>
                  <a:cubicBezTo>
                    <a:pt x="1714" y="117"/>
                    <a:pt x="1761" y="262"/>
                    <a:pt x="1761" y="416"/>
                  </a:cubicBezTo>
                  <a:cubicBezTo>
                    <a:pt x="1761" y="837"/>
                    <a:pt x="1418" y="1183"/>
                    <a:pt x="994" y="1183"/>
                  </a:cubicBezTo>
                  <a:lnTo>
                    <a:pt x="280" y="1183"/>
                  </a:lnTo>
                  <a:cubicBezTo>
                    <a:pt x="179" y="1183"/>
                    <a:pt x="87" y="1161"/>
                    <a:pt x="1" y="1130"/>
                  </a:cubicBezTo>
                  <a:lnTo>
                    <a:pt x="1" y="1130"/>
                  </a:lnTo>
                  <a:cubicBezTo>
                    <a:pt x="135" y="1342"/>
                    <a:pt x="372" y="1482"/>
                    <a:pt x="645" y="1482"/>
                  </a:cubicBezTo>
                  <a:lnTo>
                    <a:pt x="1360" y="1482"/>
                  </a:lnTo>
                  <a:cubicBezTo>
                    <a:pt x="1781" y="1482"/>
                    <a:pt x="2127" y="1141"/>
                    <a:pt x="2127" y="714"/>
                  </a:cubicBezTo>
                  <a:cubicBezTo>
                    <a:pt x="2127" y="388"/>
                    <a:pt x="1923" y="112"/>
                    <a:pt x="1639" y="0"/>
                  </a:cubicBezTo>
                  <a:close/>
                </a:path>
              </a:pathLst>
            </a:custGeom>
            <a:solidFill>
              <a:srgbClr val="EA7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52"/>
            <p:cNvSpPr/>
            <p:nvPr/>
          </p:nvSpPr>
          <p:spPr>
            <a:xfrm>
              <a:off x="2317195" y="1685417"/>
              <a:ext cx="217246" cy="151368"/>
            </a:xfrm>
            <a:custGeom>
              <a:avLst/>
              <a:gdLst/>
              <a:ahLst/>
              <a:cxnLst/>
              <a:rect l="l" t="t" r="r" b="b"/>
              <a:pathLst>
                <a:path w="2127" h="1482" extrusionOk="0">
                  <a:moveTo>
                    <a:pt x="1639" y="0"/>
                  </a:moveTo>
                  <a:lnTo>
                    <a:pt x="1639" y="0"/>
                  </a:lnTo>
                  <a:cubicBezTo>
                    <a:pt x="1714" y="117"/>
                    <a:pt x="1761" y="262"/>
                    <a:pt x="1761" y="416"/>
                  </a:cubicBezTo>
                  <a:cubicBezTo>
                    <a:pt x="1761" y="837"/>
                    <a:pt x="1418" y="1183"/>
                    <a:pt x="994" y="1183"/>
                  </a:cubicBezTo>
                  <a:lnTo>
                    <a:pt x="280" y="1183"/>
                  </a:lnTo>
                  <a:cubicBezTo>
                    <a:pt x="179" y="1183"/>
                    <a:pt x="87" y="1161"/>
                    <a:pt x="1" y="1130"/>
                  </a:cubicBezTo>
                  <a:lnTo>
                    <a:pt x="1" y="1130"/>
                  </a:lnTo>
                  <a:cubicBezTo>
                    <a:pt x="135" y="1342"/>
                    <a:pt x="372" y="1482"/>
                    <a:pt x="645" y="1482"/>
                  </a:cubicBezTo>
                  <a:lnTo>
                    <a:pt x="1360" y="1482"/>
                  </a:lnTo>
                  <a:cubicBezTo>
                    <a:pt x="1781" y="1482"/>
                    <a:pt x="2127" y="1141"/>
                    <a:pt x="2127" y="714"/>
                  </a:cubicBezTo>
                  <a:cubicBezTo>
                    <a:pt x="2127" y="388"/>
                    <a:pt x="1923" y="112"/>
                    <a:pt x="1639" y="0"/>
                  </a:cubicBezTo>
                  <a:close/>
                </a:path>
              </a:pathLst>
            </a:custGeom>
            <a:solidFill>
              <a:srgbClr val="EA7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52"/>
            <p:cNvSpPr/>
            <p:nvPr/>
          </p:nvSpPr>
          <p:spPr>
            <a:xfrm>
              <a:off x="1982188" y="3814448"/>
              <a:ext cx="825271" cy="825271"/>
            </a:xfrm>
            <a:custGeom>
              <a:avLst/>
              <a:gdLst/>
              <a:ahLst/>
              <a:cxnLst/>
              <a:rect l="l" t="t" r="r" b="b"/>
              <a:pathLst>
                <a:path w="8080" h="8080" extrusionOk="0">
                  <a:moveTo>
                    <a:pt x="3928" y="0"/>
                  </a:moveTo>
                  <a:lnTo>
                    <a:pt x="0" y="4152"/>
                  </a:lnTo>
                  <a:lnTo>
                    <a:pt x="4151" y="8080"/>
                  </a:lnTo>
                  <a:lnTo>
                    <a:pt x="8079" y="3928"/>
                  </a:lnTo>
                  <a:lnTo>
                    <a:pt x="39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52"/>
            <p:cNvSpPr/>
            <p:nvPr/>
          </p:nvSpPr>
          <p:spPr>
            <a:xfrm>
              <a:off x="2032030" y="3864291"/>
              <a:ext cx="725278" cy="725278"/>
            </a:xfrm>
            <a:custGeom>
              <a:avLst/>
              <a:gdLst/>
              <a:ahLst/>
              <a:cxnLst/>
              <a:rect l="l" t="t" r="r" b="b"/>
              <a:pathLst>
                <a:path w="7101" h="7101" extrusionOk="0">
                  <a:moveTo>
                    <a:pt x="3454" y="1"/>
                  </a:moveTo>
                  <a:lnTo>
                    <a:pt x="0" y="3647"/>
                  </a:lnTo>
                  <a:lnTo>
                    <a:pt x="3647" y="7101"/>
                  </a:lnTo>
                  <a:lnTo>
                    <a:pt x="7100" y="3454"/>
                  </a:lnTo>
                  <a:lnTo>
                    <a:pt x="3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52"/>
            <p:cNvSpPr/>
            <p:nvPr/>
          </p:nvSpPr>
          <p:spPr>
            <a:xfrm>
              <a:off x="2119459" y="3956622"/>
              <a:ext cx="547253" cy="546027"/>
            </a:xfrm>
            <a:custGeom>
              <a:avLst/>
              <a:gdLst/>
              <a:ahLst/>
              <a:cxnLst/>
              <a:rect l="l" t="t" r="r" b="b"/>
              <a:pathLst>
                <a:path w="5358" h="5346" extrusionOk="0">
                  <a:moveTo>
                    <a:pt x="3072" y="1"/>
                  </a:moveTo>
                  <a:cubicBezTo>
                    <a:pt x="2964" y="123"/>
                    <a:pt x="2810" y="199"/>
                    <a:pt x="2634" y="207"/>
                  </a:cubicBezTo>
                  <a:cubicBezTo>
                    <a:pt x="2628" y="207"/>
                    <a:pt x="2622" y="207"/>
                    <a:pt x="2616" y="207"/>
                  </a:cubicBezTo>
                  <a:cubicBezTo>
                    <a:pt x="2436" y="207"/>
                    <a:pt x="2276" y="130"/>
                    <a:pt x="2166" y="3"/>
                  </a:cubicBezTo>
                  <a:lnTo>
                    <a:pt x="1" y="2291"/>
                  </a:lnTo>
                  <a:cubicBezTo>
                    <a:pt x="137" y="2400"/>
                    <a:pt x="224" y="2564"/>
                    <a:pt x="230" y="2748"/>
                  </a:cubicBezTo>
                  <a:cubicBezTo>
                    <a:pt x="238" y="2916"/>
                    <a:pt x="168" y="3072"/>
                    <a:pt x="59" y="3184"/>
                  </a:cubicBezTo>
                  <a:lnTo>
                    <a:pt x="2344" y="5346"/>
                  </a:lnTo>
                  <a:cubicBezTo>
                    <a:pt x="2447" y="5229"/>
                    <a:pt x="2601" y="5159"/>
                    <a:pt x="2768" y="5150"/>
                  </a:cubicBezTo>
                  <a:cubicBezTo>
                    <a:pt x="2772" y="5150"/>
                    <a:pt x="2776" y="5150"/>
                    <a:pt x="2779" y="5150"/>
                  </a:cubicBezTo>
                  <a:cubicBezTo>
                    <a:pt x="2937" y="5150"/>
                    <a:pt x="3075" y="5208"/>
                    <a:pt x="3184" y="5304"/>
                  </a:cubicBezTo>
                  <a:lnTo>
                    <a:pt x="5346" y="3022"/>
                  </a:lnTo>
                  <a:cubicBezTo>
                    <a:pt x="5243" y="2913"/>
                    <a:pt x="5176" y="2774"/>
                    <a:pt x="5173" y="2612"/>
                  </a:cubicBezTo>
                  <a:cubicBezTo>
                    <a:pt x="5167" y="2436"/>
                    <a:pt x="5243" y="2274"/>
                    <a:pt x="5357" y="2163"/>
                  </a:cubicBezTo>
                  <a:lnTo>
                    <a:pt x="30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52"/>
            <p:cNvSpPr/>
            <p:nvPr/>
          </p:nvSpPr>
          <p:spPr>
            <a:xfrm>
              <a:off x="2243453" y="4158954"/>
              <a:ext cx="111738" cy="135128"/>
            </a:xfrm>
            <a:custGeom>
              <a:avLst/>
              <a:gdLst/>
              <a:ahLst/>
              <a:cxnLst/>
              <a:rect l="l" t="t" r="r" b="b"/>
              <a:pathLst>
                <a:path w="1094" h="1323" extrusionOk="0">
                  <a:moveTo>
                    <a:pt x="14" y="0"/>
                  </a:moveTo>
                  <a:lnTo>
                    <a:pt x="0" y="332"/>
                  </a:lnTo>
                  <a:lnTo>
                    <a:pt x="56" y="335"/>
                  </a:lnTo>
                  <a:cubicBezTo>
                    <a:pt x="78" y="318"/>
                    <a:pt x="101" y="293"/>
                    <a:pt x="118" y="265"/>
                  </a:cubicBezTo>
                  <a:cubicBezTo>
                    <a:pt x="165" y="198"/>
                    <a:pt x="184" y="126"/>
                    <a:pt x="187" y="53"/>
                  </a:cubicBezTo>
                  <a:lnTo>
                    <a:pt x="402" y="59"/>
                  </a:lnTo>
                  <a:lnTo>
                    <a:pt x="355" y="1253"/>
                  </a:lnTo>
                  <a:lnTo>
                    <a:pt x="243" y="1278"/>
                  </a:lnTo>
                  <a:lnTo>
                    <a:pt x="240" y="1300"/>
                  </a:lnTo>
                  <a:lnTo>
                    <a:pt x="768" y="1323"/>
                  </a:lnTo>
                  <a:lnTo>
                    <a:pt x="770" y="1295"/>
                  </a:lnTo>
                  <a:lnTo>
                    <a:pt x="659" y="1264"/>
                  </a:lnTo>
                  <a:lnTo>
                    <a:pt x="701" y="70"/>
                  </a:lnTo>
                  <a:lnTo>
                    <a:pt x="913" y="78"/>
                  </a:lnTo>
                  <a:cubicBezTo>
                    <a:pt x="910" y="151"/>
                    <a:pt x="929" y="226"/>
                    <a:pt x="966" y="293"/>
                  </a:cubicBezTo>
                  <a:cubicBezTo>
                    <a:pt x="982" y="324"/>
                    <a:pt x="999" y="346"/>
                    <a:pt x="1024" y="366"/>
                  </a:cubicBezTo>
                  <a:lnTo>
                    <a:pt x="1080" y="369"/>
                  </a:lnTo>
                  <a:lnTo>
                    <a:pt x="1094" y="3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52"/>
            <p:cNvSpPr/>
            <p:nvPr/>
          </p:nvSpPr>
          <p:spPr>
            <a:xfrm>
              <a:off x="2354577" y="4161814"/>
              <a:ext cx="92741" cy="138703"/>
            </a:xfrm>
            <a:custGeom>
              <a:avLst/>
              <a:gdLst/>
              <a:ahLst/>
              <a:cxnLst/>
              <a:rect l="l" t="t" r="r" b="b"/>
              <a:pathLst>
                <a:path w="908" h="1358" extrusionOk="0">
                  <a:moveTo>
                    <a:pt x="477" y="0"/>
                  </a:moveTo>
                  <a:lnTo>
                    <a:pt x="198" y="296"/>
                  </a:lnTo>
                  <a:lnTo>
                    <a:pt x="257" y="296"/>
                  </a:lnTo>
                  <a:lnTo>
                    <a:pt x="466" y="176"/>
                  </a:lnTo>
                  <a:lnTo>
                    <a:pt x="667" y="310"/>
                  </a:lnTo>
                  <a:lnTo>
                    <a:pt x="731" y="315"/>
                  </a:lnTo>
                  <a:lnTo>
                    <a:pt x="477" y="0"/>
                  </a:lnTo>
                  <a:close/>
                  <a:moveTo>
                    <a:pt x="467" y="413"/>
                  </a:moveTo>
                  <a:cubicBezTo>
                    <a:pt x="468" y="413"/>
                    <a:pt x="470" y="413"/>
                    <a:pt x="472" y="413"/>
                  </a:cubicBezTo>
                  <a:cubicBezTo>
                    <a:pt x="511" y="413"/>
                    <a:pt x="544" y="435"/>
                    <a:pt x="569" y="486"/>
                  </a:cubicBezTo>
                  <a:cubicBezTo>
                    <a:pt x="592" y="533"/>
                    <a:pt x="603" y="611"/>
                    <a:pt x="600" y="712"/>
                  </a:cubicBezTo>
                  <a:cubicBezTo>
                    <a:pt x="597" y="748"/>
                    <a:pt x="592" y="778"/>
                    <a:pt x="586" y="809"/>
                  </a:cubicBezTo>
                  <a:cubicBezTo>
                    <a:pt x="581" y="826"/>
                    <a:pt x="578" y="840"/>
                    <a:pt x="575" y="848"/>
                  </a:cubicBezTo>
                  <a:cubicBezTo>
                    <a:pt x="550" y="851"/>
                    <a:pt x="530" y="854"/>
                    <a:pt x="508" y="854"/>
                  </a:cubicBezTo>
                  <a:cubicBezTo>
                    <a:pt x="461" y="859"/>
                    <a:pt x="397" y="859"/>
                    <a:pt x="318" y="862"/>
                  </a:cubicBezTo>
                  <a:cubicBezTo>
                    <a:pt x="327" y="564"/>
                    <a:pt x="375" y="413"/>
                    <a:pt x="467" y="413"/>
                  </a:cubicBezTo>
                  <a:close/>
                  <a:moveTo>
                    <a:pt x="457" y="368"/>
                  </a:moveTo>
                  <a:cubicBezTo>
                    <a:pt x="373" y="368"/>
                    <a:pt x="298" y="390"/>
                    <a:pt x="232" y="421"/>
                  </a:cubicBezTo>
                  <a:cubicBezTo>
                    <a:pt x="168" y="460"/>
                    <a:pt x="109" y="513"/>
                    <a:pt x="70" y="586"/>
                  </a:cubicBezTo>
                  <a:cubicBezTo>
                    <a:pt x="28" y="659"/>
                    <a:pt x="6" y="742"/>
                    <a:pt x="3" y="845"/>
                  </a:cubicBezTo>
                  <a:cubicBezTo>
                    <a:pt x="0" y="1002"/>
                    <a:pt x="39" y="1119"/>
                    <a:pt x="123" y="1211"/>
                  </a:cubicBezTo>
                  <a:cubicBezTo>
                    <a:pt x="207" y="1297"/>
                    <a:pt x="327" y="1348"/>
                    <a:pt x="489" y="1356"/>
                  </a:cubicBezTo>
                  <a:cubicBezTo>
                    <a:pt x="500" y="1357"/>
                    <a:pt x="512" y="1357"/>
                    <a:pt x="523" y="1357"/>
                  </a:cubicBezTo>
                  <a:cubicBezTo>
                    <a:pt x="578" y="1357"/>
                    <a:pt x="626" y="1346"/>
                    <a:pt x="673" y="1325"/>
                  </a:cubicBezTo>
                  <a:cubicBezTo>
                    <a:pt x="726" y="1300"/>
                    <a:pt x="768" y="1267"/>
                    <a:pt x="798" y="1225"/>
                  </a:cubicBezTo>
                  <a:cubicBezTo>
                    <a:pt x="829" y="1183"/>
                    <a:pt x="843" y="1133"/>
                    <a:pt x="848" y="1085"/>
                  </a:cubicBezTo>
                  <a:lnTo>
                    <a:pt x="801" y="1083"/>
                  </a:lnTo>
                  <a:cubicBezTo>
                    <a:pt x="801" y="1124"/>
                    <a:pt x="787" y="1161"/>
                    <a:pt x="762" y="1197"/>
                  </a:cubicBezTo>
                  <a:cubicBezTo>
                    <a:pt x="740" y="1230"/>
                    <a:pt x="703" y="1264"/>
                    <a:pt x="662" y="1283"/>
                  </a:cubicBezTo>
                  <a:cubicBezTo>
                    <a:pt x="625" y="1303"/>
                    <a:pt x="586" y="1312"/>
                    <a:pt x="545" y="1312"/>
                  </a:cubicBezTo>
                  <a:cubicBezTo>
                    <a:pt x="539" y="1312"/>
                    <a:pt x="533" y="1312"/>
                    <a:pt x="528" y="1311"/>
                  </a:cubicBezTo>
                  <a:cubicBezTo>
                    <a:pt x="458" y="1309"/>
                    <a:pt x="402" y="1278"/>
                    <a:pt x="366" y="1214"/>
                  </a:cubicBezTo>
                  <a:cubicBezTo>
                    <a:pt x="327" y="1147"/>
                    <a:pt x="310" y="1046"/>
                    <a:pt x="318" y="904"/>
                  </a:cubicBezTo>
                  <a:lnTo>
                    <a:pt x="318" y="904"/>
                  </a:lnTo>
                  <a:cubicBezTo>
                    <a:pt x="347" y="905"/>
                    <a:pt x="376" y="905"/>
                    <a:pt x="405" y="905"/>
                  </a:cubicBezTo>
                  <a:cubicBezTo>
                    <a:pt x="505" y="905"/>
                    <a:pt x="605" y="901"/>
                    <a:pt x="709" y="890"/>
                  </a:cubicBezTo>
                  <a:cubicBezTo>
                    <a:pt x="768" y="887"/>
                    <a:pt x="826" y="879"/>
                    <a:pt x="879" y="868"/>
                  </a:cubicBezTo>
                  <a:lnTo>
                    <a:pt x="890" y="837"/>
                  </a:lnTo>
                  <a:cubicBezTo>
                    <a:pt x="896" y="812"/>
                    <a:pt x="899" y="790"/>
                    <a:pt x="901" y="756"/>
                  </a:cubicBezTo>
                  <a:cubicBezTo>
                    <a:pt x="907" y="686"/>
                    <a:pt x="890" y="628"/>
                    <a:pt x="854" y="569"/>
                  </a:cubicBezTo>
                  <a:cubicBezTo>
                    <a:pt x="821" y="508"/>
                    <a:pt x="770" y="463"/>
                    <a:pt x="703" y="430"/>
                  </a:cubicBezTo>
                  <a:cubicBezTo>
                    <a:pt x="634" y="391"/>
                    <a:pt x="561" y="374"/>
                    <a:pt x="472" y="368"/>
                  </a:cubicBezTo>
                  <a:cubicBezTo>
                    <a:pt x="467" y="368"/>
                    <a:pt x="462" y="368"/>
                    <a:pt x="457" y="3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52"/>
            <p:cNvSpPr/>
            <p:nvPr/>
          </p:nvSpPr>
          <p:spPr>
            <a:xfrm>
              <a:off x="2457428" y="4179688"/>
              <a:ext cx="76705" cy="124710"/>
            </a:xfrm>
            <a:custGeom>
              <a:avLst/>
              <a:gdLst/>
              <a:ahLst/>
              <a:cxnLst/>
              <a:rect l="l" t="t" r="r" b="b"/>
              <a:pathLst>
                <a:path w="751" h="1221" extrusionOk="0">
                  <a:moveTo>
                    <a:pt x="292" y="1"/>
                  </a:moveTo>
                  <a:cubicBezTo>
                    <a:pt x="193" y="1"/>
                    <a:pt x="140" y="54"/>
                    <a:pt x="137" y="160"/>
                  </a:cubicBezTo>
                  <a:lnTo>
                    <a:pt x="134" y="255"/>
                  </a:lnTo>
                  <a:lnTo>
                    <a:pt x="3" y="246"/>
                  </a:lnTo>
                  <a:lnTo>
                    <a:pt x="0" y="294"/>
                  </a:lnTo>
                  <a:lnTo>
                    <a:pt x="129" y="299"/>
                  </a:lnTo>
                  <a:lnTo>
                    <a:pt x="109" y="860"/>
                  </a:lnTo>
                  <a:cubicBezTo>
                    <a:pt x="109" y="927"/>
                    <a:pt x="120" y="986"/>
                    <a:pt x="151" y="1039"/>
                  </a:cubicBezTo>
                  <a:cubicBezTo>
                    <a:pt x="179" y="1092"/>
                    <a:pt x="224" y="1134"/>
                    <a:pt x="282" y="1164"/>
                  </a:cubicBezTo>
                  <a:cubicBezTo>
                    <a:pt x="341" y="1195"/>
                    <a:pt x="411" y="1214"/>
                    <a:pt x="489" y="1220"/>
                  </a:cubicBezTo>
                  <a:cubicBezTo>
                    <a:pt x="564" y="1220"/>
                    <a:pt x="625" y="1201"/>
                    <a:pt x="673" y="1150"/>
                  </a:cubicBezTo>
                  <a:cubicBezTo>
                    <a:pt x="723" y="1103"/>
                    <a:pt x="745" y="1033"/>
                    <a:pt x="751" y="941"/>
                  </a:cubicBezTo>
                  <a:lnTo>
                    <a:pt x="703" y="938"/>
                  </a:lnTo>
                  <a:cubicBezTo>
                    <a:pt x="703" y="1011"/>
                    <a:pt x="684" y="1069"/>
                    <a:pt x="648" y="1111"/>
                  </a:cubicBezTo>
                  <a:cubicBezTo>
                    <a:pt x="616" y="1151"/>
                    <a:pt x="580" y="1173"/>
                    <a:pt x="538" y="1173"/>
                  </a:cubicBezTo>
                  <a:cubicBezTo>
                    <a:pt x="536" y="1173"/>
                    <a:pt x="533" y="1173"/>
                    <a:pt x="531" y="1173"/>
                  </a:cubicBezTo>
                  <a:cubicBezTo>
                    <a:pt x="486" y="1173"/>
                    <a:pt x="450" y="1148"/>
                    <a:pt x="430" y="1106"/>
                  </a:cubicBezTo>
                  <a:cubicBezTo>
                    <a:pt x="408" y="1064"/>
                    <a:pt x="397" y="983"/>
                    <a:pt x="402" y="871"/>
                  </a:cubicBezTo>
                  <a:lnTo>
                    <a:pt x="422" y="311"/>
                  </a:lnTo>
                  <a:lnTo>
                    <a:pt x="681" y="322"/>
                  </a:lnTo>
                  <a:lnTo>
                    <a:pt x="684" y="274"/>
                  </a:lnTo>
                  <a:lnTo>
                    <a:pt x="427" y="266"/>
                  </a:lnTo>
                  <a:lnTo>
                    <a:pt x="436" y="6"/>
                  </a:lnTo>
                  <a:lnTo>
                    <a:pt x="307" y="1"/>
                  </a:lnTo>
                  <a:cubicBezTo>
                    <a:pt x="302" y="1"/>
                    <a:pt x="297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52"/>
            <p:cNvSpPr/>
            <p:nvPr/>
          </p:nvSpPr>
          <p:spPr>
            <a:xfrm>
              <a:off x="2372246" y="3913010"/>
              <a:ext cx="29109" cy="28905"/>
            </a:xfrm>
            <a:custGeom>
              <a:avLst/>
              <a:gdLst/>
              <a:ahLst/>
              <a:cxnLst/>
              <a:rect l="l" t="t" r="r" b="b"/>
              <a:pathLst>
                <a:path w="285" h="283" extrusionOk="0">
                  <a:moveTo>
                    <a:pt x="129" y="1"/>
                  </a:moveTo>
                  <a:lnTo>
                    <a:pt x="0" y="157"/>
                  </a:lnTo>
                  <a:lnTo>
                    <a:pt x="157" y="282"/>
                  </a:lnTo>
                  <a:lnTo>
                    <a:pt x="285" y="126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52"/>
            <p:cNvSpPr/>
            <p:nvPr/>
          </p:nvSpPr>
          <p:spPr>
            <a:xfrm>
              <a:off x="2387567" y="4513674"/>
              <a:ext cx="29211" cy="29211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27" y="1"/>
                  </a:moveTo>
                  <a:lnTo>
                    <a:pt x="1" y="157"/>
                  </a:lnTo>
                  <a:lnTo>
                    <a:pt x="157" y="285"/>
                  </a:lnTo>
                  <a:lnTo>
                    <a:pt x="286" y="1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52"/>
            <p:cNvSpPr/>
            <p:nvPr/>
          </p:nvSpPr>
          <p:spPr>
            <a:xfrm>
              <a:off x="2078707" y="4223607"/>
              <a:ext cx="29211" cy="28905"/>
            </a:xfrm>
            <a:custGeom>
              <a:avLst/>
              <a:gdLst/>
              <a:ahLst/>
              <a:cxnLst/>
              <a:rect l="l" t="t" r="r" b="b"/>
              <a:pathLst>
                <a:path w="286" h="283" extrusionOk="0">
                  <a:moveTo>
                    <a:pt x="129" y="1"/>
                  </a:moveTo>
                  <a:lnTo>
                    <a:pt x="1" y="157"/>
                  </a:lnTo>
                  <a:lnTo>
                    <a:pt x="157" y="282"/>
                  </a:lnTo>
                  <a:lnTo>
                    <a:pt x="285" y="126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52"/>
            <p:cNvSpPr/>
            <p:nvPr/>
          </p:nvSpPr>
          <p:spPr>
            <a:xfrm>
              <a:off x="2679983" y="4207060"/>
              <a:ext cx="29109" cy="29211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29" y="1"/>
                  </a:moveTo>
                  <a:lnTo>
                    <a:pt x="0" y="160"/>
                  </a:lnTo>
                  <a:lnTo>
                    <a:pt x="159" y="285"/>
                  </a:lnTo>
                  <a:lnTo>
                    <a:pt x="285" y="129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E62DFB8-85CC-93CB-8E08-042980BDD794}"/>
              </a:ext>
            </a:extLst>
          </p:cNvPr>
          <p:cNvSpPr txBox="1"/>
          <p:nvPr/>
        </p:nvSpPr>
        <p:spPr>
          <a:xfrm>
            <a:off x="1778924" y="528922"/>
            <a:ext cx="5586152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Tình cảm của mọi người với chị Hoài</a:t>
            </a:r>
            <a:endParaRPr lang="en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687F311-F5F8-FFF0-DC89-BB798F90E5C1}"/>
              </a:ext>
            </a:extLst>
          </p:cNvPr>
          <p:cNvSpPr/>
          <p:nvPr/>
        </p:nvSpPr>
        <p:spPr>
          <a:xfrm>
            <a:off x="332729" y="1527149"/>
            <a:ext cx="2011461" cy="24190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Hoài,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0E69B16-8831-6496-B61B-356ADCA8984F}"/>
              </a:ext>
            </a:extLst>
          </p:cNvPr>
          <p:cNvSpPr/>
          <p:nvPr/>
        </p:nvSpPr>
        <p:spPr>
          <a:xfrm>
            <a:off x="2515694" y="1527149"/>
            <a:ext cx="2014486" cy="24190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Hoài,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3A75D3C-8983-E4E7-7FCE-996AD2BEA66E}"/>
              </a:ext>
            </a:extLst>
          </p:cNvPr>
          <p:cNvSpPr/>
          <p:nvPr/>
        </p:nvSpPr>
        <p:spPr>
          <a:xfrm>
            <a:off x="4701684" y="1527149"/>
            <a:ext cx="2009441" cy="24190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Hoài,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Hoài.</a:t>
            </a:r>
            <a:endParaRPr lang="en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2AC4020-6FA0-A972-50E9-71A733620D03}"/>
              </a:ext>
            </a:extLst>
          </p:cNvPr>
          <p:cNvSpPr/>
          <p:nvPr/>
        </p:nvSpPr>
        <p:spPr>
          <a:xfrm>
            <a:off x="6822654" y="1529301"/>
            <a:ext cx="2003186" cy="24190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5BA3E2D-0C27-D84B-FE08-1C267A780F7E}"/>
              </a:ext>
            </a:extLst>
          </p:cNvPr>
          <p:cNvCxnSpPr>
            <a:stCxn id="6" idx="2"/>
            <a:endCxn id="7" idx="0"/>
          </p:cNvCxnSpPr>
          <p:nvPr/>
        </p:nvCxnSpPr>
        <p:spPr>
          <a:xfrm rot="5400000">
            <a:off x="2704550" y="-340301"/>
            <a:ext cx="501360" cy="323354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404115E4-DDE8-C711-F72C-F8B6174A36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 rot="5400000">
            <a:off x="3796789" y="751938"/>
            <a:ext cx="501360" cy="1049063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9677AF5-63D8-E758-3CE3-A658C59E96B6}"/>
              </a:ext>
            </a:extLst>
          </p:cNvPr>
          <p:cNvCxnSpPr>
            <a:stCxn id="6" idx="2"/>
            <a:endCxn id="9" idx="0"/>
          </p:cNvCxnSpPr>
          <p:nvPr/>
        </p:nvCxnSpPr>
        <p:spPr>
          <a:xfrm rot="16200000" flipH="1">
            <a:off x="4888522" y="709266"/>
            <a:ext cx="501360" cy="1134405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F856A61-77D1-8A5C-D573-02F60B557AE2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rot="16200000" flipH="1">
            <a:off x="5946367" y="-348579"/>
            <a:ext cx="503512" cy="325224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E65163D-5BF4-1624-4799-EDF1315E88DE}"/>
              </a:ext>
            </a:extLst>
          </p:cNvPr>
          <p:cNvSpPr txBox="1"/>
          <p:nvPr/>
        </p:nvSpPr>
        <p:spPr>
          <a:xfrm>
            <a:off x="1342070" y="3924437"/>
            <a:ext cx="6425844" cy="86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294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20" grpId="0"/>
    </p:bldLst>
  </p:timing>
</p:sld>
</file>

<file path=ppt/theme/theme1.xml><?xml version="1.0" encoding="utf-8"?>
<a:theme xmlns:a="http://schemas.openxmlformats.org/drawingml/2006/main" name="Tết: Vietnamese Lunar New Year by Slidesgo">
  <a:themeElements>
    <a:clrScheme name="Simple Light">
      <a:dk1>
        <a:srgbClr val="000000"/>
      </a:dk1>
      <a:lt1>
        <a:srgbClr val="FFFFFF"/>
      </a:lt1>
      <a:dk2>
        <a:srgbClr val="FFEDDE"/>
      </a:dk2>
      <a:lt2>
        <a:srgbClr val="FBDEBF"/>
      </a:lt2>
      <a:accent1>
        <a:srgbClr val="FFD7D5"/>
      </a:accent1>
      <a:accent2>
        <a:srgbClr val="EF9F9C"/>
      </a:accent2>
      <a:accent3>
        <a:srgbClr val="EA7E6C"/>
      </a:accent3>
      <a:accent4>
        <a:srgbClr val="D35742"/>
      </a:accent4>
      <a:accent5>
        <a:srgbClr val="A5AA77"/>
      </a:accent5>
      <a:accent6>
        <a:srgbClr val="8E9153"/>
      </a:accent6>
      <a:hlink>
        <a:srgbClr val="D357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Microsoft Macintosh PowerPoint</Application>
  <PresentationFormat>On-screen Show (16:9)</PresentationFormat>
  <Paragraphs>52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Yeseva One</vt:lpstr>
      <vt:lpstr>Wingdings</vt:lpstr>
      <vt:lpstr>Arial</vt:lpstr>
      <vt:lpstr>Times New Roman</vt:lpstr>
      <vt:lpstr>Raleway</vt:lpstr>
      <vt:lpstr>Tết: Vietnamese Lunar New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Hải Ngân Đinh</cp:lastModifiedBy>
  <cp:revision>1</cp:revision>
  <dcterms:modified xsi:type="dcterms:W3CDTF">2025-01-13T13:55:13Z</dcterms:modified>
</cp:coreProperties>
</file>