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7"/>
  </p:notesMasterIdLst>
  <p:sldIdLst>
    <p:sldId id="341" r:id="rId2"/>
    <p:sldId id="257" r:id="rId3"/>
    <p:sldId id="258" r:id="rId4"/>
    <p:sldId id="338" r:id="rId5"/>
    <p:sldId id="311" r:id="rId6"/>
    <p:sldId id="313" r:id="rId7"/>
    <p:sldId id="314" r:id="rId8"/>
    <p:sldId id="315" r:id="rId9"/>
    <p:sldId id="316" r:id="rId10"/>
    <p:sldId id="342" r:id="rId11"/>
    <p:sldId id="260" r:id="rId12"/>
    <p:sldId id="317" r:id="rId13"/>
    <p:sldId id="319" r:id="rId14"/>
    <p:sldId id="344" r:id="rId15"/>
    <p:sldId id="318" r:id="rId16"/>
    <p:sldId id="345" r:id="rId17"/>
    <p:sldId id="346" r:id="rId18"/>
    <p:sldId id="347" r:id="rId19"/>
    <p:sldId id="348" r:id="rId20"/>
    <p:sldId id="343" r:id="rId21"/>
    <p:sldId id="320" r:id="rId22"/>
    <p:sldId id="349" r:id="rId23"/>
    <p:sldId id="261" r:id="rId24"/>
    <p:sldId id="350" r:id="rId25"/>
    <p:sldId id="339" r:id="rId26"/>
  </p:sldIdLst>
  <p:sldSz cx="9144000" cy="5143500" type="screen16x9"/>
  <p:notesSz cx="6858000" cy="9144000"/>
  <p:embeddedFontLst>
    <p:embeddedFont>
      <p:font typeface="Bebas Neue" panose="020B0606020202050201" pitchFamily="34" charset="0"/>
      <p:regular r:id="rId28"/>
    </p:embeddedFont>
    <p:embeddedFont>
      <p:font typeface="Lexend" panose="020B0604020202020204" charset="0"/>
      <p:regular r:id="rId29"/>
      <p:bold r:id="rId30"/>
    </p:embeddedFont>
    <p:embeddedFont>
      <p:font typeface="Rowdies"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9AB3A5-61F8-4721-994D-3896DC185820}" v="44" dt="2024-05-07T14:52:04.513"/>
  </p1510:revLst>
</p1510:revInfo>
</file>

<file path=ppt/tableStyles.xml><?xml version="1.0" encoding="utf-8"?>
<a:tblStyleLst xmlns:a="http://schemas.openxmlformats.org/drawingml/2006/main" def="{65EAE1A5-2F34-41A6-8C63-324B29938778}">
  <a:tblStyle styleId="{65EAE1A5-2F34-41A6-8C63-324B299387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967C5793-852C-40FE-8150-DBC3B8A44E69}"/>
    <pc:docChg chg="undo custSel addSld delSld modSld sldOrd delMainMaster">
      <pc:chgData name="Nguyen Quynh Anh" userId="e994623f0e761c09" providerId="LiveId" clId="{967C5793-852C-40FE-8150-DBC3B8A44E69}" dt="2024-04-23T04:09:06.379" v="6244" actId="47"/>
      <pc:docMkLst>
        <pc:docMk/>
      </pc:docMkLst>
      <pc:sldChg chg="modSp mod modTransition">
        <pc:chgData name="Nguyen Quynh Anh" userId="e994623f0e761c09" providerId="LiveId" clId="{967C5793-852C-40FE-8150-DBC3B8A44E69}" dt="2024-04-23T03:53:25.244" v="5103"/>
        <pc:sldMkLst>
          <pc:docMk/>
          <pc:sldMk cId="0" sldId="256"/>
        </pc:sldMkLst>
        <pc:spChg chg="mod">
          <ac:chgData name="Nguyen Quynh Anh" userId="e994623f0e761c09" providerId="LiveId" clId="{967C5793-852C-40FE-8150-DBC3B8A44E69}" dt="2024-04-21T08:29:58.089" v="7" actId="20577"/>
          <ac:spMkLst>
            <pc:docMk/>
            <pc:sldMk cId="0" sldId="256"/>
            <ac:spMk id="249" creationId="{00000000-0000-0000-0000-000000000000}"/>
          </ac:spMkLst>
        </pc:spChg>
      </pc:sldChg>
      <pc:sldChg chg="addSp delSp modSp mod modTransition modAnim">
        <pc:chgData name="Nguyen Quynh Anh" userId="e994623f0e761c09" providerId="LiveId" clId="{967C5793-852C-40FE-8150-DBC3B8A44E69}" dt="2024-04-23T03:53:25.244" v="5103"/>
        <pc:sldMkLst>
          <pc:docMk/>
          <pc:sldMk cId="0" sldId="257"/>
        </pc:sldMkLst>
        <pc:spChg chg="add mod">
          <ac:chgData name="Nguyen Quynh Anh" userId="e994623f0e761c09" providerId="LiveId" clId="{967C5793-852C-40FE-8150-DBC3B8A44E69}" dt="2024-04-21T08:31:57.317" v="148" actId="1076"/>
          <ac:spMkLst>
            <pc:docMk/>
            <pc:sldMk cId="0" sldId="257"/>
            <ac:spMk id="3" creationId="{8AE73AB9-3438-FE26-AAB8-EF0EB08F69D5}"/>
          </ac:spMkLst>
        </pc:spChg>
        <pc:spChg chg="mod">
          <ac:chgData name="Nguyen Quynh Anh" userId="e994623f0e761c09" providerId="LiveId" clId="{967C5793-852C-40FE-8150-DBC3B8A44E69}" dt="2024-04-21T08:31:59.681" v="149" actId="1076"/>
          <ac:spMkLst>
            <pc:docMk/>
            <pc:sldMk cId="0" sldId="257"/>
            <ac:spMk id="258" creationId="{00000000-0000-0000-0000-000000000000}"/>
          </ac:spMkLst>
        </pc:spChg>
        <pc:spChg chg="del">
          <ac:chgData name="Nguyen Quynh Anh" userId="e994623f0e761c09" providerId="LiveId" clId="{967C5793-852C-40FE-8150-DBC3B8A44E69}" dt="2024-04-21T08:30:34.537" v="48" actId="478"/>
          <ac:spMkLst>
            <pc:docMk/>
            <pc:sldMk cId="0" sldId="257"/>
            <ac:spMk id="260" creationId="{00000000-0000-0000-0000-000000000000}"/>
          </ac:spMkLst>
        </pc:spChg>
        <pc:spChg chg="del">
          <ac:chgData name="Nguyen Quynh Anh" userId="e994623f0e761c09" providerId="LiveId" clId="{967C5793-852C-40FE-8150-DBC3B8A44E69}" dt="2024-04-21T08:30:34.537" v="48" actId="478"/>
          <ac:spMkLst>
            <pc:docMk/>
            <pc:sldMk cId="0" sldId="257"/>
            <ac:spMk id="261" creationId="{00000000-0000-0000-0000-000000000000}"/>
          </ac:spMkLst>
        </pc:spChg>
        <pc:spChg chg="del">
          <ac:chgData name="Nguyen Quynh Anh" userId="e994623f0e761c09" providerId="LiveId" clId="{967C5793-852C-40FE-8150-DBC3B8A44E69}" dt="2024-04-21T08:30:34.537" v="48" actId="478"/>
          <ac:spMkLst>
            <pc:docMk/>
            <pc:sldMk cId="0" sldId="257"/>
            <ac:spMk id="262" creationId="{00000000-0000-0000-0000-000000000000}"/>
          </ac:spMkLst>
        </pc:spChg>
        <pc:graphicFrameChg chg="add mod modGraphic">
          <ac:chgData name="Nguyen Quynh Anh" userId="e994623f0e761c09" providerId="LiveId" clId="{967C5793-852C-40FE-8150-DBC3B8A44E69}" dt="2024-04-21T08:31:36.469" v="78" actId="14100"/>
          <ac:graphicFrameMkLst>
            <pc:docMk/>
            <pc:sldMk cId="0" sldId="257"/>
            <ac:graphicFrameMk id="4" creationId="{FE7A0F02-44DF-29E2-B707-792A3FDD2836}"/>
          </ac:graphicFrameMkLst>
        </pc:graphicFrameChg>
        <pc:graphicFrameChg chg="del">
          <ac:chgData name="Nguyen Quynh Anh" userId="e994623f0e761c09" providerId="LiveId" clId="{967C5793-852C-40FE-8150-DBC3B8A44E69}" dt="2024-04-21T08:30:34.537" v="48" actId="478"/>
          <ac:graphicFrameMkLst>
            <pc:docMk/>
            <pc:sldMk cId="0" sldId="257"/>
            <ac:graphicFrameMk id="259" creationId="{00000000-0000-0000-0000-000000000000}"/>
          </ac:graphicFrameMkLst>
        </pc:graphicFrameChg>
      </pc:sldChg>
      <pc:sldChg chg="addSp delSp modSp mod modTransition modAnim">
        <pc:chgData name="Nguyen Quynh Anh" userId="e994623f0e761c09" providerId="LiveId" clId="{967C5793-852C-40FE-8150-DBC3B8A44E69}" dt="2024-04-23T03:53:25.244" v="5103"/>
        <pc:sldMkLst>
          <pc:docMk/>
          <pc:sldMk cId="0" sldId="258"/>
        </pc:sldMkLst>
        <pc:spChg chg="add del mod">
          <ac:chgData name="Nguyen Quynh Anh" userId="e994623f0e761c09" providerId="LiveId" clId="{967C5793-852C-40FE-8150-DBC3B8A44E69}" dt="2024-04-21T08:35:58.576" v="153" actId="478"/>
          <ac:spMkLst>
            <pc:docMk/>
            <pc:sldMk cId="0" sldId="258"/>
            <ac:spMk id="3" creationId="{56155B0A-6739-2D13-4CAF-87B2800F45EB}"/>
          </ac:spMkLst>
        </pc:spChg>
        <pc:spChg chg="add del mod">
          <ac:chgData name="Nguyen Quynh Anh" userId="e994623f0e761c09" providerId="LiveId" clId="{967C5793-852C-40FE-8150-DBC3B8A44E69}" dt="2024-04-21T08:36:28.280" v="186" actId="478"/>
          <ac:spMkLst>
            <pc:docMk/>
            <pc:sldMk cId="0" sldId="258"/>
            <ac:spMk id="5" creationId="{1214B5E4-57BC-1AC1-D874-6464F84B2CBE}"/>
          </ac:spMkLst>
        </pc:spChg>
        <pc:spChg chg="add del mod">
          <ac:chgData name="Nguyen Quynh Anh" userId="e994623f0e761c09" providerId="LiveId" clId="{967C5793-852C-40FE-8150-DBC3B8A44E69}" dt="2024-04-21T08:36:49.607" v="194" actId="478"/>
          <ac:spMkLst>
            <pc:docMk/>
            <pc:sldMk cId="0" sldId="258"/>
            <ac:spMk id="7" creationId="{62D2A8D9-6207-A7BA-F517-A7A798A200BE}"/>
          </ac:spMkLst>
        </pc:spChg>
        <pc:spChg chg="add del mod">
          <ac:chgData name="Nguyen Quynh Anh" userId="e994623f0e761c09" providerId="LiveId" clId="{967C5793-852C-40FE-8150-DBC3B8A44E69}" dt="2024-04-21T08:36:49.607" v="194" actId="478"/>
          <ac:spMkLst>
            <pc:docMk/>
            <pc:sldMk cId="0" sldId="258"/>
            <ac:spMk id="9" creationId="{B57F556D-58B6-53A0-4CFC-4B9DAE214338}"/>
          </ac:spMkLst>
        </pc:spChg>
        <pc:spChg chg="add del mod">
          <ac:chgData name="Nguyen Quynh Anh" userId="e994623f0e761c09" providerId="LiveId" clId="{967C5793-852C-40FE-8150-DBC3B8A44E69}" dt="2024-04-21T08:36:52.106" v="195" actId="478"/>
          <ac:spMkLst>
            <pc:docMk/>
            <pc:sldMk cId="0" sldId="258"/>
            <ac:spMk id="11" creationId="{B66539A2-03AB-95D2-B96D-0F0293BDB014}"/>
          </ac:spMkLst>
        </pc:spChg>
        <pc:spChg chg="add del mod">
          <ac:chgData name="Nguyen Quynh Anh" userId="e994623f0e761c09" providerId="LiveId" clId="{967C5793-852C-40FE-8150-DBC3B8A44E69}" dt="2024-04-21T08:36:49.607" v="194" actId="478"/>
          <ac:spMkLst>
            <pc:docMk/>
            <pc:sldMk cId="0" sldId="258"/>
            <ac:spMk id="13" creationId="{1A083EB9-CDA2-4B2B-F862-1F17C30770DA}"/>
          </ac:spMkLst>
        </pc:spChg>
        <pc:spChg chg="add del mod">
          <ac:chgData name="Nguyen Quynh Anh" userId="e994623f0e761c09" providerId="LiveId" clId="{967C5793-852C-40FE-8150-DBC3B8A44E69}" dt="2024-04-21T08:36:49.607" v="194" actId="478"/>
          <ac:spMkLst>
            <pc:docMk/>
            <pc:sldMk cId="0" sldId="258"/>
            <ac:spMk id="15" creationId="{C2B5D5C6-630F-45CE-5DD6-38E64EDF43EE}"/>
          </ac:spMkLst>
        </pc:spChg>
        <pc:spChg chg="add del mod">
          <ac:chgData name="Nguyen Quynh Anh" userId="e994623f0e761c09" providerId="LiveId" clId="{967C5793-852C-40FE-8150-DBC3B8A44E69}" dt="2024-04-21T08:36:49.607" v="194" actId="478"/>
          <ac:spMkLst>
            <pc:docMk/>
            <pc:sldMk cId="0" sldId="258"/>
            <ac:spMk id="17" creationId="{949F4575-FED4-49D5-8793-B8F007EA57FF}"/>
          </ac:spMkLst>
        </pc:spChg>
        <pc:spChg chg="add del mod">
          <ac:chgData name="Nguyen Quynh Anh" userId="e994623f0e761c09" providerId="LiveId" clId="{967C5793-852C-40FE-8150-DBC3B8A44E69}" dt="2024-04-21T08:36:54.300" v="196" actId="478"/>
          <ac:spMkLst>
            <pc:docMk/>
            <pc:sldMk cId="0" sldId="258"/>
            <ac:spMk id="19" creationId="{05CCD8D7-C437-8143-2C50-E294A8A1F831}"/>
          </ac:spMkLst>
        </pc:spChg>
        <pc:spChg chg="add del mod">
          <ac:chgData name="Nguyen Quynh Anh" userId="e994623f0e761c09" providerId="LiveId" clId="{967C5793-852C-40FE-8150-DBC3B8A44E69}" dt="2024-04-21T08:36:54.300" v="196" actId="478"/>
          <ac:spMkLst>
            <pc:docMk/>
            <pc:sldMk cId="0" sldId="258"/>
            <ac:spMk id="21" creationId="{EACE540E-925B-B1CE-6E6F-603DB6B654C4}"/>
          </ac:spMkLst>
        </pc:spChg>
        <pc:spChg chg="add del mod">
          <ac:chgData name="Nguyen Quynh Anh" userId="e994623f0e761c09" providerId="LiveId" clId="{967C5793-852C-40FE-8150-DBC3B8A44E69}" dt="2024-04-21T08:36:54.300" v="196" actId="478"/>
          <ac:spMkLst>
            <pc:docMk/>
            <pc:sldMk cId="0" sldId="258"/>
            <ac:spMk id="23" creationId="{529FAB88-C527-1C2A-6F7F-2CFFC457BC66}"/>
          </ac:spMkLst>
        </pc:spChg>
        <pc:spChg chg="add mod">
          <ac:chgData name="Nguyen Quynh Anh" userId="e994623f0e761c09" providerId="LiveId" clId="{967C5793-852C-40FE-8150-DBC3B8A44E69}" dt="2024-04-21T08:39:35.555" v="236" actId="1076"/>
          <ac:spMkLst>
            <pc:docMk/>
            <pc:sldMk cId="0" sldId="258"/>
            <ac:spMk id="24" creationId="{4E532973-50B6-F26F-31FD-E961D35C6430}"/>
          </ac:spMkLst>
        </pc:spChg>
        <pc:spChg chg="add mod">
          <ac:chgData name="Nguyen Quynh Anh" userId="e994623f0e761c09" providerId="LiveId" clId="{967C5793-852C-40FE-8150-DBC3B8A44E69}" dt="2024-04-21T08:39:35.555" v="236" actId="1076"/>
          <ac:spMkLst>
            <pc:docMk/>
            <pc:sldMk cId="0" sldId="258"/>
            <ac:spMk id="25" creationId="{E060AB6B-F8D8-6C50-C1F2-EFDCF302D773}"/>
          </ac:spMkLst>
        </pc:spChg>
        <pc:spChg chg="add mod">
          <ac:chgData name="Nguyen Quynh Anh" userId="e994623f0e761c09" providerId="LiveId" clId="{967C5793-852C-40FE-8150-DBC3B8A44E69}" dt="2024-04-21T08:39:35.555" v="236" actId="1076"/>
          <ac:spMkLst>
            <pc:docMk/>
            <pc:sldMk cId="0" sldId="258"/>
            <ac:spMk id="26" creationId="{C592CF0C-6C74-8748-ABE2-85F0459F7371}"/>
          </ac:spMkLst>
        </pc:spChg>
        <pc:spChg chg="add mod">
          <ac:chgData name="Nguyen Quynh Anh" userId="e994623f0e761c09" providerId="LiveId" clId="{967C5793-852C-40FE-8150-DBC3B8A44E69}" dt="2024-04-21T08:39:35.555" v="236" actId="1076"/>
          <ac:spMkLst>
            <pc:docMk/>
            <pc:sldMk cId="0" sldId="258"/>
            <ac:spMk id="27" creationId="{F7C3C6CB-65C8-2FD7-2452-49EF2266CDE6}"/>
          </ac:spMkLst>
        </pc:spChg>
        <pc:spChg chg="del">
          <ac:chgData name="Nguyen Quynh Anh" userId="e994623f0e761c09" providerId="LiveId" clId="{967C5793-852C-40FE-8150-DBC3B8A44E69}" dt="2024-04-21T08:35:59.593" v="154" actId="478"/>
          <ac:spMkLst>
            <pc:docMk/>
            <pc:sldMk cId="0" sldId="258"/>
            <ac:spMk id="267" creationId="{00000000-0000-0000-0000-000000000000}"/>
          </ac:spMkLst>
        </pc:spChg>
        <pc:spChg chg="mod">
          <ac:chgData name="Nguyen Quynh Anh" userId="e994623f0e761c09" providerId="LiveId" clId="{967C5793-852C-40FE-8150-DBC3B8A44E69}" dt="2024-04-21T08:37:52.632" v="214" actId="1076"/>
          <ac:spMkLst>
            <pc:docMk/>
            <pc:sldMk cId="0" sldId="258"/>
            <ac:spMk id="269" creationId="{00000000-0000-0000-0000-000000000000}"/>
          </ac:spMkLst>
        </pc:spChg>
        <pc:spChg chg="del">
          <ac:chgData name="Nguyen Quynh Anh" userId="e994623f0e761c09" providerId="LiveId" clId="{967C5793-852C-40FE-8150-DBC3B8A44E69}" dt="2024-04-21T08:36:52.106" v="195" actId="478"/>
          <ac:spMkLst>
            <pc:docMk/>
            <pc:sldMk cId="0" sldId="258"/>
            <ac:spMk id="270" creationId="{00000000-0000-0000-0000-000000000000}"/>
          </ac:spMkLst>
        </pc:spChg>
        <pc:spChg chg="mod">
          <ac:chgData name="Nguyen Quynh Anh" userId="e994623f0e761c09" providerId="LiveId" clId="{967C5793-852C-40FE-8150-DBC3B8A44E69}" dt="2024-04-21T08:39:30.958" v="235" actId="14100"/>
          <ac:spMkLst>
            <pc:docMk/>
            <pc:sldMk cId="0" sldId="258"/>
            <ac:spMk id="271" creationId="{00000000-0000-0000-0000-000000000000}"/>
          </ac:spMkLst>
        </pc:spChg>
        <pc:spChg chg="del">
          <ac:chgData name="Nguyen Quynh Anh" userId="e994623f0e761c09" providerId="LiveId" clId="{967C5793-852C-40FE-8150-DBC3B8A44E69}" dt="2024-04-21T08:36:47.342" v="193" actId="478"/>
          <ac:spMkLst>
            <pc:docMk/>
            <pc:sldMk cId="0" sldId="258"/>
            <ac:spMk id="272" creationId="{00000000-0000-0000-0000-000000000000}"/>
          </ac:spMkLst>
        </pc:spChg>
        <pc:spChg chg="del">
          <ac:chgData name="Nguyen Quynh Anh" userId="e994623f0e761c09" providerId="LiveId" clId="{967C5793-852C-40FE-8150-DBC3B8A44E69}" dt="2024-04-21T08:36:47.342" v="193" actId="478"/>
          <ac:spMkLst>
            <pc:docMk/>
            <pc:sldMk cId="0" sldId="258"/>
            <ac:spMk id="273" creationId="{00000000-0000-0000-0000-000000000000}"/>
          </ac:spMkLst>
        </pc:spChg>
        <pc:spChg chg="mod">
          <ac:chgData name="Nguyen Quynh Anh" userId="e994623f0e761c09" providerId="LiveId" clId="{967C5793-852C-40FE-8150-DBC3B8A44E69}" dt="2024-04-21T08:36:21.892" v="183" actId="1076"/>
          <ac:spMkLst>
            <pc:docMk/>
            <pc:sldMk cId="0" sldId="258"/>
            <ac:spMk id="274" creationId="{00000000-0000-0000-0000-000000000000}"/>
          </ac:spMkLst>
        </pc:spChg>
        <pc:spChg chg="del">
          <ac:chgData name="Nguyen Quynh Anh" userId="e994623f0e761c09" providerId="LiveId" clId="{967C5793-852C-40FE-8150-DBC3B8A44E69}" dt="2024-04-21T08:36:52.106" v="195" actId="478"/>
          <ac:spMkLst>
            <pc:docMk/>
            <pc:sldMk cId="0" sldId="258"/>
            <ac:spMk id="275" creationId="{00000000-0000-0000-0000-000000000000}"/>
          </ac:spMkLst>
        </pc:spChg>
        <pc:spChg chg="del">
          <ac:chgData name="Nguyen Quynh Anh" userId="e994623f0e761c09" providerId="LiveId" clId="{967C5793-852C-40FE-8150-DBC3B8A44E69}" dt="2024-04-21T08:36:47.342" v="193" actId="478"/>
          <ac:spMkLst>
            <pc:docMk/>
            <pc:sldMk cId="0" sldId="258"/>
            <ac:spMk id="276" creationId="{00000000-0000-0000-0000-000000000000}"/>
          </ac:spMkLst>
        </pc:spChg>
        <pc:spChg chg="del">
          <ac:chgData name="Nguyen Quynh Anh" userId="e994623f0e761c09" providerId="LiveId" clId="{967C5793-852C-40FE-8150-DBC3B8A44E69}" dt="2024-04-21T08:36:47.342" v="193" actId="478"/>
          <ac:spMkLst>
            <pc:docMk/>
            <pc:sldMk cId="0" sldId="258"/>
            <ac:spMk id="277" creationId="{00000000-0000-0000-0000-000000000000}"/>
          </ac:spMkLst>
        </pc:spChg>
        <pc:spChg chg="del mod">
          <ac:chgData name="Nguyen Quynh Anh" userId="e994623f0e761c09" providerId="LiveId" clId="{967C5793-852C-40FE-8150-DBC3B8A44E69}" dt="2024-04-21T08:36:26.947" v="185" actId="478"/>
          <ac:spMkLst>
            <pc:docMk/>
            <pc:sldMk cId="0" sldId="258"/>
            <ac:spMk id="278" creationId="{00000000-0000-0000-0000-000000000000}"/>
          </ac:spMkLst>
        </pc:spChg>
        <pc:spChg chg="del">
          <ac:chgData name="Nguyen Quynh Anh" userId="e994623f0e761c09" providerId="LiveId" clId="{967C5793-852C-40FE-8150-DBC3B8A44E69}" dt="2024-04-21T08:36:47.342" v="193" actId="478"/>
          <ac:spMkLst>
            <pc:docMk/>
            <pc:sldMk cId="0" sldId="258"/>
            <ac:spMk id="279" creationId="{00000000-0000-0000-0000-000000000000}"/>
          </ac:spMkLst>
        </pc:spChg>
        <pc:spChg chg="del">
          <ac:chgData name="Nguyen Quynh Anh" userId="e994623f0e761c09" providerId="LiveId" clId="{967C5793-852C-40FE-8150-DBC3B8A44E69}" dt="2024-04-21T08:36:52.106" v="195" actId="478"/>
          <ac:spMkLst>
            <pc:docMk/>
            <pc:sldMk cId="0" sldId="258"/>
            <ac:spMk id="280" creationId="{00000000-0000-0000-0000-000000000000}"/>
          </ac:spMkLst>
        </pc:spChg>
        <pc:spChg chg="del">
          <ac:chgData name="Nguyen Quynh Anh" userId="e994623f0e761c09" providerId="LiveId" clId="{967C5793-852C-40FE-8150-DBC3B8A44E69}" dt="2024-04-21T08:36:47.342" v="193" actId="478"/>
          <ac:spMkLst>
            <pc:docMk/>
            <pc:sldMk cId="0" sldId="258"/>
            <ac:spMk id="281" creationId="{00000000-0000-0000-0000-000000000000}"/>
          </ac:spMkLst>
        </pc:spChg>
        <pc:spChg chg="del">
          <ac:chgData name="Nguyen Quynh Anh" userId="e994623f0e761c09" providerId="LiveId" clId="{967C5793-852C-40FE-8150-DBC3B8A44E69}" dt="2024-04-21T08:38:04.784" v="217" actId="478"/>
          <ac:spMkLst>
            <pc:docMk/>
            <pc:sldMk cId="0" sldId="258"/>
            <ac:spMk id="282" creationId="{00000000-0000-0000-0000-000000000000}"/>
          </ac:spMkLst>
        </pc:spChg>
        <pc:spChg chg="del">
          <ac:chgData name="Nguyen Quynh Anh" userId="e994623f0e761c09" providerId="LiveId" clId="{967C5793-852C-40FE-8150-DBC3B8A44E69}" dt="2024-04-21T08:37:50.608" v="213" actId="478"/>
          <ac:spMkLst>
            <pc:docMk/>
            <pc:sldMk cId="0" sldId="258"/>
            <ac:spMk id="283" creationId="{00000000-0000-0000-0000-000000000000}"/>
          </ac:spMkLst>
        </pc:spChg>
        <pc:picChg chg="del">
          <ac:chgData name="Nguyen Quynh Anh" userId="e994623f0e761c09" providerId="LiveId" clId="{967C5793-852C-40FE-8150-DBC3B8A44E69}" dt="2024-04-21T08:35:57.400" v="152" actId="478"/>
          <ac:picMkLst>
            <pc:docMk/>
            <pc:sldMk cId="0" sldId="258"/>
            <ac:picMk id="268" creationId="{00000000-0000-0000-0000-000000000000}"/>
          </ac:picMkLst>
        </pc:picChg>
        <pc:picChg chg="add mod">
          <ac:chgData name="Nguyen Quynh Anh" userId="e994623f0e761c09" providerId="LiveId" clId="{967C5793-852C-40FE-8150-DBC3B8A44E69}" dt="2024-04-21T08:39:37.658" v="237" actId="1076"/>
          <ac:picMkLst>
            <pc:docMk/>
            <pc:sldMk cId="0" sldId="258"/>
            <ac:picMk id="1026" creationId="{EF47FEBC-DEAD-11F3-DB87-9F6801AAFE21}"/>
          </ac:picMkLst>
        </pc:picChg>
      </pc:sldChg>
      <pc:sldChg chg="addSp delSp modSp mod modTransition modAnim">
        <pc:chgData name="Nguyen Quynh Anh" userId="e994623f0e761c09" providerId="LiveId" clId="{967C5793-852C-40FE-8150-DBC3B8A44E69}" dt="2024-04-23T03:53:25.244" v="5103"/>
        <pc:sldMkLst>
          <pc:docMk/>
          <pc:sldMk cId="0" sldId="259"/>
        </pc:sldMkLst>
        <pc:spChg chg="add del mod">
          <ac:chgData name="Nguyen Quynh Anh" userId="e994623f0e761c09" providerId="LiveId" clId="{967C5793-852C-40FE-8150-DBC3B8A44E69}" dt="2024-04-23T01:57:47.550" v="242" actId="478"/>
          <ac:spMkLst>
            <pc:docMk/>
            <pc:sldMk cId="0" sldId="259"/>
            <ac:spMk id="3" creationId="{C0D1CC72-237F-C590-5DBF-47E2094C2B3C}"/>
          </ac:spMkLst>
        </pc:spChg>
        <pc:spChg chg="add del mod">
          <ac:chgData name="Nguyen Quynh Anh" userId="e994623f0e761c09" providerId="LiveId" clId="{967C5793-852C-40FE-8150-DBC3B8A44E69}" dt="2024-04-23T01:57:47.550" v="242" actId="478"/>
          <ac:spMkLst>
            <pc:docMk/>
            <pc:sldMk cId="0" sldId="259"/>
            <ac:spMk id="5" creationId="{843E15A0-443F-77FF-F801-E5D67E1D983A}"/>
          </ac:spMkLst>
        </pc:spChg>
        <pc:spChg chg="add del mod">
          <ac:chgData name="Nguyen Quynh Anh" userId="e994623f0e761c09" providerId="LiveId" clId="{967C5793-852C-40FE-8150-DBC3B8A44E69}" dt="2024-04-23T01:57:47.550" v="242" actId="478"/>
          <ac:spMkLst>
            <pc:docMk/>
            <pc:sldMk cId="0" sldId="259"/>
            <ac:spMk id="7" creationId="{DB7C3432-27B8-4CA8-09F2-61632C976B29}"/>
          </ac:spMkLst>
        </pc:spChg>
        <pc:spChg chg="add mod">
          <ac:chgData name="Nguyen Quynh Anh" userId="e994623f0e761c09" providerId="LiveId" clId="{967C5793-852C-40FE-8150-DBC3B8A44E69}" dt="2024-04-23T01:58:09.213" v="302" actId="1076"/>
          <ac:spMkLst>
            <pc:docMk/>
            <pc:sldMk cId="0" sldId="259"/>
            <ac:spMk id="8" creationId="{1413B9A9-6939-9D5F-9E3B-F3A6F63EF572}"/>
          </ac:spMkLst>
        </pc:spChg>
        <pc:spChg chg="add mod">
          <ac:chgData name="Nguyen Quynh Anh" userId="e994623f0e761c09" providerId="LiveId" clId="{967C5793-852C-40FE-8150-DBC3B8A44E69}" dt="2024-04-23T02:00:13.534" v="315" actId="1076"/>
          <ac:spMkLst>
            <pc:docMk/>
            <pc:sldMk cId="0" sldId="259"/>
            <ac:spMk id="10" creationId="{3788D630-9749-0B7F-983C-A230136F3743}"/>
          </ac:spMkLst>
        </pc:spChg>
        <pc:spChg chg="add mod">
          <ac:chgData name="Nguyen Quynh Anh" userId="e994623f0e761c09" providerId="LiveId" clId="{967C5793-852C-40FE-8150-DBC3B8A44E69}" dt="2024-04-23T02:03:28.299" v="344" actId="1076"/>
          <ac:spMkLst>
            <pc:docMk/>
            <pc:sldMk cId="0" sldId="259"/>
            <ac:spMk id="11" creationId="{9A22F1B3-4509-B198-01D9-AA444916D321}"/>
          </ac:spMkLst>
        </pc:spChg>
        <pc:spChg chg="del">
          <ac:chgData name="Nguyen Quynh Anh" userId="e994623f0e761c09" providerId="LiveId" clId="{967C5793-852C-40FE-8150-DBC3B8A44E69}" dt="2024-04-23T01:57:46.807" v="241" actId="478"/>
          <ac:spMkLst>
            <pc:docMk/>
            <pc:sldMk cId="0" sldId="259"/>
            <ac:spMk id="288" creationId="{00000000-0000-0000-0000-000000000000}"/>
          </ac:spMkLst>
        </pc:spChg>
        <pc:spChg chg="del">
          <ac:chgData name="Nguyen Quynh Anh" userId="e994623f0e761c09" providerId="LiveId" clId="{967C5793-852C-40FE-8150-DBC3B8A44E69}" dt="2024-04-23T01:57:46.807" v="241" actId="478"/>
          <ac:spMkLst>
            <pc:docMk/>
            <pc:sldMk cId="0" sldId="259"/>
            <ac:spMk id="289" creationId="{00000000-0000-0000-0000-000000000000}"/>
          </ac:spMkLst>
        </pc:spChg>
        <pc:spChg chg="del">
          <ac:chgData name="Nguyen Quynh Anh" userId="e994623f0e761c09" providerId="LiveId" clId="{967C5793-852C-40FE-8150-DBC3B8A44E69}" dt="2024-04-23T01:57:46.807" v="241" actId="478"/>
          <ac:spMkLst>
            <pc:docMk/>
            <pc:sldMk cId="0" sldId="259"/>
            <ac:spMk id="290" creationId="{00000000-0000-0000-0000-000000000000}"/>
          </ac:spMkLst>
        </pc:spChg>
        <pc:spChg chg="del">
          <ac:chgData name="Nguyen Quynh Anh" userId="e994623f0e761c09" providerId="LiveId" clId="{967C5793-852C-40FE-8150-DBC3B8A44E69}" dt="2024-04-23T01:57:46.807" v="241" actId="478"/>
          <ac:spMkLst>
            <pc:docMk/>
            <pc:sldMk cId="0" sldId="259"/>
            <ac:spMk id="292" creationId="{00000000-0000-0000-0000-000000000000}"/>
          </ac:spMkLst>
        </pc:spChg>
        <pc:picChg chg="del">
          <ac:chgData name="Nguyen Quynh Anh" userId="e994623f0e761c09" providerId="LiveId" clId="{967C5793-852C-40FE-8150-DBC3B8A44E69}" dt="2024-04-23T01:57:46.807" v="241" actId="478"/>
          <ac:picMkLst>
            <pc:docMk/>
            <pc:sldMk cId="0" sldId="259"/>
            <ac:picMk id="291" creationId="{00000000-0000-0000-0000-000000000000}"/>
          </ac:picMkLst>
        </pc:picChg>
        <pc:picChg chg="add mod">
          <ac:chgData name="Nguyen Quynh Anh" userId="e994623f0e761c09" providerId="LiveId" clId="{967C5793-852C-40FE-8150-DBC3B8A44E69}" dt="2024-04-23T02:02:33.223" v="331" actId="1076"/>
          <ac:picMkLst>
            <pc:docMk/>
            <pc:sldMk cId="0" sldId="259"/>
            <ac:picMk id="1026" creationId="{97280058-E65E-EF1F-006A-47F32B4FA859}"/>
          </ac:picMkLst>
        </pc:picChg>
      </pc:sldChg>
      <pc:sldChg chg="addSp delSp modSp mod modTransition modAnim">
        <pc:chgData name="Nguyen Quynh Anh" userId="e994623f0e761c09" providerId="LiveId" clId="{967C5793-852C-40FE-8150-DBC3B8A44E69}" dt="2024-04-23T03:53:25.244" v="5103"/>
        <pc:sldMkLst>
          <pc:docMk/>
          <pc:sldMk cId="0" sldId="260"/>
        </pc:sldMkLst>
        <pc:spChg chg="add del mod">
          <ac:chgData name="Nguyen Quynh Anh" userId="e994623f0e761c09" providerId="LiveId" clId="{967C5793-852C-40FE-8150-DBC3B8A44E69}" dt="2024-04-23T02:16:17.015" v="935" actId="478"/>
          <ac:spMkLst>
            <pc:docMk/>
            <pc:sldMk cId="0" sldId="260"/>
            <ac:spMk id="3" creationId="{9AB01BB3-9E00-A008-8BE4-78EF9C2F1B38}"/>
          </ac:spMkLst>
        </pc:spChg>
        <pc:spChg chg="add del mod">
          <ac:chgData name="Nguyen Quynh Anh" userId="e994623f0e761c09" providerId="LiveId" clId="{967C5793-852C-40FE-8150-DBC3B8A44E69}" dt="2024-04-23T02:16:17.015" v="935" actId="478"/>
          <ac:spMkLst>
            <pc:docMk/>
            <pc:sldMk cId="0" sldId="260"/>
            <ac:spMk id="5" creationId="{A01C6452-7B9E-FD22-A335-E558C1582E1A}"/>
          </ac:spMkLst>
        </pc:spChg>
        <pc:spChg chg="add del mod">
          <ac:chgData name="Nguyen Quynh Anh" userId="e994623f0e761c09" providerId="LiveId" clId="{967C5793-852C-40FE-8150-DBC3B8A44E69}" dt="2024-04-23T02:16:17.015" v="935" actId="478"/>
          <ac:spMkLst>
            <pc:docMk/>
            <pc:sldMk cId="0" sldId="260"/>
            <ac:spMk id="7" creationId="{143EACAA-7F0F-D290-1A5F-9A521773292D}"/>
          </ac:spMkLst>
        </pc:spChg>
        <pc:spChg chg="add del mod">
          <ac:chgData name="Nguyen Quynh Anh" userId="e994623f0e761c09" providerId="LiveId" clId="{967C5793-852C-40FE-8150-DBC3B8A44E69}" dt="2024-04-23T02:16:17.015" v="935" actId="478"/>
          <ac:spMkLst>
            <pc:docMk/>
            <pc:sldMk cId="0" sldId="260"/>
            <ac:spMk id="9" creationId="{93DEDB3D-4BE6-B78F-0A0D-36D3589DE8C1}"/>
          </ac:spMkLst>
        </pc:spChg>
        <pc:spChg chg="add mod">
          <ac:chgData name="Nguyen Quynh Anh" userId="e994623f0e761c09" providerId="LiveId" clId="{967C5793-852C-40FE-8150-DBC3B8A44E69}" dt="2024-04-23T02:21:56.393" v="1017" actId="1076"/>
          <ac:spMkLst>
            <pc:docMk/>
            <pc:sldMk cId="0" sldId="260"/>
            <ac:spMk id="10" creationId="{D37D7AF6-7882-36A7-8482-3DDF7AC9CC6F}"/>
          </ac:spMkLst>
        </pc:spChg>
        <pc:spChg chg="add mod">
          <ac:chgData name="Nguyen Quynh Anh" userId="e994623f0e761c09" providerId="LiveId" clId="{967C5793-852C-40FE-8150-DBC3B8A44E69}" dt="2024-04-23T02:23:54.288" v="1251" actId="20577"/>
          <ac:spMkLst>
            <pc:docMk/>
            <pc:sldMk cId="0" sldId="260"/>
            <ac:spMk id="11" creationId="{3B4E83CA-A0B2-8354-AF4E-571DD1AE3DB6}"/>
          </ac:spMkLst>
        </pc:spChg>
        <pc:spChg chg="add del mod">
          <ac:chgData name="Nguyen Quynh Anh" userId="e994623f0e761c09" providerId="LiveId" clId="{967C5793-852C-40FE-8150-DBC3B8A44E69}" dt="2024-04-23T02:23:47.356" v="1213" actId="478"/>
          <ac:spMkLst>
            <pc:docMk/>
            <pc:sldMk cId="0" sldId="260"/>
            <ac:spMk id="13" creationId="{A8ADA4EB-D8BE-AE34-ECCA-678D24C5DCCF}"/>
          </ac:spMkLst>
        </pc:spChg>
        <pc:spChg chg="add mod">
          <ac:chgData name="Nguyen Quynh Anh" userId="e994623f0e761c09" providerId="LiveId" clId="{967C5793-852C-40FE-8150-DBC3B8A44E69}" dt="2024-04-23T02:26:47.916" v="1497" actId="1076"/>
          <ac:spMkLst>
            <pc:docMk/>
            <pc:sldMk cId="0" sldId="260"/>
            <ac:spMk id="15" creationId="{AAF1AF82-D2A8-4E3F-CF5D-3FCCF7B138CD}"/>
          </ac:spMkLst>
        </pc:spChg>
        <pc:spChg chg="add">
          <ac:chgData name="Nguyen Quynh Anh" userId="e994623f0e761c09" providerId="LiveId" clId="{967C5793-852C-40FE-8150-DBC3B8A44E69}" dt="2024-04-23T02:25:56.931" v="1481"/>
          <ac:spMkLst>
            <pc:docMk/>
            <pc:sldMk cId="0" sldId="260"/>
            <ac:spMk id="16" creationId="{6A8AC0CF-ACD8-89C7-5C82-30D7594FC76F}"/>
          </ac:spMkLst>
        </pc:spChg>
        <pc:spChg chg="add del mod">
          <ac:chgData name="Nguyen Quynh Anh" userId="e994623f0e761c09" providerId="LiveId" clId="{967C5793-852C-40FE-8150-DBC3B8A44E69}" dt="2024-04-23T02:26:19.962" v="1486" actId="478"/>
          <ac:spMkLst>
            <pc:docMk/>
            <pc:sldMk cId="0" sldId="260"/>
            <ac:spMk id="17" creationId="{3BE5C465-7A30-900F-E8EE-FC8FB7B48893}"/>
          </ac:spMkLst>
        </pc:spChg>
        <pc:spChg chg="add del mod">
          <ac:chgData name="Nguyen Quynh Anh" userId="e994623f0e761c09" providerId="LiveId" clId="{967C5793-852C-40FE-8150-DBC3B8A44E69}" dt="2024-04-23T02:27:29.122" v="1509"/>
          <ac:spMkLst>
            <pc:docMk/>
            <pc:sldMk cId="0" sldId="260"/>
            <ac:spMk id="19" creationId="{F3F75E9F-FAAF-DF18-417A-8AB8AEDBF35B}"/>
          </ac:spMkLst>
        </pc:spChg>
        <pc:spChg chg="add mod">
          <ac:chgData name="Nguyen Quynh Anh" userId="e994623f0e761c09" providerId="LiveId" clId="{967C5793-852C-40FE-8150-DBC3B8A44E69}" dt="2024-04-23T02:34:15.817" v="1683" actId="1076"/>
          <ac:spMkLst>
            <pc:docMk/>
            <pc:sldMk cId="0" sldId="260"/>
            <ac:spMk id="20" creationId="{1E38A1D2-2E57-03D0-97DB-E43FF3A35717}"/>
          </ac:spMkLst>
        </pc:spChg>
        <pc:spChg chg="add mod">
          <ac:chgData name="Nguyen Quynh Anh" userId="e994623f0e761c09" providerId="LiveId" clId="{967C5793-852C-40FE-8150-DBC3B8A44E69}" dt="2024-04-23T02:34:15.817" v="1683" actId="1076"/>
          <ac:spMkLst>
            <pc:docMk/>
            <pc:sldMk cId="0" sldId="260"/>
            <ac:spMk id="21" creationId="{396DB986-ABDA-1C43-3BBC-D06298EFB1C1}"/>
          </ac:spMkLst>
        </pc:spChg>
        <pc:spChg chg="add mod">
          <ac:chgData name="Nguyen Quynh Anh" userId="e994623f0e761c09" providerId="LiveId" clId="{967C5793-852C-40FE-8150-DBC3B8A44E69}" dt="2024-04-23T02:34:28.777" v="1816" actId="20577"/>
          <ac:spMkLst>
            <pc:docMk/>
            <pc:sldMk cId="0" sldId="260"/>
            <ac:spMk id="22" creationId="{9D828506-5100-9307-BD26-3D0DF4B5031A}"/>
          </ac:spMkLst>
        </pc:spChg>
        <pc:spChg chg="add mod">
          <ac:chgData name="Nguyen Quynh Anh" userId="e994623f0e761c09" providerId="LiveId" clId="{967C5793-852C-40FE-8150-DBC3B8A44E69}" dt="2024-04-23T02:34:10.356" v="1681" actId="571"/>
          <ac:spMkLst>
            <pc:docMk/>
            <pc:sldMk cId="0" sldId="260"/>
            <ac:spMk id="23" creationId="{D1E7E63A-2472-E509-49E3-8D8322338963}"/>
          </ac:spMkLst>
        </pc:spChg>
        <pc:spChg chg="add mod">
          <ac:chgData name="Nguyen Quynh Anh" userId="e994623f0e761c09" providerId="LiveId" clId="{967C5793-852C-40FE-8150-DBC3B8A44E69}" dt="2024-04-23T02:34:10.356" v="1681" actId="571"/>
          <ac:spMkLst>
            <pc:docMk/>
            <pc:sldMk cId="0" sldId="260"/>
            <ac:spMk id="24" creationId="{8C87FA36-2FB0-B21C-9FDE-70A68C492AF6}"/>
          </ac:spMkLst>
        </pc:spChg>
        <pc:spChg chg="add mod">
          <ac:chgData name="Nguyen Quynh Anh" userId="e994623f0e761c09" providerId="LiveId" clId="{967C5793-852C-40FE-8150-DBC3B8A44E69}" dt="2024-04-23T02:35:16.236" v="2045" actId="20577"/>
          <ac:spMkLst>
            <pc:docMk/>
            <pc:sldMk cId="0" sldId="260"/>
            <ac:spMk id="25" creationId="{4C9CD207-92FC-7D39-B2EF-EBE821BB0FD8}"/>
          </ac:spMkLst>
        </pc:spChg>
        <pc:spChg chg="add mod">
          <ac:chgData name="Nguyen Quynh Anh" userId="e994623f0e761c09" providerId="LiveId" clId="{967C5793-852C-40FE-8150-DBC3B8A44E69}" dt="2024-04-23T02:35:27.453" v="2047" actId="13822"/>
          <ac:spMkLst>
            <pc:docMk/>
            <pc:sldMk cId="0" sldId="260"/>
            <ac:spMk id="26" creationId="{5698BB64-6920-4DB7-A71B-5ABE8CE8F98F}"/>
          </ac:spMkLst>
        </pc:spChg>
        <pc:spChg chg="add mod">
          <ac:chgData name="Nguyen Quynh Anh" userId="e994623f0e761c09" providerId="LiveId" clId="{967C5793-852C-40FE-8150-DBC3B8A44E69}" dt="2024-04-23T02:35:38.788" v="2052" actId="1076"/>
          <ac:spMkLst>
            <pc:docMk/>
            <pc:sldMk cId="0" sldId="260"/>
            <ac:spMk id="27" creationId="{0E553E29-C6D6-0E5C-4FF4-05903B80D7FD}"/>
          </ac:spMkLst>
        </pc:spChg>
        <pc:spChg chg="add mod">
          <ac:chgData name="Nguyen Quynh Anh" userId="e994623f0e761c09" providerId="LiveId" clId="{967C5793-852C-40FE-8150-DBC3B8A44E69}" dt="2024-04-23T02:36:10.970" v="2058" actId="1076"/>
          <ac:spMkLst>
            <pc:docMk/>
            <pc:sldMk cId="0" sldId="260"/>
            <ac:spMk id="28" creationId="{7D423E5F-5523-ABA8-D6D3-0270D6D98FA6}"/>
          </ac:spMkLst>
        </pc:spChg>
        <pc:spChg chg="del">
          <ac:chgData name="Nguyen Quynh Anh" userId="e994623f0e761c09" providerId="LiveId" clId="{967C5793-852C-40FE-8150-DBC3B8A44E69}" dt="2024-04-23T02:16:16.308" v="934" actId="478"/>
          <ac:spMkLst>
            <pc:docMk/>
            <pc:sldMk cId="0" sldId="260"/>
            <ac:spMk id="297" creationId="{00000000-0000-0000-0000-000000000000}"/>
          </ac:spMkLst>
        </pc:spChg>
        <pc:spChg chg="del">
          <ac:chgData name="Nguyen Quynh Anh" userId="e994623f0e761c09" providerId="LiveId" clId="{967C5793-852C-40FE-8150-DBC3B8A44E69}" dt="2024-04-23T02:16:16.308" v="934" actId="478"/>
          <ac:spMkLst>
            <pc:docMk/>
            <pc:sldMk cId="0" sldId="260"/>
            <ac:spMk id="299" creationId="{00000000-0000-0000-0000-000000000000}"/>
          </ac:spMkLst>
        </pc:spChg>
        <pc:spChg chg="del">
          <ac:chgData name="Nguyen Quynh Anh" userId="e994623f0e761c09" providerId="LiveId" clId="{967C5793-852C-40FE-8150-DBC3B8A44E69}" dt="2024-04-23T02:16:16.308" v="934" actId="478"/>
          <ac:spMkLst>
            <pc:docMk/>
            <pc:sldMk cId="0" sldId="260"/>
            <ac:spMk id="300" creationId="{00000000-0000-0000-0000-000000000000}"/>
          </ac:spMkLst>
        </pc:spChg>
        <pc:spChg chg="del">
          <ac:chgData name="Nguyen Quynh Anh" userId="e994623f0e761c09" providerId="LiveId" clId="{967C5793-852C-40FE-8150-DBC3B8A44E69}" dt="2024-04-23T02:16:16.308" v="934" actId="478"/>
          <ac:spMkLst>
            <pc:docMk/>
            <pc:sldMk cId="0" sldId="260"/>
            <ac:spMk id="301" creationId="{00000000-0000-0000-0000-000000000000}"/>
          </ac:spMkLst>
        </pc:spChg>
        <pc:spChg chg="del">
          <ac:chgData name="Nguyen Quynh Anh" userId="e994623f0e761c09" providerId="LiveId" clId="{967C5793-852C-40FE-8150-DBC3B8A44E69}" dt="2024-04-23T02:16:16.308" v="934" actId="478"/>
          <ac:spMkLst>
            <pc:docMk/>
            <pc:sldMk cId="0" sldId="260"/>
            <ac:spMk id="302" creationId="{00000000-0000-0000-0000-000000000000}"/>
          </ac:spMkLst>
        </pc:spChg>
        <pc:spChg chg="del">
          <ac:chgData name="Nguyen Quynh Anh" userId="e994623f0e761c09" providerId="LiveId" clId="{967C5793-852C-40FE-8150-DBC3B8A44E69}" dt="2024-04-23T02:16:16.308" v="934" actId="478"/>
          <ac:spMkLst>
            <pc:docMk/>
            <pc:sldMk cId="0" sldId="260"/>
            <ac:spMk id="303" creationId="{00000000-0000-0000-0000-000000000000}"/>
          </ac:spMkLst>
        </pc:spChg>
        <pc:spChg chg="del">
          <ac:chgData name="Nguyen Quynh Anh" userId="e994623f0e761c09" providerId="LiveId" clId="{967C5793-852C-40FE-8150-DBC3B8A44E69}" dt="2024-04-23T02:16:16.308" v="934" actId="478"/>
          <ac:spMkLst>
            <pc:docMk/>
            <pc:sldMk cId="0" sldId="260"/>
            <ac:spMk id="304" creationId="{00000000-0000-0000-0000-000000000000}"/>
          </ac:spMkLst>
        </pc:spChg>
        <pc:picChg chg="del">
          <ac:chgData name="Nguyen Quynh Anh" userId="e994623f0e761c09" providerId="LiveId" clId="{967C5793-852C-40FE-8150-DBC3B8A44E69}" dt="2024-04-23T02:16:16.308" v="934" actId="478"/>
          <ac:picMkLst>
            <pc:docMk/>
            <pc:sldMk cId="0" sldId="260"/>
            <ac:picMk id="298" creationId="{00000000-0000-0000-0000-000000000000}"/>
          </ac:picMkLst>
        </pc:picChg>
        <pc:picChg chg="add mod">
          <ac:chgData name="Nguyen Quynh Anh" userId="e994623f0e761c09" providerId="LiveId" clId="{967C5793-852C-40FE-8150-DBC3B8A44E69}" dt="2024-04-23T02:21:58.246" v="1018" actId="1076"/>
          <ac:picMkLst>
            <pc:docMk/>
            <pc:sldMk cId="0" sldId="260"/>
            <ac:picMk id="6146" creationId="{4A1E8DB2-03AB-BDE2-BED1-F490C1D86BF5}"/>
          </ac:picMkLst>
        </pc:picChg>
      </pc:sldChg>
      <pc:sldChg chg="addSp delSp modSp mod modTransition modNotes">
        <pc:chgData name="Nguyen Quynh Anh" userId="e994623f0e761c09" providerId="LiveId" clId="{967C5793-852C-40FE-8150-DBC3B8A44E69}" dt="2024-04-23T03:53:25.244" v="5103"/>
        <pc:sldMkLst>
          <pc:docMk/>
          <pc:sldMk cId="0" sldId="261"/>
        </pc:sldMkLst>
        <pc:spChg chg="add mod">
          <ac:chgData name="Nguyen Quynh Anh" userId="e994623f0e761c09" providerId="LiveId" clId="{967C5793-852C-40FE-8150-DBC3B8A44E69}" dt="2024-04-23T03:00:43.897" v="3127" actId="1076"/>
          <ac:spMkLst>
            <pc:docMk/>
            <pc:sldMk cId="0" sldId="261"/>
            <ac:spMk id="2" creationId="{135C1FBB-A378-DDCF-EC00-735EFFA04363}"/>
          </ac:spMkLst>
        </pc:spChg>
        <pc:spChg chg="add del mod">
          <ac:chgData name="Nguyen Quynh Anh" userId="e994623f0e761c09" providerId="LiveId" clId="{967C5793-852C-40FE-8150-DBC3B8A44E69}" dt="2024-04-23T03:00:31.538" v="3124" actId="478"/>
          <ac:spMkLst>
            <pc:docMk/>
            <pc:sldMk cId="0" sldId="261"/>
            <ac:spMk id="4" creationId="{9EEBD9F8-B284-5F58-8237-107B29E7136D}"/>
          </ac:spMkLst>
        </pc:spChg>
        <pc:spChg chg="add del mod">
          <ac:chgData name="Nguyen Quynh Anh" userId="e994623f0e761c09" providerId="LiveId" clId="{967C5793-852C-40FE-8150-DBC3B8A44E69}" dt="2024-04-23T03:01:35.029" v="3129" actId="478"/>
          <ac:spMkLst>
            <pc:docMk/>
            <pc:sldMk cId="0" sldId="261"/>
            <ac:spMk id="6" creationId="{D14005D6-8F83-5B3D-EF77-4D42ED263B9C}"/>
          </ac:spMkLst>
        </pc:spChg>
        <pc:spChg chg="add mod">
          <ac:chgData name="Nguyen Quynh Anh" userId="e994623f0e761c09" providerId="LiveId" clId="{967C5793-852C-40FE-8150-DBC3B8A44E69}" dt="2024-04-23T03:03:20.755" v="3518" actId="20577"/>
          <ac:spMkLst>
            <pc:docMk/>
            <pc:sldMk cId="0" sldId="261"/>
            <ac:spMk id="8" creationId="{A20E5A6C-E8E9-DE19-69E1-433E777B65A7}"/>
          </ac:spMkLst>
        </pc:spChg>
        <pc:spChg chg="del">
          <ac:chgData name="Nguyen Quynh Anh" userId="e994623f0e761c09" providerId="LiveId" clId="{967C5793-852C-40FE-8150-DBC3B8A44E69}" dt="2024-04-23T03:00:30.612" v="3123" actId="478"/>
          <ac:spMkLst>
            <pc:docMk/>
            <pc:sldMk cId="0" sldId="261"/>
            <ac:spMk id="309" creationId="{00000000-0000-0000-0000-000000000000}"/>
          </ac:spMkLst>
        </pc:spChg>
        <pc:spChg chg="del">
          <ac:chgData name="Nguyen Quynh Anh" userId="e994623f0e761c09" providerId="LiveId" clId="{967C5793-852C-40FE-8150-DBC3B8A44E69}" dt="2024-04-23T03:01:32.154" v="3128" actId="478"/>
          <ac:spMkLst>
            <pc:docMk/>
            <pc:sldMk cId="0" sldId="261"/>
            <ac:spMk id="310" creationId="{00000000-0000-0000-0000-000000000000}"/>
          </ac:spMkLst>
        </pc:spChg>
        <pc:spChg chg="del">
          <ac:chgData name="Nguyen Quynh Anh" userId="e994623f0e761c09" providerId="LiveId" clId="{967C5793-852C-40FE-8150-DBC3B8A44E69}" dt="2024-04-23T03:01:32.154" v="3128" actId="478"/>
          <ac:spMkLst>
            <pc:docMk/>
            <pc:sldMk cId="0" sldId="261"/>
            <ac:spMk id="311" creationId="{00000000-0000-0000-0000-000000000000}"/>
          </ac:spMkLst>
        </pc:spChg>
        <pc:spChg chg="del">
          <ac:chgData name="Nguyen Quynh Anh" userId="e994623f0e761c09" providerId="LiveId" clId="{967C5793-852C-40FE-8150-DBC3B8A44E69}" dt="2024-04-23T03:01:32.154" v="3128" actId="478"/>
          <ac:spMkLst>
            <pc:docMk/>
            <pc:sldMk cId="0" sldId="261"/>
            <ac:spMk id="312" creationId="{00000000-0000-0000-0000-000000000000}"/>
          </ac:spMkLst>
        </pc:spChg>
        <pc:spChg chg="del">
          <ac:chgData name="Nguyen Quynh Anh" userId="e994623f0e761c09" providerId="LiveId" clId="{967C5793-852C-40FE-8150-DBC3B8A44E69}" dt="2024-04-23T03:01:32.154" v="3128" actId="478"/>
          <ac:spMkLst>
            <pc:docMk/>
            <pc:sldMk cId="0" sldId="261"/>
            <ac:spMk id="313" creationId="{00000000-0000-0000-0000-000000000000}"/>
          </ac:spMkLst>
        </pc:spChg>
        <pc:graphicFrameChg chg="add mod modGraphic">
          <ac:chgData name="Nguyen Quynh Anh" userId="e994623f0e761c09" providerId="LiveId" clId="{967C5793-852C-40FE-8150-DBC3B8A44E69}" dt="2024-04-23T03:04:04.748" v="3571" actId="404"/>
          <ac:graphicFrameMkLst>
            <pc:docMk/>
            <pc:sldMk cId="0" sldId="261"/>
            <ac:graphicFrameMk id="9" creationId="{1CE8480D-5621-84C3-E16A-9D22479A91BB}"/>
          </ac:graphicFrameMkLst>
        </pc:graphicFrameChg>
        <pc:graphicFrameChg chg="add mod modGraphic">
          <ac:chgData name="Nguyen Quynh Anh" userId="e994623f0e761c09" providerId="LiveId" clId="{967C5793-852C-40FE-8150-DBC3B8A44E69}" dt="2024-04-23T03:04:00.618" v="3570" actId="12"/>
          <ac:graphicFrameMkLst>
            <pc:docMk/>
            <pc:sldMk cId="0" sldId="261"/>
            <ac:graphicFrameMk id="10" creationId="{C49DCBBA-7959-A9B4-EB29-6FFA6AE4284F}"/>
          </ac:graphicFrameMkLst>
        </pc:graphicFrameChg>
      </pc:sldChg>
      <pc:sldChg chg="addSp delSp modSp mod modTransition">
        <pc:chgData name="Nguyen Quynh Anh" userId="e994623f0e761c09" providerId="LiveId" clId="{967C5793-852C-40FE-8150-DBC3B8A44E69}" dt="2024-04-23T03:56:13.243" v="5299" actId="1076"/>
        <pc:sldMkLst>
          <pc:docMk/>
          <pc:sldMk cId="0" sldId="262"/>
        </pc:sldMkLst>
        <pc:spChg chg="add del mod">
          <ac:chgData name="Nguyen Quynh Anh" userId="e994623f0e761c09" providerId="LiveId" clId="{967C5793-852C-40FE-8150-DBC3B8A44E69}" dt="2024-04-23T03:55:36.307" v="5289" actId="478"/>
          <ac:spMkLst>
            <pc:docMk/>
            <pc:sldMk cId="0" sldId="262"/>
            <ac:spMk id="3" creationId="{F55F4F9F-77E4-326D-4AB9-5DD3E37BDC3F}"/>
          </ac:spMkLst>
        </pc:spChg>
        <pc:spChg chg="del">
          <ac:chgData name="Nguyen Quynh Anh" userId="e994623f0e761c09" providerId="LiveId" clId="{967C5793-852C-40FE-8150-DBC3B8A44E69}" dt="2024-04-23T03:55:35.041" v="5288" actId="478"/>
          <ac:spMkLst>
            <pc:docMk/>
            <pc:sldMk cId="0" sldId="262"/>
            <ac:spMk id="318" creationId="{00000000-0000-0000-0000-000000000000}"/>
          </ac:spMkLst>
        </pc:spChg>
        <pc:spChg chg="mod">
          <ac:chgData name="Nguyen Quynh Anh" userId="e994623f0e761c09" providerId="LiveId" clId="{967C5793-852C-40FE-8150-DBC3B8A44E69}" dt="2024-04-23T03:55:58.689" v="5294" actId="1076"/>
          <ac:spMkLst>
            <pc:docMk/>
            <pc:sldMk cId="0" sldId="262"/>
            <ac:spMk id="320" creationId="{00000000-0000-0000-0000-000000000000}"/>
          </ac:spMkLst>
        </pc:spChg>
        <pc:spChg chg="mod">
          <ac:chgData name="Nguyen Quynh Anh" userId="e994623f0e761c09" providerId="LiveId" clId="{967C5793-852C-40FE-8150-DBC3B8A44E69}" dt="2024-04-23T03:55:55.604" v="5293" actId="1076"/>
          <ac:spMkLst>
            <pc:docMk/>
            <pc:sldMk cId="0" sldId="262"/>
            <ac:spMk id="321" creationId="{00000000-0000-0000-0000-000000000000}"/>
          </ac:spMkLst>
        </pc:spChg>
        <pc:spChg chg="del">
          <ac:chgData name="Nguyen Quynh Anh" userId="e994623f0e761c09" providerId="LiveId" clId="{967C5793-852C-40FE-8150-DBC3B8A44E69}" dt="2024-04-23T03:55:35.041" v="5288" actId="478"/>
          <ac:spMkLst>
            <pc:docMk/>
            <pc:sldMk cId="0" sldId="262"/>
            <ac:spMk id="322" creationId="{00000000-0000-0000-0000-000000000000}"/>
          </ac:spMkLst>
        </pc:spChg>
        <pc:spChg chg="del">
          <ac:chgData name="Nguyen Quynh Anh" userId="e994623f0e761c09" providerId="LiveId" clId="{967C5793-852C-40FE-8150-DBC3B8A44E69}" dt="2024-04-23T03:55:35.041" v="5288" actId="478"/>
          <ac:spMkLst>
            <pc:docMk/>
            <pc:sldMk cId="0" sldId="262"/>
            <ac:spMk id="323" creationId="{00000000-0000-0000-0000-000000000000}"/>
          </ac:spMkLst>
        </pc:spChg>
        <pc:spChg chg="del">
          <ac:chgData name="Nguyen Quynh Anh" userId="e994623f0e761c09" providerId="LiveId" clId="{967C5793-852C-40FE-8150-DBC3B8A44E69}" dt="2024-04-23T03:55:35.041" v="5288" actId="478"/>
          <ac:spMkLst>
            <pc:docMk/>
            <pc:sldMk cId="0" sldId="262"/>
            <ac:spMk id="324" creationId="{00000000-0000-0000-0000-000000000000}"/>
          </ac:spMkLst>
        </pc:spChg>
        <pc:picChg chg="add mod">
          <ac:chgData name="Nguyen Quynh Anh" userId="e994623f0e761c09" providerId="LiveId" clId="{967C5793-852C-40FE-8150-DBC3B8A44E69}" dt="2024-04-23T03:56:13.243" v="5299" actId="1076"/>
          <ac:picMkLst>
            <pc:docMk/>
            <pc:sldMk cId="0" sldId="262"/>
            <ac:picMk id="5" creationId="{88250712-283D-626E-85D5-F60D1D548D90}"/>
          </ac:picMkLst>
        </pc:picChg>
        <pc:picChg chg="add mod">
          <ac:chgData name="Nguyen Quynh Anh" userId="e994623f0e761c09" providerId="LiveId" clId="{967C5793-852C-40FE-8150-DBC3B8A44E69}" dt="2024-04-23T03:56:13.243" v="5299" actId="1076"/>
          <ac:picMkLst>
            <pc:docMk/>
            <pc:sldMk cId="0" sldId="262"/>
            <ac:picMk id="7" creationId="{69ACBF33-8DF0-3EC6-AE1F-9C9905C359CD}"/>
          </ac:picMkLst>
        </pc:picChg>
        <pc:picChg chg="del mod">
          <ac:chgData name="Nguyen Quynh Anh" userId="e994623f0e761c09" providerId="LiveId" clId="{967C5793-852C-40FE-8150-DBC3B8A44E69}" dt="2024-04-23T03:55:35.041" v="5288" actId="478"/>
          <ac:picMkLst>
            <pc:docMk/>
            <pc:sldMk cId="0" sldId="262"/>
            <ac:picMk id="319" creationId="{00000000-0000-0000-0000-000000000000}"/>
          </ac:picMkLst>
        </pc:picChg>
      </pc:sldChg>
      <pc:sldChg chg="del modTransition">
        <pc:chgData name="Nguyen Quynh Anh" userId="e994623f0e761c09" providerId="LiveId" clId="{967C5793-852C-40FE-8150-DBC3B8A44E69}" dt="2024-04-23T04:08:56.757" v="6241" actId="47"/>
        <pc:sldMkLst>
          <pc:docMk/>
          <pc:sldMk cId="0" sldId="263"/>
        </pc:sldMkLst>
      </pc:sldChg>
      <pc:sldChg chg="del modTransition">
        <pc:chgData name="Nguyen Quynh Anh" userId="e994623f0e761c09" providerId="LiveId" clId="{967C5793-852C-40FE-8150-DBC3B8A44E69}" dt="2024-04-23T04:08:56.757" v="6241" actId="47"/>
        <pc:sldMkLst>
          <pc:docMk/>
          <pc:sldMk cId="0" sldId="264"/>
        </pc:sldMkLst>
      </pc:sldChg>
      <pc:sldChg chg="del modTransition">
        <pc:chgData name="Nguyen Quynh Anh" userId="e994623f0e761c09" providerId="LiveId" clId="{967C5793-852C-40FE-8150-DBC3B8A44E69}" dt="2024-04-23T04:08:56.757" v="6241" actId="47"/>
        <pc:sldMkLst>
          <pc:docMk/>
          <pc:sldMk cId="0" sldId="265"/>
        </pc:sldMkLst>
      </pc:sldChg>
      <pc:sldChg chg="del modTransition">
        <pc:chgData name="Nguyen Quynh Anh" userId="e994623f0e761c09" providerId="LiveId" clId="{967C5793-852C-40FE-8150-DBC3B8A44E69}" dt="2024-04-23T04:08:56.757" v="6241" actId="47"/>
        <pc:sldMkLst>
          <pc:docMk/>
          <pc:sldMk cId="0" sldId="266"/>
        </pc:sldMkLst>
      </pc:sldChg>
      <pc:sldChg chg="del modTransition">
        <pc:chgData name="Nguyen Quynh Anh" userId="e994623f0e761c09" providerId="LiveId" clId="{967C5793-852C-40FE-8150-DBC3B8A44E69}" dt="2024-04-23T04:08:56.757" v="6241" actId="47"/>
        <pc:sldMkLst>
          <pc:docMk/>
          <pc:sldMk cId="0" sldId="267"/>
        </pc:sldMkLst>
      </pc:sldChg>
      <pc:sldChg chg="del modTransition">
        <pc:chgData name="Nguyen Quynh Anh" userId="e994623f0e761c09" providerId="LiveId" clId="{967C5793-852C-40FE-8150-DBC3B8A44E69}" dt="2024-04-23T04:08:56.757" v="6241" actId="47"/>
        <pc:sldMkLst>
          <pc:docMk/>
          <pc:sldMk cId="0" sldId="268"/>
        </pc:sldMkLst>
      </pc:sldChg>
      <pc:sldChg chg="del modTransition">
        <pc:chgData name="Nguyen Quynh Anh" userId="e994623f0e761c09" providerId="LiveId" clId="{967C5793-852C-40FE-8150-DBC3B8A44E69}" dt="2024-04-23T04:08:56.757" v="6241" actId="47"/>
        <pc:sldMkLst>
          <pc:docMk/>
          <pc:sldMk cId="0" sldId="269"/>
        </pc:sldMkLst>
      </pc:sldChg>
      <pc:sldChg chg="del modTransition">
        <pc:chgData name="Nguyen Quynh Anh" userId="e994623f0e761c09" providerId="LiveId" clId="{967C5793-852C-40FE-8150-DBC3B8A44E69}" dt="2024-04-23T04:08:56.757" v="6241" actId="47"/>
        <pc:sldMkLst>
          <pc:docMk/>
          <pc:sldMk cId="0" sldId="270"/>
        </pc:sldMkLst>
      </pc:sldChg>
      <pc:sldChg chg="del modTransition">
        <pc:chgData name="Nguyen Quynh Anh" userId="e994623f0e761c09" providerId="LiveId" clId="{967C5793-852C-40FE-8150-DBC3B8A44E69}" dt="2024-04-23T04:08:59.840" v="6242" actId="47"/>
        <pc:sldMkLst>
          <pc:docMk/>
          <pc:sldMk cId="0" sldId="271"/>
        </pc:sldMkLst>
      </pc:sldChg>
      <pc:sldChg chg="del modTransition">
        <pc:chgData name="Nguyen Quynh Anh" userId="e994623f0e761c09" providerId="LiveId" clId="{967C5793-852C-40FE-8150-DBC3B8A44E69}" dt="2024-04-23T04:08:59.840" v="6242" actId="47"/>
        <pc:sldMkLst>
          <pc:docMk/>
          <pc:sldMk cId="0" sldId="272"/>
        </pc:sldMkLst>
      </pc:sldChg>
      <pc:sldChg chg="del modTransition">
        <pc:chgData name="Nguyen Quynh Anh" userId="e994623f0e761c09" providerId="LiveId" clId="{967C5793-852C-40FE-8150-DBC3B8A44E69}" dt="2024-04-23T04:08:59.840" v="6242" actId="47"/>
        <pc:sldMkLst>
          <pc:docMk/>
          <pc:sldMk cId="0" sldId="273"/>
        </pc:sldMkLst>
      </pc:sldChg>
      <pc:sldChg chg="del modTransition">
        <pc:chgData name="Nguyen Quynh Anh" userId="e994623f0e761c09" providerId="LiveId" clId="{967C5793-852C-40FE-8150-DBC3B8A44E69}" dt="2024-04-23T04:08:59.840" v="6242" actId="47"/>
        <pc:sldMkLst>
          <pc:docMk/>
          <pc:sldMk cId="0" sldId="274"/>
        </pc:sldMkLst>
      </pc:sldChg>
      <pc:sldChg chg="del modTransition">
        <pc:chgData name="Nguyen Quynh Anh" userId="e994623f0e761c09" providerId="LiveId" clId="{967C5793-852C-40FE-8150-DBC3B8A44E69}" dt="2024-04-23T04:08:59.840" v="6242" actId="47"/>
        <pc:sldMkLst>
          <pc:docMk/>
          <pc:sldMk cId="0" sldId="275"/>
        </pc:sldMkLst>
      </pc:sldChg>
      <pc:sldChg chg="del modTransition">
        <pc:chgData name="Nguyen Quynh Anh" userId="e994623f0e761c09" providerId="LiveId" clId="{967C5793-852C-40FE-8150-DBC3B8A44E69}" dt="2024-04-23T04:08:59.840" v="6242" actId="47"/>
        <pc:sldMkLst>
          <pc:docMk/>
          <pc:sldMk cId="0" sldId="276"/>
        </pc:sldMkLst>
      </pc:sldChg>
      <pc:sldChg chg="del modTransition">
        <pc:chgData name="Nguyen Quynh Anh" userId="e994623f0e761c09" providerId="LiveId" clId="{967C5793-852C-40FE-8150-DBC3B8A44E69}" dt="2024-04-23T04:08:59.840" v="6242" actId="47"/>
        <pc:sldMkLst>
          <pc:docMk/>
          <pc:sldMk cId="0" sldId="277"/>
        </pc:sldMkLst>
      </pc:sldChg>
      <pc:sldChg chg="del modTransition">
        <pc:chgData name="Nguyen Quynh Anh" userId="e994623f0e761c09" providerId="LiveId" clId="{967C5793-852C-40FE-8150-DBC3B8A44E69}" dt="2024-04-23T04:08:59.840" v="6242" actId="47"/>
        <pc:sldMkLst>
          <pc:docMk/>
          <pc:sldMk cId="0" sldId="278"/>
        </pc:sldMkLst>
      </pc:sldChg>
      <pc:sldChg chg="del modTransition">
        <pc:chgData name="Nguyen Quynh Anh" userId="e994623f0e761c09" providerId="LiveId" clId="{967C5793-852C-40FE-8150-DBC3B8A44E69}" dt="2024-04-23T04:09:04.207" v="6243" actId="47"/>
        <pc:sldMkLst>
          <pc:docMk/>
          <pc:sldMk cId="0" sldId="279"/>
        </pc:sldMkLst>
      </pc:sldChg>
      <pc:sldChg chg="del modTransition">
        <pc:chgData name="Nguyen Quynh Anh" userId="e994623f0e761c09" providerId="LiveId" clId="{967C5793-852C-40FE-8150-DBC3B8A44E69}" dt="2024-04-23T04:09:04.207" v="6243" actId="47"/>
        <pc:sldMkLst>
          <pc:docMk/>
          <pc:sldMk cId="0" sldId="280"/>
        </pc:sldMkLst>
      </pc:sldChg>
      <pc:sldChg chg="del modTransition">
        <pc:chgData name="Nguyen Quynh Anh" userId="e994623f0e761c09" providerId="LiveId" clId="{967C5793-852C-40FE-8150-DBC3B8A44E69}" dt="2024-04-23T04:09:04.207" v="6243" actId="47"/>
        <pc:sldMkLst>
          <pc:docMk/>
          <pc:sldMk cId="0" sldId="281"/>
        </pc:sldMkLst>
      </pc:sldChg>
      <pc:sldChg chg="del modTransition">
        <pc:chgData name="Nguyen Quynh Anh" userId="e994623f0e761c09" providerId="LiveId" clId="{967C5793-852C-40FE-8150-DBC3B8A44E69}" dt="2024-04-23T04:09:04.207" v="6243" actId="47"/>
        <pc:sldMkLst>
          <pc:docMk/>
          <pc:sldMk cId="0" sldId="282"/>
        </pc:sldMkLst>
      </pc:sldChg>
      <pc:sldChg chg="del modTransition">
        <pc:chgData name="Nguyen Quynh Anh" userId="e994623f0e761c09" providerId="LiveId" clId="{967C5793-852C-40FE-8150-DBC3B8A44E69}" dt="2024-04-23T04:09:04.207" v="6243" actId="47"/>
        <pc:sldMkLst>
          <pc:docMk/>
          <pc:sldMk cId="0" sldId="283"/>
        </pc:sldMkLst>
      </pc:sldChg>
      <pc:sldChg chg="del modTransition">
        <pc:chgData name="Nguyen Quynh Anh" userId="e994623f0e761c09" providerId="LiveId" clId="{967C5793-852C-40FE-8150-DBC3B8A44E69}" dt="2024-04-23T04:09:04.207" v="6243" actId="47"/>
        <pc:sldMkLst>
          <pc:docMk/>
          <pc:sldMk cId="0" sldId="284"/>
        </pc:sldMkLst>
      </pc:sldChg>
      <pc:sldChg chg="del modTransition">
        <pc:chgData name="Nguyen Quynh Anh" userId="e994623f0e761c09" providerId="LiveId" clId="{967C5793-852C-40FE-8150-DBC3B8A44E69}" dt="2024-04-23T04:09:04.207" v="6243" actId="47"/>
        <pc:sldMkLst>
          <pc:docMk/>
          <pc:sldMk cId="0" sldId="285"/>
        </pc:sldMkLst>
      </pc:sldChg>
      <pc:sldChg chg="del modTransition">
        <pc:chgData name="Nguyen Quynh Anh" userId="e994623f0e761c09" providerId="LiveId" clId="{967C5793-852C-40FE-8150-DBC3B8A44E69}" dt="2024-04-23T04:09:04.207" v="6243" actId="47"/>
        <pc:sldMkLst>
          <pc:docMk/>
          <pc:sldMk cId="0" sldId="286"/>
        </pc:sldMkLst>
      </pc:sldChg>
      <pc:sldChg chg="del modTransition">
        <pc:chgData name="Nguyen Quynh Anh" userId="e994623f0e761c09" providerId="LiveId" clId="{967C5793-852C-40FE-8150-DBC3B8A44E69}" dt="2024-04-23T04:09:04.207" v="6243" actId="47"/>
        <pc:sldMkLst>
          <pc:docMk/>
          <pc:sldMk cId="0" sldId="287"/>
        </pc:sldMkLst>
      </pc:sldChg>
      <pc:sldChg chg="del modTransition">
        <pc:chgData name="Nguyen Quynh Anh" userId="e994623f0e761c09" providerId="LiveId" clId="{967C5793-852C-40FE-8150-DBC3B8A44E69}" dt="2024-04-23T04:09:04.207" v="6243" actId="47"/>
        <pc:sldMkLst>
          <pc:docMk/>
          <pc:sldMk cId="0" sldId="288"/>
        </pc:sldMkLst>
      </pc:sldChg>
      <pc:sldChg chg="del modTransition">
        <pc:chgData name="Nguyen Quynh Anh" userId="e994623f0e761c09" providerId="LiveId" clId="{967C5793-852C-40FE-8150-DBC3B8A44E69}" dt="2024-04-23T04:09:04.207" v="6243" actId="47"/>
        <pc:sldMkLst>
          <pc:docMk/>
          <pc:sldMk cId="0" sldId="289"/>
        </pc:sldMkLst>
      </pc:sldChg>
      <pc:sldChg chg="del modTransition">
        <pc:chgData name="Nguyen Quynh Anh" userId="e994623f0e761c09" providerId="LiveId" clId="{967C5793-852C-40FE-8150-DBC3B8A44E69}" dt="2024-04-23T04:09:04.207" v="6243" actId="47"/>
        <pc:sldMkLst>
          <pc:docMk/>
          <pc:sldMk cId="0" sldId="290"/>
        </pc:sldMkLst>
      </pc:sldChg>
      <pc:sldChg chg="del modTransition">
        <pc:chgData name="Nguyen Quynh Anh" userId="e994623f0e761c09" providerId="LiveId" clId="{967C5793-852C-40FE-8150-DBC3B8A44E69}" dt="2024-04-23T04:09:04.207" v="6243" actId="47"/>
        <pc:sldMkLst>
          <pc:docMk/>
          <pc:sldMk cId="0" sldId="291"/>
        </pc:sldMkLst>
      </pc:sldChg>
      <pc:sldChg chg="del modTransition">
        <pc:chgData name="Nguyen Quynh Anh" userId="e994623f0e761c09" providerId="LiveId" clId="{967C5793-852C-40FE-8150-DBC3B8A44E69}" dt="2024-04-23T04:09:04.207" v="6243" actId="47"/>
        <pc:sldMkLst>
          <pc:docMk/>
          <pc:sldMk cId="0" sldId="292"/>
        </pc:sldMkLst>
      </pc:sldChg>
      <pc:sldChg chg="del modTransition">
        <pc:chgData name="Nguyen Quynh Anh" userId="e994623f0e761c09" providerId="LiveId" clId="{967C5793-852C-40FE-8150-DBC3B8A44E69}" dt="2024-04-23T04:09:06.379" v="6244" actId="47"/>
        <pc:sldMkLst>
          <pc:docMk/>
          <pc:sldMk cId="0" sldId="293"/>
        </pc:sldMkLst>
      </pc:sldChg>
      <pc:sldChg chg="del modTransition">
        <pc:chgData name="Nguyen Quynh Anh" userId="e994623f0e761c09" providerId="LiveId" clId="{967C5793-852C-40FE-8150-DBC3B8A44E69}" dt="2024-04-23T04:09:06.379" v="6244" actId="47"/>
        <pc:sldMkLst>
          <pc:docMk/>
          <pc:sldMk cId="0" sldId="294"/>
        </pc:sldMkLst>
      </pc:sldChg>
      <pc:sldChg chg="del modTransition">
        <pc:chgData name="Nguyen Quynh Anh" userId="e994623f0e761c09" providerId="LiveId" clId="{967C5793-852C-40FE-8150-DBC3B8A44E69}" dt="2024-04-23T04:07:24.529" v="6167" actId="47"/>
        <pc:sldMkLst>
          <pc:docMk/>
          <pc:sldMk cId="0" sldId="295"/>
        </pc:sldMkLst>
      </pc:sldChg>
      <pc:sldChg chg="del modTransition">
        <pc:chgData name="Nguyen Quynh Anh" userId="e994623f0e761c09" providerId="LiveId" clId="{967C5793-852C-40FE-8150-DBC3B8A44E69}" dt="2024-04-23T04:07:24.529" v="6167" actId="47"/>
        <pc:sldMkLst>
          <pc:docMk/>
          <pc:sldMk cId="0" sldId="296"/>
        </pc:sldMkLst>
      </pc:sldChg>
      <pc:sldChg chg="del modTransition">
        <pc:chgData name="Nguyen Quynh Anh" userId="e994623f0e761c09" providerId="LiveId" clId="{967C5793-852C-40FE-8150-DBC3B8A44E69}" dt="2024-04-23T04:07:24.529" v="6167" actId="47"/>
        <pc:sldMkLst>
          <pc:docMk/>
          <pc:sldMk cId="0" sldId="297"/>
        </pc:sldMkLst>
      </pc:sldChg>
      <pc:sldChg chg="del modTransition">
        <pc:chgData name="Nguyen Quynh Anh" userId="e994623f0e761c09" providerId="LiveId" clId="{967C5793-852C-40FE-8150-DBC3B8A44E69}" dt="2024-04-23T04:07:24.529" v="6167" actId="47"/>
        <pc:sldMkLst>
          <pc:docMk/>
          <pc:sldMk cId="0" sldId="298"/>
        </pc:sldMkLst>
      </pc:sldChg>
      <pc:sldChg chg="del modTransition">
        <pc:chgData name="Nguyen Quynh Anh" userId="e994623f0e761c09" providerId="LiveId" clId="{967C5793-852C-40FE-8150-DBC3B8A44E69}" dt="2024-04-23T04:07:24.529" v="6167" actId="47"/>
        <pc:sldMkLst>
          <pc:docMk/>
          <pc:sldMk cId="0" sldId="299"/>
        </pc:sldMkLst>
      </pc:sldChg>
      <pc:sldChg chg="del modTransition">
        <pc:chgData name="Nguyen Quynh Anh" userId="e994623f0e761c09" providerId="LiveId" clId="{967C5793-852C-40FE-8150-DBC3B8A44E69}" dt="2024-04-23T04:07:24.529" v="6167" actId="47"/>
        <pc:sldMkLst>
          <pc:docMk/>
          <pc:sldMk cId="0" sldId="300"/>
        </pc:sldMkLst>
      </pc:sldChg>
      <pc:sldChg chg="del modTransition">
        <pc:chgData name="Nguyen Quynh Anh" userId="e994623f0e761c09" providerId="LiveId" clId="{967C5793-852C-40FE-8150-DBC3B8A44E69}" dt="2024-04-23T04:07:24.529" v="6167" actId="47"/>
        <pc:sldMkLst>
          <pc:docMk/>
          <pc:sldMk cId="0" sldId="301"/>
        </pc:sldMkLst>
      </pc:sldChg>
      <pc:sldChg chg="del modTransition">
        <pc:chgData name="Nguyen Quynh Anh" userId="e994623f0e761c09" providerId="LiveId" clId="{967C5793-852C-40FE-8150-DBC3B8A44E69}" dt="2024-04-23T04:07:24.529" v="6167" actId="47"/>
        <pc:sldMkLst>
          <pc:docMk/>
          <pc:sldMk cId="0" sldId="302"/>
        </pc:sldMkLst>
      </pc:sldChg>
      <pc:sldChg chg="del modTransition">
        <pc:chgData name="Nguyen Quynh Anh" userId="e994623f0e761c09" providerId="LiveId" clId="{967C5793-852C-40FE-8150-DBC3B8A44E69}" dt="2024-04-23T04:07:24.529" v="6167" actId="47"/>
        <pc:sldMkLst>
          <pc:docMk/>
          <pc:sldMk cId="0" sldId="303"/>
        </pc:sldMkLst>
      </pc:sldChg>
      <pc:sldChg chg="del modTransition">
        <pc:chgData name="Nguyen Quynh Anh" userId="e994623f0e761c09" providerId="LiveId" clId="{967C5793-852C-40FE-8150-DBC3B8A44E69}" dt="2024-04-23T04:07:24.529" v="6167" actId="47"/>
        <pc:sldMkLst>
          <pc:docMk/>
          <pc:sldMk cId="0" sldId="304"/>
        </pc:sldMkLst>
      </pc:sldChg>
      <pc:sldChg chg="del modTransition">
        <pc:chgData name="Nguyen Quynh Anh" userId="e994623f0e761c09" providerId="LiveId" clId="{967C5793-852C-40FE-8150-DBC3B8A44E69}" dt="2024-04-23T04:07:24.529" v="6167" actId="47"/>
        <pc:sldMkLst>
          <pc:docMk/>
          <pc:sldMk cId="0" sldId="305"/>
        </pc:sldMkLst>
      </pc:sldChg>
      <pc:sldChg chg="del modTransition">
        <pc:chgData name="Nguyen Quynh Anh" userId="e994623f0e761c09" providerId="LiveId" clId="{967C5793-852C-40FE-8150-DBC3B8A44E69}" dt="2024-04-23T04:07:24.529" v="6167" actId="47"/>
        <pc:sldMkLst>
          <pc:docMk/>
          <pc:sldMk cId="0" sldId="306"/>
        </pc:sldMkLst>
      </pc:sldChg>
      <pc:sldChg chg="del modTransition">
        <pc:chgData name="Nguyen Quynh Anh" userId="e994623f0e761c09" providerId="LiveId" clId="{967C5793-852C-40FE-8150-DBC3B8A44E69}" dt="2024-04-23T04:07:24.529" v="6167" actId="47"/>
        <pc:sldMkLst>
          <pc:docMk/>
          <pc:sldMk cId="0" sldId="307"/>
        </pc:sldMkLst>
      </pc:sldChg>
      <pc:sldChg chg="del modTransition">
        <pc:chgData name="Nguyen Quynh Anh" userId="e994623f0e761c09" providerId="LiveId" clId="{967C5793-852C-40FE-8150-DBC3B8A44E69}" dt="2024-04-23T04:07:24.529" v="6167" actId="47"/>
        <pc:sldMkLst>
          <pc:docMk/>
          <pc:sldMk cId="0" sldId="308"/>
        </pc:sldMkLst>
      </pc:sldChg>
      <pc:sldChg chg="del modTransition">
        <pc:chgData name="Nguyen Quynh Anh" userId="e994623f0e761c09" providerId="LiveId" clId="{967C5793-852C-40FE-8150-DBC3B8A44E69}" dt="2024-04-23T04:07:24.529" v="6167" actId="47"/>
        <pc:sldMkLst>
          <pc:docMk/>
          <pc:sldMk cId="0" sldId="309"/>
        </pc:sldMkLst>
      </pc:sldChg>
      <pc:sldChg chg="del modTransition">
        <pc:chgData name="Nguyen Quynh Anh" userId="e994623f0e761c09" providerId="LiveId" clId="{967C5793-852C-40FE-8150-DBC3B8A44E69}" dt="2024-04-23T04:07:24.529" v="6167" actId="47"/>
        <pc:sldMkLst>
          <pc:docMk/>
          <pc:sldMk cId="0" sldId="310"/>
        </pc:sldMkLst>
      </pc:sldChg>
      <pc:sldChg chg="addSp delSp modSp add mod modTransition delAnim">
        <pc:chgData name="Nguyen Quynh Anh" userId="e994623f0e761c09" providerId="LiveId" clId="{967C5793-852C-40FE-8150-DBC3B8A44E69}" dt="2024-04-23T03:53:41.105" v="5105"/>
        <pc:sldMkLst>
          <pc:docMk/>
          <pc:sldMk cId="1903449709" sldId="311"/>
        </pc:sldMkLst>
        <pc:spChg chg="add mod">
          <ac:chgData name="Nguyen Quynh Anh" userId="e994623f0e761c09" providerId="LiveId" clId="{967C5793-852C-40FE-8150-DBC3B8A44E69}" dt="2024-04-23T02:04:06.543" v="347" actId="1076"/>
          <ac:spMkLst>
            <pc:docMk/>
            <pc:sldMk cId="1903449709" sldId="311"/>
            <ac:spMk id="3" creationId="{71CD2513-2DB3-DD2A-B284-2070B9456D92}"/>
          </ac:spMkLst>
        </pc:spChg>
        <pc:spChg chg="del">
          <ac:chgData name="Nguyen Quynh Anh" userId="e994623f0e761c09" providerId="LiveId" clId="{967C5793-852C-40FE-8150-DBC3B8A44E69}" dt="2024-04-23T02:02:26.559" v="329" actId="478"/>
          <ac:spMkLst>
            <pc:docMk/>
            <pc:sldMk cId="1903449709" sldId="311"/>
            <ac:spMk id="10" creationId="{3788D630-9749-0B7F-983C-A230136F3743}"/>
          </ac:spMkLst>
        </pc:spChg>
        <pc:picChg chg="mod">
          <ac:chgData name="Nguyen Quynh Anh" userId="e994623f0e761c09" providerId="LiveId" clId="{967C5793-852C-40FE-8150-DBC3B8A44E69}" dt="2024-04-23T02:02:29.219" v="330" actId="1076"/>
          <ac:picMkLst>
            <pc:docMk/>
            <pc:sldMk cId="1903449709" sldId="311"/>
            <ac:picMk id="1026" creationId="{97280058-E65E-EF1F-006A-47F32B4FA859}"/>
          </ac:picMkLst>
        </pc:picChg>
      </pc:sldChg>
      <pc:sldChg chg="addSp delSp modSp add mod modTransition modAnim">
        <pc:chgData name="Nguyen Quynh Anh" userId="e994623f0e761c09" providerId="LiveId" clId="{967C5793-852C-40FE-8150-DBC3B8A44E69}" dt="2024-04-23T03:53:25.244" v="5103"/>
        <pc:sldMkLst>
          <pc:docMk/>
          <pc:sldMk cId="1658477772" sldId="312"/>
        </pc:sldMkLst>
        <pc:spChg chg="add mod">
          <ac:chgData name="Nguyen Quynh Anh" userId="e994623f0e761c09" providerId="LiveId" clId="{967C5793-852C-40FE-8150-DBC3B8A44E69}" dt="2024-04-23T02:07:02.722" v="766" actId="20577"/>
          <ac:spMkLst>
            <pc:docMk/>
            <pc:sldMk cId="1658477772" sldId="312"/>
            <ac:spMk id="2" creationId="{469579A7-1D3C-EF22-FD6B-82E7D7A70EE1}"/>
          </ac:spMkLst>
        </pc:spChg>
        <pc:spChg chg="del mod">
          <ac:chgData name="Nguyen Quynh Anh" userId="e994623f0e761c09" providerId="LiveId" clId="{967C5793-852C-40FE-8150-DBC3B8A44E69}" dt="2024-04-23T02:06:29.918" v="731" actId="478"/>
          <ac:spMkLst>
            <pc:docMk/>
            <pc:sldMk cId="1658477772" sldId="312"/>
            <ac:spMk id="3" creationId="{71CD2513-2DB3-DD2A-B284-2070B9456D92}"/>
          </ac:spMkLst>
        </pc:spChg>
        <pc:spChg chg="add mod">
          <ac:chgData name="Nguyen Quynh Anh" userId="e994623f0e761c09" providerId="LiveId" clId="{967C5793-852C-40FE-8150-DBC3B8A44E69}" dt="2024-04-23T02:06:40.078" v="737" actId="1076"/>
          <ac:spMkLst>
            <pc:docMk/>
            <pc:sldMk cId="1658477772" sldId="312"/>
            <ac:spMk id="4" creationId="{0D994C3F-6603-AACE-B841-3B3DC611262C}"/>
          </ac:spMkLst>
        </pc:spChg>
      </pc:sldChg>
      <pc:sldChg chg="addSp delSp modSp add mod modTransition modAnim">
        <pc:chgData name="Nguyen Quynh Anh" userId="e994623f0e761c09" providerId="LiveId" clId="{967C5793-852C-40FE-8150-DBC3B8A44E69}" dt="2024-04-23T03:53:25.244" v="5103"/>
        <pc:sldMkLst>
          <pc:docMk/>
          <pc:sldMk cId="738564518" sldId="313"/>
        </pc:sldMkLst>
        <pc:spChg chg="del">
          <ac:chgData name="Nguyen Quynh Anh" userId="e994623f0e761c09" providerId="LiveId" clId="{967C5793-852C-40FE-8150-DBC3B8A44E69}" dt="2024-04-23T02:07:46.641" v="768" actId="478"/>
          <ac:spMkLst>
            <pc:docMk/>
            <pc:sldMk cId="738564518" sldId="313"/>
            <ac:spMk id="2" creationId="{469579A7-1D3C-EF22-FD6B-82E7D7A70EE1}"/>
          </ac:spMkLst>
        </pc:spChg>
        <pc:spChg chg="del">
          <ac:chgData name="Nguyen Quynh Anh" userId="e994623f0e761c09" providerId="LiveId" clId="{967C5793-852C-40FE-8150-DBC3B8A44E69}" dt="2024-04-23T02:07:46.641" v="768" actId="478"/>
          <ac:spMkLst>
            <pc:docMk/>
            <pc:sldMk cId="738564518" sldId="313"/>
            <ac:spMk id="4" creationId="{0D994C3F-6603-AACE-B841-3B3DC611262C}"/>
          </ac:spMkLst>
        </pc:spChg>
        <pc:spChg chg="add mod">
          <ac:chgData name="Nguyen Quynh Anh" userId="e994623f0e761c09" providerId="LiveId" clId="{967C5793-852C-40FE-8150-DBC3B8A44E69}" dt="2024-04-23T02:09:04.258" v="796" actId="1076"/>
          <ac:spMkLst>
            <pc:docMk/>
            <pc:sldMk cId="738564518" sldId="313"/>
            <ac:spMk id="5" creationId="{D8729FC5-B5D4-3CB2-015E-C39A3EECE5E8}"/>
          </ac:spMkLst>
        </pc:spChg>
        <pc:picChg chg="add mod">
          <ac:chgData name="Nguyen Quynh Anh" userId="e994623f0e761c09" providerId="LiveId" clId="{967C5793-852C-40FE-8150-DBC3B8A44E69}" dt="2024-04-23T02:09:06.152" v="797" actId="1076"/>
          <ac:picMkLst>
            <pc:docMk/>
            <pc:sldMk cId="738564518" sldId="313"/>
            <ac:picMk id="6" creationId="{0F141F71-DA98-706F-5B17-6914189590EB}"/>
          </ac:picMkLst>
        </pc:picChg>
        <pc:picChg chg="del">
          <ac:chgData name="Nguyen Quynh Anh" userId="e994623f0e761c09" providerId="LiveId" clId="{967C5793-852C-40FE-8150-DBC3B8A44E69}" dt="2024-04-23T02:07:46.641" v="768" actId="478"/>
          <ac:picMkLst>
            <pc:docMk/>
            <pc:sldMk cId="738564518" sldId="313"/>
            <ac:picMk id="1026" creationId="{97280058-E65E-EF1F-006A-47F32B4FA859}"/>
          </ac:picMkLst>
        </pc:picChg>
      </pc:sldChg>
      <pc:sldChg chg="addSp delSp modSp new mod modTransition modAnim">
        <pc:chgData name="Nguyen Quynh Anh" userId="e994623f0e761c09" providerId="LiveId" clId="{967C5793-852C-40FE-8150-DBC3B8A44E69}" dt="2024-04-23T03:53:25.244" v="5103"/>
        <pc:sldMkLst>
          <pc:docMk/>
          <pc:sldMk cId="3449006320" sldId="314"/>
        </pc:sldMkLst>
        <pc:spChg chg="del">
          <ac:chgData name="Nguyen Quynh Anh" userId="e994623f0e761c09" providerId="LiveId" clId="{967C5793-852C-40FE-8150-DBC3B8A44E69}" dt="2024-04-23T02:09:35.457" v="800" actId="478"/>
          <ac:spMkLst>
            <pc:docMk/>
            <pc:sldMk cId="3449006320" sldId="314"/>
            <ac:spMk id="2" creationId="{D3F6CF9B-8CD6-C87D-DF00-6634CED784BD}"/>
          </ac:spMkLst>
        </pc:spChg>
        <pc:spChg chg="del">
          <ac:chgData name="Nguyen Quynh Anh" userId="e994623f0e761c09" providerId="LiveId" clId="{967C5793-852C-40FE-8150-DBC3B8A44E69}" dt="2024-04-23T02:09:35.457" v="800" actId="478"/>
          <ac:spMkLst>
            <pc:docMk/>
            <pc:sldMk cId="3449006320" sldId="314"/>
            <ac:spMk id="3" creationId="{55455697-8618-CB57-900E-7EB40EF13FCC}"/>
          </ac:spMkLst>
        </pc:spChg>
        <pc:spChg chg="del">
          <ac:chgData name="Nguyen Quynh Anh" userId="e994623f0e761c09" providerId="LiveId" clId="{967C5793-852C-40FE-8150-DBC3B8A44E69}" dt="2024-04-23T02:09:35.457" v="800" actId="478"/>
          <ac:spMkLst>
            <pc:docMk/>
            <pc:sldMk cId="3449006320" sldId="314"/>
            <ac:spMk id="4" creationId="{BA268BDB-9BA2-48A4-3A6C-FC97679C3E0D}"/>
          </ac:spMkLst>
        </pc:spChg>
        <pc:spChg chg="add mod">
          <ac:chgData name="Nguyen Quynh Anh" userId="e994623f0e761c09" providerId="LiveId" clId="{967C5793-852C-40FE-8150-DBC3B8A44E69}" dt="2024-04-23T02:09:49.787" v="846" actId="404"/>
          <ac:spMkLst>
            <pc:docMk/>
            <pc:sldMk cId="3449006320" sldId="314"/>
            <ac:spMk id="5" creationId="{4BDEE0B8-BEDF-8F11-8EC0-000F01330162}"/>
          </ac:spMkLst>
        </pc:spChg>
        <pc:spChg chg="add mod">
          <ac:chgData name="Nguyen Quynh Anh" userId="e994623f0e761c09" providerId="LiveId" clId="{967C5793-852C-40FE-8150-DBC3B8A44E69}" dt="2024-04-23T02:12:27.806" v="875" actId="403"/>
          <ac:spMkLst>
            <pc:docMk/>
            <pc:sldMk cId="3449006320" sldId="314"/>
            <ac:spMk id="7" creationId="{3C7616F4-6AA6-0918-AB2D-D2920543316A}"/>
          </ac:spMkLst>
        </pc:spChg>
        <pc:spChg chg="add mod">
          <ac:chgData name="Nguyen Quynh Anh" userId="e994623f0e761c09" providerId="LiveId" clId="{967C5793-852C-40FE-8150-DBC3B8A44E69}" dt="2024-04-23T02:12:36.511" v="894" actId="14100"/>
          <ac:spMkLst>
            <pc:docMk/>
            <pc:sldMk cId="3449006320" sldId="314"/>
            <ac:spMk id="8" creationId="{552DD2FB-40D2-9E3A-3401-BE91EBE6B37D}"/>
          </ac:spMkLst>
        </pc:spChg>
        <pc:picChg chg="add mod">
          <ac:chgData name="Nguyen Quynh Anh" userId="e994623f0e761c09" providerId="LiveId" clId="{967C5793-852C-40FE-8150-DBC3B8A44E69}" dt="2024-04-23T02:13:06.247" v="900" actId="1076"/>
          <ac:picMkLst>
            <pc:docMk/>
            <pc:sldMk cId="3449006320" sldId="314"/>
            <ac:picMk id="9" creationId="{2C7D00DE-0AC4-F161-0056-A6741E15BDD2}"/>
          </ac:picMkLst>
        </pc:picChg>
        <pc:picChg chg="add mod">
          <ac:chgData name="Nguyen Quynh Anh" userId="e994623f0e761c09" providerId="LiveId" clId="{967C5793-852C-40FE-8150-DBC3B8A44E69}" dt="2024-04-23T02:12:37.886" v="895" actId="1076"/>
          <ac:picMkLst>
            <pc:docMk/>
            <pc:sldMk cId="3449006320" sldId="314"/>
            <ac:picMk id="2050" creationId="{12BF7317-9A75-F91A-398E-B19F699F1E2D}"/>
          </ac:picMkLst>
        </pc:picChg>
      </pc:sldChg>
      <pc:sldChg chg="addSp delSp modSp add mod modTransition modNotes">
        <pc:chgData name="Nguyen Quynh Anh" userId="e994623f0e761c09" providerId="LiveId" clId="{967C5793-852C-40FE-8150-DBC3B8A44E69}" dt="2024-04-23T03:53:25.244" v="5103"/>
        <pc:sldMkLst>
          <pc:docMk/>
          <pc:sldMk cId="3208685661" sldId="315"/>
        </pc:sldMkLst>
        <pc:spChg chg="mod">
          <ac:chgData name="Nguyen Quynh Anh" userId="e994623f0e761c09" providerId="LiveId" clId="{967C5793-852C-40FE-8150-DBC3B8A44E69}" dt="2024-04-23T02:14:01.938" v="908" actId="1076"/>
          <ac:spMkLst>
            <pc:docMk/>
            <pc:sldMk cId="3208685661" sldId="315"/>
            <ac:spMk id="7" creationId="{3C7616F4-6AA6-0918-AB2D-D2920543316A}"/>
          </ac:spMkLst>
        </pc:spChg>
        <pc:spChg chg="mod">
          <ac:chgData name="Nguyen Quynh Anh" userId="e994623f0e761c09" providerId="LiveId" clId="{967C5793-852C-40FE-8150-DBC3B8A44E69}" dt="2024-04-23T02:13:58.930" v="907" actId="403"/>
          <ac:spMkLst>
            <pc:docMk/>
            <pc:sldMk cId="3208685661" sldId="315"/>
            <ac:spMk id="8" creationId="{552DD2FB-40D2-9E3A-3401-BE91EBE6B37D}"/>
          </ac:spMkLst>
        </pc:spChg>
        <pc:picChg chg="add mod">
          <ac:chgData name="Nguyen Quynh Anh" userId="e994623f0e761c09" providerId="LiveId" clId="{967C5793-852C-40FE-8150-DBC3B8A44E69}" dt="2024-04-23T02:15:53.471" v="927" actId="1076"/>
          <ac:picMkLst>
            <pc:docMk/>
            <pc:sldMk cId="3208685661" sldId="315"/>
            <ac:picMk id="2" creationId="{2F17A2FE-E959-552C-9F3A-81A3901E3F8D}"/>
          </ac:picMkLst>
        </pc:picChg>
        <pc:picChg chg="del mod">
          <ac:chgData name="Nguyen Quynh Anh" userId="e994623f0e761c09" providerId="LiveId" clId="{967C5793-852C-40FE-8150-DBC3B8A44E69}" dt="2024-04-23T02:15:52.168" v="926" actId="21"/>
          <ac:picMkLst>
            <pc:docMk/>
            <pc:sldMk cId="3208685661" sldId="315"/>
            <ac:picMk id="9" creationId="{2C7D00DE-0AC4-F161-0056-A6741E15BDD2}"/>
          </ac:picMkLst>
        </pc:picChg>
        <pc:picChg chg="mod">
          <ac:chgData name="Nguyen Quynh Anh" userId="e994623f0e761c09" providerId="LiveId" clId="{967C5793-852C-40FE-8150-DBC3B8A44E69}" dt="2024-04-23T02:14:15.920" v="909" actId="14826"/>
          <ac:picMkLst>
            <pc:docMk/>
            <pc:sldMk cId="3208685661" sldId="315"/>
            <ac:picMk id="2050" creationId="{12BF7317-9A75-F91A-398E-B19F699F1E2D}"/>
          </ac:picMkLst>
        </pc:picChg>
      </pc:sldChg>
      <pc:sldChg chg="addSp delSp modSp add mod modTransition">
        <pc:chgData name="Nguyen Quynh Anh" userId="e994623f0e761c09" providerId="LiveId" clId="{967C5793-852C-40FE-8150-DBC3B8A44E69}" dt="2024-04-23T03:53:25.244" v="5103"/>
        <pc:sldMkLst>
          <pc:docMk/>
          <pc:sldMk cId="620274469" sldId="316"/>
        </pc:sldMkLst>
        <pc:spChg chg="mod">
          <ac:chgData name="Nguyen Quynh Anh" userId="e994623f0e761c09" providerId="LiveId" clId="{967C5793-852C-40FE-8150-DBC3B8A44E69}" dt="2024-04-23T02:14:51.662" v="915" actId="403"/>
          <ac:spMkLst>
            <pc:docMk/>
            <pc:sldMk cId="620274469" sldId="316"/>
            <ac:spMk id="7" creationId="{3C7616F4-6AA6-0918-AB2D-D2920543316A}"/>
          </ac:spMkLst>
        </pc:spChg>
        <pc:spChg chg="mod">
          <ac:chgData name="Nguyen Quynh Anh" userId="e994623f0e761c09" providerId="LiveId" clId="{967C5793-852C-40FE-8150-DBC3B8A44E69}" dt="2024-04-23T02:15:12.760" v="920" actId="207"/>
          <ac:spMkLst>
            <pc:docMk/>
            <pc:sldMk cId="620274469" sldId="316"/>
            <ac:spMk id="8" creationId="{552DD2FB-40D2-9E3A-3401-BE91EBE6B37D}"/>
          </ac:spMkLst>
        </pc:spChg>
        <pc:picChg chg="add mod">
          <ac:chgData name="Nguyen Quynh Anh" userId="e994623f0e761c09" providerId="LiveId" clId="{967C5793-852C-40FE-8150-DBC3B8A44E69}" dt="2024-04-23T02:16:00.279" v="933" actId="14100"/>
          <ac:picMkLst>
            <pc:docMk/>
            <pc:sldMk cId="620274469" sldId="316"/>
            <ac:picMk id="2" creationId="{2C7D00DE-0AC4-F161-0056-A6741E15BDD2}"/>
          </ac:picMkLst>
        </pc:picChg>
        <pc:picChg chg="del mod">
          <ac:chgData name="Nguyen Quynh Anh" userId="e994623f0e761c09" providerId="LiveId" clId="{967C5793-852C-40FE-8150-DBC3B8A44E69}" dt="2024-04-23T02:15:55.227" v="928" actId="478"/>
          <ac:picMkLst>
            <pc:docMk/>
            <pc:sldMk cId="620274469" sldId="316"/>
            <ac:picMk id="9" creationId="{2C7D00DE-0AC4-F161-0056-A6741E15BDD2}"/>
          </ac:picMkLst>
        </pc:picChg>
        <pc:picChg chg="mod">
          <ac:chgData name="Nguyen Quynh Anh" userId="e994623f0e761c09" providerId="LiveId" clId="{967C5793-852C-40FE-8150-DBC3B8A44E69}" dt="2024-04-23T02:15:24.127" v="921" actId="14826"/>
          <ac:picMkLst>
            <pc:docMk/>
            <pc:sldMk cId="620274469" sldId="316"/>
            <ac:picMk id="2050" creationId="{12BF7317-9A75-F91A-398E-B19F699F1E2D}"/>
          </ac:picMkLst>
        </pc:picChg>
      </pc:sldChg>
      <pc:sldChg chg="addSp delSp modSp add mod modTransition modClrScheme delAnim modAnim chgLayout">
        <pc:chgData name="Nguyen Quynh Anh" userId="e994623f0e761c09" providerId="LiveId" clId="{967C5793-852C-40FE-8150-DBC3B8A44E69}" dt="2024-04-23T03:53:25.244" v="5103"/>
        <pc:sldMkLst>
          <pc:docMk/>
          <pc:sldMk cId="490094194" sldId="317"/>
        </pc:sldMkLst>
        <pc:spChg chg="add del mod">
          <ac:chgData name="Nguyen Quynh Anh" userId="e994623f0e761c09" providerId="LiveId" clId="{967C5793-852C-40FE-8150-DBC3B8A44E69}" dt="2024-04-23T02:41:39.247" v="2297" actId="21"/>
          <ac:spMkLst>
            <pc:docMk/>
            <pc:sldMk cId="490094194" sldId="317"/>
            <ac:spMk id="3" creationId="{26AC6C9B-F9D4-34C2-6102-51193A84DF2D}"/>
          </ac:spMkLst>
        </pc:spChg>
        <pc:spChg chg="add mod">
          <ac:chgData name="Nguyen Quynh Anh" userId="e994623f0e761c09" providerId="LiveId" clId="{967C5793-852C-40FE-8150-DBC3B8A44E69}" dt="2024-04-23T02:42:15.109" v="2302" actId="14100"/>
          <ac:spMkLst>
            <pc:docMk/>
            <pc:sldMk cId="490094194" sldId="317"/>
            <ac:spMk id="5" creationId="{56D87567-CC52-5BD8-3D4C-74B6CD339243}"/>
          </ac:spMkLst>
        </pc:spChg>
        <pc:spChg chg="add mod">
          <ac:chgData name="Nguyen Quynh Anh" userId="e994623f0e761c09" providerId="LiveId" clId="{967C5793-852C-40FE-8150-DBC3B8A44E69}" dt="2024-04-23T02:42:17.333" v="2303" actId="14100"/>
          <ac:spMkLst>
            <pc:docMk/>
            <pc:sldMk cId="490094194" sldId="317"/>
            <ac:spMk id="7" creationId="{543E6F69-0E14-D88E-EDC4-006B4A04B362}"/>
          </ac:spMkLst>
        </pc:spChg>
        <pc:spChg chg="mod ord">
          <ac:chgData name="Nguyen Quynh Anh" userId="e994623f0e761c09" providerId="LiveId" clId="{967C5793-852C-40FE-8150-DBC3B8A44E69}" dt="2024-04-23T02:39:47.976" v="2262" actId="14100"/>
          <ac:spMkLst>
            <pc:docMk/>
            <pc:sldMk cId="490094194" sldId="317"/>
            <ac:spMk id="8" creationId="{1413B9A9-6939-9D5F-9E3B-F3A6F63EF572}"/>
          </ac:spMkLst>
        </pc:spChg>
        <pc:spChg chg="del">
          <ac:chgData name="Nguyen Quynh Anh" userId="e994623f0e761c09" providerId="LiveId" clId="{967C5793-852C-40FE-8150-DBC3B8A44E69}" dt="2024-04-23T02:37:00.659" v="2069" actId="478"/>
          <ac:spMkLst>
            <pc:docMk/>
            <pc:sldMk cId="490094194" sldId="317"/>
            <ac:spMk id="10" creationId="{3788D630-9749-0B7F-983C-A230136F3743}"/>
          </ac:spMkLst>
        </pc:spChg>
        <pc:spChg chg="del">
          <ac:chgData name="Nguyen Quynh Anh" userId="e994623f0e761c09" providerId="LiveId" clId="{967C5793-852C-40FE-8150-DBC3B8A44E69}" dt="2024-04-23T02:37:00.659" v="2069" actId="478"/>
          <ac:spMkLst>
            <pc:docMk/>
            <pc:sldMk cId="490094194" sldId="317"/>
            <ac:spMk id="11" creationId="{9A22F1B3-4509-B198-01D9-AA444916D321}"/>
          </ac:spMkLst>
        </pc:spChg>
        <pc:spChg chg="add mod">
          <ac:chgData name="Nguyen Quynh Anh" userId="e994623f0e761c09" providerId="LiveId" clId="{967C5793-852C-40FE-8150-DBC3B8A44E69}" dt="2024-04-23T02:40:22.352" v="2271" actId="1076"/>
          <ac:spMkLst>
            <pc:docMk/>
            <pc:sldMk cId="490094194" sldId="317"/>
            <ac:spMk id="12" creationId="{E12EC174-A105-D61D-5E23-3686943CD247}"/>
          </ac:spMkLst>
        </pc:spChg>
        <pc:spChg chg="add mod">
          <ac:chgData name="Nguyen Quynh Anh" userId="e994623f0e761c09" providerId="LiveId" clId="{967C5793-852C-40FE-8150-DBC3B8A44E69}" dt="2024-04-23T02:41:58.546" v="2299" actId="113"/>
          <ac:spMkLst>
            <pc:docMk/>
            <pc:sldMk cId="490094194" sldId="317"/>
            <ac:spMk id="14" creationId="{B6511901-B3DF-FFDD-A4F5-CE094A8E54A5}"/>
          </ac:spMkLst>
        </pc:spChg>
        <pc:spChg chg="add del mod ord">
          <ac:chgData name="Nguyen Quynh Anh" userId="e994623f0e761c09" providerId="LiveId" clId="{967C5793-852C-40FE-8150-DBC3B8A44E69}" dt="2024-04-23T02:39:42.382" v="2259" actId="478"/>
          <ac:spMkLst>
            <pc:docMk/>
            <pc:sldMk cId="490094194" sldId="317"/>
            <ac:spMk id="15" creationId="{2B6B3C51-8FD7-3DD8-896C-9853590D7B99}"/>
          </ac:spMkLst>
        </pc:spChg>
        <pc:spChg chg="add del mod ord">
          <ac:chgData name="Nguyen Quynh Anh" userId="e994623f0e761c09" providerId="LiveId" clId="{967C5793-852C-40FE-8150-DBC3B8A44E69}" dt="2024-04-23T02:39:40.757" v="2258" actId="478"/>
          <ac:spMkLst>
            <pc:docMk/>
            <pc:sldMk cId="490094194" sldId="317"/>
            <ac:spMk id="16" creationId="{0A6D579E-690F-1A11-8CDF-DFA766C89891}"/>
          </ac:spMkLst>
        </pc:spChg>
        <pc:spChg chg="add mod">
          <ac:chgData name="Nguyen Quynh Anh" userId="e994623f0e761c09" providerId="LiveId" clId="{967C5793-852C-40FE-8150-DBC3B8A44E69}" dt="2024-04-23T02:41:39.451" v="2298"/>
          <ac:spMkLst>
            <pc:docMk/>
            <pc:sldMk cId="490094194" sldId="317"/>
            <ac:spMk id="33" creationId="{26AC6C9B-F9D4-34C2-6102-51193A84DF2D}"/>
          </ac:spMkLst>
        </pc:spChg>
        <pc:graphicFrameChg chg="add del mod">
          <ac:chgData name="Nguyen Quynh Anh" userId="e994623f0e761c09" providerId="LiveId" clId="{967C5793-852C-40FE-8150-DBC3B8A44E69}" dt="2024-04-23T02:37:46.874" v="2157" actId="478"/>
          <ac:graphicFrameMkLst>
            <pc:docMk/>
            <pc:sldMk cId="490094194" sldId="317"/>
            <ac:graphicFrameMk id="2" creationId="{B1BDA822-62E3-C690-76DC-168292FB6BC1}"/>
          </ac:graphicFrameMkLst>
        </pc:graphicFrameChg>
        <pc:picChg chg="del">
          <ac:chgData name="Nguyen Quynh Anh" userId="e994623f0e761c09" providerId="LiveId" clId="{967C5793-852C-40FE-8150-DBC3B8A44E69}" dt="2024-04-23T02:37:00.659" v="2069" actId="478"/>
          <ac:picMkLst>
            <pc:docMk/>
            <pc:sldMk cId="490094194" sldId="317"/>
            <ac:picMk id="1026" creationId="{97280058-E65E-EF1F-006A-47F32B4FA859}"/>
          </ac:picMkLst>
        </pc:picChg>
        <pc:cxnChg chg="add mod">
          <ac:chgData name="Nguyen Quynh Anh" userId="e994623f0e761c09" providerId="LiveId" clId="{967C5793-852C-40FE-8150-DBC3B8A44E69}" dt="2024-04-23T02:42:09.600" v="2300" actId="1076"/>
          <ac:cxnSpMkLst>
            <pc:docMk/>
            <pc:sldMk cId="490094194" sldId="317"/>
            <ac:cxnSpMk id="18" creationId="{3CFD2AEA-4D55-F814-74F0-06B202B0E794}"/>
          </ac:cxnSpMkLst>
        </pc:cxnChg>
        <pc:cxnChg chg="add mod">
          <ac:chgData name="Nguyen Quynh Anh" userId="e994623f0e761c09" providerId="LiveId" clId="{967C5793-852C-40FE-8150-DBC3B8A44E69}" dt="2024-04-23T02:42:20.784" v="2304" actId="1076"/>
          <ac:cxnSpMkLst>
            <pc:docMk/>
            <pc:sldMk cId="490094194" sldId="317"/>
            <ac:cxnSpMk id="19" creationId="{0662BBE4-3612-5440-AAE9-3BF7894EEE94}"/>
          </ac:cxnSpMkLst>
        </pc:cxnChg>
        <pc:cxnChg chg="add mod">
          <ac:chgData name="Nguyen Quynh Anh" userId="e994623f0e761c09" providerId="LiveId" clId="{967C5793-852C-40FE-8150-DBC3B8A44E69}" dt="2024-04-23T02:42:38.336" v="2310" actId="1076"/>
          <ac:cxnSpMkLst>
            <pc:docMk/>
            <pc:sldMk cId="490094194" sldId="317"/>
            <ac:cxnSpMk id="23" creationId="{B5655837-475B-BE47-4259-A0213F3CCBD1}"/>
          </ac:cxnSpMkLst>
        </pc:cxnChg>
        <pc:cxnChg chg="add mod">
          <ac:chgData name="Nguyen Quynh Anh" userId="e994623f0e761c09" providerId="LiveId" clId="{967C5793-852C-40FE-8150-DBC3B8A44E69}" dt="2024-04-23T02:42:28.816" v="2307" actId="1076"/>
          <ac:cxnSpMkLst>
            <pc:docMk/>
            <pc:sldMk cId="490094194" sldId="317"/>
            <ac:cxnSpMk id="29" creationId="{2B21564D-844B-7D4C-CA47-A4C040157BB4}"/>
          </ac:cxnSpMkLst>
        </pc:cxnChg>
      </pc:sldChg>
      <pc:sldChg chg="addSp delSp modSp add mod modTransition modAnim">
        <pc:chgData name="Nguyen Quynh Anh" userId="e994623f0e761c09" providerId="LiveId" clId="{967C5793-852C-40FE-8150-DBC3B8A44E69}" dt="2024-04-23T03:53:25.244" v="5103"/>
        <pc:sldMkLst>
          <pc:docMk/>
          <pc:sldMk cId="3450422322" sldId="318"/>
        </pc:sldMkLst>
        <pc:spChg chg="add mod">
          <ac:chgData name="Nguyen Quynh Anh" userId="e994623f0e761c09" providerId="LiveId" clId="{967C5793-852C-40FE-8150-DBC3B8A44E69}" dt="2024-04-23T02:50:53.180" v="3106" actId="1076"/>
          <ac:spMkLst>
            <pc:docMk/>
            <pc:sldMk cId="3450422322" sldId="318"/>
            <ac:spMk id="2" creationId="{C4AB166A-BA24-AB1D-500F-3EA0C5D0AFD0}"/>
          </ac:spMkLst>
        </pc:spChg>
        <pc:spChg chg="add mod">
          <ac:chgData name="Nguyen Quynh Anh" userId="e994623f0e761c09" providerId="LiveId" clId="{967C5793-852C-40FE-8150-DBC3B8A44E69}" dt="2024-04-23T02:50:53.180" v="3106" actId="1076"/>
          <ac:spMkLst>
            <pc:docMk/>
            <pc:sldMk cId="3450422322" sldId="318"/>
            <ac:spMk id="3" creationId="{9EDC6C25-ECD3-085F-C180-DDC048B6E7B8}"/>
          </ac:spMkLst>
        </pc:spChg>
        <pc:spChg chg="add mod">
          <ac:chgData name="Nguyen Quynh Anh" userId="e994623f0e761c09" providerId="LiveId" clId="{967C5793-852C-40FE-8150-DBC3B8A44E69}" dt="2024-04-23T02:50:58.500" v="3107" actId="1076"/>
          <ac:spMkLst>
            <pc:docMk/>
            <pc:sldMk cId="3450422322" sldId="318"/>
            <ac:spMk id="4" creationId="{E240EAA2-CC85-4B6F-57D3-74B6E81CA7B7}"/>
          </ac:spMkLst>
        </pc:spChg>
        <pc:spChg chg="mod">
          <ac:chgData name="Nguyen Quynh Anh" userId="e994623f0e761c09" providerId="LiveId" clId="{967C5793-852C-40FE-8150-DBC3B8A44E69}" dt="2024-04-23T02:50:53.180" v="3106" actId="1076"/>
          <ac:spMkLst>
            <pc:docMk/>
            <pc:sldMk cId="3450422322" sldId="318"/>
            <ac:spMk id="5" creationId="{56D87567-CC52-5BD8-3D4C-74B6CD339243}"/>
          </ac:spMkLst>
        </pc:spChg>
        <pc:spChg chg="add mod">
          <ac:chgData name="Nguyen Quynh Anh" userId="e994623f0e761c09" providerId="LiveId" clId="{967C5793-852C-40FE-8150-DBC3B8A44E69}" dt="2024-04-23T02:50:58.500" v="3107" actId="1076"/>
          <ac:spMkLst>
            <pc:docMk/>
            <pc:sldMk cId="3450422322" sldId="318"/>
            <ac:spMk id="6" creationId="{447201CF-AEA7-B8F1-7434-06C735BD7D42}"/>
          </ac:spMkLst>
        </pc:spChg>
        <pc:spChg chg="mod">
          <ac:chgData name="Nguyen Quynh Anh" userId="e994623f0e761c09" providerId="LiveId" clId="{967C5793-852C-40FE-8150-DBC3B8A44E69}" dt="2024-04-23T02:50:58.500" v="3107" actId="1076"/>
          <ac:spMkLst>
            <pc:docMk/>
            <pc:sldMk cId="3450422322" sldId="318"/>
            <ac:spMk id="7" creationId="{543E6F69-0E14-D88E-EDC4-006B4A04B362}"/>
          </ac:spMkLst>
        </pc:spChg>
        <pc:spChg chg="add mod">
          <ac:chgData name="Nguyen Quynh Anh" userId="e994623f0e761c09" providerId="LiveId" clId="{967C5793-852C-40FE-8150-DBC3B8A44E69}" dt="2024-04-23T02:51:05.340" v="3110" actId="1076"/>
          <ac:spMkLst>
            <pc:docMk/>
            <pc:sldMk cId="3450422322" sldId="318"/>
            <ac:spMk id="9" creationId="{7203ADE1-FA85-01D0-8315-2E1C532A537E}"/>
          </ac:spMkLst>
        </pc:spChg>
        <pc:spChg chg="mod">
          <ac:chgData name="Nguyen Quynh Anh" userId="e994623f0e761c09" providerId="LiveId" clId="{967C5793-852C-40FE-8150-DBC3B8A44E69}" dt="2024-04-23T02:51:02.230" v="3109" actId="1076"/>
          <ac:spMkLst>
            <pc:docMk/>
            <pc:sldMk cId="3450422322" sldId="318"/>
            <ac:spMk id="12" creationId="{E12EC174-A105-D61D-5E23-3686943CD247}"/>
          </ac:spMkLst>
        </pc:spChg>
        <pc:spChg chg="del mod">
          <ac:chgData name="Nguyen Quynh Anh" userId="e994623f0e761c09" providerId="LiveId" clId="{967C5793-852C-40FE-8150-DBC3B8A44E69}" dt="2024-04-23T02:50:48.560" v="3105"/>
          <ac:spMkLst>
            <pc:docMk/>
            <pc:sldMk cId="3450422322" sldId="318"/>
            <ac:spMk id="14" creationId="{B6511901-B3DF-FFDD-A4F5-CE094A8E54A5}"/>
          </ac:spMkLst>
        </pc:spChg>
        <pc:spChg chg="mod">
          <ac:chgData name="Nguyen Quynh Anh" userId="e994623f0e761c09" providerId="LiveId" clId="{967C5793-852C-40FE-8150-DBC3B8A44E69}" dt="2024-04-23T02:51:10.450" v="3111" actId="113"/>
          <ac:spMkLst>
            <pc:docMk/>
            <pc:sldMk cId="3450422322" sldId="318"/>
            <ac:spMk id="33" creationId="{26AC6C9B-F9D4-34C2-6102-51193A84DF2D}"/>
          </ac:spMkLst>
        </pc:spChg>
        <pc:cxnChg chg="mod">
          <ac:chgData name="Nguyen Quynh Anh" userId="e994623f0e761c09" providerId="LiveId" clId="{967C5793-852C-40FE-8150-DBC3B8A44E69}" dt="2024-04-23T02:50:53.180" v="3106" actId="1076"/>
          <ac:cxnSpMkLst>
            <pc:docMk/>
            <pc:sldMk cId="3450422322" sldId="318"/>
            <ac:cxnSpMk id="18" creationId="{3CFD2AEA-4D55-F814-74F0-06B202B0E794}"/>
          </ac:cxnSpMkLst>
        </pc:cxnChg>
        <pc:cxnChg chg="mod">
          <ac:chgData name="Nguyen Quynh Anh" userId="e994623f0e761c09" providerId="LiveId" clId="{967C5793-852C-40FE-8150-DBC3B8A44E69}" dt="2024-04-23T02:50:58.500" v="3107" actId="1076"/>
          <ac:cxnSpMkLst>
            <pc:docMk/>
            <pc:sldMk cId="3450422322" sldId="318"/>
            <ac:cxnSpMk id="19" creationId="{0662BBE4-3612-5440-AAE9-3BF7894EEE94}"/>
          </ac:cxnSpMkLst>
        </pc:cxnChg>
        <pc:cxnChg chg="mod">
          <ac:chgData name="Nguyen Quynh Anh" userId="e994623f0e761c09" providerId="LiveId" clId="{967C5793-852C-40FE-8150-DBC3B8A44E69}" dt="2024-04-23T02:50:24.820" v="3092" actId="1076"/>
          <ac:cxnSpMkLst>
            <pc:docMk/>
            <pc:sldMk cId="3450422322" sldId="318"/>
            <ac:cxnSpMk id="23" creationId="{B5655837-475B-BE47-4259-A0213F3CCBD1}"/>
          </ac:cxnSpMkLst>
        </pc:cxnChg>
        <pc:cxnChg chg="del">
          <ac:chgData name="Nguyen Quynh Anh" userId="e994623f0e761c09" providerId="LiveId" clId="{967C5793-852C-40FE-8150-DBC3B8A44E69}" dt="2024-04-23T02:49:58.590" v="3082" actId="478"/>
          <ac:cxnSpMkLst>
            <pc:docMk/>
            <pc:sldMk cId="3450422322" sldId="318"/>
            <ac:cxnSpMk id="29" creationId="{2B21564D-844B-7D4C-CA47-A4C040157BB4}"/>
          </ac:cxnSpMkLst>
        </pc:cxnChg>
      </pc:sldChg>
      <pc:sldChg chg="addSp delSp modSp new mod modTransition modClrScheme chgLayout">
        <pc:chgData name="Nguyen Quynh Anh" userId="e994623f0e761c09" providerId="LiveId" clId="{967C5793-852C-40FE-8150-DBC3B8A44E69}" dt="2024-04-23T03:53:25.244" v="5103"/>
        <pc:sldMkLst>
          <pc:docMk/>
          <pc:sldMk cId="1205969889" sldId="319"/>
        </pc:sldMkLst>
        <pc:spChg chg="del">
          <ac:chgData name="Nguyen Quynh Anh" userId="e994623f0e761c09" providerId="LiveId" clId="{967C5793-852C-40FE-8150-DBC3B8A44E69}" dt="2024-04-23T03:04:23.481" v="3573" actId="478"/>
          <ac:spMkLst>
            <pc:docMk/>
            <pc:sldMk cId="1205969889" sldId="319"/>
            <ac:spMk id="2" creationId="{E69A7FC8-735A-C5E0-B9E0-1383070B2CBE}"/>
          </ac:spMkLst>
        </pc:spChg>
        <pc:spChg chg="del">
          <ac:chgData name="Nguyen Quynh Anh" userId="e994623f0e761c09" providerId="LiveId" clId="{967C5793-852C-40FE-8150-DBC3B8A44E69}" dt="2024-04-23T03:04:23.481" v="3573" actId="478"/>
          <ac:spMkLst>
            <pc:docMk/>
            <pc:sldMk cId="1205969889" sldId="319"/>
            <ac:spMk id="3" creationId="{915A83AE-6EC5-23EF-162E-E11928CFD6A4}"/>
          </ac:spMkLst>
        </pc:spChg>
        <pc:spChg chg="del">
          <ac:chgData name="Nguyen Quynh Anh" userId="e994623f0e761c09" providerId="LiveId" clId="{967C5793-852C-40FE-8150-DBC3B8A44E69}" dt="2024-04-23T03:04:23.481" v="3573" actId="478"/>
          <ac:spMkLst>
            <pc:docMk/>
            <pc:sldMk cId="1205969889" sldId="319"/>
            <ac:spMk id="4" creationId="{ED23BB89-249D-9C58-CF6D-BE239EED1E71}"/>
          </ac:spMkLst>
        </pc:spChg>
        <pc:spChg chg="add mod">
          <ac:chgData name="Nguyen Quynh Anh" userId="e994623f0e761c09" providerId="LiveId" clId="{967C5793-852C-40FE-8150-DBC3B8A44E69}" dt="2024-04-23T03:06:01.647" v="3665" actId="20577"/>
          <ac:spMkLst>
            <pc:docMk/>
            <pc:sldMk cId="1205969889" sldId="319"/>
            <ac:spMk id="5" creationId="{168BE81C-4BE5-349D-0515-C2D86DF65153}"/>
          </ac:spMkLst>
        </pc:spChg>
        <pc:spChg chg="add mod">
          <ac:chgData name="Nguyen Quynh Anh" userId="e994623f0e761c09" providerId="LiveId" clId="{967C5793-852C-40FE-8150-DBC3B8A44E69}" dt="2024-04-23T03:06:38.544" v="3691" actId="1076"/>
          <ac:spMkLst>
            <pc:docMk/>
            <pc:sldMk cId="1205969889" sldId="319"/>
            <ac:spMk id="7" creationId="{5F11E8F1-0341-9666-71B0-8E5E24342A6B}"/>
          </ac:spMkLst>
        </pc:spChg>
        <pc:spChg chg="add del mod ord">
          <ac:chgData name="Nguyen Quynh Anh" userId="e994623f0e761c09" providerId="LiveId" clId="{967C5793-852C-40FE-8150-DBC3B8A44E69}" dt="2024-04-23T03:05:41.814" v="3607" actId="478"/>
          <ac:spMkLst>
            <pc:docMk/>
            <pc:sldMk cId="1205969889" sldId="319"/>
            <ac:spMk id="8" creationId="{DF6B7725-A3DB-7FAB-97EE-DA0B0AF8F953}"/>
          </ac:spMkLst>
        </pc:spChg>
        <pc:spChg chg="add del mod ord">
          <ac:chgData name="Nguyen Quynh Anh" userId="e994623f0e761c09" providerId="LiveId" clId="{967C5793-852C-40FE-8150-DBC3B8A44E69}" dt="2024-04-23T03:05:41.814" v="3607" actId="478"/>
          <ac:spMkLst>
            <pc:docMk/>
            <pc:sldMk cId="1205969889" sldId="319"/>
            <ac:spMk id="9" creationId="{86F0F86B-CC41-4161-B3DE-EE1F8BF26190}"/>
          </ac:spMkLst>
        </pc:spChg>
        <pc:spChg chg="add del mod ord">
          <ac:chgData name="Nguyen Quynh Anh" userId="e994623f0e761c09" providerId="LiveId" clId="{967C5793-852C-40FE-8150-DBC3B8A44E69}" dt="2024-04-23T03:05:41.814" v="3607" actId="478"/>
          <ac:spMkLst>
            <pc:docMk/>
            <pc:sldMk cId="1205969889" sldId="319"/>
            <ac:spMk id="10" creationId="{0C3EE953-E0E0-EAC6-F34A-58D214AB993C}"/>
          </ac:spMkLst>
        </pc:spChg>
        <pc:spChg chg="add del mod ord">
          <ac:chgData name="Nguyen Quynh Anh" userId="e994623f0e761c09" providerId="LiveId" clId="{967C5793-852C-40FE-8150-DBC3B8A44E69}" dt="2024-04-23T03:05:41.814" v="3607" actId="478"/>
          <ac:spMkLst>
            <pc:docMk/>
            <pc:sldMk cId="1205969889" sldId="319"/>
            <ac:spMk id="11" creationId="{EAE2AE95-4415-4736-FAA1-FB946C92FE29}"/>
          </ac:spMkLst>
        </pc:spChg>
        <pc:spChg chg="add del mod ord">
          <ac:chgData name="Nguyen Quynh Anh" userId="e994623f0e761c09" providerId="LiveId" clId="{967C5793-852C-40FE-8150-DBC3B8A44E69}" dt="2024-04-23T03:05:41.814" v="3607" actId="478"/>
          <ac:spMkLst>
            <pc:docMk/>
            <pc:sldMk cId="1205969889" sldId="319"/>
            <ac:spMk id="12" creationId="{7CC0476B-BC6F-03D1-37D0-86921BCE86DF}"/>
          </ac:spMkLst>
        </pc:spChg>
        <pc:spChg chg="add del mod ord">
          <ac:chgData name="Nguyen Quynh Anh" userId="e994623f0e761c09" providerId="LiveId" clId="{967C5793-852C-40FE-8150-DBC3B8A44E69}" dt="2024-04-23T03:05:41.814" v="3607" actId="478"/>
          <ac:spMkLst>
            <pc:docMk/>
            <pc:sldMk cId="1205969889" sldId="319"/>
            <ac:spMk id="13" creationId="{724383F8-143B-FD7C-7EC2-3B8715DE87CC}"/>
          </ac:spMkLst>
        </pc:spChg>
        <pc:spChg chg="add del mod ord">
          <ac:chgData name="Nguyen Quynh Anh" userId="e994623f0e761c09" providerId="LiveId" clId="{967C5793-852C-40FE-8150-DBC3B8A44E69}" dt="2024-04-23T03:05:41.814" v="3607" actId="478"/>
          <ac:spMkLst>
            <pc:docMk/>
            <pc:sldMk cId="1205969889" sldId="319"/>
            <ac:spMk id="14" creationId="{65ED9660-9730-9BC0-2286-80BFE7D108F4}"/>
          </ac:spMkLst>
        </pc:spChg>
        <pc:spChg chg="add del mod ord">
          <ac:chgData name="Nguyen Quynh Anh" userId="e994623f0e761c09" providerId="LiveId" clId="{967C5793-852C-40FE-8150-DBC3B8A44E69}" dt="2024-04-23T03:05:41.814" v="3607" actId="478"/>
          <ac:spMkLst>
            <pc:docMk/>
            <pc:sldMk cId="1205969889" sldId="319"/>
            <ac:spMk id="15" creationId="{EEAD2982-0B2A-B80E-8AFA-9A031845DBA2}"/>
          </ac:spMkLst>
        </pc:spChg>
        <pc:spChg chg="add del mod ord">
          <ac:chgData name="Nguyen Quynh Anh" userId="e994623f0e761c09" providerId="LiveId" clId="{967C5793-852C-40FE-8150-DBC3B8A44E69}" dt="2024-04-23T03:05:41.814" v="3607" actId="478"/>
          <ac:spMkLst>
            <pc:docMk/>
            <pc:sldMk cId="1205969889" sldId="319"/>
            <ac:spMk id="16" creationId="{8CCCFE2F-C458-E22F-98FE-95D24E8DC1C2}"/>
          </ac:spMkLst>
        </pc:spChg>
        <pc:spChg chg="add del mod ord">
          <ac:chgData name="Nguyen Quynh Anh" userId="e994623f0e761c09" providerId="LiveId" clId="{967C5793-852C-40FE-8150-DBC3B8A44E69}" dt="2024-04-23T03:05:41.814" v="3607" actId="478"/>
          <ac:spMkLst>
            <pc:docMk/>
            <pc:sldMk cId="1205969889" sldId="319"/>
            <ac:spMk id="17" creationId="{3F8B0F61-1B81-409E-C7B9-8FDF16E8135D}"/>
          </ac:spMkLst>
        </pc:spChg>
        <pc:spChg chg="add del mod ord">
          <ac:chgData name="Nguyen Quynh Anh" userId="e994623f0e761c09" providerId="LiveId" clId="{967C5793-852C-40FE-8150-DBC3B8A44E69}" dt="2024-04-23T03:05:41.814" v="3607" actId="478"/>
          <ac:spMkLst>
            <pc:docMk/>
            <pc:sldMk cId="1205969889" sldId="319"/>
            <ac:spMk id="18" creationId="{DFE76811-B193-BFFB-0E3F-FC9461846B71}"/>
          </ac:spMkLst>
        </pc:spChg>
        <pc:spChg chg="add del mod ord">
          <ac:chgData name="Nguyen Quynh Anh" userId="e994623f0e761c09" providerId="LiveId" clId="{967C5793-852C-40FE-8150-DBC3B8A44E69}" dt="2024-04-23T03:05:41.814" v="3607" actId="478"/>
          <ac:spMkLst>
            <pc:docMk/>
            <pc:sldMk cId="1205969889" sldId="319"/>
            <ac:spMk id="19" creationId="{083625A5-4036-7556-ECFB-5BDCC8C1C508}"/>
          </ac:spMkLst>
        </pc:spChg>
        <pc:spChg chg="add del mod ord">
          <ac:chgData name="Nguyen Quynh Anh" userId="e994623f0e761c09" providerId="LiveId" clId="{967C5793-852C-40FE-8150-DBC3B8A44E69}" dt="2024-04-23T03:05:41.814" v="3607" actId="478"/>
          <ac:spMkLst>
            <pc:docMk/>
            <pc:sldMk cId="1205969889" sldId="319"/>
            <ac:spMk id="20" creationId="{539A3936-88CD-ADD0-3578-F30EBCBE9298}"/>
          </ac:spMkLst>
        </pc:spChg>
        <pc:spChg chg="add del mod ord">
          <ac:chgData name="Nguyen Quynh Anh" userId="e994623f0e761c09" providerId="LiveId" clId="{967C5793-852C-40FE-8150-DBC3B8A44E69}" dt="2024-04-23T03:05:41.814" v="3607" actId="478"/>
          <ac:spMkLst>
            <pc:docMk/>
            <pc:sldMk cId="1205969889" sldId="319"/>
            <ac:spMk id="21" creationId="{B2C328CA-13E4-E5E2-9B8B-677ADAF9EE0F}"/>
          </ac:spMkLst>
        </pc:spChg>
        <pc:picChg chg="add mod">
          <ac:chgData name="Nguyen Quynh Anh" userId="e994623f0e761c09" providerId="LiveId" clId="{967C5793-852C-40FE-8150-DBC3B8A44E69}" dt="2024-04-23T03:06:51.704" v="3693" actId="1076"/>
          <ac:picMkLst>
            <pc:docMk/>
            <pc:sldMk cId="1205969889" sldId="319"/>
            <ac:picMk id="22" creationId="{9B5F2BDF-3D8E-B3E6-3F9B-BC5E2DB40F49}"/>
          </ac:picMkLst>
        </pc:picChg>
      </pc:sldChg>
      <pc:sldChg chg="addSp delSp modSp add mod modTransition delAnim modAnim">
        <pc:chgData name="Nguyen Quynh Anh" userId="e994623f0e761c09" providerId="LiveId" clId="{967C5793-852C-40FE-8150-DBC3B8A44E69}" dt="2024-04-23T04:08:46.960" v="6240"/>
        <pc:sldMkLst>
          <pc:docMk/>
          <pc:sldMk cId="3090744180" sldId="320"/>
        </pc:sldMkLst>
        <pc:spChg chg="add del mod">
          <ac:chgData name="Nguyen Quynh Anh" userId="e994623f0e761c09" providerId="LiveId" clId="{967C5793-852C-40FE-8150-DBC3B8A44E69}" dt="2024-04-23T04:08:16.767" v="6169" actId="478"/>
          <ac:spMkLst>
            <pc:docMk/>
            <pc:sldMk cId="3090744180" sldId="320"/>
            <ac:spMk id="2" creationId="{15C33661-71A1-CA03-BB92-3034A397069A}"/>
          </ac:spMkLst>
        </pc:spChg>
        <pc:spChg chg="add del mod">
          <ac:chgData name="Nguyen Quynh Anh" userId="e994623f0e761c09" providerId="LiveId" clId="{967C5793-852C-40FE-8150-DBC3B8A44E69}" dt="2024-04-23T04:08:16.767" v="6169" actId="478"/>
          <ac:spMkLst>
            <pc:docMk/>
            <pc:sldMk cId="3090744180" sldId="320"/>
            <ac:spMk id="3" creationId="{9C715421-2396-F2D2-7C81-0EEFD0B2F3A0}"/>
          </ac:spMkLst>
        </pc:spChg>
        <pc:spChg chg="add del mod">
          <ac:chgData name="Nguyen Quynh Anh" userId="e994623f0e761c09" providerId="LiveId" clId="{967C5793-852C-40FE-8150-DBC3B8A44E69}" dt="2024-04-23T04:08:16.767" v="6169" actId="478"/>
          <ac:spMkLst>
            <pc:docMk/>
            <pc:sldMk cId="3090744180" sldId="320"/>
            <ac:spMk id="4" creationId="{F9E81F5C-FD10-C773-C880-31F09D47C325}"/>
          </ac:spMkLst>
        </pc:spChg>
        <pc:spChg chg="mod">
          <ac:chgData name="Nguyen Quynh Anh" userId="e994623f0e761c09" providerId="LiveId" clId="{967C5793-852C-40FE-8150-DBC3B8A44E69}" dt="2024-04-23T03:07:06.937" v="3730" actId="20577"/>
          <ac:spMkLst>
            <pc:docMk/>
            <pc:sldMk cId="3090744180" sldId="320"/>
            <ac:spMk id="5" creationId="{168BE81C-4BE5-349D-0515-C2D86DF65153}"/>
          </ac:spMkLst>
        </pc:spChg>
        <pc:spChg chg="del">
          <ac:chgData name="Nguyen Quynh Anh" userId="e994623f0e761c09" providerId="LiveId" clId="{967C5793-852C-40FE-8150-DBC3B8A44E69}" dt="2024-04-23T03:07:00.750" v="3695" actId="478"/>
          <ac:spMkLst>
            <pc:docMk/>
            <pc:sldMk cId="3090744180" sldId="320"/>
            <ac:spMk id="7" creationId="{5F11E8F1-0341-9666-71B0-8E5E24342A6B}"/>
          </ac:spMkLst>
        </pc:spChg>
        <pc:spChg chg="add mod">
          <ac:chgData name="Nguyen Quynh Anh" userId="e994623f0e761c09" providerId="LiveId" clId="{967C5793-852C-40FE-8150-DBC3B8A44E69}" dt="2024-04-23T03:07:52.178" v="3758" actId="1076"/>
          <ac:spMkLst>
            <pc:docMk/>
            <pc:sldMk cId="3090744180" sldId="320"/>
            <ac:spMk id="8" creationId="{4E24D1FE-8B0D-A708-AAB0-1C133B630F90}"/>
          </ac:spMkLst>
        </pc:spChg>
        <pc:spChg chg="add mod">
          <ac:chgData name="Nguyen Quynh Anh" userId="e994623f0e761c09" providerId="LiveId" clId="{967C5793-852C-40FE-8150-DBC3B8A44E69}" dt="2024-04-23T03:08:10.633" v="3766" actId="1076"/>
          <ac:spMkLst>
            <pc:docMk/>
            <pc:sldMk cId="3090744180" sldId="320"/>
            <ac:spMk id="10" creationId="{402E03C2-E961-B6EB-F7BC-9EEC6C24A84D}"/>
          </ac:spMkLst>
        </pc:spChg>
        <pc:spChg chg="add mod">
          <ac:chgData name="Nguyen Quynh Anh" userId="e994623f0e761c09" providerId="LiveId" clId="{967C5793-852C-40FE-8150-DBC3B8A44E69}" dt="2024-04-23T03:08:33.689" v="3775" actId="1076"/>
          <ac:spMkLst>
            <pc:docMk/>
            <pc:sldMk cId="3090744180" sldId="320"/>
            <ac:spMk id="12" creationId="{7926BEF5-3365-697D-DC55-D9E7F7F6EF89}"/>
          </ac:spMkLst>
        </pc:spChg>
        <pc:spChg chg="add mod">
          <ac:chgData name="Nguyen Quynh Anh" userId="e994623f0e761c09" providerId="LiveId" clId="{967C5793-852C-40FE-8150-DBC3B8A44E69}" dt="2024-04-23T04:08:29.142" v="6196" actId="20577"/>
          <ac:spMkLst>
            <pc:docMk/>
            <pc:sldMk cId="3090744180" sldId="320"/>
            <ac:spMk id="13" creationId="{3E69FE83-EA5F-4A7F-6000-FC4A54AE5546}"/>
          </ac:spMkLst>
        </pc:spChg>
        <pc:spChg chg="add mod">
          <ac:chgData name="Nguyen Quynh Anh" userId="e994623f0e761c09" providerId="LiveId" clId="{967C5793-852C-40FE-8150-DBC3B8A44E69}" dt="2024-04-23T04:08:40.797" v="6238" actId="1076"/>
          <ac:spMkLst>
            <pc:docMk/>
            <pc:sldMk cId="3090744180" sldId="320"/>
            <ac:spMk id="14" creationId="{8081B58F-D94D-A8F1-76FB-4BE6CF2902EA}"/>
          </ac:spMkLst>
        </pc:spChg>
        <pc:spChg chg="add mod">
          <ac:chgData name="Nguyen Quynh Anh" userId="e994623f0e761c09" providerId="LiveId" clId="{967C5793-852C-40FE-8150-DBC3B8A44E69}" dt="2024-04-23T04:08:42.454" v="6239" actId="1076"/>
          <ac:spMkLst>
            <pc:docMk/>
            <pc:sldMk cId="3090744180" sldId="320"/>
            <ac:spMk id="15" creationId="{9289202D-CC46-8696-EABC-A1884200F637}"/>
          </ac:spMkLst>
        </pc:spChg>
        <pc:spChg chg="add mod">
          <ac:chgData name="Nguyen Quynh Anh" userId="e994623f0e761c09" providerId="LiveId" clId="{967C5793-852C-40FE-8150-DBC3B8A44E69}" dt="2024-04-23T04:08:22.555" v="6171" actId="571"/>
          <ac:spMkLst>
            <pc:docMk/>
            <pc:sldMk cId="3090744180" sldId="320"/>
            <ac:spMk id="16" creationId="{F17E903E-2B59-104B-B380-33995EF993BD}"/>
          </ac:spMkLst>
        </pc:spChg>
        <pc:spChg chg="add mod">
          <ac:chgData name="Nguyen Quynh Anh" userId="e994623f0e761c09" providerId="LiveId" clId="{967C5793-852C-40FE-8150-DBC3B8A44E69}" dt="2024-04-23T04:08:22.555" v="6171" actId="571"/>
          <ac:spMkLst>
            <pc:docMk/>
            <pc:sldMk cId="3090744180" sldId="320"/>
            <ac:spMk id="17" creationId="{B4564DB0-6CD6-DE78-720C-A728CE3C213A}"/>
          </ac:spMkLst>
        </pc:spChg>
        <pc:picChg chg="del">
          <ac:chgData name="Nguyen Quynh Anh" userId="e994623f0e761c09" providerId="LiveId" clId="{967C5793-852C-40FE-8150-DBC3B8A44E69}" dt="2024-04-23T03:07:00.750" v="3695" actId="478"/>
          <ac:picMkLst>
            <pc:docMk/>
            <pc:sldMk cId="3090744180" sldId="320"/>
            <ac:picMk id="22" creationId="{9B5F2BDF-3D8E-B3E6-3F9B-BC5E2DB40F49}"/>
          </ac:picMkLst>
        </pc:picChg>
      </pc:sldChg>
      <pc:sldChg chg="addSp delSp modSp new mod modTransition modAnim">
        <pc:chgData name="Nguyen Quynh Anh" userId="e994623f0e761c09" providerId="LiveId" clId="{967C5793-852C-40FE-8150-DBC3B8A44E69}" dt="2024-04-23T03:53:25.244" v="5103"/>
        <pc:sldMkLst>
          <pc:docMk/>
          <pc:sldMk cId="2479798619" sldId="321"/>
        </pc:sldMkLst>
        <pc:spChg chg="del">
          <ac:chgData name="Nguyen Quynh Anh" userId="e994623f0e761c09" providerId="LiveId" clId="{967C5793-852C-40FE-8150-DBC3B8A44E69}" dt="2024-04-23T03:08:46.540" v="3778" actId="478"/>
          <ac:spMkLst>
            <pc:docMk/>
            <pc:sldMk cId="2479798619" sldId="321"/>
            <ac:spMk id="2" creationId="{D7968BE2-9268-5AC7-122C-3E7FCDAFD4B5}"/>
          </ac:spMkLst>
        </pc:spChg>
        <pc:spChg chg="del">
          <ac:chgData name="Nguyen Quynh Anh" userId="e994623f0e761c09" providerId="LiveId" clId="{967C5793-852C-40FE-8150-DBC3B8A44E69}" dt="2024-04-23T03:08:46.540" v="3778" actId="478"/>
          <ac:spMkLst>
            <pc:docMk/>
            <pc:sldMk cId="2479798619" sldId="321"/>
            <ac:spMk id="3" creationId="{B6EFD825-505A-6A78-4512-AC3AD1E46076}"/>
          </ac:spMkLst>
        </pc:spChg>
        <pc:spChg chg="del">
          <ac:chgData name="Nguyen Quynh Anh" userId="e994623f0e761c09" providerId="LiveId" clId="{967C5793-852C-40FE-8150-DBC3B8A44E69}" dt="2024-04-23T03:08:46.540" v="3778" actId="478"/>
          <ac:spMkLst>
            <pc:docMk/>
            <pc:sldMk cId="2479798619" sldId="321"/>
            <ac:spMk id="4" creationId="{D3BA17BF-4344-FD59-4437-B895C1AE54CB}"/>
          </ac:spMkLst>
        </pc:spChg>
        <pc:spChg chg="del">
          <ac:chgData name="Nguyen Quynh Anh" userId="e994623f0e761c09" providerId="LiveId" clId="{967C5793-852C-40FE-8150-DBC3B8A44E69}" dt="2024-04-23T03:08:46.540" v="3778" actId="478"/>
          <ac:spMkLst>
            <pc:docMk/>
            <pc:sldMk cId="2479798619" sldId="321"/>
            <ac:spMk id="5" creationId="{FB9152CF-6721-5B13-83B0-FDE1C9F9FF4E}"/>
          </ac:spMkLst>
        </pc:spChg>
        <pc:spChg chg="del">
          <ac:chgData name="Nguyen Quynh Anh" userId="e994623f0e761c09" providerId="LiveId" clId="{967C5793-852C-40FE-8150-DBC3B8A44E69}" dt="2024-04-23T03:08:46.540" v="3778" actId="478"/>
          <ac:spMkLst>
            <pc:docMk/>
            <pc:sldMk cId="2479798619" sldId="321"/>
            <ac:spMk id="6" creationId="{6605A78F-3BF4-903F-732F-198F35D9881E}"/>
          </ac:spMkLst>
        </pc:spChg>
        <pc:spChg chg="del">
          <ac:chgData name="Nguyen Quynh Anh" userId="e994623f0e761c09" providerId="LiveId" clId="{967C5793-852C-40FE-8150-DBC3B8A44E69}" dt="2024-04-23T03:08:46.540" v="3778" actId="478"/>
          <ac:spMkLst>
            <pc:docMk/>
            <pc:sldMk cId="2479798619" sldId="321"/>
            <ac:spMk id="7" creationId="{B7BBC152-7C0C-5DDE-1306-77E71055048C}"/>
          </ac:spMkLst>
        </pc:spChg>
        <pc:spChg chg="del">
          <ac:chgData name="Nguyen Quynh Anh" userId="e994623f0e761c09" providerId="LiveId" clId="{967C5793-852C-40FE-8150-DBC3B8A44E69}" dt="2024-04-23T03:08:46.540" v="3778" actId="478"/>
          <ac:spMkLst>
            <pc:docMk/>
            <pc:sldMk cId="2479798619" sldId="321"/>
            <ac:spMk id="8" creationId="{97A3DABD-BF0E-CC38-4C69-BF4936EFE335}"/>
          </ac:spMkLst>
        </pc:spChg>
        <pc:spChg chg="del">
          <ac:chgData name="Nguyen Quynh Anh" userId="e994623f0e761c09" providerId="LiveId" clId="{967C5793-852C-40FE-8150-DBC3B8A44E69}" dt="2024-04-23T03:08:46.540" v="3778" actId="478"/>
          <ac:spMkLst>
            <pc:docMk/>
            <pc:sldMk cId="2479798619" sldId="321"/>
            <ac:spMk id="9" creationId="{83294EB6-6EF3-4647-193A-773412FE9F02}"/>
          </ac:spMkLst>
        </pc:spChg>
        <pc:spChg chg="del">
          <ac:chgData name="Nguyen Quynh Anh" userId="e994623f0e761c09" providerId="LiveId" clId="{967C5793-852C-40FE-8150-DBC3B8A44E69}" dt="2024-04-23T03:08:46.540" v="3778" actId="478"/>
          <ac:spMkLst>
            <pc:docMk/>
            <pc:sldMk cId="2479798619" sldId="321"/>
            <ac:spMk id="10" creationId="{C1249BC2-1B85-9611-9589-48629139404B}"/>
          </ac:spMkLst>
        </pc:spChg>
        <pc:spChg chg="del">
          <ac:chgData name="Nguyen Quynh Anh" userId="e994623f0e761c09" providerId="LiveId" clId="{967C5793-852C-40FE-8150-DBC3B8A44E69}" dt="2024-04-23T03:08:46.540" v="3778" actId="478"/>
          <ac:spMkLst>
            <pc:docMk/>
            <pc:sldMk cId="2479798619" sldId="321"/>
            <ac:spMk id="11" creationId="{F0A056EB-37D9-B27A-0077-615746C0D080}"/>
          </ac:spMkLst>
        </pc:spChg>
        <pc:spChg chg="del">
          <ac:chgData name="Nguyen Quynh Anh" userId="e994623f0e761c09" providerId="LiveId" clId="{967C5793-852C-40FE-8150-DBC3B8A44E69}" dt="2024-04-23T03:08:46.540" v="3778" actId="478"/>
          <ac:spMkLst>
            <pc:docMk/>
            <pc:sldMk cId="2479798619" sldId="321"/>
            <ac:spMk id="12" creationId="{29F06498-0421-C4B7-CB5C-DE19C5D7BA62}"/>
          </ac:spMkLst>
        </pc:spChg>
        <pc:spChg chg="del">
          <ac:chgData name="Nguyen Quynh Anh" userId="e994623f0e761c09" providerId="LiveId" clId="{967C5793-852C-40FE-8150-DBC3B8A44E69}" dt="2024-04-23T03:08:46.540" v="3778" actId="478"/>
          <ac:spMkLst>
            <pc:docMk/>
            <pc:sldMk cId="2479798619" sldId="321"/>
            <ac:spMk id="13" creationId="{004ABCD3-015D-E888-FB73-AE53C2268AB6}"/>
          </ac:spMkLst>
        </pc:spChg>
        <pc:spChg chg="del">
          <ac:chgData name="Nguyen Quynh Anh" userId="e994623f0e761c09" providerId="LiveId" clId="{967C5793-852C-40FE-8150-DBC3B8A44E69}" dt="2024-04-23T03:08:46.540" v="3778" actId="478"/>
          <ac:spMkLst>
            <pc:docMk/>
            <pc:sldMk cId="2479798619" sldId="321"/>
            <ac:spMk id="14" creationId="{CC94B0AE-D0AA-A891-7E99-A2C048FE57AB}"/>
          </ac:spMkLst>
        </pc:spChg>
        <pc:spChg chg="del">
          <ac:chgData name="Nguyen Quynh Anh" userId="e994623f0e761c09" providerId="LiveId" clId="{967C5793-852C-40FE-8150-DBC3B8A44E69}" dt="2024-04-23T03:08:46.540" v="3778" actId="478"/>
          <ac:spMkLst>
            <pc:docMk/>
            <pc:sldMk cId="2479798619" sldId="321"/>
            <ac:spMk id="15" creationId="{49007141-BE54-A2E4-DBA6-64B033B42A82}"/>
          </ac:spMkLst>
        </pc:spChg>
        <pc:spChg chg="add mod">
          <ac:chgData name="Nguyen Quynh Anh" userId="e994623f0e761c09" providerId="LiveId" clId="{967C5793-852C-40FE-8150-DBC3B8A44E69}" dt="2024-04-23T03:08:49.980" v="3779"/>
          <ac:spMkLst>
            <pc:docMk/>
            <pc:sldMk cId="2479798619" sldId="321"/>
            <ac:spMk id="16" creationId="{5AE9BE90-88F0-EC81-9E97-C68B43C6C4DE}"/>
          </ac:spMkLst>
        </pc:spChg>
        <pc:spChg chg="add mod">
          <ac:chgData name="Nguyen Quynh Anh" userId="e994623f0e761c09" providerId="LiveId" clId="{967C5793-852C-40FE-8150-DBC3B8A44E69}" dt="2024-04-23T03:09:01.971" v="3781" actId="1076"/>
          <ac:spMkLst>
            <pc:docMk/>
            <pc:sldMk cId="2479798619" sldId="321"/>
            <ac:spMk id="17" creationId="{7CC46E12-B976-2EEF-FE19-2CC71C9C7AC2}"/>
          </ac:spMkLst>
        </pc:spChg>
        <pc:spChg chg="add mod">
          <ac:chgData name="Nguyen Quynh Anh" userId="e994623f0e761c09" providerId="LiveId" clId="{967C5793-852C-40FE-8150-DBC3B8A44E69}" dt="2024-04-23T03:09:01.971" v="3781" actId="1076"/>
          <ac:spMkLst>
            <pc:docMk/>
            <pc:sldMk cId="2479798619" sldId="321"/>
            <ac:spMk id="18" creationId="{066AD60B-2C88-9E5D-E4B2-72B11814EE8C}"/>
          </ac:spMkLst>
        </pc:spChg>
        <pc:spChg chg="add mod">
          <ac:chgData name="Nguyen Quynh Anh" userId="e994623f0e761c09" providerId="LiveId" clId="{967C5793-852C-40FE-8150-DBC3B8A44E69}" dt="2024-04-23T03:09:39.720" v="3798" actId="1076"/>
          <ac:spMkLst>
            <pc:docMk/>
            <pc:sldMk cId="2479798619" sldId="321"/>
            <ac:spMk id="20" creationId="{6A880729-77BB-871F-EBF8-79F80717B92E}"/>
          </ac:spMkLst>
        </pc:spChg>
      </pc:sldChg>
      <pc:sldChg chg="addSp delSp modSp add mod modTransition">
        <pc:chgData name="Nguyen Quynh Anh" userId="e994623f0e761c09" providerId="LiveId" clId="{967C5793-852C-40FE-8150-DBC3B8A44E69}" dt="2024-04-23T03:53:25.244" v="5103"/>
        <pc:sldMkLst>
          <pc:docMk/>
          <pc:sldMk cId="4148793283" sldId="322"/>
        </pc:sldMkLst>
        <pc:spChg chg="add mod">
          <ac:chgData name="Nguyen Quynh Anh" userId="e994623f0e761c09" providerId="LiveId" clId="{967C5793-852C-40FE-8150-DBC3B8A44E69}" dt="2024-04-23T03:11:24.515" v="3871" actId="207"/>
          <ac:spMkLst>
            <pc:docMk/>
            <pc:sldMk cId="4148793283" sldId="322"/>
            <ac:spMk id="4" creationId="{06EC864C-BEE1-6B68-A82C-E68479CD2298}"/>
          </ac:spMkLst>
        </pc:spChg>
        <pc:spChg chg="add mod">
          <ac:chgData name="Nguyen Quynh Anh" userId="e994623f0e761c09" providerId="LiveId" clId="{967C5793-852C-40FE-8150-DBC3B8A44E69}" dt="2024-04-23T03:11:08.358" v="3869" actId="207"/>
          <ac:spMkLst>
            <pc:docMk/>
            <pc:sldMk cId="4148793283" sldId="322"/>
            <ac:spMk id="6" creationId="{5958518F-F316-BF0E-6F6D-43A1D3BFC11C}"/>
          </ac:spMkLst>
        </pc:spChg>
        <pc:spChg chg="mod">
          <ac:chgData name="Nguyen Quynh Anh" userId="e994623f0e761c09" providerId="LiveId" clId="{967C5793-852C-40FE-8150-DBC3B8A44E69}" dt="2024-04-23T03:10:26.517" v="3852" actId="122"/>
          <ac:spMkLst>
            <pc:docMk/>
            <pc:sldMk cId="4148793283" sldId="322"/>
            <ac:spMk id="8" creationId="{A20E5A6C-E8E9-DE19-69E1-433E777B65A7}"/>
          </ac:spMkLst>
        </pc:spChg>
        <pc:graphicFrameChg chg="del">
          <ac:chgData name="Nguyen Quynh Anh" userId="e994623f0e761c09" providerId="LiveId" clId="{967C5793-852C-40FE-8150-DBC3B8A44E69}" dt="2024-04-23T03:10:28.320" v="3853" actId="478"/>
          <ac:graphicFrameMkLst>
            <pc:docMk/>
            <pc:sldMk cId="4148793283" sldId="322"/>
            <ac:graphicFrameMk id="9" creationId="{1CE8480D-5621-84C3-E16A-9D22479A91BB}"/>
          </ac:graphicFrameMkLst>
        </pc:graphicFrameChg>
        <pc:graphicFrameChg chg="del">
          <ac:chgData name="Nguyen Quynh Anh" userId="e994623f0e761c09" providerId="LiveId" clId="{967C5793-852C-40FE-8150-DBC3B8A44E69}" dt="2024-04-23T03:10:28.320" v="3853" actId="478"/>
          <ac:graphicFrameMkLst>
            <pc:docMk/>
            <pc:sldMk cId="4148793283" sldId="322"/>
            <ac:graphicFrameMk id="10" creationId="{C49DCBBA-7959-A9B4-EB29-6FFA6AE4284F}"/>
          </ac:graphicFrameMkLst>
        </pc:graphicFrameChg>
      </pc:sldChg>
      <pc:sldChg chg="addSp delSp modSp new del mod">
        <pc:chgData name="Nguyen Quynh Anh" userId="e994623f0e761c09" providerId="LiveId" clId="{967C5793-852C-40FE-8150-DBC3B8A44E69}" dt="2024-04-23T03:14:05.001" v="4023" actId="47"/>
        <pc:sldMkLst>
          <pc:docMk/>
          <pc:sldMk cId="616247780" sldId="323"/>
        </pc:sldMkLst>
        <pc:spChg chg="del">
          <ac:chgData name="Nguyen Quynh Anh" userId="e994623f0e761c09" providerId="LiveId" clId="{967C5793-852C-40FE-8150-DBC3B8A44E69}" dt="2024-04-23T03:11:30.287" v="3873" actId="478"/>
          <ac:spMkLst>
            <pc:docMk/>
            <pc:sldMk cId="616247780" sldId="323"/>
            <ac:spMk id="2" creationId="{3EC5948A-3BCF-753C-23CB-DCE0B0A0937A}"/>
          </ac:spMkLst>
        </pc:spChg>
        <pc:spChg chg="del">
          <ac:chgData name="Nguyen Quynh Anh" userId="e994623f0e761c09" providerId="LiveId" clId="{967C5793-852C-40FE-8150-DBC3B8A44E69}" dt="2024-04-23T03:11:30.287" v="3873" actId="478"/>
          <ac:spMkLst>
            <pc:docMk/>
            <pc:sldMk cId="616247780" sldId="323"/>
            <ac:spMk id="3" creationId="{948401CB-E1E4-B8DE-30AC-7F4C5A7DCF9F}"/>
          </ac:spMkLst>
        </pc:spChg>
        <pc:spChg chg="del">
          <ac:chgData name="Nguyen Quynh Anh" userId="e994623f0e761c09" providerId="LiveId" clId="{967C5793-852C-40FE-8150-DBC3B8A44E69}" dt="2024-04-23T03:11:30.287" v="3873" actId="478"/>
          <ac:spMkLst>
            <pc:docMk/>
            <pc:sldMk cId="616247780" sldId="323"/>
            <ac:spMk id="4" creationId="{3BA1B65F-488D-3434-371B-C131C78E1BE8}"/>
          </ac:spMkLst>
        </pc:spChg>
        <pc:spChg chg="add mod">
          <ac:chgData name="Nguyen Quynh Anh" userId="e994623f0e761c09" providerId="LiveId" clId="{967C5793-852C-40FE-8150-DBC3B8A44E69}" dt="2024-04-23T03:11:42.802" v="3974" actId="20577"/>
          <ac:spMkLst>
            <pc:docMk/>
            <pc:sldMk cId="616247780" sldId="323"/>
            <ac:spMk id="5" creationId="{37AF0AF5-1D81-4DCD-588A-708CB481932C}"/>
          </ac:spMkLst>
        </pc:spChg>
        <pc:spChg chg="add del mod">
          <ac:chgData name="Nguyen Quynh Anh" userId="e994623f0e761c09" providerId="LiveId" clId="{967C5793-852C-40FE-8150-DBC3B8A44E69}" dt="2024-04-23T03:12:54.386" v="3994"/>
          <ac:spMkLst>
            <pc:docMk/>
            <pc:sldMk cId="616247780" sldId="323"/>
            <ac:spMk id="8" creationId="{44C2E7ED-5224-5EB3-033E-A6A3D3F65A72}"/>
          </ac:spMkLst>
        </pc:spChg>
        <pc:spChg chg="add mod">
          <ac:chgData name="Nguyen Quynh Anh" userId="e994623f0e761c09" providerId="LiveId" clId="{967C5793-852C-40FE-8150-DBC3B8A44E69}" dt="2024-04-23T03:12:54.120" v="3992" actId="1076"/>
          <ac:spMkLst>
            <pc:docMk/>
            <pc:sldMk cId="616247780" sldId="323"/>
            <ac:spMk id="9" creationId="{AEE28103-6E31-AAD3-5178-FCBE5CE14080}"/>
          </ac:spMkLst>
        </pc:spChg>
        <pc:spChg chg="add mod">
          <ac:chgData name="Nguyen Quynh Anh" userId="e994623f0e761c09" providerId="LiveId" clId="{967C5793-852C-40FE-8150-DBC3B8A44E69}" dt="2024-04-23T03:14:03.047" v="4022" actId="21"/>
          <ac:spMkLst>
            <pc:docMk/>
            <pc:sldMk cId="616247780" sldId="323"/>
            <ac:spMk id="11" creationId="{D1DD8BA0-CC86-E910-B08B-3BFF7BD3A6B2}"/>
          </ac:spMkLst>
        </pc:spChg>
        <pc:picChg chg="add mod">
          <ac:chgData name="Nguyen Quynh Anh" userId="e994623f0e761c09" providerId="LiveId" clId="{967C5793-852C-40FE-8150-DBC3B8A44E69}" dt="2024-04-23T03:12:11.933" v="3976" actId="1076"/>
          <ac:picMkLst>
            <pc:docMk/>
            <pc:sldMk cId="616247780" sldId="323"/>
            <ac:picMk id="6" creationId="{16198537-C0AD-3D0D-3ED8-80472B0664CB}"/>
          </ac:picMkLst>
        </pc:picChg>
      </pc:sldChg>
      <pc:sldChg chg="modSp add mod modTransition">
        <pc:chgData name="Nguyen Quynh Anh" userId="e994623f0e761c09" providerId="LiveId" clId="{967C5793-852C-40FE-8150-DBC3B8A44E69}" dt="2024-04-23T03:53:25.244" v="5103"/>
        <pc:sldMkLst>
          <pc:docMk/>
          <pc:sldMk cId="2695426719" sldId="324"/>
        </pc:sldMkLst>
        <pc:spChg chg="mod">
          <ac:chgData name="Nguyen Quynh Anh" userId="e994623f0e761c09" providerId="LiveId" clId="{967C5793-852C-40FE-8150-DBC3B8A44E69}" dt="2024-04-23T03:13:53.406" v="4020" actId="1076"/>
          <ac:spMkLst>
            <pc:docMk/>
            <pc:sldMk cId="2695426719" sldId="324"/>
            <ac:spMk id="9" creationId="{AEE28103-6E31-AAD3-5178-FCBE5CE14080}"/>
          </ac:spMkLst>
        </pc:spChg>
        <pc:spChg chg="mod">
          <ac:chgData name="Nguyen Quynh Anh" userId="e994623f0e761c09" providerId="LiveId" clId="{967C5793-852C-40FE-8150-DBC3B8A44E69}" dt="2024-04-23T03:13:48.543" v="4018" actId="1076"/>
          <ac:spMkLst>
            <pc:docMk/>
            <pc:sldMk cId="2695426719" sldId="324"/>
            <ac:spMk id="11" creationId="{D1DD8BA0-CC86-E910-B08B-3BFF7BD3A6B2}"/>
          </ac:spMkLst>
        </pc:spChg>
        <pc:picChg chg="mod">
          <ac:chgData name="Nguyen Quynh Anh" userId="e994623f0e761c09" providerId="LiveId" clId="{967C5793-852C-40FE-8150-DBC3B8A44E69}" dt="2024-04-23T03:13:50.583" v="4019" actId="1076"/>
          <ac:picMkLst>
            <pc:docMk/>
            <pc:sldMk cId="2695426719" sldId="324"/>
            <ac:picMk id="6" creationId="{16198537-C0AD-3D0D-3ED8-80472B0664CB}"/>
          </ac:picMkLst>
        </pc:picChg>
      </pc:sldChg>
      <pc:sldChg chg="modSp add mod modTransition modAnim">
        <pc:chgData name="Nguyen Quynh Anh" userId="e994623f0e761c09" providerId="LiveId" clId="{967C5793-852C-40FE-8150-DBC3B8A44E69}" dt="2024-04-23T03:53:25.244" v="5103"/>
        <pc:sldMkLst>
          <pc:docMk/>
          <pc:sldMk cId="2364127302" sldId="325"/>
        </pc:sldMkLst>
        <pc:spChg chg="mod">
          <ac:chgData name="Nguyen Quynh Anh" userId="e994623f0e761c09" providerId="LiveId" clId="{967C5793-852C-40FE-8150-DBC3B8A44E69}" dt="2024-04-23T03:14:15.910" v="4027" actId="1076"/>
          <ac:spMkLst>
            <pc:docMk/>
            <pc:sldMk cId="2364127302" sldId="325"/>
            <ac:spMk id="9" creationId="{AEE28103-6E31-AAD3-5178-FCBE5CE14080}"/>
          </ac:spMkLst>
        </pc:spChg>
        <pc:spChg chg="mod">
          <ac:chgData name="Nguyen Quynh Anh" userId="e994623f0e761c09" providerId="LiveId" clId="{967C5793-852C-40FE-8150-DBC3B8A44E69}" dt="2024-04-23T03:14:18.646" v="4028" actId="1076"/>
          <ac:spMkLst>
            <pc:docMk/>
            <pc:sldMk cId="2364127302" sldId="325"/>
            <ac:spMk id="11" creationId="{D1DD8BA0-CC86-E910-B08B-3BFF7BD3A6B2}"/>
          </ac:spMkLst>
        </pc:spChg>
        <pc:picChg chg="mod">
          <ac:chgData name="Nguyen Quynh Anh" userId="e994623f0e761c09" providerId="LiveId" clId="{967C5793-852C-40FE-8150-DBC3B8A44E69}" dt="2024-04-23T03:14:20.206" v="4029" actId="1076"/>
          <ac:picMkLst>
            <pc:docMk/>
            <pc:sldMk cId="2364127302" sldId="325"/>
            <ac:picMk id="6" creationId="{16198537-C0AD-3D0D-3ED8-80472B0664CB}"/>
          </ac:picMkLst>
        </pc:picChg>
      </pc:sldChg>
      <pc:sldChg chg="addSp delSp modSp add mod modTransition modAnim modNotesTx">
        <pc:chgData name="Nguyen Quynh Anh" userId="e994623f0e761c09" providerId="LiveId" clId="{967C5793-852C-40FE-8150-DBC3B8A44E69}" dt="2024-04-23T03:53:25.244" v="5103"/>
        <pc:sldMkLst>
          <pc:docMk/>
          <pc:sldMk cId="718082502" sldId="326"/>
        </pc:sldMkLst>
        <pc:spChg chg="add mod">
          <ac:chgData name="Nguyen Quynh Anh" userId="e994623f0e761c09" providerId="LiveId" clId="{967C5793-852C-40FE-8150-DBC3B8A44E69}" dt="2024-04-23T03:26:38.091" v="4895" actId="1076"/>
          <ac:spMkLst>
            <pc:docMk/>
            <pc:sldMk cId="718082502" sldId="326"/>
            <ac:spMk id="2" creationId="{314753F3-F972-9940-847B-5F72C96B12C7}"/>
          </ac:spMkLst>
        </pc:spChg>
        <pc:spChg chg="add mod">
          <ac:chgData name="Nguyen Quynh Anh" userId="e994623f0e761c09" providerId="LiveId" clId="{967C5793-852C-40FE-8150-DBC3B8A44E69}" dt="2024-04-23T03:25:23.074" v="4790" actId="1076"/>
          <ac:spMkLst>
            <pc:docMk/>
            <pc:sldMk cId="718082502" sldId="326"/>
            <ac:spMk id="3" creationId="{F95923D1-361F-80FE-F26F-1232DB9ACA9A}"/>
          </ac:spMkLst>
        </pc:spChg>
        <pc:spChg chg="add mod">
          <ac:chgData name="Nguyen Quynh Anh" userId="e994623f0e761c09" providerId="LiveId" clId="{967C5793-852C-40FE-8150-DBC3B8A44E69}" dt="2024-04-23T03:26:29.612" v="4892" actId="404"/>
          <ac:spMkLst>
            <pc:docMk/>
            <pc:sldMk cId="718082502" sldId="326"/>
            <ac:spMk id="4" creationId="{83B8B0D0-09D8-BCED-4BE1-2A7EA156BF61}"/>
          </ac:spMkLst>
        </pc:spChg>
        <pc:spChg chg="add mod">
          <ac:chgData name="Nguyen Quynh Anh" userId="e994623f0e761c09" providerId="LiveId" clId="{967C5793-852C-40FE-8150-DBC3B8A44E69}" dt="2024-04-23T03:26:45.491" v="4897" actId="1076"/>
          <ac:spMkLst>
            <pc:docMk/>
            <pc:sldMk cId="718082502" sldId="326"/>
            <ac:spMk id="7" creationId="{C2410B11-7AFD-B8F3-109F-9E02D846E1B9}"/>
          </ac:spMkLst>
        </pc:spChg>
        <pc:spChg chg="mod">
          <ac:chgData name="Nguyen Quynh Anh" userId="e994623f0e761c09" providerId="LiveId" clId="{967C5793-852C-40FE-8150-DBC3B8A44E69}" dt="2024-04-23T03:26:34.924" v="4894" actId="1076"/>
          <ac:spMkLst>
            <pc:docMk/>
            <pc:sldMk cId="718082502" sldId="326"/>
            <ac:spMk id="9" creationId="{AEE28103-6E31-AAD3-5178-FCBE5CE14080}"/>
          </ac:spMkLst>
        </pc:spChg>
        <pc:spChg chg="del">
          <ac:chgData name="Nguyen Quynh Anh" userId="e994623f0e761c09" providerId="LiveId" clId="{967C5793-852C-40FE-8150-DBC3B8A44E69}" dt="2024-04-23T03:15:00.120" v="4167" actId="478"/>
          <ac:spMkLst>
            <pc:docMk/>
            <pc:sldMk cId="718082502" sldId="326"/>
            <ac:spMk id="11" creationId="{D1DD8BA0-CC86-E910-B08B-3BFF7BD3A6B2}"/>
          </ac:spMkLst>
        </pc:spChg>
        <pc:picChg chg="mod">
          <ac:chgData name="Nguyen Quynh Anh" userId="e994623f0e761c09" providerId="LiveId" clId="{967C5793-852C-40FE-8150-DBC3B8A44E69}" dt="2024-04-23T03:26:34.924" v="4894" actId="1076"/>
          <ac:picMkLst>
            <pc:docMk/>
            <pc:sldMk cId="718082502" sldId="326"/>
            <ac:picMk id="6" creationId="{16198537-C0AD-3D0D-3ED8-80472B0664CB}"/>
          </ac:picMkLst>
        </pc:picChg>
      </pc:sldChg>
      <pc:sldChg chg="addSp delSp modSp add mod modTransition delAnim modAnim">
        <pc:chgData name="Nguyen Quynh Anh" userId="e994623f0e761c09" providerId="LiveId" clId="{967C5793-852C-40FE-8150-DBC3B8A44E69}" dt="2024-04-23T03:53:25.244" v="5103"/>
        <pc:sldMkLst>
          <pc:docMk/>
          <pc:sldMk cId="3419160800" sldId="327"/>
        </pc:sldMkLst>
        <pc:spChg chg="del">
          <ac:chgData name="Nguyen Quynh Anh" userId="e994623f0e761c09" providerId="LiveId" clId="{967C5793-852C-40FE-8150-DBC3B8A44E69}" dt="2024-04-23T03:48:14.086" v="4901" actId="478"/>
          <ac:spMkLst>
            <pc:docMk/>
            <pc:sldMk cId="3419160800" sldId="327"/>
            <ac:spMk id="2" creationId="{314753F3-F972-9940-847B-5F72C96B12C7}"/>
          </ac:spMkLst>
        </pc:spChg>
        <pc:spChg chg="del">
          <ac:chgData name="Nguyen Quynh Anh" userId="e994623f0e761c09" providerId="LiveId" clId="{967C5793-852C-40FE-8150-DBC3B8A44E69}" dt="2024-04-23T03:48:14.086" v="4901" actId="478"/>
          <ac:spMkLst>
            <pc:docMk/>
            <pc:sldMk cId="3419160800" sldId="327"/>
            <ac:spMk id="3" creationId="{F95923D1-361F-80FE-F26F-1232DB9ACA9A}"/>
          </ac:spMkLst>
        </pc:spChg>
        <pc:spChg chg="del">
          <ac:chgData name="Nguyen Quynh Anh" userId="e994623f0e761c09" providerId="LiveId" clId="{967C5793-852C-40FE-8150-DBC3B8A44E69}" dt="2024-04-23T03:48:14.086" v="4901" actId="478"/>
          <ac:spMkLst>
            <pc:docMk/>
            <pc:sldMk cId="3419160800" sldId="327"/>
            <ac:spMk id="4" creationId="{83B8B0D0-09D8-BCED-4BE1-2A7EA156BF61}"/>
          </ac:spMkLst>
        </pc:spChg>
        <pc:spChg chg="del">
          <ac:chgData name="Nguyen Quynh Anh" userId="e994623f0e761c09" providerId="LiveId" clId="{967C5793-852C-40FE-8150-DBC3B8A44E69}" dt="2024-04-23T03:48:14.086" v="4901" actId="478"/>
          <ac:spMkLst>
            <pc:docMk/>
            <pc:sldMk cId="3419160800" sldId="327"/>
            <ac:spMk id="7" creationId="{C2410B11-7AFD-B8F3-109F-9E02D846E1B9}"/>
          </ac:spMkLst>
        </pc:spChg>
        <pc:spChg chg="mod">
          <ac:chgData name="Nguyen Quynh Anh" userId="e994623f0e761c09" providerId="LiveId" clId="{967C5793-852C-40FE-8150-DBC3B8A44E69}" dt="2024-04-23T03:48:46.826" v="4912" actId="1076"/>
          <ac:spMkLst>
            <pc:docMk/>
            <pc:sldMk cId="3419160800" sldId="327"/>
            <ac:spMk id="9" creationId="{AEE28103-6E31-AAD3-5178-FCBE5CE14080}"/>
          </ac:spMkLst>
        </pc:spChg>
        <pc:spChg chg="add mod">
          <ac:chgData name="Nguyen Quynh Anh" userId="e994623f0e761c09" providerId="LiveId" clId="{967C5793-852C-40FE-8150-DBC3B8A44E69}" dt="2024-04-23T03:49:43.107" v="4962" actId="1076"/>
          <ac:spMkLst>
            <pc:docMk/>
            <pc:sldMk cId="3419160800" sldId="327"/>
            <ac:spMk id="10" creationId="{9916AFE3-5653-25C0-CC95-EB91D6E2B78F}"/>
          </ac:spMkLst>
        </pc:spChg>
        <pc:picChg chg="mod">
          <ac:chgData name="Nguyen Quynh Anh" userId="e994623f0e761c09" providerId="LiveId" clId="{967C5793-852C-40FE-8150-DBC3B8A44E69}" dt="2024-04-23T03:48:46.826" v="4912" actId="1076"/>
          <ac:picMkLst>
            <pc:docMk/>
            <pc:sldMk cId="3419160800" sldId="327"/>
            <ac:picMk id="6" creationId="{16198537-C0AD-3D0D-3ED8-80472B0664CB}"/>
          </ac:picMkLst>
        </pc:picChg>
      </pc:sldChg>
      <pc:sldChg chg="modSp add mod ord modTransition modAnim">
        <pc:chgData name="Nguyen Quynh Anh" userId="e994623f0e761c09" providerId="LiveId" clId="{967C5793-852C-40FE-8150-DBC3B8A44E69}" dt="2024-04-23T03:53:25.244" v="5103"/>
        <pc:sldMkLst>
          <pc:docMk/>
          <pc:sldMk cId="265324391" sldId="328"/>
        </pc:sldMkLst>
        <pc:spChg chg="mod">
          <ac:chgData name="Nguyen Quynh Anh" userId="e994623f0e761c09" providerId="LiveId" clId="{967C5793-852C-40FE-8150-DBC3B8A44E69}" dt="2024-04-23T03:49:33.066" v="4955" actId="1076"/>
          <ac:spMkLst>
            <pc:docMk/>
            <pc:sldMk cId="265324391" sldId="328"/>
            <ac:spMk id="10" creationId="{9916AFE3-5653-25C0-CC95-EB91D6E2B78F}"/>
          </ac:spMkLst>
        </pc:spChg>
      </pc:sldChg>
      <pc:sldChg chg="modSp add mod modTransition modAnim">
        <pc:chgData name="Nguyen Quynh Anh" userId="e994623f0e761c09" providerId="LiveId" clId="{967C5793-852C-40FE-8150-DBC3B8A44E69}" dt="2024-04-23T03:53:25.244" v="5103"/>
        <pc:sldMkLst>
          <pc:docMk/>
          <pc:sldMk cId="4043435658" sldId="329"/>
        </pc:sldMkLst>
        <pc:spChg chg="mod">
          <ac:chgData name="Nguyen Quynh Anh" userId="e994623f0e761c09" providerId="LiveId" clId="{967C5793-852C-40FE-8150-DBC3B8A44E69}" dt="2024-04-23T03:50:09.682" v="5005" actId="20577"/>
          <ac:spMkLst>
            <pc:docMk/>
            <pc:sldMk cId="4043435658" sldId="329"/>
            <ac:spMk id="9" creationId="{AEE28103-6E31-AAD3-5178-FCBE5CE14080}"/>
          </ac:spMkLst>
        </pc:spChg>
        <pc:spChg chg="mod">
          <ac:chgData name="Nguyen Quynh Anh" userId="e994623f0e761c09" providerId="LiveId" clId="{967C5793-852C-40FE-8150-DBC3B8A44E69}" dt="2024-04-23T03:53:04.310" v="5102" actId="1076"/>
          <ac:spMkLst>
            <pc:docMk/>
            <pc:sldMk cId="4043435658" sldId="329"/>
            <ac:spMk id="11" creationId="{D1DD8BA0-CC86-E910-B08B-3BFF7BD3A6B2}"/>
          </ac:spMkLst>
        </pc:spChg>
      </pc:sldChg>
      <pc:sldChg chg="modSp add del mod modAnim">
        <pc:chgData name="Nguyen Quynh Anh" userId="e994623f0e761c09" providerId="LiveId" clId="{967C5793-852C-40FE-8150-DBC3B8A44E69}" dt="2024-04-23T03:52:57.610" v="5100" actId="47"/>
        <pc:sldMkLst>
          <pc:docMk/>
          <pc:sldMk cId="2664784182" sldId="330"/>
        </pc:sldMkLst>
        <pc:spChg chg="mod">
          <ac:chgData name="Nguyen Quynh Anh" userId="e994623f0e761c09" providerId="LiveId" clId="{967C5793-852C-40FE-8150-DBC3B8A44E69}" dt="2024-04-23T03:50:42.676" v="5015" actId="1076"/>
          <ac:spMkLst>
            <pc:docMk/>
            <pc:sldMk cId="2664784182" sldId="330"/>
            <ac:spMk id="9" creationId="{AEE28103-6E31-AAD3-5178-FCBE5CE14080}"/>
          </ac:spMkLst>
        </pc:spChg>
        <pc:spChg chg="mod">
          <ac:chgData name="Nguyen Quynh Anh" userId="e994623f0e761c09" providerId="LiveId" clId="{967C5793-852C-40FE-8150-DBC3B8A44E69}" dt="2024-04-23T03:52:47.178" v="5093" actId="21"/>
          <ac:spMkLst>
            <pc:docMk/>
            <pc:sldMk cId="2664784182" sldId="330"/>
            <ac:spMk id="11" creationId="{D1DD8BA0-CC86-E910-B08B-3BFF7BD3A6B2}"/>
          </ac:spMkLst>
        </pc:spChg>
      </pc:sldChg>
      <pc:sldChg chg="add del">
        <pc:chgData name="Nguyen Quynh Anh" userId="e994623f0e761c09" providerId="LiveId" clId="{967C5793-852C-40FE-8150-DBC3B8A44E69}" dt="2024-04-23T03:51:32.459" v="5022" actId="47"/>
        <pc:sldMkLst>
          <pc:docMk/>
          <pc:sldMk cId="3255622583" sldId="331"/>
        </pc:sldMkLst>
      </pc:sldChg>
      <pc:sldChg chg="modSp add mod modTransition modAnim">
        <pc:chgData name="Nguyen Quynh Anh" userId="e994623f0e761c09" providerId="LiveId" clId="{967C5793-852C-40FE-8150-DBC3B8A44E69}" dt="2024-04-23T03:53:25.244" v="5103"/>
        <pc:sldMkLst>
          <pc:docMk/>
          <pc:sldMk cId="3987475380" sldId="331"/>
        </pc:sldMkLst>
        <pc:spChg chg="mod">
          <ac:chgData name="Nguyen Quynh Anh" userId="e994623f0e761c09" providerId="LiveId" clId="{967C5793-852C-40FE-8150-DBC3B8A44E69}" dt="2024-04-23T03:51:38.102" v="5068" actId="20577"/>
          <ac:spMkLst>
            <pc:docMk/>
            <pc:sldMk cId="3987475380" sldId="331"/>
            <ac:spMk id="9" creationId="{AEE28103-6E31-AAD3-5178-FCBE5CE14080}"/>
          </ac:spMkLst>
        </pc:spChg>
        <pc:spChg chg="mod">
          <ac:chgData name="Nguyen Quynh Anh" userId="e994623f0e761c09" providerId="LiveId" clId="{967C5793-852C-40FE-8150-DBC3B8A44E69}" dt="2024-04-23T03:52:02.835" v="5085" actId="1076"/>
          <ac:spMkLst>
            <pc:docMk/>
            <pc:sldMk cId="3987475380" sldId="331"/>
            <ac:spMk id="11" creationId="{D1DD8BA0-CC86-E910-B08B-3BFF7BD3A6B2}"/>
          </ac:spMkLst>
        </pc:spChg>
      </pc:sldChg>
      <pc:sldChg chg="addSp delSp modSp new mod modAnim">
        <pc:chgData name="Nguyen Quynh Anh" userId="e994623f0e761c09" providerId="LiveId" clId="{967C5793-852C-40FE-8150-DBC3B8A44E69}" dt="2024-04-23T03:58:34.569" v="5423" actId="14734"/>
        <pc:sldMkLst>
          <pc:docMk/>
          <pc:sldMk cId="2520688824" sldId="332"/>
        </pc:sldMkLst>
        <pc:spChg chg="del">
          <ac:chgData name="Nguyen Quynh Anh" userId="e994623f0e761c09" providerId="LiveId" clId="{967C5793-852C-40FE-8150-DBC3B8A44E69}" dt="2024-04-23T03:56:19.274" v="5301" actId="478"/>
          <ac:spMkLst>
            <pc:docMk/>
            <pc:sldMk cId="2520688824" sldId="332"/>
            <ac:spMk id="2" creationId="{0AA338E9-9803-2E7A-739D-BF1CAFC8B36C}"/>
          </ac:spMkLst>
        </pc:spChg>
        <pc:spChg chg="del">
          <ac:chgData name="Nguyen Quynh Anh" userId="e994623f0e761c09" providerId="LiveId" clId="{967C5793-852C-40FE-8150-DBC3B8A44E69}" dt="2024-04-23T03:56:19.274" v="5301" actId="478"/>
          <ac:spMkLst>
            <pc:docMk/>
            <pc:sldMk cId="2520688824" sldId="332"/>
            <ac:spMk id="3" creationId="{C2AF30A7-E539-976B-046B-3F143EDF51F0}"/>
          </ac:spMkLst>
        </pc:spChg>
        <pc:spChg chg="del">
          <ac:chgData name="Nguyen Quynh Anh" userId="e994623f0e761c09" providerId="LiveId" clId="{967C5793-852C-40FE-8150-DBC3B8A44E69}" dt="2024-04-23T03:56:19.274" v="5301" actId="478"/>
          <ac:spMkLst>
            <pc:docMk/>
            <pc:sldMk cId="2520688824" sldId="332"/>
            <ac:spMk id="4" creationId="{D1C9122B-D723-0155-738E-0501D08E6D25}"/>
          </ac:spMkLst>
        </pc:spChg>
        <pc:spChg chg="add mod">
          <ac:chgData name="Nguyen Quynh Anh" userId="e994623f0e761c09" providerId="LiveId" clId="{967C5793-852C-40FE-8150-DBC3B8A44E69}" dt="2024-04-23T03:56:40.041" v="5306" actId="1076"/>
          <ac:spMkLst>
            <pc:docMk/>
            <pc:sldMk cId="2520688824" sldId="332"/>
            <ac:spMk id="6" creationId="{FF33DF7E-DB5B-D9CE-88E7-3793D960D5C0}"/>
          </ac:spMkLst>
        </pc:spChg>
        <pc:spChg chg="add mod">
          <ac:chgData name="Nguyen Quynh Anh" userId="e994623f0e761c09" providerId="LiveId" clId="{967C5793-852C-40FE-8150-DBC3B8A44E69}" dt="2024-04-23T03:58:09.756" v="5413" actId="1076"/>
          <ac:spMkLst>
            <pc:docMk/>
            <pc:sldMk cId="2520688824" sldId="332"/>
            <ac:spMk id="7" creationId="{E7DF6460-3EF6-934E-236B-270DF446B59E}"/>
          </ac:spMkLst>
        </pc:spChg>
        <pc:graphicFrameChg chg="add mod modGraphic">
          <ac:chgData name="Nguyen Quynh Anh" userId="e994623f0e761c09" providerId="LiveId" clId="{967C5793-852C-40FE-8150-DBC3B8A44E69}" dt="2024-04-23T03:58:34.569" v="5423" actId="14734"/>
          <ac:graphicFrameMkLst>
            <pc:docMk/>
            <pc:sldMk cId="2520688824" sldId="332"/>
            <ac:graphicFrameMk id="8" creationId="{1D943E97-93B6-9447-80B9-7489C55981BE}"/>
          </ac:graphicFrameMkLst>
        </pc:graphicFrameChg>
      </pc:sldChg>
      <pc:sldChg chg="addSp delSp modSp add mod delAnim">
        <pc:chgData name="Nguyen Quynh Anh" userId="e994623f0e761c09" providerId="LiveId" clId="{967C5793-852C-40FE-8150-DBC3B8A44E69}" dt="2024-04-23T04:00:11.208" v="5509" actId="1076"/>
        <pc:sldMkLst>
          <pc:docMk/>
          <pc:sldMk cId="2556136434" sldId="333"/>
        </pc:sldMkLst>
        <pc:spChg chg="add mod">
          <ac:chgData name="Nguyen Quynh Anh" userId="e994623f0e761c09" providerId="LiveId" clId="{967C5793-852C-40FE-8150-DBC3B8A44E69}" dt="2024-04-23T04:00:11.208" v="5509" actId="1076"/>
          <ac:spMkLst>
            <pc:docMk/>
            <pc:sldMk cId="2556136434" sldId="333"/>
            <ac:spMk id="3" creationId="{407F2ED4-117F-0616-932A-B07EDFF05AD8}"/>
          </ac:spMkLst>
        </pc:spChg>
        <pc:spChg chg="mod">
          <ac:chgData name="Nguyen Quynh Anh" userId="e994623f0e761c09" providerId="LiveId" clId="{967C5793-852C-40FE-8150-DBC3B8A44E69}" dt="2024-04-23T03:58:46.872" v="5465" actId="20577"/>
          <ac:spMkLst>
            <pc:docMk/>
            <pc:sldMk cId="2556136434" sldId="333"/>
            <ac:spMk id="7" creationId="{E7DF6460-3EF6-934E-236B-270DF446B59E}"/>
          </ac:spMkLst>
        </pc:spChg>
        <pc:graphicFrameChg chg="del">
          <ac:chgData name="Nguyen Quynh Anh" userId="e994623f0e761c09" providerId="LiveId" clId="{967C5793-852C-40FE-8150-DBC3B8A44E69}" dt="2024-04-23T03:58:59.561" v="5466" actId="478"/>
          <ac:graphicFrameMkLst>
            <pc:docMk/>
            <pc:sldMk cId="2556136434" sldId="333"/>
            <ac:graphicFrameMk id="8" creationId="{1D943E97-93B6-9447-80B9-7489C55981BE}"/>
          </ac:graphicFrameMkLst>
        </pc:graphicFrameChg>
      </pc:sldChg>
      <pc:sldChg chg="modSp add mod modAnim">
        <pc:chgData name="Nguyen Quynh Anh" userId="e994623f0e761c09" providerId="LiveId" clId="{967C5793-852C-40FE-8150-DBC3B8A44E69}" dt="2024-04-23T04:00:34.738" v="5543"/>
        <pc:sldMkLst>
          <pc:docMk/>
          <pc:sldMk cId="235073970" sldId="334"/>
        </pc:sldMkLst>
        <pc:spChg chg="mod">
          <ac:chgData name="Nguyen Quynh Anh" userId="e994623f0e761c09" providerId="LiveId" clId="{967C5793-852C-40FE-8150-DBC3B8A44E69}" dt="2024-04-23T04:00:33.407" v="5542" actId="1076"/>
          <ac:spMkLst>
            <pc:docMk/>
            <pc:sldMk cId="235073970" sldId="334"/>
            <ac:spMk id="3" creationId="{407F2ED4-117F-0616-932A-B07EDFF05AD8}"/>
          </ac:spMkLst>
        </pc:spChg>
      </pc:sldChg>
      <pc:sldChg chg="addSp delSp modSp add mod delAnim modAnim">
        <pc:chgData name="Nguyen Quynh Anh" userId="e994623f0e761c09" providerId="LiveId" clId="{967C5793-852C-40FE-8150-DBC3B8A44E69}" dt="2024-04-23T04:03:38.230" v="5928"/>
        <pc:sldMkLst>
          <pc:docMk/>
          <pc:sldMk cId="1975264184" sldId="335"/>
        </pc:sldMkLst>
        <pc:spChg chg="add mod">
          <ac:chgData name="Nguyen Quynh Anh" userId="e994623f0e761c09" providerId="LiveId" clId="{967C5793-852C-40FE-8150-DBC3B8A44E69}" dt="2024-04-23T04:02:04.920" v="5843" actId="1076"/>
          <ac:spMkLst>
            <pc:docMk/>
            <pc:sldMk cId="1975264184" sldId="335"/>
            <ac:spMk id="2" creationId="{0A2A6B4C-96CB-6C22-F51A-D61EBB04F075}"/>
          </ac:spMkLst>
        </pc:spChg>
        <pc:spChg chg="del">
          <ac:chgData name="Nguyen Quynh Anh" userId="e994623f0e761c09" providerId="LiveId" clId="{967C5793-852C-40FE-8150-DBC3B8A44E69}" dt="2024-04-23T04:01:07.504" v="5592" actId="478"/>
          <ac:spMkLst>
            <pc:docMk/>
            <pc:sldMk cId="1975264184" sldId="335"/>
            <ac:spMk id="3" creationId="{407F2ED4-117F-0616-932A-B07EDFF05AD8}"/>
          </ac:spMkLst>
        </pc:spChg>
        <pc:spChg chg="add mod">
          <ac:chgData name="Nguyen Quynh Anh" userId="e994623f0e761c09" providerId="LiveId" clId="{967C5793-852C-40FE-8150-DBC3B8A44E69}" dt="2024-04-23T04:02:04.920" v="5843" actId="1076"/>
          <ac:spMkLst>
            <pc:docMk/>
            <pc:sldMk cId="1975264184" sldId="335"/>
            <ac:spMk id="4" creationId="{0E918AA5-9469-137D-CC7C-9BDB3B0B1964}"/>
          </ac:spMkLst>
        </pc:spChg>
        <pc:spChg chg="add mod">
          <ac:chgData name="Nguyen Quynh Anh" userId="e994623f0e761c09" providerId="LiveId" clId="{967C5793-852C-40FE-8150-DBC3B8A44E69}" dt="2024-04-23T04:02:04.920" v="5843" actId="1076"/>
          <ac:spMkLst>
            <pc:docMk/>
            <pc:sldMk cId="1975264184" sldId="335"/>
            <ac:spMk id="5" creationId="{7030D5DA-B452-97BE-50F4-84C301359E41}"/>
          </ac:spMkLst>
        </pc:spChg>
        <pc:spChg chg="mod">
          <ac:chgData name="Nguyen Quynh Anh" userId="e994623f0e761c09" providerId="LiveId" clId="{967C5793-852C-40FE-8150-DBC3B8A44E69}" dt="2024-04-23T04:01:00.127" v="5591" actId="20577"/>
          <ac:spMkLst>
            <pc:docMk/>
            <pc:sldMk cId="1975264184" sldId="335"/>
            <ac:spMk id="6" creationId="{FF33DF7E-DB5B-D9CE-88E7-3793D960D5C0}"/>
          </ac:spMkLst>
        </pc:spChg>
        <pc:spChg chg="mod">
          <ac:chgData name="Nguyen Quynh Anh" userId="e994623f0e761c09" providerId="LiveId" clId="{967C5793-852C-40FE-8150-DBC3B8A44E69}" dt="2024-04-23T04:02:04.920" v="5843" actId="1076"/>
          <ac:spMkLst>
            <pc:docMk/>
            <pc:sldMk cId="1975264184" sldId="335"/>
            <ac:spMk id="7" creationId="{E7DF6460-3EF6-934E-236B-270DF446B59E}"/>
          </ac:spMkLst>
        </pc:spChg>
        <pc:spChg chg="add mod">
          <ac:chgData name="Nguyen Quynh Anh" userId="e994623f0e761c09" providerId="LiveId" clId="{967C5793-852C-40FE-8150-DBC3B8A44E69}" dt="2024-04-23T04:02:31.049" v="5900" actId="20577"/>
          <ac:spMkLst>
            <pc:docMk/>
            <pc:sldMk cId="1975264184" sldId="335"/>
            <ac:spMk id="8" creationId="{C1DA8CA4-4994-50B4-E8DE-CD8E92DB8E69}"/>
          </ac:spMkLst>
        </pc:spChg>
        <pc:spChg chg="add del">
          <ac:chgData name="Nguyen Quynh Anh" userId="e994623f0e761c09" providerId="LiveId" clId="{967C5793-852C-40FE-8150-DBC3B8A44E69}" dt="2024-04-23T04:02:40.630" v="5902" actId="478"/>
          <ac:spMkLst>
            <pc:docMk/>
            <pc:sldMk cId="1975264184" sldId="335"/>
            <ac:spMk id="9" creationId="{D4834AF4-63DA-FCD6-2331-C53D6CF90561}"/>
          </ac:spMkLst>
        </pc:spChg>
        <pc:spChg chg="add mod">
          <ac:chgData name="Nguyen Quynh Anh" userId="e994623f0e761c09" providerId="LiveId" clId="{967C5793-852C-40FE-8150-DBC3B8A44E69}" dt="2024-04-23T04:02:55.696" v="5907" actId="1076"/>
          <ac:spMkLst>
            <pc:docMk/>
            <pc:sldMk cId="1975264184" sldId="335"/>
            <ac:spMk id="10" creationId="{E051A60F-D056-4754-5309-06C78A9D2E49}"/>
          </ac:spMkLst>
        </pc:spChg>
        <pc:spChg chg="add mod">
          <ac:chgData name="Nguyen Quynh Anh" userId="e994623f0e761c09" providerId="LiveId" clId="{967C5793-852C-40FE-8150-DBC3B8A44E69}" dt="2024-04-23T04:03:16.391" v="5922" actId="1076"/>
          <ac:spMkLst>
            <pc:docMk/>
            <pc:sldMk cId="1975264184" sldId="335"/>
            <ac:spMk id="12" creationId="{8B7C6364-5DFA-29F8-49DD-321D70C84550}"/>
          </ac:spMkLst>
        </pc:spChg>
      </pc:sldChg>
      <pc:sldChg chg="modSp add">
        <pc:chgData name="Nguyen Quynh Anh" userId="e994623f0e761c09" providerId="LiveId" clId="{967C5793-852C-40FE-8150-DBC3B8A44E69}" dt="2024-04-23T04:04:12.086" v="5964" actId="20577"/>
        <pc:sldMkLst>
          <pc:docMk/>
          <pc:sldMk cId="3836974105" sldId="336"/>
        </pc:sldMkLst>
        <pc:spChg chg="mod">
          <ac:chgData name="Nguyen Quynh Anh" userId="e994623f0e761c09" providerId="LiveId" clId="{967C5793-852C-40FE-8150-DBC3B8A44E69}" dt="2024-04-23T04:04:12.086" v="5964" actId="20577"/>
          <ac:spMkLst>
            <pc:docMk/>
            <pc:sldMk cId="3836974105" sldId="336"/>
            <ac:spMk id="9" creationId="{7203ADE1-FA85-01D0-8315-2E1C532A537E}"/>
          </ac:spMkLst>
        </pc:spChg>
      </pc:sldChg>
      <pc:sldChg chg="addSp delSp modSp add mod delAnim modAnim">
        <pc:chgData name="Nguyen Quynh Anh" userId="e994623f0e761c09" providerId="LiveId" clId="{967C5793-852C-40FE-8150-DBC3B8A44E69}" dt="2024-04-23T04:06:12.667" v="6089" actId="404"/>
        <pc:sldMkLst>
          <pc:docMk/>
          <pc:sldMk cId="392206787" sldId="337"/>
        </pc:sldMkLst>
        <pc:spChg chg="mod">
          <ac:chgData name="Nguyen Quynh Anh" userId="e994623f0e761c09" providerId="LiveId" clId="{967C5793-852C-40FE-8150-DBC3B8A44E69}" dt="2024-04-23T04:05:06.591" v="6064" actId="1076"/>
          <ac:spMkLst>
            <pc:docMk/>
            <pc:sldMk cId="392206787" sldId="337"/>
            <ac:spMk id="3" creationId="{8AE73AB9-3438-FE26-AAB8-EF0EB08F69D5}"/>
          </ac:spMkLst>
        </pc:spChg>
        <pc:spChg chg="mod">
          <ac:chgData name="Nguyen Quynh Anh" userId="e994623f0e761c09" providerId="LiveId" clId="{967C5793-852C-40FE-8150-DBC3B8A44E69}" dt="2024-04-23T04:05:57.935" v="6087" actId="1076"/>
          <ac:spMkLst>
            <pc:docMk/>
            <pc:sldMk cId="392206787" sldId="337"/>
            <ac:spMk id="258" creationId="{00000000-0000-0000-0000-000000000000}"/>
          </ac:spMkLst>
        </pc:spChg>
        <pc:graphicFrameChg chg="add mod modGraphic">
          <ac:chgData name="Nguyen Quynh Anh" userId="e994623f0e761c09" providerId="LiveId" clId="{967C5793-852C-40FE-8150-DBC3B8A44E69}" dt="2024-04-23T04:06:12.667" v="6089" actId="404"/>
          <ac:graphicFrameMkLst>
            <pc:docMk/>
            <pc:sldMk cId="392206787" sldId="337"/>
            <ac:graphicFrameMk id="2" creationId="{A28397E2-E1BD-E12E-225F-C13605703F8F}"/>
          </ac:graphicFrameMkLst>
        </pc:graphicFrameChg>
        <pc:graphicFrameChg chg="del">
          <ac:chgData name="Nguyen Quynh Anh" userId="e994623f0e761c09" providerId="LiveId" clId="{967C5793-852C-40FE-8150-DBC3B8A44E69}" dt="2024-04-23T04:05:07.628" v="6065" actId="478"/>
          <ac:graphicFrameMkLst>
            <pc:docMk/>
            <pc:sldMk cId="392206787" sldId="337"/>
            <ac:graphicFrameMk id="4" creationId="{FE7A0F02-44DF-29E2-B707-792A3FDD2836}"/>
          </ac:graphicFrameMkLst>
        </pc:graphicFrameChg>
      </pc:sldChg>
      <pc:sldChg chg="delSp modSp add mod delAnim">
        <pc:chgData name="Nguyen Quynh Anh" userId="e994623f0e761c09" providerId="LiveId" clId="{967C5793-852C-40FE-8150-DBC3B8A44E69}" dt="2024-04-23T04:04:45.087" v="6025" actId="1076"/>
        <pc:sldMkLst>
          <pc:docMk/>
          <pc:sldMk cId="857538295" sldId="338"/>
        </pc:sldMkLst>
        <pc:spChg chg="del">
          <ac:chgData name="Nguyen Quynh Anh" userId="e994623f0e761c09" providerId="LiveId" clId="{967C5793-852C-40FE-8150-DBC3B8A44E69}" dt="2024-04-23T04:04:30.461" v="5968" actId="478"/>
          <ac:spMkLst>
            <pc:docMk/>
            <pc:sldMk cId="857538295" sldId="338"/>
            <ac:spMk id="3" creationId="{8AE73AB9-3438-FE26-AAB8-EF0EB08F69D5}"/>
          </ac:spMkLst>
        </pc:spChg>
        <pc:spChg chg="mod">
          <ac:chgData name="Nguyen Quynh Anh" userId="e994623f0e761c09" providerId="LiveId" clId="{967C5793-852C-40FE-8150-DBC3B8A44E69}" dt="2024-04-23T04:04:45.087" v="6025" actId="1076"/>
          <ac:spMkLst>
            <pc:docMk/>
            <pc:sldMk cId="857538295" sldId="338"/>
            <ac:spMk id="258" creationId="{00000000-0000-0000-0000-000000000000}"/>
          </ac:spMkLst>
        </pc:spChg>
        <pc:graphicFrameChg chg="del">
          <ac:chgData name="Nguyen Quynh Anh" userId="e994623f0e761c09" providerId="LiveId" clId="{967C5793-852C-40FE-8150-DBC3B8A44E69}" dt="2024-04-23T04:04:29.402" v="5967" actId="478"/>
          <ac:graphicFrameMkLst>
            <pc:docMk/>
            <pc:sldMk cId="857538295" sldId="338"/>
            <ac:graphicFrameMk id="4" creationId="{FE7A0F02-44DF-29E2-B707-792A3FDD2836}"/>
          </ac:graphicFrameMkLst>
        </pc:graphicFrameChg>
      </pc:sldChg>
      <pc:sldChg chg="delSp modSp add mod delAnim">
        <pc:chgData name="Nguyen Quynh Anh" userId="e994623f0e761c09" providerId="LiveId" clId="{967C5793-852C-40FE-8150-DBC3B8A44E69}" dt="2024-04-23T04:07:13.390" v="6166" actId="1076"/>
        <pc:sldMkLst>
          <pc:docMk/>
          <pc:sldMk cId="4107325800" sldId="339"/>
        </pc:sldMkLst>
        <pc:spChg chg="mod">
          <ac:chgData name="Nguyen Quynh Anh" userId="e994623f0e761c09" providerId="LiveId" clId="{967C5793-852C-40FE-8150-DBC3B8A44E69}" dt="2024-04-23T04:07:13.390" v="6166" actId="1076"/>
          <ac:spMkLst>
            <pc:docMk/>
            <pc:sldMk cId="4107325800" sldId="339"/>
            <ac:spMk id="3" creationId="{8AE73AB9-3438-FE26-AAB8-EF0EB08F69D5}"/>
          </ac:spMkLst>
        </pc:spChg>
        <pc:spChg chg="mod">
          <ac:chgData name="Nguyen Quynh Anh" userId="e994623f0e761c09" providerId="LiveId" clId="{967C5793-852C-40FE-8150-DBC3B8A44E69}" dt="2024-04-23T04:06:27.624" v="6149" actId="1076"/>
          <ac:spMkLst>
            <pc:docMk/>
            <pc:sldMk cId="4107325800" sldId="339"/>
            <ac:spMk id="258" creationId="{00000000-0000-0000-0000-000000000000}"/>
          </ac:spMkLst>
        </pc:spChg>
        <pc:graphicFrameChg chg="del">
          <ac:chgData name="Nguyen Quynh Anh" userId="e994623f0e761c09" providerId="LiveId" clId="{967C5793-852C-40FE-8150-DBC3B8A44E69}" dt="2024-04-23T04:06:33.091" v="6150" actId="478"/>
          <ac:graphicFrameMkLst>
            <pc:docMk/>
            <pc:sldMk cId="4107325800" sldId="339"/>
            <ac:graphicFrameMk id="2" creationId="{A28397E2-E1BD-E12E-225F-C13605703F8F}"/>
          </ac:graphicFrameMkLst>
        </pc:graphicFrameChg>
      </pc:sldChg>
      <pc:sldMasterChg chg="delSldLayout">
        <pc:chgData name="Nguyen Quynh Anh" userId="e994623f0e761c09" providerId="LiveId" clId="{967C5793-852C-40FE-8150-DBC3B8A44E69}" dt="2024-04-23T04:09:04.207" v="6243" actId="47"/>
        <pc:sldMasterMkLst>
          <pc:docMk/>
          <pc:sldMasterMk cId="0" sldId="2147483681"/>
        </pc:sldMasterMkLst>
        <pc:sldLayoutChg chg="del">
          <pc:chgData name="Nguyen Quynh Anh" userId="e994623f0e761c09" providerId="LiveId" clId="{967C5793-852C-40FE-8150-DBC3B8A44E69}" dt="2024-04-23T04:09:04.207" v="6243" actId="47"/>
          <pc:sldLayoutMkLst>
            <pc:docMk/>
            <pc:sldMasterMk cId="0" sldId="2147483681"/>
            <pc:sldLayoutMk cId="0" sldId="2147483650"/>
          </pc:sldLayoutMkLst>
        </pc:sldLayoutChg>
        <pc:sldLayoutChg chg="del">
          <pc:chgData name="Nguyen Quynh Anh" userId="e994623f0e761c09" providerId="LiveId" clId="{967C5793-852C-40FE-8150-DBC3B8A44E69}" dt="2024-04-23T04:09:04.207" v="6243" actId="47"/>
          <pc:sldLayoutMkLst>
            <pc:docMk/>
            <pc:sldMasterMk cId="0" sldId="2147483681"/>
            <pc:sldLayoutMk cId="0" sldId="2147483651"/>
          </pc:sldLayoutMkLst>
        </pc:sldLayoutChg>
        <pc:sldLayoutChg chg="del">
          <pc:chgData name="Nguyen Quynh Anh" userId="e994623f0e761c09" providerId="LiveId" clId="{967C5793-852C-40FE-8150-DBC3B8A44E69}" dt="2024-04-23T04:08:56.757" v="6241" actId="47"/>
          <pc:sldLayoutMkLst>
            <pc:docMk/>
            <pc:sldMasterMk cId="0" sldId="2147483681"/>
            <pc:sldLayoutMk cId="0" sldId="2147483654"/>
          </pc:sldLayoutMkLst>
        </pc:sldLayoutChg>
        <pc:sldLayoutChg chg="del">
          <pc:chgData name="Nguyen Quynh Anh" userId="e994623f0e761c09" providerId="LiveId" clId="{967C5793-852C-40FE-8150-DBC3B8A44E69}" dt="2024-04-23T04:08:56.757" v="6241" actId="47"/>
          <pc:sldLayoutMkLst>
            <pc:docMk/>
            <pc:sldMasterMk cId="0" sldId="2147483681"/>
            <pc:sldLayoutMk cId="0" sldId="2147483656"/>
          </pc:sldLayoutMkLst>
        </pc:sldLayoutChg>
        <pc:sldLayoutChg chg="del">
          <pc:chgData name="Nguyen Quynh Anh" userId="e994623f0e761c09" providerId="LiveId" clId="{967C5793-852C-40FE-8150-DBC3B8A44E69}" dt="2024-04-23T04:08:59.840" v="6242" actId="47"/>
          <pc:sldLayoutMkLst>
            <pc:docMk/>
            <pc:sldMasterMk cId="0" sldId="2147483681"/>
            <pc:sldLayoutMk cId="0" sldId="2147483657"/>
          </pc:sldLayoutMkLst>
        </pc:sldLayoutChg>
        <pc:sldLayoutChg chg="del">
          <pc:chgData name="Nguyen Quynh Anh" userId="e994623f0e761c09" providerId="LiveId" clId="{967C5793-852C-40FE-8150-DBC3B8A44E69}" dt="2024-04-23T04:08:56.757" v="6241" actId="47"/>
          <pc:sldLayoutMkLst>
            <pc:docMk/>
            <pc:sldMasterMk cId="0" sldId="2147483681"/>
            <pc:sldLayoutMk cId="0" sldId="2147483660"/>
          </pc:sldLayoutMkLst>
        </pc:sldLayoutChg>
        <pc:sldLayoutChg chg="del">
          <pc:chgData name="Nguyen Quynh Anh" userId="e994623f0e761c09" providerId="LiveId" clId="{967C5793-852C-40FE-8150-DBC3B8A44E69}" dt="2024-04-23T04:08:59.840" v="6242" actId="47"/>
          <pc:sldLayoutMkLst>
            <pc:docMk/>
            <pc:sldMasterMk cId="0" sldId="2147483681"/>
            <pc:sldLayoutMk cId="0" sldId="2147483662"/>
          </pc:sldLayoutMkLst>
        </pc:sldLayoutChg>
        <pc:sldLayoutChg chg="del">
          <pc:chgData name="Nguyen Quynh Anh" userId="e994623f0e761c09" providerId="LiveId" clId="{967C5793-852C-40FE-8150-DBC3B8A44E69}" dt="2024-04-23T04:08:59.840" v="6242" actId="47"/>
          <pc:sldLayoutMkLst>
            <pc:docMk/>
            <pc:sldMasterMk cId="0" sldId="2147483681"/>
            <pc:sldLayoutMk cId="0" sldId="2147483663"/>
          </pc:sldLayoutMkLst>
        </pc:sldLayoutChg>
        <pc:sldLayoutChg chg="del">
          <pc:chgData name="Nguyen Quynh Anh" userId="e994623f0e761c09" providerId="LiveId" clId="{967C5793-852C-40FE-8150-DBC3B8A44E69}" dt="2024-04-23T04:08:59.840" v="6242" actId="47"/>
          <pc:sldLayoutMkLst>
            <pc:docMk/>
            <pc:sldMasterMk cId="0" sldId="2147483681"/>
            <pc:sldLayoutMk cId="0" sldId="2147483664"/>
          </pc:sldLayoutMkLst>
        </pc:sldLayoutChg>
        <pc:sldLayoutChg chg="del">
          <pc:chgData name="Nguyen Quynh Anh" userId="e994623f0e761c09" providerId="LiveId" clId="{967C5793-852C-40FE-8150-DBC3B8A44E69}" dt="2024-04-23T04:09:04.207" v="6243" actId="47"/>
          <pc:sldLayoutMkLst>
            <pc:docMk/>
            <pc:sldMasterMk cId="0" sldId="2147483681"/>
            <pc:sldLayoutMk cId="0" sldId="2147483665"/>
          </pc:sldLayoutMkLst>
        </pc:sldLayoutChg>
        <pc:sldLayoutChg chg="del">
          <pc:chgData name="Nguyen Quynh Anh" userId="e994623f0e761c09" providerId="LiveId" clId="{967C5793-852C-40FE-8150-DBC3B8A44E69}" dt="2024-04-23T04:09:04.207" v="6243" actId="47"/>
          <pc:sldLayoutMkLst>
            <pc:docMk/>
            <pc:sldMasterMk cId="0" sldId="2147483681"/>
            <pc:sldLayoutMk cId="0" sldId="2147483666"/>
          </pc:sldLayoutMkLst>
        </pc:sldLayoutChg>
        <pc:sldLayoutChg chg="del">
          <pc:chgData name="Nguyen Quynh Anh" userId="e994623f0e761c09" providerId="LiveId" clId="{967C5793-852C-40FE-8150-DBC3B8A44E69}" dt="2024-04-23T04:09:04.207" v="6243" actId="47"/>
          <pc:sldLayoutMkLst>
            <pc:docMk/>
            <pc:sldMasterMk cId="0" sldId="2147483681"/>
            <pc:sldLayoutMk cId="0" sldId="2147483667"/>
          </pc:sldLayoutMkLst>
        </pc:sldLayoutChg>
        <pc:sldLayoutChg chg="del">
          <pc:chgData name="Nguyen Quynh Anh" userId="e994623f0e761c09" providerId="LiveId" clId="{967C5793-852C-40FE-8150-DBC3B8A44E69}" dt="2024-04-23T04:08:56.757" v="6241" actId="47"/>
          <pc:sldLayoutMkLst>
            <pc:docMk/>
            <pc:sldMasterMk cId="0" sldId="2147483681"/>
            <pc:sldLayoutMk cId="0" sldId="2147483668"/>
          </pc:sldLayoutMkLst>
        </pc:sldLayoutChg>
        <pc:sldLayoutChg chg="del">
          <pc:chgData name="Nguyen Quynh Anh" userId="e994623f0e761c09" providerId="LiveId" clId="{967C5793-852C-40FE-8150-DBC3B8A44E69}" dt="2024-04-23T04:08:56.757" v="6241" actId="47"/>
          <pc:sldLayoutMkLst>
            <pc:docMk/>
            <pc:sldMasterMk cId="0" sldId="2147483681"/>
            <pc:sldLayoutMk cId="0" sldId="2147483670"/>
          </pc:sldLayoutMkLst>
        </pc:sldLayoutChg>
        <pc:sldLayoutChg chg="del">
          <pc:chgData name="Nguyen Quynh Anh" userId="e994623f0e761c09" providerId="LiveId" clId="{967C5793-852C-40FE-8150-DBC3B8A44E69}" dt="2024-04-23T04:09:04.207" v="6243" actId="47"/>
          <pc:sldLayoutMkLst>
            <pc:docMk/>
            <pc:sldMasterMk cId="0" sldId="2147483681"/>
            <pc:sldLayoutMk cId="0" sldId="2147483671"/>
          </pc:sldLayoutMkLst>
        </pc:sldLayoutChg>
        <pc:sldLayoutChg chg="del">
          <pc:chgData name="Nguyen Quynh Anh" userId="e994623f0e761c09" providerId="LiveId" clId="{967C5793-852C-40FE-8150-DBC3B8A44E69}" dt="2024-04-23T04:08:56.757" v="6241" actId="47"/>
          <pc:sldLayoutMkLst>
            <pc:docMk/>
            <pc:sldMasterMk cId="0" sldId="2147483681"/>
            <pc:sldLayoutMk cId="0" sldId="2147483672"/>
          </pc:sldLayoutMkLst>
        </pc:sldLayoutChg>
        <pc:sldLayoutChg chg="del">
          <pc:chgData name="Nguyen Quynh Anh" userId="e994623f0e761c09" providerId="LiveId" clId="{967C5793-852C-40FE-8150-DBC3B8A44E69}" dt="2024-04-23T04:08:56.757" v="6241" actId="47"/>
          <pc:sldLayoutMkLst>
            <pc:docMk/>
            <pc:sldMasterMk cId="0" sldId="2147483681"/>
            <pc:sldLayoutMk cId="0" sldId="2147483673"/>
          </pc:sldLayoutMkLst>
        </pc:sldLayoutChg>
        <pc:sldLayoutChg chg="del">
          <pc:chgData name="Nguyen Quynh Anh" userId="e994623f0e761c09" providerId="LiveId" clId="{967C5793-852C-40FE-8150-DBC3B8A44E69}" dt="2024-04-23T04:09:04.207" v="6243" actId="47"/>
          <pc:sldLayoutMkLst>
            <pc:docMk/>
            <pc:sldMasterMk cId="0" sldId="2147483681"/>
            <pc:sldLayoutMk cId="0" sldId="2147483674"/>
          </pc:sldLayoutMkLst>
        </pc:sldLayoutChg>
        <pc:sldLayoutChg chg="del">
          <pc:chgData name="Nguyen Quynh Anh" userId="e994623f0e761c09" providerId="LiveId" clId="{967C5793-852C-40FE-8150-DBC3B8A44E69}" dt="2024-04-23T04:08:59.840" v="6242" actId="47"/>
          <pc:sldLayoutMkLst>
            <pc:docMk/>
            <pc:sldMasterMk cId="0" sldId="2147483681"/>
            <pc:sldLayoutMk cId="0" sldId="2147483675"/>
          </pc:sldLayoutMkLst>
        </pc:sldLayoutChg>
        <pc:sldLayoutChg chg="del">
          <pc:chgData name="Nguyen Quynh Anh" userId="e994623f0e761c09" providerId="LiveId" clId="{967C5793-852C-40FE-8150-DBC3B8A44E69}" dt="2024-04-23T04:09:04.207" v="6243" actId="47"/>
          <pc:sldLayoutMkLst>
            <pc:docMk/>
            <pc:sldMasterMk cId="0" sldId="2147483681"/>
            <pc:sldLayoutMk cId="0" sldId="2147483676"/>
          </pc:sldLayoutMkLst>
        </pc:sldLayoutChg>
      </pc:sldMasterChg>
      <pc:sldMasterChg chg="del delSldLayout">
        <pc:chgData name="Nguyen Quynh Anh" userId="e994623f0e761c09" providerId="LiveId" clId="{967C5793-852C-40FE-8150-DBC3B8A44E69}" dt="2024-04-23T04:09:06.379" v="6244" actId="47"/>
        <pc:sldMasterMkLst>
          <pc:docMk/>
          <pc:sldMasterMk cId="0" sldId="2147483682"/>
        </pc:sldMasterMkLst>
        <pc:sldLayoutChg chg="del">
          <pc:chgData name="Nguyen Quynh Anh" userId="e994623f0e761c09" providerId="LiveId" clId="{967C5793-852C-40FE-8150-DBC3B8A44E69}" dt="2024-04-23T04:07:24.529" v="6167" actId="47"/>
          <pc:sldLayoutMkLst>
            <pc:docMk/>
            <pc:sldMasterMk cId="0" sldId="2147483682"/>
            <pc:sldLayoutMk cId="0" sldId="2147483679"/>
          </pc:sldLayoutMkLst>
        </pc:sldLayoutChg>
        <pc:sldLayoutChg chg="del">
          <pc:chgData name="Nguyen Quynh Anh" userId="e994623f0e761c09" providerId="LiveId" clId="{967C5793-852C-40FE-8150-DBC3B8A44E69}" dt="2024-04-23T04:09:06.379" v="6244" actId="47"/>
          <pc:sldLayoutMkLst>
            <pc:docMk/>
            <pc:sldMasterMk cId="0" sldId="2147483682"/>
            <pc:sldLayoutMk cId="0" sldId="2147483680"/>
          </pc:sldLayoutMkLst>
        </pc:sldLayoutChg>
      </pc:sldMasterChg>
    </pc:docChg>
  </pc:docChgLst>
  <pc:docChgLst>
    <pc:chgData name="Nguyen Quynh Anh" userId="e994623f0e761c09" providerId="LiveId" clId="{BD9AB3A5-61F8-4721-994D-3896DC185820}"/>
    <pc:docChg chg="custSel addSld modSld">
      <pc:chgData name="Nguyen Quynh Anh" userId="e994623f0e761c09" providerId="LiveId" clId="{BD9AB3A5-61F8-4721-994D-3896DC185820}" dt="2024-05-07T14:52:10.721" v="76" actId="1076"/>
      <pc:docMkLst>
        <pc:docMk/>
      </pc:docMkLst>
      <pc:sldChg chg="delSp modSp add mod delAnim">
        <pc:chgData name="Nguyen Quynh Anh" userId="e994623f0e761c09" providerId="LiveId" clId="{BD9AB3A5-61F8-4721-994D-3896DC185820}" dt="2024-05-07T14:52:10.721" v="76" actId="1076"/>
        <pc:sldMkLst>
          <pc:docMk/>
          <pc:sldMk cId="2955585638" sldId="340"/>
        </pc:sldMkLst>
        <pc:spChg chg="mod">
          <ac:chgData name="Nguyen Quynh Anh" userId="e994623f0e761c09" providerId="LiveId" clId="{BD9AB3A5-61F8-4721-994D-3896DC185820}" dt="2024-05-07T14:52:10.721" v="76" actId="1076"/>
          <ac:spMkLst>
            <pc:docMk/>
            <pc:sldMk cId="2955585638" sldId="340"/>
            <ac:spMk id="5" creationId="{168BE81C-4BE5-349D-0515-C2D86DF65153}"/>
          </ac:spMkLst>
        </pc:spChg>
        <pc:spChg chg="mod">
          <ac:chgData name="Nguyen Quynh Anh" userId="e994623f0e761c09" providerId="LiveId" clId="{BD9AB3A5-61F8-4721-994D-3896DC185820}" dt="2024-05-07T14:51:54.385" v="73" actId="14100"/>
          <ac:spMkLst>
            <pc:docMk/>
            <pc:sldMk cId="2955585638" sldId="340"/>
            <ac:spMk id="8" creationId="{4E24D1FE-8B0D-A708-AAB0-1C133B630F90}"/>
          </ac:spMkLst>
        </pc:spChg>
        <pc:spChg chg="mod">
          <ac:chgData name="Nguyen Quynh Anh" userId="e994623f0e761c09" providerId="LiveId" clId="{BD9AB3A5-61F8-4721-994D-3896DC185820}" dt="2024-05-07T14:52:06.073" v="75" actId="1076"/>
          <ac:spMkLst>
            <pc:docMk/>
            <pc:sldMk cId="2955585638" sldId="340"/>
            <ac:spMk id="10" creationId="{402E03C2-E961-B6EB-F7BC-9EEC6C24A84D}"/>
          </ac:spMkLst>
        </pc:spChg>
        <pc:spChg chg="del">
          <ac:chgData name="Nguyen Quynh Anh" userId="e994623f0e761c09" providerId="LiveId" clId="{BD9AB3A5-61F8-4721-994D-3896DC185820}" dt="2024-05-07T14:51:21.602" v="27" actId="478"/>
          <ac:spMkLst>
            <pc:docMk/>
            <pc:sldMk cId="2955585638" sldId="340"/>
            <ac:spMk id="12" creationId="{7926BEF5-3365-697D-DC55-D9E7F7F6EF89}"/>
          </ac:spMkLst>
        </pc:spChg>
        <pc:spChg chg="mod">
          <ac:chgData name="Nguyen Quynh Anh" userId="e994623f0e761c09" providerId="LiveId" clId="{BD9AB3A5-61F8-4721-994D-3896DC185820}" dt="2024-05-07T14:51:29.300" v="47" actId="20577"/>
          <ac:spMkLst>
            <pc:docMk/>
            <pc:sldMk cId="2955585638" sldId="340"/>
            <ac:spMk id="13" creationId="{3E69FE83-EA5F-4A7F-6000-FC4A54AE5546}"/>
          </ac:spMkLst>
        </pc:spChg>
        <pc:spChg chg="mod">
          <ac:chgData name="Nguyen Quynh Anh" userId="e994623f0e761c09" providerId="LiveId" clId="{BD9AB3A5-61F8-4721-994D-3896DC185820}" dt="2024-05-07T14:51:51.480" v="72" actId="1076"/>
          <ac:spMkLst>
            <pc:docMk/>
            <pc:sldMk cId="2955585638" sldId="340"/>
            <ac:spMk id="14" creationId="{8081B58F-D94D-A8F1-76FB-4BE6CF2902EA}"/>
          </ac:spMkLst>
        </pc:spChg>
        <pc:spChg chg="del">
          <ac:chgData name="Nguyen Quynh Anh" userId="e994623f0e761c09" providerId="LiveId" clId="{BD9AB3A5-61F8-4721-994D-3896DC185820}" dt="2024-05-07T14:51:20.211" v="26" actId="478"/>
          <ac:spMkLst>
            <pc:docMk/>
            <pc:sldMk cId="2955585638" sldId="340"/>
            <ac:spMk id="15" creationId="{9289202D-CC46-8696-EABC-A1884200F6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522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4DB3560B-A41B-CC45-4D4E-01196FFD72D0}"/>
            </a:ext>
          </a:extLst>
        </p:cNvPr>
        <p:cNvGrpSpPr/>
        <p:nvPr/>
      </p:nvGrpSpPr>
      <p:grpSpPr>
        <a:xfrm>
          <a:off x="0" y="0"/>
          <a:ext cx="0" cy="0"/>
          <a:chOff x="0" y="0"/>
          <a:chExt cx="0" cy="0"/>
        </a:xfrm>
      </p:grpSpPr>
      <p:sp>
        <p:nvSpPr>
          <p:cNvPr id="294" name="Google Shape;294;g54dda1946d_6_308:notes">
            <a:extLst>
              <a:ext uri="{FF2B5EF4-FFF2-40B4-BE49-F238E27FC236}">
                <a16:creationId xmlns:a16="http://schemas.microsoft.com/office/drawing/2014/main" id="{89EDF92B-76A8-B96F-82BF-42219AD086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4dda1946d_6_308:notes">
            <a:extLst>
              <a:ext uri="{FF2B5EF4-FFF2-40B4-BE49-F238E27FC236}">
                <a16:creationId xmlns:a16="http://schemas.microsoft.com/office/drawing/2014/main" id="{633AFEF3-B01C-5BAE-EE74-0C3B17522A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249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676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a:extLst>
            <a:ext uri="{FF2B5EF4-FFF2-40B4-BE49-F238E27FC236}">
              <a16:creationId xmlns:a16="http://schemas.microsoft.com/office/drawing/2014/main" id="{6A80E7EC-FFC7-2EA2-B263-0CBACDC6AB39}"/>
            </a:ext>
          </a:extLst>
        </p:cNvPr>
        <p:cNvGrpSpPr/>
        <p:nvPr/>
      </p:nvGrpSpPr>
      <p:grpSpPr>
        <a:xfrm>
          <a:off x="0" y="0"/>
          <a:ext cx="0" cy="0"/>
          <a:chOff x="0" y="0"/>
          <a:chExt cx="0" cy="0"/>
        </a:xfrm>
      </p:grpSpPr>
      <p:sp>
        <p:nvSpPr>
          <p:cNvPr id="285" name="Google Shape;285;g54dda1946d_6_257:notes">
            <a:extLst>
              <a:ext uri="{FF2B5EF4-FFF2-40B4-BE49-F238E27FC236}">
                <a16:creationId xmlns:a16="http://schemas.microsoft.com/office/drawing/2014/main" id="{D143C8D7-2E2E-0575-EEFB-ED639E448C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4dda1946d_6_257:notes">
            <a:extLst>
              <a:ext uri="{FF2B5EF4-FFF2-40B4-BE49-F238E27FC236}">
                <a16:creationId xmlns:a16="http://schemas.microsoft.com/office/drawing/2014/main" id="{FD89737F-EE5A-42C1-E9F4-D06B177764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8592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a:extLst>
            <a:ext uri="{FF2B5EF4-FFF2-40B4-BE49-F238E27FC236}">
              <a16:creationId xmlns:a16="http://schemas.microsoft.com/office/drawing/2014/main" id="{C6CCA480-EA7F-3E40-FD72-BE42B1DE2F44}"/>
            </a:ext>
          </a:extLst>
        </p:cNvPr>
        <p:cNvGrpSpPr/>
        <p:nvPr/>
      </p:nvGrpSpPr>
      <p:grpSpPr>
        <a:xfrm>
          <a:off x="0" y="0"/>
          <a:ext cx="0" cy="0"/>
          <a:chOff x="0" y="0"/>
          <a:chExt cx="0" cy="0"/>
        </a:xfrm>
      </p:grpSpPr>
      <p:sp>
        <p:nvSpPr>
          <p:cNvPr id="285" name="Google Shape;285;g54dda1946d_6_257:notes">
            <a:extLst>
              <a:ext uri="{FF2B5EF4-FFF2-40B4-BE49-F238E27FC236}">
                <a16:creationId xmlns:a16="http://schemas.microsoft.com/office/drawing/2014/main" id="{798C89A8-1470-47EF-0566-BDC7A3404B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4dda1946d_6_257:notes">
            <a:extLst>
              <a:ext uri="{FF2B5EF4-FFF2-40B4-BE49-F238E27FC236}">
                <a16:creationId xmlns:a16="http://schemas.microsoft.com/office/drawing/2014/main" id="{9CA203D1-BDB5-BDBB-8E6A-3911F0969B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0292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a:extLst>
            <a:ext uri="{FF2B5EF4-FFF2-40B4-BE49-F238E27FC236}">
              <a16:creationId xmlns:a16="http://schemas.microsoft.com/office/drawing/2014/main" id="{97AE5101-64F0-7EEF-0E4C-71E8ADBE7C8A}"/>
            </a:ext>
          </a:extLst>
        </p:cNvPr>
        <p:cNvGrpSpPr/>
        <p:nvPr/>
      </p:nvGrpSpPr>
      <p:grpSpPr>
        <a:xfrm>
          <a:off x="0" y="0"/>
          <a:ext cx="0" cy="0"/>
          <a:chOff x="0" y="0"/>
          <a:chExt cx="0" cy="0"/>
        </a:xfrm>
      </p:grpSpPr>
      <p:sp>
        <p:nvSpPr>
          <p:cNvPr id="285" name="Google Shape;285;g54dda1946d_6_257:notes">
            <a:extLst>
              <a:ext uri="{FF2B5EF4-FFF2-40B4-BE49-F238E27FC236}">
                <a16:creationId xmlns:a16="http://schemas.microsoft.com/office/drawing/2014/main" id="{679FE65E-FC5D-E658-FDB7-8F57BE3808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4dda1946d_6_257:notes">
            <a:extLst>
              <a:ext uri="{FF2B5EF4-FFF2-40B4-BE49-F238E27FC236}">
                <a16:creationId xmlns:a16="http://schemas.microsoft.com/office/drawing/2014/main" id="{AD7BACF4-210D-B1EB-E4D1-38FF65A08F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36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E0996837-2F53-268C-30E1-6D6812E08F20}"/>
            </a:ext>
          </a:extLst>
        </p:cNvPr>
        <p:cNvGrpSpPr/>
        <p:nvPr/>
      </p:nvGrpSpPr>
      <p:grpSpPr>
        <a:xfrm>
          <a:off x="0" y="0"/>
          <a:ext cx="0" cy="0"/>
          <a:chOff x="0" y="0"/>
          <a:chExt cx="0" cy="0"/>
        </a:xfrm>
      </p:grpSpPr>
      <p:sp>
        <p:nvSpPr>
          <p:cNvPr id="294" name="Google Shape;294;g54dda1946d_6_308:notes">
            <a:extLst>
              <a:ext uri="{FF2B5EF4-FFF2-40B4-BE49-F238E27FC236}">
                <a16:creationId xmlns:a16="http://schemas.microsoft.com/office/drawing/2014/main" id="{50FBB6A8-68E6-E048-C3BA-105FEC43B8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4dda1946d_6_308:notes">
            <a:extLst>
              <a:ext uri="{FF2B5EF4-FFF2-40B4-BE49-F238E27FC236}">
                <a16:creationId xmlns:a16="http://schemas.microsoft.com/office/drawing/2014/main" id="{F475E3EB-5E29-FEDB-B456-4AACBFD769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1493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A0C14BEE-9A45-BD91-9780-764A5B8525F9}"/>
            </a:ext>
          </a:extLst>
        </p:cNvPr>
        <p:cNvGrpSpPr/>
        <p:nvPr/>
      </p:nvGrpSpPr>
      <p:grpSpPr>
        <a:xfrm>
          <a:off x="0" y="0"/>
          <a:ext cx="0" cy="0"/>
          <a:chOff x="0" y="0"/>
          <a:chExt cx="0" cy="0"/>
        </a:xfrm>
      </p:grpSpPr>
      <p:sp>
        <p:nvSpPr>
          <p:cNvPr id="294" name="Google Shape;294;g54dda1946d_6_308:notes">
            <a:extLst>
              <a:ext uri="{FF2B5EF4-FFF2-40B4-BE49-F238E27FC236}">
                <a16:creationId xmlns:a16="http://schemas.microsoft.com/office/drawing/2014/main" id="{989FDE32-BFEB-3521-4584-915F3B1601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4dda1946d_6_308:notes">
            <a:extLst>
              <a:ext uri="{FF2B5EF4-FFF2-40B4-BE49-F238E27FC236}">
                <a16:creationId xmlns:a16="http://schemas.microsoft.com/office/drawing/2014/main" id="{5C10CC3E-293F-8731-2D20-A1CFFEB423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5688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AB6D274C-BFC9-19D3-7121-6A5BF922F8FD}"/>
            </a:ext>
          </a:extLst>
        </p:cNvPr>
        <p:cNvGrpSpPr/>
        <p:nvPr/>
      </p:nvGrpSpPr>
      <p:grpSpPr>
        <a:xfrm>
          <a:off x="0" y="0"/>
          <a:ext cx="0" cy="0"/>
          <a:chOff x="0" y="0"/>
          <a:chExt cx="0" cy="0"/>
        </a:xfrm>
      </p:grpSpPr>
      <p:sp>
        <p:nvSpPr>
          <p:cNvPr id="294" name="Google Shape;294;g54dda1946d_6_308:notes">
            <a:extLst>
              <a:ext uri="{FF2B5EF4-FFF2-40B4-BE49-F238E27FC236}">
                <a16:creationId xmlns:a16="http://schemas.microsoft.com/office/drawing/2014/main" id="{68255F3E-3DF1-817C-C955-9191CC38D3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4dda1946d_6_308:notes">
            <a:extLst>
              <a:ext uri="{FF2B5EF4-FFF2-40B4-BE49-F238E27FC236}">
                <a16:creationId xmlns:a16="http://schemas.microsoft.com/office/drawing/2014/main" id="{9C870B09-1904-4917-065D-6730241875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951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545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52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46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588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991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957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2263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a:extLst>
            <a:ext uri="{FF2B5EF4-FFF2-40B4-BE49-F238E27FC236}">
              <a16:creationId xmlns:a16="http://schemas.microsoft.com/office/drawing/2014/main" id="{34328D48-8CCF-8BCD-71FE-2EA93823E7EC}"/>
            </a:ext>
          </a:extLst>
        </p:cNvPr>
        <p:cNvGrpSpPr/>
        <p:nvPr/>
      </p:nvGrpSpPr>
      <p:grpSpPr>
        <a:xfrm>
          <a:off x="0" y="0"/>
          <a:ext cx="0" cy="0"/>
          <a:chOff x="0" y="0"/>
          <a:chExt cx="0" cy="0"/>
        </a:xfrm>
      </p:grpSpPr>
      <p:sp>
        <p:nvSpPr>
          <p:cNvPr id="285" name="Google Shape;285;g54dda1946d_6_257:notes">
            <a:extLst>
              <a:ext uri="{FF2B5EF4-FFF2-40B4-BE49-F238E27FC236}">
                <a16:creationId xmlns:a16="http://schemas.microsoft.com/office/drawing/2014/main" id="{0636BC9A-7390-F11A-FB7A-0E2C1B3FB2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4dda1946d_6_257:notes">
            <a:extLst>
              <a:ext uri="{FF2B5EF4-FFF2-40B4-BE49-F238E27FC236}">
                <a16:creationId xmlns:a16="http://schemas.microsoft.com/office/drawing/2014/main" id="{8E8CAE14-FD96-079C-1BFA-74EA2B723E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551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251400" y="200100"/>
            <a:ext cx="8641200" cy="4743300"/>
          </a:xfrm>
          <a:prstGeom prst="roundRect">
            <a:avLst>
              <a:gd name="adj" fmla="val 124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5" name="Google Shape;15;p3"/>
          <p:cNvSpPr txBox="1">
            <a:spLocks noGrp="1"/>
          </p:cNvSpPr>
          <p:nvPr>
            <p:ph type="title"/>
          </p:nvPr>
        </p:nvSpPr>
        <p:spPr>
          <a:xfrm>
            <a:off x="716550" y="1822350"/>
            <a:ext cx="3553200" cy="1546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716550" y="934850"/>
            <a:ext cx="1342800" cy="690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 name="Google Shape;17;p3"/>
          <p:cNvSpPr txBox="1">
            <a:spLocks noGrp="1"/>
          </p:cNvSpPr>
          <p:nvPr>
            <p:ph type="subTitle" idx="1"/>
          </p:nvPr>
        </p:nvSpPr>
        <p:spPr>
          <a:xfrm>
            <a:off x="716550" y="3565744"/>
            <a:ext cx="3553200" cy="64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 name="Google Shape;18;p3"/>
          <p:cNvSpPr>
            <a:spLocks noGrp="1"/>
          </p:cNvSpPr>
          <p:nvPr>
            <p:ph type="pic" idx="3"/>
          </p:nvPr>
        </p:nvSpPr>
        <p:spPr>
          <a:xfrm>
            <a:off x="5342700" y="539500"/>
            <a:ext cx="3207300" cy="4030800"/>
          </a:xfrm>
          <a:prstGeom prst="ellipse">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p:nvPr/>
        </p:nvSpPr>
        <p:spPr>
          <a:xfrm>
            <a:off x="251400" y="200100"/>
            <a:ext cx="8641200" cy="4743300"/>
          </a:xfrm>
          <a:prstGeom prst="roundRect">
            <a:avLst>
              <a:gd name="adj" fmla="val 124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 name="Google Shape;36;p6"/>
          <p:cNvSpPr/>
          <p:nvPr/>
        </p:nvSpPr>
        <p:spPr>
          <a:xfrm>
            <a:off x="8423997" y="855551"/>
            <a:ext cx="504924" cy="742523"/>
          </a:xfrm>
          <a:custGeom>
            <a:avLst/>
            <a:gdLst/>
            <a:ahLst/>
            <a:cxnLst/>
            <a:rect l="l" t="t" r="r" b="b"/>
            <a:pathLst>
              <a:path w="1105" h="1625" extrusionOk="0">
                <a:moveTo>
                  <a:pt x="262" y="1447"/>
                </a:moveTo>
                <a:cubicBezTo>
                  <a:pt x="249" y="1364"/>
                  <a:pt x="268" y="952"/>
                  <a:pt x="271" y="773"/>
                </a:cubicBezTo>
                <a:cubicBezTo>
                  <a:pt x="273" y="696"/>
                  <a:pt x="316" y="700"/>
                  <a:pt x="360" y="703"/>
                </a:cubicBezTo>
                <a:cubicBezTo>
                  <a:pt x="393" y="705"/>
                  <a:pt x="478" y="710"/>
                  <a:pt x="513" y="712"/>
                </a:cubicBezTo>
                <a:cubicBezTo>
                  <a:pt x="549" y="715"/>
                  <a:pt x="556" y="701"/>
                  <a:pt x="557" y="660"/>
                </a:cubicBezTo>
                <a:cubicBezTo>
                  <a:pt x="558" y="637"/>
                  <a:pt x="532" y="629"/>
                  <a:pt x="471" y="627"/>
                </a:cubicBezTo>
                <a:cubicBezTo>
                  <a:pt x="430" y="626"/>
                  <a:pt x="356" y="622"/>
                  <a:pt x="327" y="622"/>
                </a:cubicBezTo>
                <a:cubicBezTo>
                  <a:pt x="216" y="625"/>
                  <a:pt x="242" y="584"/>
                  <a:pt x="239" y="541"/>
                </a:cubicBezTo>
                <a:cubicBezTo>
                  <a:pt x="235" y="495"/>
                  <a:pt x="232" y="413"/>
                  <a:pt x="306" y="417"/>
                </a:cubicBezTo>
                <a:cubicBezTo>
                  <a:pt x="357" y="420"/>
                  <a:pt x="432" y="427"/>
                  <a:pt x="510" y="433"/>
                </a:cubicBezTo>
                <a:cubicBezTo>
                  <a:pt x="538" y="435"/>
                  <a:pt x="547" y="448"/>
                  <a:pt x="549" y="464"/>
                </a:cubicBezTo>
                <a:cubicBezTo>
                  <a:pt x="554" y="503"/>
                  <a:pt x="565" y="506"/>
                  <a:pt x="601" y="513"/>
                </a:cubicBezTo>
                <a:cubicBezTo>
                  <a:pt x="654" y="523"/>
                  <a:pt x="747" y="521"/>
                  <a:pt x="808" y="521"/>
                </a:cubicBezTo>
                <a:cubicBezTo>
                  <a:pt x="865" y="522"/>
                  <a:pt x="857" y="465"/>
                  <a:pt x="859" y="394"/>
                </a:cubicBezTo>
                <a:cubicBezTo>
                  <a:pt x="862" y="323"/>
                  <a:pt x="859" y="257"/>
                  <a:pt x="808" y="250"/>
                </a:cubicBezTo>
                <a:cubicBezTo>
                  <a:pt x="774" y="245"/>
                  <a:pt x="698" y="238"/>
                  <a:pt x="619" y="242"/>
                </a:cubicBezTo>
                <a:cubicBezTo>
                  <a:pt x="540" y="245"/>
                  <a:pt x="556" y="248"/>
                  <a:pt x="548" y="312"/>
                </a:cubicBezTo>
                <a:cubicBezTo>
                  <a:pt x="545" y="337"/>
                  <a:pt x="541" y="341"/>
                  <a:pt x="529" y="343"/>
                </a:cubicBezTo>
                <a:cubicBezTo>
                  <a:pt x="496" y="350"/>
                  <a:pt x="406" y="341"/>
                  <a:pt x="363" y="339"/>
                </a:cubicBezTo>
                <a:cubicBezTo>
                  <a:pt x="299" y="335"/>
                  <a:pt x="281" y="337"/>
                  <a:pt x="264" y="271"/>
                </a:cubicBezTo>
                <a:cubicBezTo>
                  <a:pt x="258" y="250"/>
                  <a:pt x="261" y="160"/>
                  <a:pt x="263" y="124"/>
                </a:cubicBezTo>
                <a:cubicBezTo>
                  <a:pt x="267" y="35"/>
                  <a:pt x="299" y="22"/>
                  <a:pt x="470" y="7"/>
                </a:cubicBezTo>
                <a:cubicBezTo>
                  <a:pt x="636" y="-7"/>
                  <a:pt x="889" y="-11"/>
                  <a:pt x="1009" y="112"/>
                </a:cubicBezTo>
                <a:cubicBezTo>
                  <a:pt x="1076" y="181"/>
                  <a:pt x="1102" y="288"/>
                  <a:pt x="1105" y="374"/>
                </a:cubicBezTo>
                <a:lnTo>
                  <a:pt x="1105" y="403"/>
                </a:lnTo>
                <a:cubicBezTo>
                  <a:pt x="1105" y="409"/>
                  <a:pt x="1104" y="416"/>
                  <a:pt x="1104" y="422"/>
                </a:cubicBezTo>
                <a:cubicBezTo>
                  <a:pt x="1098" y="513"/>
                  <a:pt x="1108" y="697"/>
                  <a:pt x="1067" y="786"/>
                </a:cubicBezTo>
                <a:cubicBezTo>
                  <a:pt x="1052" y="818"/>
                  <a:pt x="1010" y="820"/>
                  <a:pt x="977" y="820"/>
                </a:cubicBezTo>
                <a:cubicBezTo>
                  <a:pt x="923" y="819"/>
                  <a:pt x="916" y="822"/>
                  <a:pt x="915" y="883"/>
                </a:cubicBezTo>
                <a:cubicBezTo>
                  <a:pt x="914" y="926"/>
                  <a:pt x="926" y="981"/>
                  <a:pt x="946" y="1033"/>
                </a:cubicBezTo>
                <a:cubicBezTo>
                  <a:pt x="1001" y="1174"/>
                  <a:pt x="1166" y="1494"/>
                  <a:pt x="859" y="1483"/>
                </a:cubicBezTo>
                <a:cubicBezTo>
                  <a:pt x="812" y="1482"/>
                  <a:pt x="763" y="1473"/>
                  <a:pt x="737" y="1465"/>
                </a:cubicBezTo>
                <a:cubicBezTo>
                  <a:pt x="513" y="1396"/>
                  <a:pt x="557" y="1302"/>
                  <a:pt x="568" y="1117"/>
                </a:cubicBezTo>
                <a:cubicBezTo>
                  <a:pt x="575" y="1016"/>
                  <a:pt x="595" y="998"/>
                  <a:pt x="488" y="997"/>
                </a:cubicBezTo>
                <a:cubicBezTo>
                  <a:pt x="416" y="996"/>
                  <a:pt x="410" y="998"/>
                  <a:pt x="412" y="1045"/>
                </a:cubicBezTo>
                <a:cubicBezTo>
                  <a:pt x="414" y="1108"/>
                  <a:pt x="399" y="1363"/>
                  <a:pt x="387" y="1506"/>
                </a:cubicBezTo>
                <a:cubicBezTo>
                  <a:pt x="378" y="1610"/>
                  <a:pt x="397" y="1619"/>
                  <a:pt x="288" y="1624"/>
                </a:cubicBezTo>
                <a:cubicBezTo>
                  <a:pt x="253" y="1625"/>
                  <a:pt x="217" y="1624"/>
                  <a:pt x="199" y="1625"/>
                </a:cubicBezTo>
                <a:cubicBezTo>
                  <a:pt x="40" y="1627"/>
                  <a:pt x="-2" y="1603"/>
                  <a:pt x="0" y="1516"/>
                </a:cubicBezTo>
                <a:lnTo>
                  <a:pt x="18" y="877"/>
                </a:lnTo>
                <a:cubicBezTo>
                  <a:pt x="24" y="746"/>
                  <a:pt x="-9" y="717"/>
                  <a:pt x="50" y="708"/>
                </a:cubicBezTo>
                <a:cubicBezTo>
                  <a:pt x="70" y="705"/>
                  <a:pt x="117" y="704"/>
                  <a:pt x="153" y="713"/>
                </a:cubicBezTo>
                <a:cubicBezTo>
                  <a:pt x="180" y="720"/>
                  <a:pt x="185" y="757"/>
                  <a:pt x="181" y="806"/>
                </a:cubicBezTo>
                <a:cubicBezTo>
                  <a:pt x="166" y="1015"/>
                  <a:pt x="173" y="1234"/>
                  <a:pt x="155" y="1435"/>
                </a:cubicBezTo>
                <a:cubicBezTo>
                  <a:pt x="153" y="1466"/>
                  <a:pt x="157" y="1477"/>
                  <a:pt x="215" y="1476"/>
                </a:cubicBezTo>
                <a:cubicBezTo>
                  <a:pt x="264" y="1474"/>
                  <a:pt x="267" y="1472"/>
                  <a:pt x="263" y="1447"/>
                </a:cubicBezTo>
                <a:lnTo>
                  <a:pt x="263" y="1447"/>
                </a:lnTo>
                <a:lnTo>
                  <a:pt x="262" y="1447"/>
                </a:lnTo>
                <a:moveTo>
                  <a:pt x="644" y="1214"/>
                </a:moveTo>
                <a:cubicBezTo>
                  <a:pt x="652" y="1275"/>
                  <a:pt x="707" y="1303"/>
                  <a:pt x="765" y="1317"/>
                </a:cubicBezTo>
                <a:cubicBezTo>
                  <a:pt x="953" y="1362"/>
                  <a:pt x="914" y="1255"/>
                  <a:pt x="886" y="1137"/>
                </a:cubicBezTo>
                <a:cubicBezTo>
                  <a:pt x="868" y="1062"/>
                  <a:pt x="847" y="984"/>
                  <a:pt x="845" y="925"/>
                </a:cubicBezTo>
                <a:cubicBezTo>
                  <a:pt x="842" y="834"/>
                  <a:pt x="845" y="836"/>
                  <a:pt x="821" y="826"/>
                </a:cubicBezTo>
                <a:cubicBezTo>
                  <a:pt x="797" y="815"/>
                  <a:pt x="747" y="807"/>
                  <a:pt x="646" y="798"/>
                </a:cubicBezTo>
                <a:cubicBezTo>
                  <a:pt x="609" y="794"/>
                  <a:pt x="533" y="790"/>
                  <a:pt x="472" y="789"/>
                </a:cubicBezTo>
                <a:cubicBezTo>
                  <a:pt x="382" y="788"/>
                  <a:pt x="375" y="811"/>
                  <a:pt x="371" y="864"/>
                </a:cubicBezTo>
                <a:cubicBezTo>
                  <a:pt x="367" y="928"/>
                  <a:pt x="431" y="926"/>
                  <a:pt x="503" y="928"/>
                </a:cubicBezTo>
                <a:cubicBezTo>
                  <a:pt x="592" y="929"/>
                  <a:pt x="656" y="926"/>
                  <a:pt x="658" y="1007"/>
                </a:cubicBezTo>
                <a:cubicBezTo>
                  <a:pt x="657" y="1077"/>
                  <a:pt x="634" y="1144"/>
                  <a:pt x="643" y="1214"/>
                </a:cubicBezTo>
                <a:lnTo>
                  <a:pt x="643" y="1214"/>
                </a:lnTo>
                <a:lnTo>
                  <a:pt x="644" y="1214"/>
                </a:lnTo>
                <a:moveTo>
                  <a:pt x="1016" y="433"/>
                </a:moveTo>
                <a:cubicBezTo>
                  <a:pt x="1009" y="424"/>
                  <a:pt x="994" y="417"/>
                  <a:pt x="978" y="417"/>
                </a:cubicBezTo>
                <a:cubicBezTo>
                  <a:pt x="956" y="417"/>
                  <a:pt x="931" y="427"/>
                  <a:pt x="932" y="453"/>
                </a:cubicBezTo>
                <a:cubicBezTo>
                  <a:pt x="933" y="627"/>
                  <a:pt x="883" y="580"/>
                  <a:pt x="657" y="592"/>
                </a:cubicBezTo>
                <a:cubicBezTo>
                  <a:pt x="620" y="593"/>
                  <a:pt x="614" y="631"/>
                  <a:pt x="617" y="664"/>
                </a:cubicBezTo>
                <a:cubicBezTo>
                  <a:pt x="619" y="687"/>
                  <a:pt x="609" y="710"/>
                  <a:pt x="657" y="717"/>
                </a:cubicBezTo>
                <a:cubicBezTo>
                  <a:pt x="706" y="725"/>
                  <a:pt x="834" y="738"/>
                  <a:pt x="897" y="739"/>
                </a:cubicBezTo>
                <a:cubicBezTo>
                  <a:pt x="1044" y="742"/>
                  <a:pt x="1015" y="688"/>
                  <a:pt x="1026" y="547"/>
                </a:cubicBezTo>
                <a:cubicBezTo>
                  <a:pt x="1032" y="485"/>
                  <a:pt x="1034" y="456"/>
                  <a:pt x="1017" y="433"/>
                </a:cubicBezTo>
                <a:lnTo>
                  <a:pt x="1017" y="433"/>
                </a:lnTo>
                <a:lnTo>
                  <a:pt x="1016" y="433"/>
                </a:lnTo>
                <a:moveTo>
                  <a:pt x="878" y="187"/>
                </a:moveTo>
                <a:cubicBezTo>
                  <a:pt x="979" y="204"/>
                  <a:pt x="975" y="172"/>
                  <a:pt x="924" y="136"/>
                </a:cubicBezTo>
                <a:cubicBezTo>
                  <a:pt x="857" y="90"/>
                  <a:pt x="686" y="65"/>
                  <a:pt x="603" y="71"/>
                </a:cubicBezTo>
                <a:cubicBezTo>
                  <a:pt x="561" y="74"/>
                  <a:pt x="553" y="88"/>
                  <a:pt x="553" y="112"/>
                </a:cubicBezTo>
                <a:cubicBezTo>
                  <a:pt x="553" y="137"/>
                  <a:pt x="547" y="167"/>
                  <a:pt x="580" y="170"/>
                </a:cubicBezTo>
                <a:cubicBezTo>
                  <a:pt x="722" y="183"/>
                  <a:pt x="727" y="163"/>
                  <a:pt x="878" y="18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 name="Google Shape;37;p6"/>
          <p:cNvSpPr/>
          <p:nvPr/>
        </p:nvSpPr>
        <p:spPr>
          <a:xfrm>
            <a:off x="355490" y="914450"/>
            <a:ext cx="317520" cy="321120"/>
          </a:xfrm>
          <a:custGeom>
            <a:avLst/>
            <a:gdLst/>
            <a:ahLst/>
            <a:cxnLst/>
            <a:rect l="l" t="t" r="r" b="b"/>
            <a:pathLst>
              <a:path w="882" h="892" extrusionOk="0">
                <a:moveTo>
                  <a:pt x="555" y="442"/>
                </a:moveTo>
                <a:cubicBezTo>
                  <a:pt x="563" y="478"/>
                  <a:pt x="583" y="481"/>
                  <a:pt x="600" y="484"/>
                </a:cubicBezTo>
                <a:cubicBezTo>
                  <a:pt x="630" y="488"/>
                  <a:pt x="659" y="471"/>
                  <a:pt x="660" y="444"/>
                </a:cubicBezTo>
                <a:cubicBezTo>
                  <a:pt x="674" y="212"/>
                  <a:pt x="447" y="330"/>
                  <a:pt x="424" y="184"/>
                </a:cubicBezTo>
                <a:cubicBezTo>
                  <a:pt x="401" y="35"/>
                  <a:pt x="733" y="151"/>
                  <a:pt x="760" y="424"/>
                </a:cubicBezTo>
                <a:cubicBezTo>
                  <a:pt x="799" y="805"/>
                  <a:pt x="183" y="930"/>
                  <a:pt x="128" y="472"/>
                </a:cubicBezTo>
                <a:cubicBezTo>
                  <a:pt x="94" y="193"/>
                  <a:pt x="317" y="84"/>
                  <a:pt x="321" y="187"/>
                </a:cubicBezTo>
                <a:cubicBezTo>
                  <a:pt x="323" y="242"/>
                  <a:pt x="348" y="313"/>
                  <a:pt x="320" y="339"/>
                </a:cubicBezTo>
                <a:cubicBezTo>
                  <a:pt x="285" y="372"/>
                  <a:pt x="266" y="467"/>
                  <a:pt x="299" y="535"/>
                </a:cubicBezTo>
                <a:cubicBezTo>
                  <a:pt x="354" y="645"/>
                  <a:pt x="491" y="618"/>
                  <a:pt x="493" y="567"/>
                </a:cubicBezTo>
                <a:cubicBezTo>
                  <a:pt x="495" y="527"/>
                  <a:pt x="492" y="496"/>
                  <a:pt x="428" y="507"/>
                </a:cubicBezTo>
                <a:cubicBezTo>
                  <a:pt x="398" y="512"/>
                  <a:pt x="383" y="483"/>
                  <a:pt x="405" y="425"/>
                </a:cubicBezTo>
                <a:cubicBezTo>
                  <a:pt x="419" y="389"/>
                  <a:pt x="458" y="369"/>
                  <a:pt x="488" y="374"/>
                </a:cubicBezTo>
                <a:cubicBezTo>
                  <a:pt x="522" y="378"/>
                  <a:pt x="537" y="374"/>
                  <a:pt x="556" y="442"/>
                </a:cubicBezTo>
                <a:lnTo>
                  <a:pt x="556" y="442"/>
                </a:lnTo>
                <a:lnTo>
                  <a:pt x="555" y="442"/>
                </a:lnTo>
                <a:moveTo>
                  <a:pt x="11" y="332"/>
                </a:moveTo>
                <a:cubicBezTo>
                  <a:pt x="-59" y="676"/>
                  <a:pt x="200" y="964"/>
                  <a:pt x="551" y="877"/>
                </a:cubicBezTo>
                <a:cubicBezTo>
                  <a:pt x="763" y="825"/>
                  <a:pt x="935" y="637"/>
                  <a:pt x="867" y="339"/>
                </a:cubicBezTo>
                <a:cubicBezTo>
                  <a:pt x="817" y="117"/>
                  <a:pt x="618" y="-36"/>
                  <a:pt x="357" y="7"/>
                </a:cubicBezTo>
                <a:cubicBezTo>
                  <a:pt x="199" y="33"/>
                  <a:pt x="52" y="128"/>
                  <a:pt x="11" y="33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p:nvPr/>
        </p:nvSpPr>
        <p:spPr>
          <a:xfrm>
            <a:off x="251400" y="200100"/>
            <a:ext cx="8641200" cy="4743300"/>
          </a:xfrm>
          <a:prstGeom prst="roundRect">
            <a:avLst>
              <a:gd name="adj" fmla="val 124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51" name="Google Shape;51;p9"/>
          <p:cNvSpPr txBox="1">
            <a:spLocks noGrp="1"/>
          </p:cNvSpPr>
          <p:nvPr>
            <p:ph type="title"/>
          </p:nvPr>
        </p:nvSpPr>
        <p:spPr>
          <a:xfrm>
            <a:off x="5586550" y="1435800"/>
            <a:ext cx="2776200" cy="86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2" name="Google Shape;52;p9"/>
          <p:cNvSpPr txBox="1">
            <a:spLocks noGrp="1"/>
          </p:cNvSpPr>
          <p:nvPr>
            <p:ph type="subTitle" idx="1"/>
          </p:nvPr>
        </p:nvSpPr>
        <p:spPr>
          <a:xfrm>
            <a:off x="5586650" y="2304300"/>
            <a:ext cx="2776200" cy="140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 name="Google Shape;53;p9"/>
          <p:cNvSpPr>
            <a:spLocks noGrp="1"/>
          </p:cNvSpPr>
          <p:nvPr>
            <p:ph type="pic" idx="2"/>
          </p:nvPr>
        </p:nvSpPr>
        <p:spPr>
          <a:xfrm>
            <a:off x="535775" y="1195350"/>
            <a:ext cx="4882200" cy="2752800"/>
          </a:xfrm>
          <a:prstGeom prst="ellipse">
            <a:avLst/>
          </a:prstGeom>
          <a:noFill/>
          <a:ln>
            <a:noFill/>
          </a:ln>
        </p:spPr>
      </p:sp>
      <p:sp>
        <p:nvSpPr>
          <p:cNvPr id="54" name="Google Shape;54;p9"/>
          <p:cNvSpPr/>
          <p:nvPr/>
        </p:nvSpPr>
        <p:spPr>
          <a:xfrm>
            <a:off x="8362745" y="4406805"/>
            <a:ext cx="679680" cy="631800"/>
          </a:xfrm>
          <a:custGeom>
            <a:avLst/>
            <a:gdLst/>
            <a:ahLst/>
            <a:cxnLst/>
            <a:rect l="l" t="t" r="r" b="b"/>
            <a:pathLst>
              <a:path w="1888" h="1755" extrusionOk="0">
                <a:moveTo>
                  <a:pt x="155" y="734"/>
                </a:moveTo>
                <a:cubicBezTo>
                  <a:pt x="182" y="734"/>
                  <a:pt x="264" y="735"/>
                  <a:pt x="294" y="734"/>
                </a:cubicBezTo>
                <a:cubicBezTo>
                  <a:pt x="393" y="731"/>
                  <a:pt x="352" y="710"/>
                  <a:pt x="357" y="647"/>
                </a:cubicBezTo>
                <a:cubicBezTo>
                  <a:pt x="361" y="604"/>
                  <a:pt x="379" y="606"/>
                  <a:pt x="468" y="606"/>
                </a:cubicBezTo>
                <a:cubicBezTo>
                  <a:pt x="545" y="606"/>
                  <a:pt x="529" y="658"/>
                  <a:pt x="535" y="710"/>
                </a:cubicBezTo>
                <a:cubicBezTo>
                  <a:pt x="539" y="751"/>
                  <a:pt x="549" y="786"/>
                  <a:pt x="619" y="788"/>
                </a:cubicBezTo>
                <a:cubicBezTo>
                  <a:pt x="674" y="790"/>
                  <a:pt x="747" y="782"/>
                  <a:pt x="739" y="673"/>
                </a:cubicBezTo>
                <a:cubicBezTo>
                  <a:pt x="728" y="535"/>
                  <a:pt x="670" y="518"/>
                  <a:pt x="471" y="531"/>
                </a:cubicBezTo>
                <a:cubicBezTo>
                  <a:pt x="431" y="534"/>
                  <a:pt x="310" y="535"/>
                  <a:pt x="225" y="534"/>
                </a:cubicBezTo>
                <a:cubicBezTo>
                  <a:pt x="41" y="531"/>
                  <a:pt x="72" y="432"/>
                  <a:pt x="66" y="321"/>
                </a:cubicBezTo>
                <a:cubicBezTo>
                  <a:pt x="61" y="244"/>
                  <a:pt x="56" y="106"/>
                  <a:pt x="74" y="65"/>
                </a:cubicBezTo>
                <a:cubicBezTo>
                  <a:pt x="94" y="18"/>
                  <a:pt x="124" y="14"/>
                  <a:pt x="211" y="7"/>
                </a:cubicBezTo>
                <a:cubicBezTo>
                  <a:pt x="385" y="-5"/>
                  <a:pt x="658" y="1"/>
                  <a:pt x="844" y="6"/>
                </a:cubicBezTo>
                <a:cubicBezTo>
                  <a:pt x="874" y="7"/>
                  <a:pt x="900" y="10"/>
                  <a:pt x="917" y="15"/>
                </a:cubicBezTo>
                <a:cubicBezTo>
                  <a:pt x="970" y="32"/>
                  <a:pt x="921" y="137"/>
                  <a:pt x="989" y="138"/>
                </a:cubicBezTo>
                <a:cubicBezTo>
                  <a:pt x="1316" y="143"/>
                  <a:pt x="1415" y="113"/>
                  <a:pt x="1431" y="344"/>
                </a:cubicBezTo>
                <a:cubicBezTo>
                  <a:pt x="1437" y="433"/>
                  <a:pt x="1459" y="736"/>
                  <a:pt x="1471" y="746"/>
                </a:cubicBezTo>
                <a:cubicBezTo>
                  <a:pt x="1542" y="801"/>
                  <a:pt x="1799" y="523"/>
                  <a:pt x="1873" y="1260"/>
                </a:cubicBezTo>
                <a:cubicBezTo>
                  <a:pt x="1878" y="1314"/>
                  <a:pt x="1883" y="1369"/>
                  <a:pt x="1887" y="1423"/>
                </a:cubicBezTo>
                <a:cubicBezTo>
                  <a:pt x="1901" y="1597"/>
                  <a:pt x="1712" y="1564"/>
                  <a:pt x="1701" y="1513"/>
                </a:cubicBezTo>
                <a:cubicBezTo>
                  <a:pt x="1683" y="1434"/>
                  <a:pt x="1683" y="1294"/>
                  <a:pt x="1671" y="1206"/>
                </a:cubicBezTo>
                <a:cubicBezTo>
                  <a:pt x="1663" y="1116"/>
                  <a:pt x="1686" y="876"/>
                  <a:pt x="1499" y="927"/>
                </a:cubicBezTo>
                <a:cubicBezTo>
                  <a:pt x="1401" y="953"/>
                  <a:pt x="1564" y="1132"/>
                  <a:pt x="1457" y="1143"/>
                </a:cubicBezTo>
                <a:cubicBezTo>
                  <a:pt x="1321" y="1157"/>
                  <a:pt x="1403" y="952"/>
                  <a:pt x="1323" y="931"/>
                </a:cubicBezTo>
                <a:cubicBezTo>
                  <a:pt x="1236" y="908"/>
                  <a:pt x="1055" y="975"/>
                  <a:pt x="984" y="906"/>
                </a:cubicBezTo>
                <a:cubicBezTo>
                  <a:pt x="978" y="894"/>
                  <a:pt x="975" y="877"/>
                  <a:pt x="972" y="864"/>
                </a:cubicBezTo>
                <a:cubicBezTo>
                  <a:pt x="958" y="781"/>
                  <a:pt x="1029" y="804"/>
                  <a:pt x="1122" y="805"/>
                </a:cubicBezTo>
                <a:cubicBezTo>
                  <a:pt x="1243" y="806"/>
                  <a:pt x="1344" y="815"/>
                  <a:pt x="1308" y="693"/>
                </a:cubicBezTo>
                <a:cubicBezTo>
                  <a:pt x="1286" y="615"/>
                  <a:pt x="1167" y="640"/>
                  <a:pt x="1087" y="644"/>
                </a:cubicBezTo>
                <a:cubicBezTo>
                  <a:pt x="1046" y="646"/>
                  <a:pt x="1028" y="647"/>
                  <a:pt x="1012" y="619"/>
                </a:cubicBezTo>
                <a:cubicBezTo>
                  <a:pt x="1006" y="609"/>
                  <a:pt x="1006" y="561"/>
                  <a:pt x="1003" y="525"/>
                </a:cubicBezTo>
                <a:cubicBezTo>
                  <a:pt x="999" y="494"/>
                  <a:pt x="1032" y="491"/>
                  <a:pt x="1099" y="490"/>
                </a:cubicBezTo>
                <a:cubicBezTo>
                  <a:pt x="1150" y="490"/>
                  <a:pt x="1189" y="488"/>
                  <a:pt x="1223" y="484"/>
                </a:cubicBezTo>
                <a:cubicBezTo>
                  <a:pt x="1267" y="479"/>
                  <a:pt x="1296" y="466"/>
                  <a:pt x="1284" y="387"/>
                </a:cubicBezTo>
                <a:cubicBezTo>
                  <a:pt x="1269" y="294"/>
                  <a:pt x="1179" y="312"/>
                  <a:pt x="1081" y="316"/>
                </a:cubicBezTo>
                <a:cubicBezTo>
                  <a:pt x="1014" y="319"/>
                  <a:pt x="837" y="340"/>
                  <a:pt x="805" y="279"/>
                </a:cubicBezTo>
                <a:lnTo>
                  <a:pt x="808" y="203"/>
                </a:lnTo>
                <a:cubicBezTo>
                  <a:pt x="809" y="169"/>
                  <a:pt x="786" y="158"/>
                  <a:pt x="760" y="154"/>
                </a:cubicBezTo>
                <a:cubicBezTo>
                  <a:pt x="650" y="141"/>
                  <a:pt x="431" y="137"/>
                  <a:pt x="331" y="150"/>
                </a:cubicBezTo>
                <a:cubicBezTo>
                  <a:pt x="259" y="159"/>
                  <a:pt x="269" y="170"/>
                  <a:pt x="270" y="213"/>
                </a:cubicBezTo>
                <a:cubicBezTo>
                  <a:pt x="271" y="285"/>
                  <a:pt x="510" y="251"/>
                  <a:pt x="563" y="254"/>
                </a:cubicBezTo>
                <a:cubicBezTo>
                  <a:pt x="588" y="255"/>
                  <a:pt x="606" y="267"/>
                  <a:pt x="604" y="306"/>
                </a:cubicBezTo>
                <a:cubicBezTo>
                  <a:pt x="599" y="374"/>
                  <a:pt x="561" y="365"/>
                  <a:pt x="537" y="364"/>
                </a:cubicBezTo>
                <a:cubicBezTo>
                  <a:pt x="484" y="362"/>
                  <a:pt x="379" y="346"/>
                  <a:pt x="328" y="359"/>
                </a:cubicBezTo>
                <a:cubicBezTo>
                  <a:pt x="280" y="372"/>
                  <a:pt x="241" y="459"/>
                  <a:pt x="426" y="448"/>
                </a:cubicBezTo>
                <a:cubicBezTo>
                  <a:pt x="591" y="438"/>
                  <a:pt x="743" y="401"/>
                  <a:pt x="864" y="512"/>
                </a:cubicBezTo>
                <a:cubicBezTo>
                  <a:pt x="909" y="564"/>
                  <a:pt x="917" y="628"/>
                  <a:pt x="909" y="687"/>
                </a:cubicBezTo>
                <a:cubicBezTo>
                  <a:pt x="891" y="821"/>
                  <a:pt x="797" y="981"/>
                  <a:pt x="581" y="901"/>
                </a:cubicBezTo>
                <a:cubicBezTo>
                  <a:pt x="501" y="872"/>
                  <a:pt x="416" y="885"/>
                  <a:pt x="354" y="888"/>
                </a:cubicBezTo>
                <a:cubicBezTo>
                  <a:pt x="303" y="891"/>
                  <a:pt x="260" y="882"/>
                  <a:pt x="252" y="934"/>
                </a:cubicBezTo>
                <a:cubicBezTo>
                  <a:pt x="246" y="975"/>
                  <a:pt x="247" y="1046"/>
                  <a:pt x="255" y="1085"/>
                </a:cubicBezTo>
                <a:cubicBezTo>
                  <a:pt x="266" y="1142"/>
                  <a:pt x="323" y="1134"/>
                  <a:pt x="412" y="1132"/>
                </a:cubicBezTo>
                <a:cubicBezTo>
                  <a:pt x="622" y="1127"/>
                  <a:pt x="819" y="1122"/>
                  <a:pt x="1031" y="1108"/>
                </a:cubicBezTo>
                <a:cubicBezTo>
                  <a:pt x="1363" y="1088"/>
                  <a:pt x="1347" y="1309"/>
                  <a:pt x="1363" y="1515"/>
                </a:cubicBezTo>
                <a:cubicBezTo>
                  <a:pt x="1371" y="1613"/>
                  <a:pt x="1375" y="1697"/>
                  <a:pt x="1266" y="1714"/>
                </a:cubicBezTo>
                <a:cubicBezTo>
                  <a:pt x="1201" y="1724"/>
                  <a:pt x="1148" y="1675"/>
                  <a:pt x="1198" y="1629"/>
                </a:cubicBezTo>
                <a:cubicBezTo>
                  <a:pt x="1225" y="1604"/>
                  <a:pt x="1233" y="1596"/>
                  <a:pt x="1236" y="1547"/>
                </a:cubicBezTo>
                <a:cubicBezTo>
                  <a:pt x="1237" y="1522"/>
                  <a:pt x="1242" y="1396"/>
                  <a:pt x="1220" y="1342"/>
                </a:cubicBezTo>
                <a:cubicBezTo>
                  <a:pt x="1216" y="1331"/>
                  <a:pt x="1128" y="1328"/>
                  <a:pt x="1104" y="1327"/>
                </a:cubicBezTo>
                <a:cubicBezTo>
                  <a:pt x="1048" y="1324"/>
                  <a:pt x="1056" y="1383"/>
                  <a:pt x="1059" y="1442"/>
                </a:cubicBezTo>
                <a:cubicBezTo>
                  <a:pt x="1062" y="1491"/>
                  <a:pt x="1076" y="1522"/>
                  <a:pt x="986" y="1517"/>
                </a:cubicBezTo>
                <a:cubicBezTo>
                  <a:pt x="896" y="1512"/>
                  <a:pt x="969" y="1327"/>
                  <a:pt x="889" y="1313"/>
                </a:cubicBezTo>
                <a:cubicBezTo>
                  <a:pt x="743" y="1287"/>
                  <a:pt x="754" y="1379"/>
                  <a:pt x="764" y="1469"/>
                </a:cubicBezTo>
                <a:cubicBezTo>
                  <a:pt x="792" y="1745"/>
                  <a:pt x="1086" y="1482"/>
                  <a:pt x="1076" y="1672"/>
                </a:cubicBezTo>
                <a:cubicBezTo>
                  <a:pt x="1071" y="1754"/>
                  <a:pt x="945" y="1744"/>
                  <a:pt x="869" y="1749"/>
                </a:cubicBezTo>
                <a:cubicBezTo>
                  <a:pt x="670" y="1763"/>
                  <a:pt x="646" y="1766"/>
                  <a:pt x="649" y="1582"/>
                </a:cubicBezTo>
                <a:cubicBezTo>
                  <a:pt x="651" y="1442"/>
                  <a:pt x="648" y="1482"/>
                  <a:pt x="494" y="1489"/>
                </a:cubicBezTo>
                <a:cubicBezTo>
                  <a:pt x="437" y="1492"/>
                  <a:pt x="420" y="1483"/>
                  <a:pt x="413" y="1443"/>
                </a:cubicBezTo>
                <a:cubicBezTo>
                  <a:pt x="401" y="1358"/>
                  <a:pt x="497" y="1389"/>
                  <a:pt x="579" y="1382"/>
                </a:cubicBezTo>
                <a:cubicBezTo>
                  <a:pt x="630" y="1377"/>
                  <a:pt x="673" y="1360"/>
                  <a:pt x="653" y="1293"/>
                </a:cubicBezTo>
                <a:cubicBezTo>
                  <a:pt x="631" y="1219"/>
                  <a:pt x="350" y="1285"/>
                  <a:pt x="288" y="1304"/>
                </a:cubicBezTo>
                <a:cubicBezTo>
                  <a:pt x="135" y="1348"/>
                  <a:pt x="46" y="1325"/>
                  <a:pt x="17" y="1200"/>
                </a:cubicBezTo>
                <a:cubicBezTo>
                  <a:pt x="-2" y="1119"/>
                  <a:pt x="-4" y="946"/>
                  <a:pt x="7" y="859"/>
                </a:cubicBezTo>
                <a:cubicBezTo>
                  <a:pt x="17" y="777"/>
                  <a:pt x="1" y="731"/>
                  <a:pt x="156" y="734"/>
                </a:cubicBezTo>
                <a:lnTo>
                  <a:pt x="156" y="734"/>
                </a:lnTo>
                <a:lnTo>
                  <a:pt x="155" y="734"/>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4"/>
        <p:cNvGrpSpPr/>
        <p:nvPr/>
      </p:nvGrpSpPr>
      <p:grpSpPr>
        <a:xfrm>
          <a:off x="0" y="0"/>
          <a:ext cx="0" cy="0"/>
          <a:chOff x="0" y="0"/>
          <a:chExt cx="0" cy="0"/>
        </a:xfrm>
      </p:grpSpPr>
      <p:sp>
        <p:nvSpPr>
          <p:cNvPr id="65" name="Google Shape;65;p13"/>
          <p:cNvSpPr/>
          <p:nvPr/>
        </p:nvSpPr>
        <p:spPr>
          <a:xfrm>
            <a:off x="251400" y="200100"/>
            <a:ext cx="8641200" cy="4743300"/>
          </a:xfrm>
          <a:prstGeom prst="roundRect">
            <a:avLst>
              <a:gd name="adj" fmla="val 124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66" name="Google Shape;66;p13"/>
          <p:cNvSpPr txBox="1">
            <a:spLocks noGrp="1"/>
          </p:cNvSpPr>
          <p:nvPr>
            <p:ph type="title"/>
          </p:nvPr>
        </p:nvSpPr>
        <p:spPr>
          <a:xfrm>
            <a:off x="3678000" y="445025"/>
            <a:ext cx="47529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 name="Google Shape;67;p13"/>
          <p:cNvSpPr txBox="1">
            <a:spLocks noGrp="1"/>
          </p:cNvSpPr>
          <p:nvPr>
            <p:ph type="subTitle" idx="1"/>
          </p:nvPr>
        </p:nvSpPr>
        <p:spPr>
          <a:xfrm>
            <a:off x="3678000" y="2189575"/>
            <a:ext cx="2305500" cy="625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13"/>
          <p:cNvSpPr txBox="1">
            <a:spLocks noGrp="1"/>
          </p:cNvSpPr>
          <p:nvPr>
            <p:ph type="subTitle" idx="2"/>
          </p:nvPr>
        </p:nvSpPr>
        <p:spPr>
          <a:xfrm>
            <a:off x="6125146" y="2189575"/>
            <a:ext cx="2305500" cy="625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3"/>
          <p:cNvSpPr txBox="1">
            <a:spLocks noGrp="1"/>
          </p:cNvSpPr>
          <p:nvPr>
            <p:ph type="subTitle" idx="3"/>
          </p:nvPr>
        </p:nvSpPr>
        <p:spPr>
          <a:xfrm>
            <a:off x="3678000" y="3850400"/>
            <a:ext cx="2305500" cy="625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13"/>
          <p:cNvSpPr txBox="1">
            <a:spLocks noGrp="1"/>
          </p:cNvSpPr>
          <p:nvPr>
            <p:ph type="subTitle" idx="4"/>
          </p:nvPr>
        </p:nvSpPr>
        <p:spPr>
          <a:xfrm>
            <a:off x="6125146" y="3850400"/>
            <a:ext cx="2305500" cy="625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3"/>
          <p:cNvSpPr txBox="1">
            <a:spLocks noGrp="1"/>
          </p:cNvSpPr>
          <p:nvPr>
            <p:ph type="title" idx="5" hasCustomPrompt="1"/>
          </p:nvPr>
        </p:nvSpPr>
        <p:spPr>
          <a:xfrm>
            <a:off x="3678000" y="1424608"/>
            <a:ext cx="734700" cy="4476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title" idx="6" hasCustomPrompt="1"/>
          </p:nvPr>
        </p:nvSpPr>
        <p:spPr>
          <a:xfrm>
            <a:off x="3678000" y="3085441"/>
            <a:ext cx="734700" cy="4476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7" hasCustomPrompt="1"/>
          </p:nvPr>
        </p:nvSpPr>
        <p:spPr>
          <a:xfrm>
            <a:off x="6125152" y="1424608"/>
            <a:ext cx="734700" cy="4476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8" hasCustomPrompt="1"/>
          </p:nvPr>
        </p:nvSpPr>
        <p:spPr>
          <a:xfrm>
            <a:off x="6125152" y="3085441"/>
            <a:ext cx="734700" cy="4476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subTitle" idx="9"/>
          </p:nvPr>
        </p:nvSpPr>
        <p:spPr>
          <a:xfrm>
            <a:off x="3678000" y="1843850"/>
            <a:ext cx="2305500" cy="483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Rowdies"/>
                <a:ea typeface="Rowdies"/>
                <a:cs typeface="Rowdies"/>
                <a:sym typeface="Rowdi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6" name="Google Shape;76;p13"/>
          <p:cNvSpPr txBox="1">
            <a:spLocks noGrp="1"/>
          </p:cNvSpPr>
          <p:nvPr>
            <p:ph type="subTitle" idx="13"/>
          </p:nvPr>
        </p:nvSpPr>
        <p:spPr>
          <a:xfrm>
            <a:off x="6125150" y="1843850"/>
            <a:ext cx="2305500" cy="483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Rowdies"/>
                <a:ea typeface="Rowdies"/>
                <a:cs typeface="Rowdies"/>
                <a:sym typeface="Rowdi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7" name="Google Shape;77;p13"/>
          <p:cNvSpPr txBox="1">
            <a:spLocks noGrp="1"/>
          </p:cNvSpPr>
          <p:nvPr>
            <p:ph type="subTitle" idx="14"/>
          </p:nvPr>
        </p:nvSpPr>
        <p:spPr>
          <a:xfrm>
            <a:off x="3678000" y="3504725"/>
            <a:ext cx="2305500" cy="483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Rowdies"/>
                <a:ea typeface="Rowdies"/>
                <a:cs typeface="Rowdies"/>
                <a:sym typeface="Rowdi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8" name="Google Shape;78;p13"/>
          <p:cNvSpPr txBox="1">
            <a:spLocks noGrp="1"/>
          </p:cNvSpPr>
          <p:nvPr>
            <p:ph type="subTitle" idx="15"/>
          </p:nvPr>
        </p:nvSpPr>
        <p:spPr>
          <a:xfrm>
            <a:off x="6125150" y="3504725"/>
            <a:ext cx="2305500" cy="483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Rowdies"/>
                <a:ea typeface="Rowdies"/>
                <a:cs typeface="Rowdies"/>
                <a:sym typeface="Rowdi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9" name="Google Shape;79;p13"/>
          <p:cNvSpPr/>
          <p:nvPr/>
        </p:nvSpPr>
        <p:spPr>
          <a:xfrm>
            <a:off x="8539290" y="61845"/>
            <a:ext cx="393120" cy="654480"/>
          </a:xfrm>
          <a:custGeom>
            <a:avLst/>
            <a:gdLst/>
            <a:ahLst/>
            <a:cxnLst/>
            <a:rect l="l" t="t" r="r" b="b"/>
            <a:pathLst>
              <a:path w="1092" h="1818" extrusionOk="0">
                <a:moveTo>
                  <a:pt x="308" y="204"/>
                </a:moveTo>
                <a:cubicBezTo>
                  <a:pt x="289" y="294"/>
                  <a:pt x="276" y="744"/>
                  <a:pt x="265" y="940"/>
                </a:cubicBezTo>
                <a:cubicBezTo>
                  <a:pt x="261" y="1024"/>
                  <a:pt x="305" y="1024"/>
                  <a:pt x="350" y="1025"/>
                </a:cubicBezTo>
                <a:cubicBezTo>
                  <a:pt x="384" y="1025"/>
                  <a:pt x="471" y="1027"/>
                  <a:pt x="506" y="1027"/>
                </a:cubicBezTo>
                <a:cubicBezTo>
                  <a:pt x="543" y="1027"/>
                  <a:pt x="548" y="1044"/>
                  <a:pt x="547" y="1089"/>
                </a:cubicBezTo>
                <a:cubicBezTo>
                  <a:pt x="546" y="1114"/>
                  <a:pt x="518" y="1121"/>
                  <a:pt x="457" y="1117"/>
                </a:cubicBezTo>
                <a:cubicBezTo>
                  <a:pt x="415" y="1115"/>
                  <a:pt x="340" y="1113"/>
                  <a:pt x="310" y="1110"/>
                </a:cubicBezTo>
                <a:cubicBezTo>
                  <a:pt x="197" y="1098"/>
                  <a:pt x="221" y="1144"/>
                  <a:pt x="215" y="1191"/>
                </a:cubicBezTo>
                <a:cubicBezTo>
                  <a:pt x="207" y="1241"/>
                  <a:pt x="197" y="1330"/>
                  <a:pt x="273" y="1332"/>
                </a:cubicBezTo>
                <a:cubicBezTo>
                  <a:pt x="325" y="1332"/>
                  <a:pt x="402" y="1332"/>
                  <a:pt x="481" y="1333"/>
                </a:cubicBezTo>
                <a:cubicBezTo>
                  <a:pt x="510" y="1333"/>
                  <a:pt x="520" y="1318"/>
                  <a:pt x="523" y="1302"/>
                </a:cubicBezTo>
                <a:cubicBezTo>
                  <a:pt x="531" y="1259"/>
                  <a:pt x="543" y="1257"/>
                  <a:pt x="580" y="1253"/>
                </a:cubicBezTo>
                <a:cubicBezTo>
                  <a:pt x="635" y="1246"/>
                  <a:pt x="729" y="1257"/>
                  <a:pt x="791" y="1261"/>
                </a:cubicBezTo>
                <a:cubicBezTo>
                  <a:pt x="849" y="1265"/>
                  <a:pt x="836" y="1326"/>
                  <a:pt x="833" y="1405"/>
                </a:cubicBezTo>
                <a:cubicBezTo>
                  <a:pt x="830" y="1482"/>
                  <a:pt x="822" y="1554"/>
                  <a:pt x="770" y="1557"/>
                </a:cubicBezTo>
                <a:cubicBezTo>
                  <a:pt x="735" y="1560"/>
                  <a:pt x="658" y="1560"/>
                  <a:pt x="577" y="1550"/>
                </a:cubicBezTo>
                <a:cubicBezTo>
                  <a:pt x="497" y="1540"/>
                  <a:pt x="514" y="1538"/>
                  <a:pt x="511" y="1467"/>
                </a:cubicBezTo>
                <a:cubicBezTo>
                  <a:pt x="509" y="1439"/>
                  <a:pt x="506" y="1435"/>
                  <a:pt x="493" y="1431"/>
                </a:cubicBezTo>
                <a:cubicBezTo>
                  <a:pt x="460" y="1421"/>
                  <a:pt x="368" y="1423"/>
                  <a:pt x="324" y="1422"/>
                </a:cubicBezTo>
                <a:cubicBezTo>
                  <a:pt x="259" y="1420"/>
                  <a:pt x="241" y="1416"/>
                  <a:pt x="218" y="1487"/>
                </a:cubicBezTo>
                <a:cubicBezTo>
                  <a:pt x="211" y="1510"/>
                  <a:pt x="207" y="1607"/>
                  <a:pt x="206" y="1647"/>
                </a:cubicBezTo>
                <a:cubicBezTo>
                  <a:pt x="204" y="1744"/>
                  <a:pt x="235" y="1762"/>
                  <a:pt x="408" y="1793"/>
                </a:cubicBezTo>
                <a:cubicBezTo>
                  <a:pt x="575" y="1823"/>
                  <a:pt x="832" y="1849"/>
                  <a:pt x="963" y="1725"/>
                </a:cubicBezTo>
                <a:cubicBezTo>
                  <a:pt x="1051" y="1642"/>
                  <a:pt x="1083" y="1495"/>
                  <a:pt x="1084" y="1395"/>
                </a:cubicBezTo>
                <a:cubicBezTo>
                  <a:pt x="1084" y="1295"/>
                  <a:pt x="1109" y="1095"/>
                  <a:pt x="1074" y="994"/>
                </a:cubicBezTo>
                <a:cubicBezTo>
                  <a:pt x="1061" y="958"/>
                  <a:pt x="1019" y="952"/>
                  <a:pt x="985" y="950"/>
                </a:cubicBezTo>
                <a:cubicBezTo>
                  <a:pt x="930" y="946"/>
                  <a:pt x="923" y="942"/>
                  <a:pt x="927" y="876"/>
                </a:cubicBezTo>
                <a:cubicBezTo>
                  <a:pt x="929" y="828"/>
                  <a:pt x="946" y="769"/>
                  <a:pt x="971" y="715"/>
                </a:cubicBezTo>
                <a:cubicBezTo>
                  <a:pt x="1036" y="565"/>
                  <a:pt x="1230" y="230"/>
                  <a:pt x="917" y="216"/>
                </a:cubicBezTo>
                <a:cubicBezTo>
                  <a:pt x="868" y="214"/>
                  <a:pt x="818" y="219"/>
                  <a:pt x="792" y="225"/>
                </a:cubicBezTo>
                <a:cubicBezTo>
                  <a:pt x="559" y="282"/>
                  <a:pt x="596" y="387"/>
                  <a:pt x="593" y="591"/>
                </a:cubicBezTo>
                <a:cubicBezTo>
                  <a:pt x="592" y="701"/>
                  <a:pt x="611" y="722"/>
                  <a:pt x="502" y="714"/>
                </a:cubicBezTo>
                <a:cubicBezTo>
                  <a:pt x="429" y="709"/>
                  <a:pt x="423" y="706"/>
                  <a:pt x="428" y="656"/>
                </a:cubicBezTo>
                <a:cubicBezTo>
                  <a:pt x="436" y="587"/>
                  <a:pt x="440" y="308"/>
                  <a:pt x="439" y="150"/>
                </a:cubicBezTo>
                <a:cubicBezTo>
                  <a:pt x="437" y="36"/>
                  <a:pt x="458" y="28"/>
                  <a:pt x="348" y="14"/>
                </a:cubicBezTo>
                <a:cubicBezTo>
                  <a:pt x="312" y="9"/>
                  <a:pt x="275" y="7"/>
                  <a:pt x="257" y="5"/>
                </a:cubicBezTo>
                <a:cubicBezTo>
                  <a:pt x="96" y="-12"/>
                  <a:pt x="51" y="11"/>
                  <a:pt x="46" y="106"/>
                </a:cubicBezTo>
                <a:lnTo>
                  <a:pt x="16" y="805"/>
                </a:lnTo>
                <a:cubicBezTo>
                  <a:pt x="11" y="948"/>
                  <a:pt x="-25" y="977"/>
                  <a:pt x="35" y="992"/>
                </a:cubicBezTo>
                <a:cubicBezTo>
                  <a:pt x="55" y="997"/>
                  <a:pt x="102" y="1002"/>
                  <a:pt x="140" y="996"/>
                </a:cubicBezTo>
                <a:cubicBezTo>
                  <a:pt x="168" y="990"/>
                  <a:pt x="175" y="951"/>
                  <a:pt x="176" y="897"/>
                </a:cubicBezTo>
                <a:cubicBezTo>
                  <a:pt x="176" y="667"/>
                  <a:pt x="200" y="429"/>
                  <a:pt x="198" y="208"/>
                </a:cubicBezTo>
                <a:cubicBezTo>
                  <a:pt x="198" y="174"/>
                  <a:pt x="203" y="162"/>
                  <a:pt x="261" y="169"/>
                </a:cubicBezTo>
                <a:cubicBezTo>
                  <a:pt x="311" y="175"/>
                  <a:pt x="314" y="177"/>
                  <a:pt x="308" y="204"/>
                </a:cubicBezTo>
                <a:moveTo>
                  <a:pt x="678" y="491"/>
                </a:moveTo>
                <a:cubicBezTo>
                  <a:pt x="691" y="426"/>
                  <a:pt x="749" y="399"/>
                  <a:pt x="810" y="389"/>
                </a:cubicBezTo>
                <a:cubicBezTo>
                  <a:pt x="1003" y="357"/>
                  <a:pt x="956" y="469"/>
                  <a:pt x="918" y="596"/>
                </a:cubicBezTo>
                <a:cubicBezTo>
                  <a:pt x="894" y="676"/>
                  <a:pt x="867" y="760"/>
                  <a:pt x="860" y="824"/>
                </a:cubicBezTo>
                <a:cubicBezTo>
                  <a:pt x="850" y="923"/>
                  <a:pt x="853" y="920"/>
                  <a:pt x="828" y="930"/>
                </a:cubicBezTo>
                <a:cubicBezTo>
                  <a:pt x="802" y="940"/>
                  <a:pt x="752" y="944"/>
                  <a:pt x="648" y="945"/>
                </a:cubicBezTo>
                <a:cubicBezTo>
                  <a:pt x="610" y="946"/>
                  <a:pt x="532" y="945"/>
                  <a:pt x="471" y="940"/>
                </a:cubicBezTo>
                <a:cubicBezTo>
                  <a:pt x="378" y="933"/>
                  <a:pt x="374" y="907"/>
                  <a:pt x="374" y="849"/>
                </a:cubicBezTo>
                <a:cubicBezTo>
                  <a:pt x="374" y="780"/>
                  <a:pt x="439" y="787"/>
                  <a:pt x="513" y="791"/>
                </a:cubicBezTo>
                <a:cubicBezTo>
                  <a:pt x="603" y="797"/>
                  <a:pt x="668" y="806"/>
                  <a:pt x="676" y="719"/>
                </a:cubicBezTo>
                <a:cubicBezTo>
                  <a:pt x="681" y="641"/>
                  <a:pt x="662" y="567"/>
                  <a:pt x="677" y="491"/>
                </a:cubicBezTo>
                <a:lnTo>
                  <a:pt x="677" y="491"/>
                </a:lnTo>
                <a:lnTo>
                  <a:pt x="678" y="491"/>
                </a:lnTo>
                <a:moveTo>
                  <a:pt x="996" y="1376"/>
                </a:moveTo>
                <a:cubicBezTo>
                  <a:pt x="989" y="1385"/>
                  <a:pt x="972" y="1390"/>
                  <a:pt x="956" y="1389"/>
                </a:cubicBezTo>
                <a:cubicBezTo>
                  <a:pt x="933" y="1388"/>
                  <a:pt x="909" y="1375"/>
                  <a:pt x="912" y="1347"/>
                </a:cubicBezTo>
                <a:cubicBezTo>
                  <a:pt x="926" y="1156"/>
                  <a:pt x="872" y="1203"/>
                  <a:pt x="643" y="1172"/>
                </a:cubicBezTo>
                <a:cubicBezTo>
                  <a:pt x="606" y="1166"/>
                  <a:pt x="603" y="1125"/>
                  <a:pt x="608" y="1089"/>
                </a:cubicBezTo>
                <a:cubicBezTo>
                  <a:pt x="612" y="1064"/>
                  <a:pt x="604" y="1039"/>
                  <a:pt x="653" y="1034"/>
                </a:cubicBezTo>
                <a:cubicBezTo>
                  <a:pt x="703" y="1030"/>
                  <a:pt x="835" y="1027"/>
                  <a:pt x="899" y="1031"/>
                </a:cubicBezTo>
                <a:cubicBezTo>
                  <a:pt x="1048" y="1040"/>
                  <a:pt x="1014" y="1097"/>
                  <a:pt x="1015" y="1251"/>
                </a:cubicBezTo>
                <a:cubicBezTo>
                  <a:pt x="1016" y="1319"/>
                  <a:pt x="1016" y="1352"/>
                  <a:pt x="996" y="1376"/>
                </a:cubicBezTo>
                <a:moveTo>
                  <a:pt x="837" y="1632"/>
                </a:moveTo>
                <a:cubicBezTo>
                  <a:pt x="940" y="1623"/>
                  <a:pt x="934" y="1657"/>
                  <a:pt x="880" y="1691"/>
                </a:cubicBezTo>
                <a:cubicBezTo>
                  <a:pt x="807" y="1737"/>
                  <a:pt x="632" y="1748"/>
                  <a:pt x="548" y="1735"/>
                </a:cubicBezTo>
                <a:cubicBezTo>
                  <a:pt x="505" y="1728"/>
                  <a:pt x="499" y="1712"/>
                  <a:pt x="500" y="1686"/>
                </a:cubicBezTo>
                <a:cubicBezTo>
                  <a:pt x="502" y="1659"/>
                  <a:pt x="498" y="1625"/>
                  <a:pt x="533" y="1625"/>
                </a:cubicBezTo>
                <a:cubicBezTo>
                  <a:pt x="678" y="1623"/>
                  <a:pt x="681" y="1646"/>
                  <a:pt x="837" y="1632"/>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 name="Google Shape;80;p13"/>
          <p:cNvSpPr>
            <a:spLocks noGrp="1"/>
          </p:cNvSpPr>
          <p:nvPr>
            <p:ph type="pic" idx="16"/>
          </p:nvPr>
        </p:nvSpPr>
        <p:spPr>
          <a:xfrm>
            <a:off x="606450" y="622200"/>
            <a:ext cx="2678100" cy="3899100"/>
          </a:xfrm>
          <a:prstGeom prst="ellipse">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7"/>
        <p:cNvGrpSpPr/>
        <p:nvPr/>
      </p:nvGrpSpPr>
      <p:grpSpPr>
        <a:xfrm>
          <a:off x="0" y="0"/>
          <a:ext cx="0" cy="0"/>
          <a:chOff x="0" y="0"/>
          <a:chExt cx="0" cy="0"/>
        </a:xfrm>
      </p:grpSpPr>
      <p:sp>
        <p:nvSpPr>
          <p:cNvPr id="88" name="Google Shape;88;p15"/>
          <p:cNvSpPr/>
          <p:nvPr/>
        </p:nvSpPr>
        <p:spPr>
          <a:xfrm>
            <a:off x="251400" y="200100"/>
            <a:ext cx="8641200" cy="4743300"/>
          </a:xfrm>
          <a:prstGeom prst="roundRect">
            <a:avLst>
              <a:gd name="adj" fmla="val 124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89" name="Google Shape;89;p15"/>
          <p:cNvSpPr txBox="1">
            <a:spLocks noGrp="1"/>
          </p:cNvSpPr>
          <p:nvPr>
            <p:ph type="title"/>
          </p:nvPr>
        </p:nvSpPr>
        <p:spPr>
          <a:xfrm>
            <a:off x="720000" y="1052163"/>
            <a:ext cx="2984100" cy="22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 name="Google Shape;90;p15"/>
          <p:cNvSpPr txBox="1">
            <a:spLocks noGrp="1"/>
          </p:cNvSpPr>
          <p:nvPr>
            <p:ph type="subTitle" idx="1"/>
          </p:nvPr>
        </p:nvSpPr>
        <p:spPr>
          <a:xfrm>
            <a:off x="720000" y="3280588"/>
            <a:ext cx="2984100" cy="11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5"/>
          <p:cNvSpPr>
            <a:spLocks noGrp="1"/>
          </p:cNvSpPr>
          <p:nvPr>
            <p:ph type="pic" idx="2"/>
          </p:nvPr>
        </p:nvSpPr>
        <p:spPr>
          <a:xfrm>
            <a:off x="5224050" y="539500"/>
            <a:ext cx="2984100" cy="4064400"/>
          </a:xfrm>
          <a:prstGeom prst="ellipse">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1"/>
        <p:cNvGrpSpPr/>
        <p:nvPr/>
      </p:nvGrpSpPr>
      <p:grpSpPr>
        <a:xfrm>
          <a:off x="0" y="0"/>
          <a:ext cx="0" cy="0"/>
          <a:chOff x="0" y="0"/>
          <a:chExt cx="0" cy="0"/>
        </a:xfrm>
      </p:grpSpPr>
      <p:sp>
        <p:nvSpPr>
          <p:cNvPr id="132" name="Google Shape;132;p23"/>
          <p:cNvSpPr/>
          <p:nvPr/>
        </p:nvSpPr>
        <p:spPr>
          <a:xfrm>
            <a:off x="251400" y="200100"/>
            <a:ext cx="8641200" cy="4743300"/>
          </a:xfrm>
          <a:prstGeom prst="roundRect">
            <a:avLst>
              <a:gd name="adj" fmla="val 124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33" name="Google Shape;133;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 name="Google Shape;134;p23"/>
          <p:cNvSpPr txBox="1">
            <a:spLocks noGrp="1"/>
          </p:cNvSpPr>
          <p:nvPr>
            <p:ph type="subTitle" idx="1"/>
          </p:nvPr>
        </p:nvSpPr>
        <p:spPr>
          <a:xfrm>
            <a:off x="1569350" y="3044500"/>
            <a:ext cx="6855300" cy="1363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23"/>
          <p:cNvSpPr txBox="1">
            <a:spLocks noGrp="1"/>
          </p:cNvSpPr>
          <p:nvPr>
            <p:ph type="subTitle" idx="2"/>
          </p:nvPr>
        </p:nvSpPr>
        <p:spPr>
          <a:xfrm>
            <a:off x="1569350" y="1471675"/>
            <a:ext cx="6855300" cy="1363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23"/>
          <p:cNvSpPr/>
          <p:nvPr/>
        </p:nvSpPr>
        <p:spPr>
          <a:xfrm rot="10800000" flipH="1">
            <a:off x="8539290" y="4376246"/>
            <a:ext cx="393120" cy="654480"/>
          </a:xfrm>
          <a:custGeom>
            <a:avLst/>
            <a:gdLst/>
            <a:ahLst/>
            <a:cxnLst/>
            <a:rect l="l" t="t" r="r" b="b"/>
            <a:pathLst>
              <a:path w="1092" h="1818" extrusionOk="0">
                <a:moveTo>
                  <a:pt x="308" y="204"/>
                </a:moveTo>
                <a:cubicBezTo>
                  <a:pt x="289" y="294"/>
                  <a:pt x="276" y="744"/>
                  <a:pt x="265" y="940"/>
                </a:cubicBezTo>
                <a:cubicBezTo>
                  <a:pt x="261" y="1024"/>
                  <a:pt x="305" y="1024"/>
                  <a:pt x="350" y="1025"/>
                </a:cubicBezTo>
                <a:cubicBezTo>
                  <a:pt x="384" y="1025"/>
                  <a:pt x="471" y="1027"/>
                  <a:pt x="506" y="1027"/>
                </a:cubicBezTo>
                <a:cubicBezTo>
                  <a:pt x="543" y="1027"/>
                  <a:pt x="548" y="1044"/>
                  <a:pt x="547" y="1089"/>
                </a:cubicBezTo>
                <a:cubicBezTo>
                  <a:pt x="546" y="1114"/>
                  <a:pt x="518" y="1121"/>
                  <a:pt x="457" y="1117"/>
                </a:cubicBezTo>
                <a:cubicBezTo>
                  <a:pt x="415" y="1115"/>
                  <a:pt x="340" y="1113"/>
                  <a:pt x="310" y="1110"/>
                </a:cubicBezTo>
                <a:cubicBezTo>
                  <a:pt x="197" y="1098"/>
                  <a:pt x="221" y="1144"/>
                  <a:pt x="215" y="1191"/>
                </a:cubicBezTo>
                <a:cubicBezTo>
                  <a:pt x="207" y="1241"/>
                  <a:pt x="197" y="1330"/>
                  <a:pt x="273" y="1332"/>
                </a:cubicBezTo>
                <a:cubicBezTo>
                  <a:pt x="325" y="1332"/>
                  <a:pt x="402" y="1332"/>
                  <a:pt x="481" y="1333"/>
                </a:cubicBezTo>
                <a:cubicBezTo>
                  <a:pt x="510" y="1333"/>
                  <a:pt x="520" y="1318"/>
                  <a:pt x="523" y="1302"/>
                </a:cubicBezTo>
                <a:cubicBezTo>
                  <a:pt x="531" y="1259"/>
                  <a:pt x="543" y="1257"/>
                  <a:pt x="580" y="1253"/>
                </a:cubicBezTo>
                <a:cubicBezTo>
                  <a:pt x="635" y="1246"/>
                  <a:pt x="729" y="1257"/>
                  <a:pt x="791" y="1261"/>
                </a:cubicBezTo>
                <a:cubicBezTo>
                  <a:pt x="849" y="1265"/>
                  <a:pt x="836" y="1326"/>
                  <a:pt x="833" y="1405"/>
                </a:cubicBezTo>
                <a:cubicBezTo>
                  <a:pt x="830" y="1482"/>
                  <a:pt x="822" y="1554"/>
                  <a:pt x="770" y="1557"/>
                </a:cubicBezTo>
                <a:cubicBezTo>
                  <a:pt x="735" y="1560"/>
                  <a:pt x="658" y="1560"/>
                  <a:pt x="577" y="1550"/>
                </a:cubicBezTo>
                <a:cubicBezTo>
                  <a:pt x="497" y="1540"/>
                  <a:pt x="514" y="1538"/>
                  <a:pt x="511" y="1467"/>
                </a:cubicBezTo>
                <a:cubicBezTo>
                  <a:pt x="509" y="1439"/>
                  <a:pt x="506" y="1435"/>
                  <a:pt x="493" y="1431"/>
                </a:cubicBezTo>
                <a:cubicBezTo>
                  <a:pt x="460" y="1421"/>
                  <a:pt x="368" y="1423"/>
                  <a:pt x="324" y="1422"/>
                </a:cubicBezTo>
                <a:cubicBezTo>
                  <a:pt x="259" y="1420"/>
                  <a:pt x="241" y="1416"/>
                  <a:pt x="218" y="1487"/>
                </a:cubicBezTo>
                <a:cubicBezTo>
                  <a:pt x="211" y="1510"/>
                  <a:pt x="207" y="1607"/>
                  <a:pt x="206" y="1647"/>
                </a:cubicBezTo>
                <a:cubicBezTo>
                  <a:pt x="204" y="1744"/>
                  <a:pt x="235" y="1762"/>
                  <a:pt x="408" y="1793"/>
                </a:cubicBezTo>
                <a:cubicBezTo>
                  <a:pt x="575" y="1823"/>
                  <a:pt x="832" y="1849"/>
                  <a:pt x="963" y="1725"/>
                </a:cubicBezTo>
                <a:cubicBezTo>
                  <a:pt x="1051" y="1642"/>
                  <a:pt x="1083" y="1495"/>
                  <a:pt x="1084" y="1395"/>
                </a:cubicBezTo>
                <a:cubicBezTo>
                  <a:pt x="1084" y="1295"/>
                  <a:pt x="1109" y="1095"/>
                  <a:pt x="1074" y="994"/>
                </a:cubicBezTo>
                <a:cubicBezTo>
                  <a:pt x="1061" y="958"/>
                  <a:pt x="1019" y="952"/>
                  <a:pt x="985" y="950"/>
                </a:cubicBezTo>
                <a:cubicBezTo>
                  <a:pt x="930" y="946"/>
                  <a:pt x="923" y="942"/>
                  <a:pt x="927" y="876"/>
                </a:cubicBezTo>
                <a:cubicBezTo>
                  <a:pt x="929" y="828"/>
                  <a:pt x="946" y="769"/>
                  <a:pt x="971" y="715"/>
                </a:cubicBezTo>
                <a:cubicBezTo>
                  <a:pt x="1036" y="565"/>
                  <a:pt x="1230" y="230"/>
                  <a:pt x="917" y="216"/>
                </a:cubicBezTo>
                <a:cubicBezTo>
                  <a:pt x="868" y="214"/>
                  <a:pt x="818" y="219"/>
                  <a:pt x="792" y="225"/>
                </a:cubicBezTo>
                <a:cubicBezTo>
                  <a:pt x="559" y="282"/>
                  <a:pt x="596" y="387"/>
                  <a:pt x="593" y="591"/>
                </a:cubicBezTo>
                <a:cubicBezTo>
                  <a:pt x="592" y="701"/>
                  <a:pt x="611" y="722"/>
                  <a:pt x="502" y="714"/>
                </a:cubicBezTo>
                <a:cubicBezTo>
                  <a:pt x="429" y="709"/>
                  <a:pt x="423" y="706"/>
                  <a:pt x="428" y="656"/>
                </a:cubicBezTo>
                <a:cubicBezTo>
                  <a:pt x="436" y="587"/>
                  <a:pt x="440" y="308"/>
                  <a:pt x="439" y="150"/>
                </a:cubicBezTo>
                <a:cubicBezTo>
                  <a:pt x="437" y="36"/>
                  <a:pt x="458" y="28"/>
                  <a:pt x="348" y="14"/>
                </a:cubicBezTo>
                <a:cubicBezTo>
                  <a:pt x="312" y="9"/>
                  <a:pt x="275" y="7"/>
                  <a:pt x="257" y="5"/>
                </a:cubicBezTo>
                <a:cubicBezTo>
                  <a:pt x="96" y="-12"/>
                  <a:pt x="51" y="11"/>
                  <a:pt x="46" y="106"/>
                </a:cubicBezTo>
                <a:lnTo>
                  <a:pt x="16" y="805"/>
                </a:lnTo>
                <a:cubicBezTo>
                  <a:pt x="11" y="948"/>
                  <a:pt x="-25" y="977"/>
                  <a:pt x="35" y="992"/>
                </a:cubicBezTo>
                <a:cubicBezTo>
                  <a:pt x="55" y="997"/>
                  <a:pt x="102" y="1002"/>
                  <a:pt x="140" y="996"/>
                </a:cubicBezTo>
                <a:cubicBezTo>
                  <a:pt x="168" y="990"/>
                  <a:pt x="175" y="951"/>
                  <a:pt x="176" y="897"/>
                </a:cubicBezTo>
                <a:cubicBezTo>
                  <a:pt x="176" y="667"/>
                  <a:pt x="200" y="429"/>
                  <a:pt x="198" y="208"/>
                </a:cubicBezTo>
                <a:cubicBezTo>
                  <a:pt x="198" y="174"/>
                  <a:pt x="203" y="162"/>
                  <a:pt x="261" y="169"/>
                </a:cubicBezTo>
                <a:cubicBezTo>
                  <a:pt x="311" y="175"/>
                  <a:pt x="314" y="177"/>
                  <a:pt x="308" y="204"/>
                </a:cubicBezTo>
                <a:moveTo>
                  <a:pt x="678" y="491"/>
                </a:moveTo>
                <a:cubicBezTo>
                  <a:pt x="691" y="426"/>
                  <a:pt x="749" y="399"/>
                  <a:pt x="810" y="389"/>
                </a:cubicBezTo>
                <a:cubicBezTo>
                  <a:pt x="1003" y="357"/>
                  <a:pt x="956" y="469"/>
                  <a:pt x="918" y="596"/>
                </a:cubicBezTo>
                <a:cubicBezTo>
                  <a:pt x="894" y="676"/>
                  <a:pt x="867" y="760"/>
                  <a:pt x="860" y="824"/>
                </a:cubicBezTo>
                <a:cubicBezTo>
                  <a:pt x="850" y="923"/>
                  <a:pt x="853" y="920"/>
                  <a:pt x="828" y="930"/>
                </a:cubicBezTo>
                <a:cubicBezTo>
                  <a:pt x="802" y="940"/>
                  <a:pt x="752" y="944"/>
                  <a:pt x="648" y="945"/>
                </a:cubicBezTo>
                <a:cubicBezTo>
                  <a:pt x="610" y="946"/>
                  <a:pt x="532" y="945"/>
                  <a:pt x="471" y="940"/>
                </a:cubicBezTo>
                <a:cubicBezTo>
                  <a:pt x="378" y="933"/>
                  <a:pt x="374" y="907"/>
                  <a:pt x="374" y="849"/>
                </a:cubicBezTo>
                <a:cubicBezTo>
                  <a:pt x="374" y="780"/>
                  <a:pt x="439" y="787"/>
                  <a:pt x="513" y="791"/>
                </a:cubicBezTo>
                <a:cubicBezTo>
                  <a:pt x="603" y="797"/>
                  <a:pt x="668" y="806"/>
                  <a:pt x="676" y="719"/>
                </a:cubicBezTo>
                <a:cubicBezTo>
                  <a:pt x="681" y="641"/>
                  <a:pt x="662" y="567"/>
                  <a:pt x="677" y="491"/>
                </a:cubicBezTo>
                <a:lnTo>
                  <a:pt x="677" y="491"/>
                </a:lnTo>
                <a:lnTo>
                  <a:pt x="678" y="491"/>
                </a:lnTo>
                <a:moveTo>
                  <a:pt x="996" y="1376"/>
                </a:moveTo>
                <a:cubicBezTo>
                  <a:pt x="989" y="1385"/>
                  <a:pt x="972" y="1390"/>
                  <a:pt x="956" y="1389"/>
                </a:cubicBezTo>
                <a:cubicBezTo>
                  <a:pt x="933" y="1388"/>
                  <a:pt x="909" y="1375"/>
                  <a:pt x="912" y="1347"/>
                </a:cubicBezTo>
                <a:cubicBezTo>
                  <a:pt x="926" y="1156"/>
                  <a:pt x="872" y="1203"/>
                  <a:pt x="643" y="1172"/>
                </a:cubicBezTo>
                <a:cubicBezTo>
                  <a:pt x="606" y="1166"/>
                  <a:pt x="603" y="1125"/>
                  <a:pt x="608" y="1089"/>
                </a:cubicBezTo>
                <a:cubicBezTo>
                  <a:pt x="612" y="1064"/>
                  <a:pt x="604" y="1039"/>
                  <a:pt x="653" y="1034"/>
                </a:cubicBezTo>
                <a:cubicBezTo>
                  <a:pt x="703" y="1030"/>
                  <a:pt x="835" y="1027"/>
                  <a:pt x="899" y="1031"/>
                </a:cubicBezTo>
                <a:cubicBezTo>
                  <a:pt x="1048" y="1040"/>
                  <a:pt x="1014" y="1097"/>
                  <a:pt x="1015" y="1251"/>
                </a:cubicBezTo>
                <a:cubicBezTo>
                  <a:pt x="1016" y="1319"/>
                  <a:pt x="1016" y="1352"/>
                  <a:pt x="996" y="1376"/>
                </a:cubicBezTo>
                <a:moveTo>
                  <a:pt x="837" y="1632"/>
                </a:moveTo>
                <a:cubicBezTo>
                  <a:pt x="940" y="1623"/>
                  <a:pt x="934" y="1657"/>
                  <a:pt x="880" y="1691"/>
                </a:cubicBezTo>
                <a:cubicBezTo>
                  <a:pt x="807" y="1737"/>
                  <a:pt x="632" y="1748"/>
                  <a:pt x="548" y="1735"/>
                </a:cubicBezTo>
                <a:cubicBezTo>
                  <a:pt x="505" y="1728"/>
                  <a:pt x="499" y="1712"/>
                  <a:pt x="500" y="1686"/>
                </a:cubicBezTo>
                <a:cubicBezTo>
                  <a:pt x="502" y="1659"/>
                  <a:pt x="498" y="1625"/>
                  <a:pt x="533" y="1625"/>
                </a:cubicBezTo>
                <a:cubicBezTo>
                  <a:pt x="678" y="1623"/>
                  <a:pt x="681" y="1646"/>
                  <a:pt x="837" y="163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7" name="Google Shape;137;p23"/>
          <p:cNvSpPr/>
          <p:nvPr/>
        </p:nvSpPr>
        <p:spPr>
          <a:xfrm rot="5400000" flipH="1">
            <a:off x="231875" y="202970"/>
            <a:ext cx="393101" cy="367855"/>
          </a:xfrm>
          <a:custGeom>
            <a:avLst/>
            <a:gdLst/>
            <a:ahLst/>
            <a:cxnLst/>
            <a:rect l="l" t="t" r="r" b="b"/>
            <a:pathLst>
              <a:path w="731" h="684" extrusionOk="0">
                <a:moveTo>
                  <a:pt x="630" y="84"/>
                </a:moveTo>
                <a:cubicBezTo>
                  <a:pt x="629" y="33"/>
                  <a:pt x="617" y="14"/>
                  <a:pt x="676" y="3"/>
                </a:cubicBezTo>
                <a:cubicBezTo>
                  <a:pt x="700" y="-1"/>
                  <a:pt x="731" y="-11"/>
                  <a:pt x="731" y="63"/>
                </a:cubicBezTo>
                <a:lnTo>
                  <a:pt x="729" y="598"/>
                </a:lnTo>
                <a:cubicBezTo>
                  <a:pt x="728" y="692"/>
                  <a:pt x="692" y="678"/>
                  <a:pt x="559" y="677"/>
                </a:cubicBezTo>
                <a:cubicBezTo>
                  <a:pt x="476" y="676"/>
                  <a:pt x="285" y="693"/>
                  <a:pt x="163" y="676"/>
                </a:cubicBezTo>
                <a:cubicBezTo>
                  <a:pt x="39" y="658"/>
                  <a:pt x="-51" y="537"/>
                  <a:pt x="32" y="415"/>
                </a:cubicBezTo>
                <a:cubicBezTo>
                  <a:pt x="68" y="361"/>
                  <a:pt x="43" y="341"/>
                  <a:pt x="28" y="289"/>
                </a:cubicBezTo>
                <a:cubicBezTo>
                  <a:pt x="-16" y="129"/>
                  <a:pt x="110" y="48"/>
                  <a:pt x="212" y="36"/>
                </a:cubicBezTo>
                <a:cubicBezTo>
                  <a:pt x="528" y="-1"/>
                  <a:pt x="541" y="117"/>
                  <a:pt x="536" y="201"/>
                </a:cubicBezTo>
                <a:cubicBezTo>
                  <a:pt x="530" y="290"/>
                  <a:pt x="523" y="286"/>
                  <a:pt x="593" y="283"/>
                </a:cubicBezTo>
                <a:cubicBezTo>
                  <a:pt x="617" y="283"/>
                  <a:pt x="638" y="281"/>
                  <a:pt x="630" y="217"/>
                </a:cubicBezTo>
                <a:cubicBezTo>
                  <a:pt x="626" y="187"/>
                  <a:pt x="631" y="144"/>
                  <a:pt x="630" y="84"/>
                </a:cubicBezTo>
                <a:moveTo>
                  <a:pt x="414" y="288"/>
                </a:moveTo>
                <a:cubicBezTo>
                  <a:pt x="480" y="270"/>
                  <a:pt x="481" y="141"/>
                  <a:pt x="409" y="143"/>
                </a:cubicBezTo>
                <a:cubicBezTo>
                  <a:pt x="338" y="145"/>
                  <a:pt x="253" y="144"/>
                  <a:pt x="182" y="155"/>
                </a:cubicBezTo>
                <a:cubicBezTo>
                  <a:pt x="89" y="168"/>
                  <a:pt x="91" y="292"/>
                  <a:pt x="186" y="292"/>
                </a:cubicBezTo>
                <a:cubicBezTo>
                  <a:pt x="263" y="293"/>
                  <a:pt x="369" y="299"/>
                  <a:pt x="414" y="288"/>
                </a:cubicBezTo>
                <a:moveTo>
                  <a:pt x="191" y="573"/>
                </a:moveTo>
                <a:cubicBezTo>
                  <a:pt x="284" y="585"/>
                  <a:pt x="475" y="569"/>
                  <a:pt x="572" y="565"/>
                </a:cubicBezTo>
                <a:cubicBezTo>
                  <a:pt x="624" y="563"/>
                  <a:pt x="624" y="561"/>
                  <a:pt x="625" y="488"/>
                </a:cubicBezTo>
                <a:cubicBezTo>
                  <a:pt x="628" y="391"/>
                  <a:pt x="613" y="397"/>
                  <a:pt x="576" y="397"/>
                </a:cubicBezTo>
                <a:cubicBezTo>
                  <a:pt x="482" y="397"/>
                  <a:pt x="263" y="400"/>
                  <a:pt x="185" y="415"/>
                </a:cubicBezTo>
                <a:cubicBezTo>
                  <a:pt x="68" y="437"/>
                  <a:pt x="70" y="557"/>
                  <a:pt x="191" y="5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8"/>
        <p:cNvGrpSpPr/>
        <p:nvPr/>
      </p:nvGrpSpPr>
      <p:grpSpPr>
        <a:xfrm>
          <a:off x="0" y="0"/>
          <a:ext cx="0" cy="0"/>
          <a:chOff x="0" y="0"/>
          <a:chExt cx="0" cy="0"/>
        </a:xfrm>
      </p:grpSpPr>
      <p:sp>
        <p:nvSpPr>
          <p:cNvPr id="229" name="Google Shape;229;p31"/>
          <p:cNvSpPr/>
          <p:nvPr/>
        </p:nvSpPr>
        <p:spPr>
          <a:xfrm>
            <a:off x="251400" y="200100"/>
            <a:ext cx="8641200" cy="4743300"/>
          </a:xfrm>
          <a:prstGeom prst="roundRect">
            <a:avLst>
              <a:gd name="adj" fmla="val 124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30" name="Google Shape;230;p31"/>
          <p:cNvSpPr/>
          <p:nvPr/>
        </p:nvSpPr>
        <p:spPr>
          <a:xfrm rot="-5400000">
            <a:off x="313599" y="40522"/>
            <a:ext cx="450674" cy="750325"/>
          </a:xfrm>
          <a:custGeom>
            <a:avLst/>
            <a:gdLst/>
            <a:ahLst/>
            <a:cxnLst/>
            <a:rect l="l" t="t" r="r" b="b"/>
            <a:pathLst>
              <a:path w="1092" h="1818" extrusionOk="0">
                <a:moveTo>
                  <a:pt x="308" y="204"/>
                </a:moveTo>
                <a:cubicBezTo>
                  <a:pt x="289" y="294"/>
                  <a:pt x="276" y="744"/>
                  <a:pt x="265" y="940"/>
                </a:cubicBezTo>
                <a:cubicBezTo>
                  <a:pt x="261" y="1024"/>
                  <a:pt x="305" y="1024"/>
                  <a:pt x="350" y="1025"/>
                </a:cubicBezTo>
                <a:cubicBezTo>
                  <a:pt x="384" y="1025"/>
                  <a:pt x="471" y="1027"/>
                  <a:pt x="506" y="1027"/>
                </a:cubicBezTo>
                <a:cubicBezTo>
                  <a:pt x="543" y="1027"/>
                  <a:pt x="548" y="1044"/>
                  <a:pt x="547" y="1089"/>
                </a:cubicBezTo>
                <a:cubicBezTo>
                  <a:pt x="546" y="1114"/>
                  <a:pt x="518" y="1121"/>
                  <a:pt x="457" y="1117"/>
                </a:cubicBezTo>
                <a:cubicBezTo>
                  <a:pt x="415" y="1115"/>
                  <a:pt x="340" y="1113"/>
                  <a:pt x="310" y="1110"/>
                </a:cubicBezTo>
                <a:cubicBezTo>
                  <a:pt x="197" y="1098"/>
                  <a:pt x="221" y="1144"/>
                  <a:pt x="215" y="1191"/>
                </a:cubicBezTo>
                <a:cubicBezTo>
                  <a:pt x="207" y="1241"/>
                  <a:pt x="197" y="1330"/>
                  <a:pt x="273" y="1332"/>
                </a:cubicBezTo>
                <a:cubicBezTo>
                  <a:pt x="325" y="1332"/>
                  <a:pt x="402" y="1332"/>
                  <a:pt x="481" y="1333"/>
                </a:cubicBezTo>
                <a:cubicBezTo>
                  <a:pt x="510" y="1333"/>
                  <a:pt x="520" y="1318"/>
                  <a:pt x="523" y="1302"/>
                </a:cubicBezTo>
                <a:cubicBezTo>
                  <a:pt x="531" y="1259"/>
                  <a:pt x="543" y="1257"/>
                  <a:pt x="580" y="1253"/>
                </a:cubicBezTo>
                <a:cubicBezTo>
                  <a:pt x="635" y="1246"/>
                  <a:pt x="729" y="1257"/>
                  <a:pt x="791" y="1261"/>
                </a:cubicBezTo>
                <a:cubicBezTo>
                  <a:pt x="849" y="1265"/>
                  <a:pt x="836" y="1326"/>
                  <a:pt x="833" y="1405"/>
                </a:cubicBezTo>
                <a:cubicBezTo>
                  <a:pt x="830" y="1482"/>
                  <a:pt x="822" y="1554"/>
                  <a:pt x="770" y="1557"/>
                </a:cubicBezTo>
                <a:cubicBezTo>
                  <a:pt x="735" y="1560"/>
                  <a:pt x="658" y="1560"/>
                  <a:pt x="577" y="1550"/>
                </a:cubicBezTo>
                <a:cubicBezTo>
                  <a:pt x="497" y="1540"/>
                  <a:pt x="514" y="1538"/>
                  <a:pt x="511" y="1467"/>
                </a:cubicBezTo>
                <a:cubicBezTo>
                  <a:pt x="509" y="1439"/>
                  <a:pt x="506" y="1435"/>
                  <a:pt x="493" y="1431"/>
                </a:cubicBezTo>
                <a:cubicBezTo>
                  <a:pt x="460" y="1421"/>
                  <a:pt x="368" y="1423"/>
                  <a:pt x="324" y="1422"/>
                </a:cubicBezTo>
                <a:cubicBezTo>
                  <a:pt x="259" y="1420"/>
                  <a:pt x="241" y="1416"/>
                  <a:pt x="218" y="1487"/>
                </a:cubicBezTo>
                <a:cubicBezTo>
                  <a:pt x="211" y="1510"/>
                  <a:pt x="207" y="1607"/>
                  <a:pt x="206" y="1647"/>
                </a:cubicBezTo>
                <a:cubicBezTo>
                  <a:pt x="204" y="1744"/>
                  <a:pt x="235" y="1762"/>
                  <a:pt x="408" y="1793"/>
                </a:cubicBezTo>
                <a:cubicBezTo>
                  <a:pt x="575" y="1823"/>
                  <a:pt x="832" y="1849"/>
                  <a:pt x="963" y="1725"/>
                </a:cubicBezTo>
                <a:cubicBezTo>
                  <a:pt x="1051" y="1642"/>
                  <a:pt x="1083" y="1495"/>
                  <a:pt x="1084" y="1395"/>
                </a:cubicBezTo>
                <a:cubicBezTo>
                  <a:pt x="1084" y="1295"/>
                  <a:pt x="1109" y="1095"/>
                  <a:pt x="1074" y="994"/>
                </a:cubicBezTo>
                <a:cubicBezTo>
                  <a:pt x="1061" y="958"/>
                  <a:pt x="1019" y="952"/>
                  <a:pt x="985" y="950"/>
                </a:cubicBezTo>
                <a:cubicBezTo>
                  <a:pt x="930" y="946"/>
                  <a:pt x="923" y="942"/>
                  <a:pt x="927" y="876"/>
                </a:cubicBezTo>
                <a:cubicBezTo>
                  <a:pt x="929" y="828"/>
                  <a:pt x="946" y="769"/>
                  <a:pt x="971" y="715"/>
                </a:cubicBezTo>
                <a:cubicBezTo>
                  <a:pt x="1036" y="565"/>
                  <a:pt x="1230" y="230"/>
                  <a:pt x="917" y="216"/>
                </a:cubicBezTo>
                <a:cubicBezTo>
                  <a:pt x="868" y="214"/>
                  <a:pt x="818" y="219"/>
                  <a:pt x="792" y="225"/>
                </a:cubicBezTo>
                <a:cubicBezTo>
                  <a:pt x="559" y="282"/>
                  <a:pt x="596" y="387"/>
                  <a:pt x="593" y="591"/>
                </a:cubicBezTo>
                <a:cubicBezTo>
                  <a:pt x="592" y="701"/>
                  <a:pt x="611" y="722"/>
                  <a:pt x="502" y="714"/>
                </a:cubicBezTo>
                <a:cubicBezTo>
                  <a:pt x="429" y="709"/>
                  <a:pt x="423" y="706"/>
                  <a:pt x="428" y="656"/>
                </a:cubicBezTo>
                <a:cubicBezTo>
                  <a:pt x="436" y="587"/>
                  <a:pt x="440" y="308"/>
                  <a:pt x="439" y="150"/>
                </a:cubicBezTo>
                <a:cubicBezTo>
                  <a:pt x="437" y="36"/>
                  <a:pt x="458" y="28"/>
                  <a:pt x="348" y="14"/>
                </a:cubicBezTo>
                <a:cubicBezTo>
                  <a:pt x="312" y="9"/>
                  <a:pt x="275" y="7"/>
                  <a:pt x="257" y="5"/>
                </a:cubicBezTo>
                <a:cubicBezTo>
                  <a:pt x="96" y="-12"/>
                  <a:pt x="51" y="11"/>
                  <a:pt x="46" y="106"/>
                </a:cubicBezTo>
                <a:lnTo>
                  <a:pt x="16" y="805"/>
                </a:lnTo>
                <a:cubicBezTo>
                  <a:pt x="11" y="948"/>
                  <a:pt x="-25" y="977"/>
                  <a:pt x="35" y="992"/>
                </a:cubicBezTo>
                <a:cubicBezTo>
                  <a:pt x="55" y="997"/>
                  <a:pt x="102" y="1002"/>
                  <a:pt x="140" y="996"/>
                </a:cubicBezTo>
                <a:cubicBezTo>
                  <a:pt x="168" y="990"/>
                  <a:pt x="175" y="951"/>
                  <a:pt x="176" y="897"/>
                </a:cubicBezTo>
                <a:cubicBezTo>
                  <a:pt x="176" y="667"/>
                  <a:pt x="200" y="429"/>
                  <a:pt x="198" y="208"/>
                </a:cubicBezTo>
                <a:cubicBezTo>
                  <a:pt x="198" y="174"/>
                  <a:pt x="203" y="162"/>
                  <a:pt x="261" y="169"/>
                </a:cubicBezTo>
                <a:cubicBezTo>
                  <a:pt x="311" y="175"/>
                  <a:pt x="314" y="177"/>
                  <a:pt x="308" y="204"/>
                </a:cubicBezTo>
                <a:moveTo>
                  <a:pt x="678" y="491"/>
                </a:moveTo>
                <a:cubicBezTo>
                  <a:pt x="691" y="426"/>
                  <a:pt x="749" y="399"/>
                  <a:pt x="810" y="389"/>
                </a:cubicBezTo>
                <a:cubicBezTo>
                  <a:pt x="1003" y="357"/>
                  <a:pt x="956" y="469"/>
                  <a:pt x="918" y="596"/>
                </a:cubicBezTo>
                <a:cubicBezTo>
                  <a:pt x="894" y="676"/>
                  <a:pt x="867" y="760"/>
                  <a:pt x="860" y="824"/>
                </a:cubicBezTo>
                <a:cubicBezTo>
                  <a:pt x="850" y="923"/>
                  <a:pt x="853" y="920"/>
                  <a:pt x="828" y="930"/>
                </a:cubicBezTo>
                <a:cubicBezTo>
                  <a:pt x="802" y="940"/>
                  <a:pt x="752" y="944"/>
                  <a:pt x="648" y="945"/>
                </a:cubicBezTo>
                <a:cubicBezTo>
                  <a:pt x="610" y="946"/>
                  <a:pt x="532" y="945"/>
                  <a:pt x="471" y="940"/>
                </a:cubicBezTo>
                <a:cubicBezTo>
                  <a:pt x="378" y="933"/>
                  <a:pt x="374" y="907"/>
                  <a:pt x="374" y="849"/>
                </a:cubicBezTo>
                <a:cubicBezTo>
                  <a:pt x="374" y="780"/>
                  <a:pt x="439" y="787"/>
                  <a:pt x="513" y="791"/>
                </a:cubicBezTo>
                <a:cubicBezTo>
                  <a:pt x="603" y="797"/>
                  <a:pt x="668" y="806"/>
                  <a:pt x="676" y="719"/>
                </a:cubicBezTo>
                <a:cubicBezTo>
                  <a:pt x="681" y="641"/>
                  <a:pt x="662" y="567"/>
                  <a:pt x="677" y="491"/>
                </a:cubicBezTo>
                <a:lnTo>
                  <a:pt x="677" y="491"/>
                </a:lnTo>
                <a:lnTo>
                  <a:pt x="678" y="491"/>
                </a:lnTo>
                <a:moveTo>
                  <a:pt x="996" y="1376"/>
                </a:moveTo>
                <a:cubicBezTo>
                  <a:pt x="989" y="1385"/>
                  <a:pt x="972" y="1390"/>
                  <a:pt x="956" y="1389"/>
                </a:cubicBezTo>
                <a:cubicBezTo>
                  <a:pt x="933" y="1388"/>
                  <a:pt x="909" y="1375"/>
                  <a:pt x="912" y="1347"/>
                </a:cubicBezTo>
                <a:cubicBezTo>
                  <a:pt x="926" y="1156"/>
                  <a:pt x="872" y="1203"/>
                  <a:pt x="643" y="1172"/>
                </a:cubicBezTo>
                <a:cubicBezTo>
                  <a:pt x="606" y="1166"/>
                  <a:pt x="603" y="1125"/>
                  <a:pt x="608" y="1089"/>
                </a:cubicBezTo>
                <a:cubicBezTo>
                  <a:pt x="612" y="1064"/>
                  <a:pt x="604" y="1039"/>
                  <a:pt x="653" y="1034"/>
                </a:cubicBezTo>
                <a:cubicBezTo>
                  <a:pt x="703" y="1030"/>
                  <a:pt x="835" y="1027"/>
                  <a:pt x="899" y="1031"/>
                </a:cubicBezTo>
                <a:cubicBezTo>
                  <a:pt x="1048" y="1040"/>
                  <a:pt x="1014" y="1097"/>
                  <a:pt x="1015" y="1251"/>
                </a:cubicBezTo>
                <a:cubicBezTo>
                  <a:pt x="1016" y="1319"/>
                  <a:pt x="1016" y="1352"/>
                  <a:pt x="996" y="1376"/>
                </a:cubicBezTo>
                <a:moveTo>
                  <a:pt x="837" y="1632"/>
                </a:moveTo>
                <a:cubicBezTo>
                  <a:pt x="940" y="1623"/>
                  <a:pt x="934" y="1657"/>
                  <a:pt x="880" y="1691"/>
                </a:cubicBezTo>
                <a:cubicBezTo>
                  <a:pt x="807" y="1737"/>
                  <a:pt x="632" y="1748"/>
                  <a:pt x="548" y="1735"/>
                </a:cubicBezTo>
                <a:cubicBezTo>
                  <a:pt x="505" y="1728"/>
                  <a:pt x="499" y="1712"/>
                  <a:pt x="500" y="1686"/>
                </a:cubicBezTo>
                <a:cubicBezTo>
                  <a:pt x="502" y="1659"/>
                  <a:pt x="498" y="1625"/>
                  <a:pt x="533" y="1625"/>
                </a:cubicBezTo>
                <a:cubicBezTo>
                  <a:pt x="678" y="1623"/>
                  <a:pt x="681" y="1646"/>
                  <a:pt x="837" y="163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1" name="Google Shape;231;p31"/>
          <p:cNvSpPr/>
          <p:nvPr/>
        </p:nvSpPr>
        <p:spPr>
          <a:xfrm rot="5400000">
            <a:off x="8543775" y="4616621"/>
            <a:ext cx="393101" cy="367855"/>
          </a:xfrm>
          <a:custGeom>
            <a:avLst/>
            <a:gdLst/>
            <a:ahLst/>
            <a:cxnLst/>
            <a:rect l="l" t="t" r="r" b="b"/>
            <a:pathLst>
              <a:path w="731" h="684" extrusionOk="0">
                <a:moveTo>
                  <a:pt x="630" y="84"/>
                </a:moveTo>
                <a:cubicBezTo>
                  <a:pt x="629" y="33"/>
                  <a:pt x="617" y="14"/>
                  <a:pt x="676" y="3"/>
                </a:cubicBezTo>
                <a:cubicBezTo>
                  <a:pt x="700" y="-1"/>
                  <a:pt x="731" y="-11"/>
                  <a:pt x="731" y="63"/>
                </a:cubicBezTo>
                <a:lnTo>
                  <a:pt x="729" y="598"/>
                </a:lnTo>
                <a:cubicBezTo>
                  <a:pt x="728" y="692"/>
                  <a:pt x="692" y="678"/>
                  <a:pt x="559" y="677"/>
                </a:cubicBezTo>
                <a:cubicBezTo>
                  <a:pt x="476" y="676"/>
                  <a:pt x="285" y="693"/>
                  <a:pt x="163" y="676"/>
                </a:cubicBezTo>
                <a:cubicBezTo>
                  <a:pt x="39" y="658"/>
                  <a:pt x="-51" y="537"/>
                  <a:pt x="32" y="415"/>
                </a:cubicBezTo>
                <a:cubicBezTo>
                  <a:pt x="68" y="361"/>
                  <a:pt x="43" y="341"/>
                  <a:pt x="28" y="289"/>
                </a:cubicBezTo>
                <a:cubicBezTo>
                  <a:pt x="-16" y="129"/>
                  <a:pt x="110" y="48"/>
                  <a:pt x="212" y="36"/>
                </a:cubicBezTo>
                <a:cubicBezTo>
                  <a:pt x="528" y="-1"/>
                  <a:pt x="541" y="117"/>
                  <a:pt x="536" y="201"/>
                </a:cubicBezTo>
                <a:cubicBezTo>
                  <a:pt x="530" y="290"/>
                  <a:pt x="523" y="286"/>
                  <a:pt x="593" y="283"/>
                </a:cubicBezTo>
                <a:cubicBezTo>
                  <a:pt x="617" y="283"/>
                  <a:pt x="638" y="281"/>
                  <a:pt x="630" y="217"/>
                </a:cubicBezTo>
                <a:cubicBezTo>
                  <a:pt x="626" y="187"/>
                  <a:pt x="631" y="144"/>
                  <a:pt x="630" y="84"/>
                </a:cubicBezTo>
                <a:moveTo>
                  <a:pt x="414" y="288"/>
                </a:moveTo>
                <a:cubicBezTo>
                  <a:pt x="480" y="270"/>
                  <a:pt x="481" y="141"/>
                  <a:pt x="409" y="143"/>
                </a:cubicBezTo>
                <a:cubicBezTo>
                  <a:pt x="338" y="145"/>
                  <a:pt x="253" y="144"/>
                  <a:pt x="182" y="155"/>
                </a:cubicBezTo>
                <a:cubicBezTo>
                  <a:pt x="89" y="168"/>
                  <a:pt x="91" y="292"/>
                  <a:pt x="186" y="292"/>
                </a:cubicBezTo>
                <a:cubicBezTo>
                  <a:pt x="263" y="293"/>
                  <a:pt x="369" y="299"/>
                  <a:pt x="414" y="288"/>
                </a:cubicBezTo>
                <a:moveTo>
                  <a:pt x="191" y="573"/>
                </a:moveTo>
                <a:cubicBezTo>
                  <a:pt x="284" y="585"/>
                  <a:pt x="475" y="569"/>
                  <a:pt x="572" y="565"/>
                </a:cubicBezTo>
                <a:cubicBezTo>
                  <a:pt x="624" y="563"/>
                  <a:pt x="624" y="561"/>
                  <a:pt x="625" y="488"/>
                </a:cubicBezTo>
                <a:cubicBezTo>
                  <a:pt x="628" y="391"/>
                  <a:pt x="613" y="397"/>
                  <a:pt x="576" y="397"/>
                </a:cubicBezTo>
                <a:cubicBezTo>
                  <a:pt x="482" y="397"/>
                  <a:pt x="263" y="400"/>
                  <a:pt x="185" y="415"/>
                </a:cubicBezTo>
                <a:cubicBezTo>
                  <a:pt x="68" y="437"/>
                  <a:pt x="70" y="557"/>
                  <a:pt x="19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2"/>
        <p:cNvGrpSpPr/>
        <p:nvPr/>
      </p:nvGrpSpPr>
      <p:grpSpPr>
        <a:xfrm>
          <a:off x="0" y="0"/>
          <a:ext cx="0" cy="0"/>
          <a:chOff x="0" y="0"/>
          <a:chExt cx="0" cy="0"/>
        </a:xfrm>
      </p:grpSpPr>
      <p:sp>
        <p:nvSpPr>
          <p:cNvPr id="233" name="Google Shape;233;p32"/>
          <p:cNvSpPr/>
          <p:nvPr/>
        </p:nvSpPr>
        <p:spPr>
          <a:xfrm>
            <a:off x="251400" y="200100"/>
            <a:ext cx="8641200" cy="4743300"/>
          </a:xfrm>
          <a:prstGeom prst="roundRect">
            <a:avLst>
              <a:gd name="adj" fmla="val 124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34" name="Google Shape;234;p32"/>
          <p:cNvSpPr/>
          <p:nvPr/>
        </p:nvSpPr>
        <p:spPr>
          <a:xfrm rot="10800000" flipH="1">
            <a:off x="8539290" y="4376246"/>
            <a:ext cx="393120" cy="654480"/>
          </a:xfrm>
          <a:custGeom>
            <a:avLst/>
            <a:gdLst/>
            <a:ahLst/>
            <a:cxnLst/>
            <a:rect l="l" t="t" r="r" b="b"/>
            <a:pathLst>
              <a:path w="1092" h="1818" extrusionOk="0">
                <a:moveTo>
                  <a:pt x="308" y="204"/>
                </a:moveTo>
                <a:cubicBezTo>
                  <a:pt x="289" y="294"/>
                  <a:pt x="276" y="744"/>
                  <a:pt x="265" y="940"/>
                </a:cubicBezTo>
                <a:cubicBezTo>
                  <a:pt x="261" y="1024"/>
                  <a:pt x="305" y="1024"/>
                  <a:pt x="350" y="1025"/>
                </a:cubicBezTo>
                <a:cubicBezTo>
                  <a:pt x="384" y="1025"/>
                  <a:pt x="471" y="1027"/>
                  <a:pt x="506" y="1027"/>
                </a:cubicBezTo>
                <a:cubicBezTo>
                  <a:pt x="543" y="1027"/>
                  <a:pt x="548" y="1044"/>
                  <a:pt x="547" y="1089"/>
                </a:cubicBezTo>
                <a:cubicBezTo>
                  <a:pt x="546" y="1114"/>
                  <a:pt x="518" y="1121"/>
                  <a:pt x="457" y="1117"/>
                </a:cubicBezTo>
                <a:cubicBezTo>
                  <a:pt x="415" y="1115"/>
                  <a:pt x="340" y="1113"/>
                  <a:pt x="310" y="1110"/>
                </a:cubicBezTo>
                <a:cubicBezTo>
                  <a:pt x="197" y="1098"/>
                  <a:pt x="221" y="1144"/>
                  <a:pt x="215" y="1191"/>
                </a:cubicBezTo>
                <a:cubicBezTo>
                  <a:pt x="207" y="1241"/>
                  <a:pt x="197" y="1330"/>
                  <a:pt x="273" y="1332"/>
                </a:cubicBezTo>
                <a:cubicBezTo>
                  <a:pt x="325" y="1332"/>
                  <a:pt x="402" y="1332"/>
                  <a:pt x="481" y="1333"/>
                </a:cubicBezTo>
                <a:cubicBezTo>
                  <a:pt x="510" y="1333"/>
                  <a:pt x="520" y="1318"/>
                  <a:pt x="523" y="1302"/>
                </a:cubicBezTo>
                <a:cubicBezTo>
                  <a:pt x="531" y="1259"/>
                  <a:pt x="543" y="1257"/>
                  <a:pt x="580" y="1253"/>
                </a:cubicBezTo>
                <a:cubicBezTo>
                  <a:pt x="635" y="1246"/>
                  <a:pt x="729" y="1257"/>
                  <a:pt x="791" y="1261"/>
                </a:cubicBezTo>
                <a:cubicBezTo>
                  <a:pt x="849" y="1265"/>
                  <a:pt x="836" y="1326"/>
                  <a:pt x="833" y="1405"/>
                </a:cubicBezTo>
                <a:cubicBezTo>
                  <a:pt x="830" y="1482"/>
                  <a:pt x="822" y="1554"/>
                  <a:pt x="770" y="1557"/>
                </a:cubicBezTo>
                <a:cubicBezTo>
                  <a:pt x="735" y="1560"/>
                  <a:pt x="658" y="1560"/>
                  <a:pt x="577" y="1550"/>
                </a:cubicBezTo>
                <a:cubicBezTo>
                  <a:pt x="497" y="1540"/>
                  <a:pt x="514" y="1538"/>
                  <a:pt x="511" y="1467"/>
                </a:cubicBezTo>
                <a:cubicBezTo>
                  <a:pt x="509" y="1439"/>
                  <a:pt x="506" y="1435"/>
                  <a:pt x="493" y="1431"/>
                </a:cubicBezTo>
                <a:cubicBezTo>
                  <a:pt x="460" y="1421"/>
                  <a:pt x="368" y="1423"/>
                  <a:pt x="324" y="1422"/>
                </a:cubicBezTo>
                <a:cubicBezTo>
                  <a:pt x="259" y="1420"/>
                  <a:pt x="241" y="1416"/>
                  <a:pt x="218" y="1487"/>
                </a:cubicBezTo>
                <a:cubicBezTo>
                  <a:pt x="211" y="1510"/>
                  <a:pt x="207" y="1607"/>
                  <a:pt x="206" y="1647"/>
                </a:cubicBezTo>
                <a:cubicBezTo>
                  <a:pt x="204" y="1744"/>
                  <a:pt x="235" y="1762"/>
                  <a:pt x="408" y="1793"/>
                </a:cubicBezTo>
                <a:cubicBezTo>
                  <a:pt x="575" y="1823"/>
                  <a:pt x="832" y="1849"/>
                  <a:pt x="963" y="1725"/>
                </a:cubicBezTo>
                <a:cubicBezTo>
                  <a:pt x="1051" y="1642"/>
                  <a:pt x="1083" y="1495"/>
                  <a:pt x="1084" y="1395"/>
                </a:cubicBezTo>
                <a:cubicBezTo>
                  <a:pt x="1084" y="1295"/>
                  <a:pt x="1109" y="1095"/>
                  <a:pt x="1074" y="994"/>
                </a:cubicBezTo>
                <a:cubicBezTo>
                  <a:pt x="1061" y="958"/>
                  <a:pt x="1019" y="952"/>
                  <a:pt x="985" y="950"/>
                </a:cubicBezTo>
                <a:cubicBezTo>
                  <a:pt x="930" y="946"/>
                  <a:pt x="923" y="942"/>
                  <a:pt x="927" y="876"/>
                </a:cubicBezTo>
                <a:cubicBezTo>
                  <a:pt x="929" y="828"/>
                  <a:pt x="946" y="769"/>
                  <a:pt x="971" y="715"/>
                </a:cubicBezTo>
                <a:cubicBezTo>
                  <a:pt x="1036" y="565"/>
                  <a:pt x="1230" y="230"/>
                  <a:pt x="917" y="216"/>
                </a:cubicBezTo>
                <a:cubicBezTo>
                  <a:pt x="868" y="214"/>
                  <a:pt x="818" y="219"/>
                  <a:pt x="792" y="225"/>
                </a:cubicBezTo>
                <a:cubicBezTo>
                  <a:pt x="559" y="282"/>
                  <a:pt x="596" y="387"/>
                  <a:pt x="593" y="591"/>
                </a:cubicBezTo>
                <a:cubicBezTo>
                  <a:pt x="592" y="701"/>
                  <a:pt x="611" y="722"/>
                  <a:pt x="502" y="714"/>
                </a:cubicBezTo>
                <a:cubicBezTo>
                  <a:pt x="429" y="709"/>
                  <a:pt x="423" y="706"/>
                  <a:pt x="428" y="656"/>
                </a:cubicBezTo>
                <a:cubicBezTo>
                  <a:pt x="436" y="587"/>
                  <a:pt x="440" y="308"/>
                  <a:pt x="439" y="150"/>
                </a:cubicBezTo>
                <a:cubicBezTo>
                  <a:pt x="437" y="36"/>
                  <a:pt x="458" y="28"/>
                  <a:pt x="348" y="14"/>
                </a:cubicBezTo>
                <a:cubicBezTo>
                  <a:pt x="312" y="9"/>
                  <a:pt x="275" y="7"/>
                  <a:pt x="257" y="5"/>
                </a:cubicBezTo>
                <a:cubicBezTo>
                  <a:pt x="96" y="-12"/>
                  <a:pt x="51" y="11"/>
                  <a:pt x="46" y="106"/>
                </a:cubicBezTo>
                <a:lnTo>
                  <a:pt x="16" y="805"/>
                </a:lnTo>
                <a:cubicBezTo>
                  <a:pt x="11" y="948"/>
                  <a:pt x="-25" y="977"/>
                  <a:pt x="35" y="992"/>
                </a:cubicBezTo>
                <a:cubicBezTo>
                  <a:pt x="55" y="997"/>
                  <a:pt x="102" y="1002"/>
                  <a:pt x="140" y="996"/>
                </a:cubicBezTo>
                <a:cubicBezTo>
                  <a:pt x="168" y="990"/>
                  <a:pt x="175" y="951"/>
                  <a:pt x="176" y="897"/>
                </a:cubicBezTo>
                <a:cubicBezTo>
                  <a:pt x="176" y="667"/>
                  <a:pt x="200" y="429"/>
                  <a:pt x="198" y="208"/>
                </a:cubicBezTo>
                <a:cubicBezTo>
                  <a:pt x="198" y="174"/>
                  <a:pt x="203" y="162"/>
                  <a:pt x="261" y="169"/>
                </a:cubicBezTo>
                <a:cubicBezTo>
                  <a:pt x="311" y="175"/>
                  <a:pt x="314" y="177"/>
                  <a:pt x="308" y="204"/>
                </a:cubicBezTo>
                <a:moveTo>
                  <a:pt x="678" y="491"/>
                </a:moveTo>
                <a:cubicBezTo>
                  <a:pt x="691" y="426"/>
                  <a:pt x="749" y="399"/>
                  <a:pt x="810" y="389"/>
                </a:cubicBezTo>
                <a:cubicBezTo>
                  <a:pt x="1003" y="357"/>
                  <a:pt x="956" y="469"/>
                  <a:pt x="918" y="596"/>
                </a:cubicBezTo>
                <a:cubicBezTo>
                  <a:pt x="894" y="676"/>
                  <a:pt x="867" y="760"/>
                  <a:pt x="860" y="824"/>
                </a:cubicBezTo>
                <a:cubicBezTo>
                  <a:pt x="850" y="923"/>
                  <a:pt x="853" y="920"/>
                  <a:pt x="828" y="930"/>
                </a:cubicBezTo>
                <a:cubicBezTo>
                  <a:pt x="802" y="940"/>
                  <a:pt x="752" y="944"/>
                  <a:pt x="648" y="945"/>
                </a:cubicBezTo>
                <a:cubicBezTo>
                  <a:pt x="610" y="946"/>
                  <a:pt x="532" y="945"/>
                  <a:pt x="471" y="940"/>
                </a:cubicBezTo>
                <a:cubicBezTo>
                  <a:pt x="378" y="933"/>
                  <a:pt x="374" y="907"/>
                  <a:pt x="374" y="849"/>
                </a:cubicBezTo>
                <a:cubicBezTo>
                  <a:pt x="374" y="780"/>
                  <a:pt x="439" y="787"/>
                  <a:pt x="513" y="791"/>
                </a:cubicBezTo>
                <a:cubicBezTo>
                  <a:pt x="603" y="797"/>
                  <a:pt x="668" y="806"/>
                  <a:pt x="676" y="719"/>
                </a:cubicBezTo>
                <a:cubicBezTo>
                  <a:pt x="681" y="641"/>
                  <a:pt x="662" y="567"/>
                  <a:pt x="677" y="491"/>
                </a:cubicBezTo>
                <a:lnTo>
                  <a:pt x="677" y="491"/>
                </a:lnTo>
                <a:lnTo>
                  <a:pt x="678" y="491"/>
                </a:lnTo>
                <a:moveTo>
                  <a:pt x="996" y="1376"/>
                </a:moveTo>
                <a:cubicBezTo>
                  <a:pt x="989" y="1385"/>
                  <a:pt x="972" y="1390"/>
                  <a:pt x="956" y="1389"/>
                </a:cubicBezTo>
                <a:cubicBezTo>
                  <a:pt x="933" y="1388"/>
                  <a:pt x="909" y="1375"/>
                  <a:pt x="912" y="1347"/>
                </a:cubicBezTo>
                <a:cubicBezTo>
                  <a:pt x="926" y="1156"/>
                  <a:pt x="872" y="1203"/>
                  <a:pt x="643" y="1172"/>
                </a:cubicBezTo>
                <a:cubicBezTo>
                  <a:pt x="606" y="1166"/>
                  <a:pt x="603" y="1125"/>
                  <a:pt x="608" y="1089"/>
                </a:cubicBezTo>
                <a:cubicBezTo>
                  <a:pt x="612" y="1064"/>
                  <a:pt x="604" y="1039"/>
                  <a:pt x="653" y="1034"/>
                </a:cubicBezTo>
                <a:cubicBezTo>
                  <a:pt x="703" y="1030"/>
                  <a:pt x="835" y="1027"/>
                  <a:pt x="899" y="1031"/>
                </a:cubicBezTo>
                <a:cubicBezTo>
                  <a:pt x="1048" y="1040"/>
                  <a:pt x="1014" y="1097"/>
                  <a:pt x="1015" y="1251"/>
                </a:cubicBezTo>
                <a:cubicBezTo>
                  <a:pt x="1016" y="1319"/>
                  <a:pt x="1016" y="1352"/>
                  <a:pt x="996" y="1376"/>
                </a:cubicBezTo>
                <a:moveTo>
                  <a:pt x="837" y="1632"/>
                </a:moveTo>
                <a:cubicBezTo>
                  <a:pt x="940" y="1623"/>
                  <a:pt x="934" y="1657"/>
                  <a:pt x="880" y="1691"/>
                </a:cubicBezTo>
                <a:cubicBezTo>
                  <a:pt x="807" y="1737"/>
                  <a:pt x="632" y="1748"/>
                  <a:pt x="548" y="1735"/>
                </a:cubicBezTo>
                <a:cubicBezTo>
                  <a:pt x="505" y="1728"/>
                  <a:pt x="499" y="1712"/>
                  <a:pt x="500" y="1686"/>
                </a:cubicBezTo>
                <a:cubicBezTo>
                  <a:pt x="502" y="1659"/>
                  <a:pt x="498" y="1625"/>
                  <a:pt x="533" y="1625"/>
                </a:cubicBezTo>
                <a:cubicBezTo>
                  <a:pt x="678" y="1623"/>
                  <a:pt x="681" y="1646"/>
                  <a:pt x="837" y="1632"/>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5" name="Google Shape;235;p32"/>
          <p:cNvSpPr/>
          <p:nvPr/>
        </p:nvSpPr>
        <p:spPr>
          <a:xfrm rot="5400000" flipH="1">
            <a:off x="231875" y="202970"/>
            <a:ext cx="393101" cy="367855"/>
          </a:xfrm>
          <a:custGeom>
            <a:avLst/>
            <a:gdLst/>
            <a:ahLst/>
            <a:cxnLst/>
            <a:rect l="l" t="t" r="r" b="b"/>
            <a:pathLst>
              <a:path w="731" h="684" extrusionOk="0">
                <a:moveTo>
                  <a:pt x="630" y="84"/>
                </a:moveTo>
                <a:cubicBezTo>
                  <a:pt x="629" y="33"/>
                  <a:pt x="617" y="14"/>
                  <a:pt x="676" y="3"/>
                </a:cubicBezTo>
                <a:cubicBezTo>
                  <a:pt x="700" y="-1"/>
                  <a:pt x="731" y="-11"/>
                  <a:pt x="731" y="63"/>
                </a:cubicBezTo>
                <a:lnTo>
                  <a:pt x="729" y="598"/>
                </a:lnTo>
                <a:cubicBezTo>
                  <a:pt x="728" y="692"/>
                  <a:pt x="692" y="678"/>
                  <a:pt x="559" y="677"/>
                </a:cubicBezTo>
                <a:cubicBezTo>
                  <a:pt x="476" y="676"/>
                  <a:pt x="285" y="693"/>
                  <a:pt x="163" y="676"/>
                </a:cubicBezTo>
                <a:cubicBezTo>
                  <a:pt x="39" y="658"/>
                  <a:pt x="-51" y="537"/>
                  <a:pt x="32" y="415"/>
                </a:cubicBezTo>
                <a:cubicBezTo>
                  <a:pt x="68" y="361"/>
                  <a:pt x="43" y="341"/>
                  <a:pt x="28" y="289"/>
                </a:cubicBezTo>
                <a:cubicBezTo>
                  <a:pt x="-16" y="129"/>
                  <a:pt x="110" y="48"/>
                  <a:pt x="212" y="36"/>
                </a:cubicBezTo>
                <a:cubicBezTo>
                  <a:pt x="528" y="-1"/>
                  <a:pt x="541" y="117"/>
                  <a:pt x="536" y="201"/>
                </a:cubicBezTo>
                <a:cubicBezTo>
                  <a:pt x="530" y="290"/>
                  <a:pt x="523" y="286"/>
                  <a:pt x="593" y="283"/>
                </a:cubicBezTo>
                <a:cubicBezTo>
                  <a:pt x="617" y="283"/>
                  <a:pt x="638" y="281"/>
                  <a:pt x="630" y="217"/>
                </a:cubicBezTo>
                <a:cubicBezTo>
                  <a:pt x="626" y="187"/>
                  <a:pt x="631" y="144"/>
                  <a:pt x="630" y="84"/>
                </a:cubicBezTo>
                <a:moveTo>
                  <a:pt x="414" y="288"/>
                </a:moveTo>
                <a:cubicBezTo>
                  <a:pt x="480" y="270"/>
                  <a:pt x="481" y="141"/>
                  <a:pt x="409" y="143"/>
                </a:cubicBezTo>
                <a:cubicBezTo>
                  <a:pt x="338" y="145"/>
                  <a:pt x="253" y="144"/>
                  <a:pt x="182" y="155"/>
                </a:cubicBezTo>
                <a:cubicBezTo>
                  <a:pt x="89" y="168"/>
                  <a:pt x="91" y="292"/>
                  <a:pt x="186" y="292"/>
                </a:cubicBezTo>
                <a:cubicBezTo>
                  <a:pt x="263" y="293"/>
                  <a:pt x="369" y="299"/>
                  <a:pt x="414" y="288"/>
                </a:cubicBezTo>
                <a:moveTo>
                  <a:pt x="191" y="573"/>
                </a:moveTo>
                <a:cubicBezTo>
                  <a:pt x="284" y="585"/>
                  <a:pt x="475" y="569"/>
                  <a:pt x="572" y="565"/>
                </a:cubicBezTo>
                <a:cubicBezTo>
                  <a:pt x="624" y="563"/>
                  <a:pt x="624" y="561"/>
                  <a:pt x="625" y="488"/>
                </a:cubicBezTo>
                <a:cubicBezTo>
                  <a:pt x="628" y="391"/>
                  <a:pt x="613" y="397"/>
                  <a:pt x="576" y="397"/>
                </a:cubicBezTo>
                <a:cubicBezTo>
                  <a:pt x="482" y="397"/>
                  <a:pt x="263" y="400"/>
                  <a:pt x="185" y="415"/>
                </a:cubicBezTo>
                <a:cubicBezTo>
                  <a:pt x="68" y="437"/>
                  <a:pt x="70" y="557"/>
                  <a:pt x="191" y="573"/>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A317">
            <a:alpha val="6188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owdies"/>
              <a:buNone/>
              <a:defRPr sz="3500">
                <a:solidFill>
                  <a:schemeClr val="dk1"/>
                </a:solidFill>
                <a:latin typeface="Rowdies"/>
                <a:ea typeface="Rowdies"/>
                <a:cs typeface="Rowdies"/>
                <a:sym typeface="Rowdies"/>
              </a:defRPr>
            </a:lvl1pPr>
            <a:lvl2pPr lvl="1" rtl="0">
              <a:spcBef>
                <a:spcPts val="0"/>
              </a:spcBef>
              <a:spcAft>
                <a:spcPts val="0"/>
              </a:spcAft>
              <a:buClr>
                <a:schemeClr val="dk1"/>
              </a:buClr>
              <a:buSzPts val="3500"/>
              <a:buFont typeface="Rowdies"/>
              <a:buNone/>
              <a:defRPr sz="3500">
                <a:solidFill>
                  <a:schemeClr val="dk1"/>
                </a:solidFill>
                <a:latin typeface="Rowdies"/>
                <a:ea typeface="Rowdies"/>
                <a:cs typeface="Rowdies"/>
                <a:sym typeface="Rowdies"/>
              </a:defRPr>
            </a:lvl2pPr>
            <a:lvl3pPr lvl="2" rtl="0">
              <a:spcBef>
                <a:spcPts val="0"/>
              </a:spcBef>
              <a:spcAft>
                <a:spcPts val="0"/>
              </a:spcAft>
              <a:buClr>
                <a:schemeClr val="dk1"/>
              </a:buClr>
              <a:buSzPts val="3500"/>
              <a:buFont typeface="Rowdies"/>
              <a:buNone/>
              <a:defRPr sz="3500">
                <a:solidFill>
                  <a:schemeClr val="dk1"/>
                </a:solidFill>
                <a:latin typeface="Rowdies"/>
                <a:ea typeface="Rowdies"/>
                <a:cs typeface="Rowdies"/>
                <a:sym typeface="Rowdies"/>
              </a:defRPr>
            </a:lvl3pPr>
            <a:lvl4pPr lvl="3" rtl="0">
              <a:spcBef>
                <a:spcPts val="0"/>
              </a:spcBef>
              <a:spcAft>
                <a:spcPts val="0"/>
              </a:spcAft>
              <a:buClr>
                <a:schemeClr val="dk1"/>
              </a:buClr>
              <a:buSzPts val="3500"/>
              <a:buFont typeface="Rowdies"/>
              <a:buNone/>
              <a:defRPr sz="3500">
                <a:solidFill>
                  <a:schemeClr val="dk1"/>
                </a:solidFill>
                <a:latin typeface="Rowdies"/>
                <a:ea typeface="Rowdies"/>
                <a:cs typeface="Rowdies"/>
                <a:sym typeface="Rowdies"/>
              </a:defRPr>
            </a:lvl4pPr>
            <a:lvl5pPr lvl="4" rtl="0">
              <a:spcBef>
                <a:spcPts val="0"/>
              </a:spcBef>
              <a:spcAft>
                <a:spcPts val="0"/>
              </a:spcAft>
              <a:buClr>
                <a:schemeClr val="dk1"/>
              </a:buClr>
              <a:buSzPts val="3500"/>
              <a:buFont typeface="Rowdies"/>
              <a:buNone/>
              <a:defRPr sz="3500">
                <a:solidFill>
                  <a:schemeClr val="dk1"/>
                </a:solidFill>
                <a:latin typeface="Rowdies"/>
                <a:ea typeface="Rowdies"/>
                <a:cs typeface="Rowdies"/>
                <a:sym typeface="Rowdies"/>
              </a:defRPr>
            </a:lvl5pPr>
            <a:lvl6pPr lvl="5" rtl="0">
              <a:spcBef>
                <a:spcPts val="0"/>
              </a:spcBef>
              <a:spcAft>
                <a:spcPts val="0"/>
              </a:spcAft>
              <a:buClr>
                <a:schemeClr val="dk1"/>
              </a:buClr>
              <a:buSzPts val="3500"/>
              <a:buFont typeface="Rowdies"/>
              <a:buNone/>
              <a:defRPr sz="3500">
                <a:solidFill>
                  <a:schemeClr val="dk1"/>
                </a:solidFill>
                <a:latin typeface="Rowdies"/>
                <a:ea typeface="Rowdies"/>
                <a:cs typeface="Rowdies"/>
                <a:sym typeface="Rowdies"/>
              </a:defRPr>
            </a:lvl6pPr>
            <a:lvl7pPr lvl="6" rtl="0">
              <a:spcBef>
                <a:spcPts val="0"/>
              </a:spcBef>
              <a:spcAft>
                <a:spcPts val="0"/>
              </a:spcAft>
              <a:buClr>
                <a:schemeClr val="dk1"/>
              </a:buClr>
              <a:buSzPts val="3500"/>
              <a:buFont typeface="Rowdies"/>
              <a:buNone/>
              <a:defRPr sz="3500">
                <a:solidFill>
                  <a:schemeClr val="dk1"/>
                </a:solidFill>
                <a:latin typeface="Rowdies"/>
                <a:ea typeface="Rowdies"/>
                <a:cs typeface="Rowdies"/>
                <a:sym typeface="Rowdies"/>
              </a:defRPr>
            </a:lvl7pPr>
            <a:lvl8pPr lvl="7" rtl="0">
              <a:spcBef>
                <a:spcPts val="0"/>
              </a:spcBef>
              <a:spcAft>
                <a:spcPts val="0"/>
              </a:spcAft>
              <a:buClr>
                <a:schemeClr val="dk1"/>
              </a:buClr>
              <a:buSzPts val="3500"/>
              <a:buFont typeface="Rowdies"/>
              <a:buNone/>
              <a:defRPr sz="3500">
                <a:solidFill>
                  <a:schemeClr val="dk1"/>
                </a:solidFill>
                <a:latin typeface="Rowdies"/>
                <a:ea typeface="Rowdies"/>
                <a:cs typeface="Rowdies"/>
                <a:sym typeface="Rowdies"/>
              </a:defRPr>
            </a:lvl8pPr>
            <a:lvl9pPr lvl="8" rtl="0">
              <a:spcBef>
                <a:spcPts val="0"/>
              </a:spcBef>
              <a:spcAft>
                <a:spcPts val="0"/>
              </a:spcAft>
              <a:buClr>
                <a:schemeClr val="dk1"/>
              </a:buClr>
              <a:buSzPts val="3500"/>
              <a:buFont typeface="Rowdies"/>
              <a:buNone/>
              <a:defRPr sz="3500">
                <a:solidFill>
                  <a:schemeClr val="dk1"/>
                </a:solidFill>
                <a:latin typeface="Rowdies"/>
                <a:ea typeface="Rowdies"/>
                <a:cs typeface="Rowdies"/>
                <a:sym typeface="Rowdie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1pPr>
            <a:lvl2pPr marL="914400" lvl="1"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2pPr>
            <a:lvl3pPr marL="1371600" lvl="2"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3pPr>
            <a:lvl4pPr marL="1828800" lvl="3"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4pPr>
            <a:lvl5pPr marL="2286000" lvl="4"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5pPr>
            <a:lvl6pPr marL="2743200" lvl="5"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6pPr>
            <a:lvl7pPr marL="3200400" lvl="6"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7pPr>
            <a:lvl8pPr marL="3657600" lvl="7"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8pPr>
            <a:lvl9pPr marL="4114800" lvl="8"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 id="2147483658" r:id="rId4"/>
    <p:sldLayoutId id="2147483659" r:id="rId5"/>
    <p:sldLayoutId id="2147483661" r:id="rId6"/>
    <p:sldLayoutId id="2147483669" r:id="rId7"/>
    <p:sldLayoutId id="2147483677" r:id="rId8"/>
    <p:sldLayoutId id="214748367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ách: Tiểu Thuyết Số Đỏ - Vũ Trọng Phụng (Tái Bản)">
            <a:extLst>
              <a:ext uri="{FF2B5EF4-FFF2-40B4-BE49-F238E27FC236}">
                <a16:creationId xmlns:a16="http://schemas.microsoft.com/office/drawing/2014/main" id="{DD606CAC-5FC4-65E2-D37D-4FECB2E7202F}"/>
              </a:ext>
            </a:extLst>
          </p:cNvPr>
          <p:cNvPicPr>
            <a:picLocks noChangeAspect="1" noChangeArrowheads="1"/>
          </p:cNvPicPr>
          <p:nvPr/>
        </p:nvPicPr>
        <p:blipFill rotWithShape="1">
          <a:blip r:embed="rId2">
            <a:alphaModFix amt="34000"/>
            <a:extLst>
              <a:ext uri="{BEBA8EAE-BF5A-486C-A8C5-ECC9F3942E4B}">
                <a14:imgProps xmlns:a14="http://schemas.microsoft.com/office/drawing/2010/main">
                  <a14:imgLayer r:embed="rId3">
                    <a14:imgEffect>
                      <a14:backgroundRemoval t="8981" b="90000" l="10000" r="90000">
                        <a14:foregroundMark x1="60000" y1="16481" x2="60000" y2="16481"/>
                        <a14:foregroundMark x1="47870" y1="9352" x2="41296" y2="8981"/>
                        <a14:foregroundMark x1="38333" y1="41481" x2="42037" y2="49167"/>
                        <a14:foregroundMark x1="41481" y1="58426" x2="45833" y2="63889"/>
                        <a14:foregroundMark x1="28426" y1="27500" x2="28426" y2="32778"/>
                      </a14:backgroundRemoval>
                    </a14:imgEffect>
                  </a14:imgLayer>
                </a14:imgProps>
              </a:ext>
              <a:ext uri="{28A0092B-C50C-407E-A947-70E740481C1C}">
                <a14:useLocalDpi xmlns:a14="http://schemas.microsoft.com/office/drawing/2010/main" val="0"/>
              </a:ext>
            </a:extLst>
          </a:blip>
          <a:srcRect l="19069" t="7082" r="17334" b="19494"/>
          <a:stretch/>
        </p:blipFill>
        <p:spPr bwMode="auto">
          <a:xfrm>
            <a:off x="-52040" y="62329"/>
            <a:ext cx="4401015" cy="5081171"/>
          </a:xfrm>
          <a:prstGeom prst="rect">
            <a:avLst/>
          </a:prstGeom>
          <a:noFill/>
          <a:effectLst>
            <a:glow rad="101600">
              <a:schemeClr val="accent5">
                <a:lumMod val="50000"/>
                <a:alpha val="60000"/>
              </a:schemeClr>
            </a:glow>
          </a:effectLst>
          <a:extLst>
            <a:ext uri="{909E8E84-426E-40DD-AFC4-6F175D3DCCD1}">
              <a14:hiddenFill xmlns:a14="http://schemas.microsoft.com/office/drawing/2010/main">
                <a:solidFill>
                  <a:srgbClr val="FFFFFF"/>
                </a:solidFill>
              </a14:hiddenFill>
            </a:ext>
          </a:extLst>
        </p:spPr>
      </p:pic>
      <p:pic>
        <p:nvPicPr>
          <p:cNvPr id="6" name="Picture 4" descr="Sách: Tiểu Thuyết Số Đỏ - Vũ Trọng Phụng (Tái Bản)">
            <a:extLst>
              <a:ext uri="{FF2B5EF4-FFF2-40B4-BE49-F238E27FC236}">
                <a16:creationId xmlns:a16="http://schemas.microsoft.com/office/drawing/2014/main" id="{B1817CCD-A3C3-C992-F24A-667D7CF6FE0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981" b="90000" l="10000" r="90000">
                        <a14:foregroundMark x1="60000" y1="16481" x2="60000" y2="16481"/>
                        <a14:foregroundMark x1="47870" y1="9352" x2="41296" y2="8981"/>
                        <a14:foregroundMark x1="38333" y1="41481" x2="42037" y2="49167"/>
                        <a14:foregroundMark x1="41481" y1="58426" x2="45833" y2="63889"/>
                        <a14:foregroundMark x1="28426" y1="27500" x2="28426" y2="32778"/>
                      </a14:backgroundRemoval>
                    </a14:imgEffect>
                  </a14:imgLayer>
                </a14:imgProps>
              </a:ext>
              <a:ext uri="{28A0092B-C50C-407E-A947-70E740481C1C}">
                <a14:useLocalDpi xmlns:a14="http://schemas.microsoft.com/office/drawing/2010/main" val="0"/>
              </a:ext>
            </a:extLst>
          </a:blip>
          <a:srcRect l="19069" t="7082" r="17334" b="19494"/>
          <a:stretch/>
        </p:blipFill>
        <p:spPr bwMode="auto">
          <a:xfrm>
            <a:off x="460916" y="424585"/>
            <a:ext cx="4007006" cy="4626270"/>
          </a:xfrm>
          <a:prstGeom prst="rect">
            <a:avLst/>
          </a:prstGeom>
          <a:noFill/>
          <a:effectLst>
            <a:glow rad="101600">
              <a:schemeClr val="accent5">
                <a:lumMod val="50000"/>
                <a:alpha val="60000"/>
              </a:schemeClr>
            </a:glow>
          </a:effectLst>
          <a:extLst>
            <a:ext uri="{909E8E84-426E-40DD-AFC4-6F175D3DCCD1}">
              <a14:hiddenFill xmlns:a14="http://schemas.microsoft.com/office/drawing/2010/main">
                <a:solidFill>
                  <a:srgbClr val="FFFFFF"/>
                </a:solidFill>
              </a14:hiddenFill>
            </a:ext>
          </a:extLst>
        </p:spPr>
      </p:pic>
      <p:sp>
        <p:nvSpPr>
          <p:cNvPr id="7" name="Google Shape;248;p36">
            <a:extLst>
              <a:ext uri="{FF2B5EF4-FFF2-40B4-BE49-F238E27FC236}">
                <a16:creationId xmlns:a16="http://schemas.microsoft.com/office/drawing/2014/main" id="{7BCEFA65-3A2F-3D64-8F14-64F6BFEA0705}"/>
              </a:ext>
            </a:extLst>
          </p:cNvPr>
          <p:cNvSpPr txBox="1">
            <a:spLocks/>
          </p:cNvSpPr>
          <p:nvPr/>
        </p:nvSpPr>
        <p:spPr>
          <a:xfrm>
            <a:off x="3720984" y="2311178"/>
            <a:ext cx="5147953" cy="219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Rowdies"/>
              <a:buNone/>
              <a:defRPr sz="4000" b="0" i="0" u="none" strike="noStrike" cap="none">
                <a:solidFill>
                  <a:schemeClr val="dk1"/>
                </a:solidFill>
                <a:latin typeface="Rowdies"/>
                <a:ea typeface="Rowdies"/>
                <a:cs typeface="Rowdies"/>
                <a:sym typeface="Rowdies"/>
              </a:defRPr>
            </a:lvl1pPr>
            <a:lvl2pPr marR="0" lvl="1" algn="ctr" rtl="0">
              <a:lnSpc>
                <a:spcPct val="100000"/>
              </a:lnSpc>
              <a:spcBef>
                <a:spcPts val="0"/>
              </a:spcBef>
              <a:spcAft>
                <a:spcPts val="0"/>
              </a:spcAft>
              <a:buClr>
                <a:srgbClr val="191919"/>
              </a:buClr>
              <a:buSzPts val="5200"/>
              <a:buFont typeface="Rowdies"/>
              <a:buNone/>
              <a:defRPr sz="5200" b="0" i="0" u="none" strike="noStrike" cap="none">
                <a:solidFill>
                  <a:srgbClr val="191919"/>
                </a:solidFill>
                <a:latin typeface="Rowdies"/>
                <a:ea typeface="Rowdies"/>
                <a:cs typeface="Rowdies"/>
                <a:sym typeface="Rowdies"/>
              </a:defRPr>
            </a:lvl2pPr>
            <a:lvl3pPr marR="0" lvl="2" algn="ctr" rtl="0">
              <a:lnSpc>
                <a:spcPct val="100000"/>
              </a:lnSpc>
              <a:spcBef>
                <a:spcPts val="0"/>
              </a:spcBef>
              <a:spcAft>
                <a:spcPts val="0"/>
              </a:spcAft>
              <a:buClr>
                <a:srgbClr val="191919"/>
              </a:buClr>
              <a:buSzPts val="5200"/>
              <a:buFont typeface="Rowdies"/>
              <a:buNone/>
              <a:defRPr sz="5200" b="0" i="0" u="none" strike="noStrike" cap="none">
                <a:solidFill>
                  <a:srgbClr val="191919"/>
                </a:solidFill>
                <a:latin typeface="Rowdies"/>
                <a:ea typeface="Rowdies"/>
                <a:cs typeface="Rowdies"/>
                <a:sym typeface="Rowdies"/>
              </a:defRPr>
            </a:lvl3pPr>
            <a:lvl4pPr marR="0" lvl="3" algn="ctr" rtl="0">
              <a:lnSpc>
                <a:spcPct val="100000"/>
              </a:lnSpc>
              <a:spcBef>
                <a:spcPts val="0"/>
              </a:spcBef>
              <a:spcAft>
                <a:spcPts val="0"/>
              </a:spcAft>
              <a:buClr>
                <a:srgbClr val="191919"/>
              </a:buClr>
              <a:buSzPts val="5200"/>
              <a:buFont typeface="Rowdies"/>
              <a:buNone/>
              <a:defRPr sz="5200" b="0" i="0" u="none" strike="noStrike" cap="none">
                <a:solidFill>
                  <a:srgbClr val="191919"/>
                </a:solidFill>
                <a:latin typeface="Rowdies"/>
                <a:ea typeface="Rowdies"/>
                <a:cs typeface="Rowdies"/>
                <a:sym typeface="Rowdies"/>
              </a:defRPr>
            </a:lvl4pPr>
            <a:lvl5pPr marR="0" lvl="4" algn="ctr" rtl="0">
              <a:lnSpc>
                <a:spcPct val="100000"/>
              </a:lnSpc>
              <a:spcBef>
                <a:spcPts val="0"/>
              </a:spcBef>
              <a:spcAft>
                <a:spcPts val="0"/>
              </a:spcAft>
              <a:buClr>
                <a:srgbClr val="191919"/>
              </a:buClr>
              <a:buSzPts val="5200"/>
              <a:buFont typeface="Rowdies"/>
              <a:buNone/>
              <a:defRPr sz="5200" b="0" i="0" u="none" strike="noStrike" cap="none">
                <a:solidFill>
                  <a:srgbClr val="191919"/>
                </a:solidFill>
                <a:latin typeface="Rowdies"/>
                <a:ea typeface="Rowdies"/>
                <a:cs typeface="Rowdies"/>
                <a:sym typeface="Rowdies"/>
              </a:defRPr>
            </a:lvl5pPr>
            <a:lvl6pPr marR="0" lvl="5" algn="ctr" rtl="0">
              <a:lnSpc>
                <a:spcPct val="100000"/>
              </a:lnSpc>
              <a:spcBef>
                <a:spcPts val="0"/>
              </a:spcBef>
              <a:spcAft>
                <a:spcPts val="0"/>
              </a:spcAft>
              <a:buClr>
                <a:srgbClr val="191919"/>
              </a:buClr>
              <a:buSzPts val="5200"/>
              <a:buFont typeface="Rowdies"/>
              <a:buNone/>
              <a:defRPr sz="5200" b="0" i="0" u="none" strike="noStrike" cap="none">
                <a:solidFill>
                  <a:srgbClr val="191919"/>
                </a:solidFill>
                <a:latin typeface="Rowdies"/>
                <a:ea typeface="Rowdies"/>
                <a:cs typeface="Rowdies"/>
                <a:sym typeface="Rowdies"/>
              </a:defRPr>
            </a:lvl6pPr>
            <a:lvl7pPr marR="0" lvl="6" algn="ctr" rtl="0">
              <a:lnSpc>
                <a:spcPct val="100000"/>
              </a:lnSpc>
              <a:spcBef>
                <a:spcPts val="0"/>
              </a:spcBef>
              <a:spcAft>
                <a:spcPts val="0"/>
              </a:spcAft>
              <a:buClr>
                <a:srgbClr val="191919"/>
              </a:buClr>
              <a:buSzPts val="5200"/>
              <a:buFont typeface="Rowdies"/>
              <a:buNone/>
              <a:defRPr sz="5200" b="0" i="0" u="none" strike="noStrike" cap="none">
                <a:solidFill>
                  <a:srgbClr val="191919"/>
                </a:solidFill>
                <a:latin typeface="Rowdies"/>
                <a:ea typeface="Rowdies"/>
                <a:cs typeface="Rowdies"/>
                <a:sym typeface="Rowdies"/>
              </a:defRPr>
            </a:lvl7pPr>
            <a:lvl8pPr marR="0" lvl="7" algn="ctr" rtl="0">
              <a:lnSpc>
                <a:spcPct val="100000"/>
              </a:lnSpc>
              <a:spcBef>
                <a:spcPts val="0"/>
              </a:spcBef>
              <a:spcAft>
                <a:spcPts val="0"/>
              </a:spcAft>
              <a:buClr>
                <a:srgbClr val="191919"/>
              </a:buClr>
              <a:buSzPts val="5200"/>
              <a:buFont typeface="Rowdies"/>
              <a:buNone/>
              <a:defRPr sz="5200" b="0" i="0" u="none" strike="noStrike" cap="none">
                <a:solidFill>
                  <a:srgbClr val="191919"/>
                </a:solidFill>
                <a:latin typeface="Rowdies"/>
                <a:ea typeface="Rowdies"/>
                <a:cs typeface="Rowdies"/>
                <a:sym typeface="Rowdies"/>
              </a:defRPr>
            </a:lvl8pPr>
            <a:lvl9pPr marR="0" lvl="8" algn="ctr" rtl="0">
              <a:lnSpc>
                <a:spcPct val="100000"/>
              </a:lnSpc>
              <a:spcBef>
                <a:spcPts val="0"/>
              </a:spcBef>
              <a:spcAft>
                <a:spcPts val="0"/>
              </a:spcAft>
              <a:buClr>
                <a:srgbClr val="191919"/>
              </a:buClr>
              <a:buSzPts val="5200"/>
              <a:buFont typeface="Rowdies"/>
              <a:buNone/>
              <a:defRPr sz="5200" b="0" i="0" u="none" strike="noStrike" cap="none">
                <a:solidFill>
                  <a:srgbClr val="191919"/>
                </a:solidFill>
                <a:latin typeface="Rowdies"/>
                <a:ea typeface="Rowdies"/>
                <a:cs typeface="Rowdies"/>
                <a:sym typeface="Rowdies"/>
              </a:defRPr>
            </a:lvl9pPr>
          </a:lstStyle>
          <a:p>
            <a:r>
              <a:rPr lang="en-US" sz="4800" dirty="0">
                <a:solidFill>
                  <a:srgbClr val="5C99A6"/>
                </a:solidFill>
              </a:rPr>
              <a:t>HAI QUAN NIỆM</a:t>
            </a:r>
          </a:p>
          <a:p>
            <a:r>
              <a:rPr lang="en-US" sz="4800" dirty="0">
                <a:solidFill>
                  <a:srgbClr val="5C99A6"/>
                </a:solidFill>
              </a:rPr>
              <a:t>VỀ </a:t>
            </a:r>
            <a:r>
              <a:rPr lang="en-US" sz="4800" dirty="0">
                <a:solidFill>
                  <a:schemeClr val="bg2">
                    <a:lumMod val="75000"/>
                  </a:schemeClr>
                </a:solidFill>
              </a:rPr>
              <a:t>GIA ĐÌNH </a:t>
            </a:r>
            <a:r>
              <a:rPr lang="en-US" sz="4800" dirty="0">
                <a:solidFill>
                  <a:srgbClr val="5C99A6"/>
                </a:solidFill>
              </a:rPr>
              <a:t>VÀ </a:t>
            </a:r>
            <a:r>
              <a:rPr lang="en-US" sz="4800" dirty="0">
                <a:solidFill>
                  <a:schemeClr val="tx1">
                    <a:lumMod val="75000"/>
                  </a:schemeClr>
                </a:solidFill>
              </a:rPr>
              <a:t>XÃ HỘI</a:t>
            </a:r>
          </a:p>
        </p:txBody>
      </p:sp>
      <p:sp>
        <p:nvSpPr>
          <p:cNvPr id="8" name="Google Shape;249;p36">
            <a:extLst>
              <a:ext uri="{FF2B5EF4-FFF2-40B4-BE49-F238E27FC236}">
                <a16:creationId xmlns:a16="http://schemas.microsoft.com/office/drawing/2014/main" id="{75995F87-CE3B-26E5-A4C8-7E589ADD3DB4}"/>
              </a:ext>
            </a:extLst>
          </p:cNvPr>
          <p:cNvSpPr txBox="1">
            <a:spLocks noGrp="1"/>
          </p:cNvSpPr>
          <p:nvPr>
            <p:ph type="subTitle" idx="1"/>
          </p:nvPr>
        </p:nvSpPr>
        <p:spPr>
          <a:xfrm>
            <a:off x="4467922" y="1707236"/>
            <a:ext cx="6982975" cy="67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TRÍCH </a:t>
            </a:r>
            <a:r>
              <a:rPr lang="en" sz="2000" i="1" dirty="0"/>
              <a:t>SỐ ĐỎ </a:t>
            </a:r>
            <a:r>
              <a:rPr lang="en" sz="2000" dirty="0"/>
              <a:t>- VŨ TRỌNG PHỤNG</a:t>
            </a:r>
            <a:endParaRPr sz="2000" dirty="0"/>
          </a:p>
        </p:txBody>
      </p:sp>
    </p:spTree>
    <p:extLst>
      <p:ext uri="{BB962C8B-B14F-4D97-AF65-F5344CB8AC3E}">
        <p14:creationId xmlns:p14="http://schemas.microsoft.com/office/powerpoint/2010/main" val="2248740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a:extLst>
            <a:ext uri="{FF2B5EF4-FFF2-40B4-BE49-F238E27FC236}">
              <a16:creationId xmlns:a16="http://schemas.microsoft.com/office/drawing/2014/main" id="{29F9EBB6-526F-08A5-7EDE-6658BE1C09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F75F53C-98C5-249F-A748-8E3C71E72A0D}"/>
              </a:ext>
            </a:extLst>
          </p:cNvPr>
          <p:cNvSpPr txBox="1"/>
          <p:nvPr/>
        </p:nvSpPr>
        <p:spPr>
          <a:xfrm>
            <a:off x="3322175" y="1322879"/>
            <a:ext cx="5406886" cy="336656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Vị trí đoạn trích</a:t>
            </a:r>
            <a:r>
              <a:rPr lang="vi-VN" sz="1800" dirty="0">
                <a:latin typeface="Times New Roman" panose="02020603050405020304" pitchFamily="18" charset="0"/>
                <a:ea typeface="Times New Roman" panose="02020603050405020304" pitchFamily="18" charset="0"/>
                <a:cs typeface="Times New Roman" panose="02020603050405020304" pitchFamily="18" charset="0"/>
              </a:rPr>
              <a:t>: Chương V của tiểu thuyết Số đỏ.</a:t>
            </a:r>
          </a:p>
          <a:p>
            <a:pPr marL="285750" indent="-285750" algn="just">
              <a:lnSpc>
                <a:spcPct val="150000"/>
              </a:lnSpc>
              <a:buFont typeface="Arial" panose="020B0604020202020204" pitchFamily="34" charset="0"/>
              <a:buChar char="•"/>
            </a:pP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Nhận xét trang phục, xe cộ, nhà cửa góc phố Hà Nội thời Pháp thuộc</a:t>
            </a:r>
            <a:r>
              <a:rPr lang="vi-VN" sz="1800" dirty="0">
                <a:latin typeface="Times New Roman" panose="02020603050405020304" pitchFamily="18" charset="0"/>
                <a:ea typeface="Times New Roman" panose="02020603050405020304" pitchFamily="18" charset="0"/>
                <a:cs typeface="Times New Roman" panose="02020603050405020304" pitchFamily="18" charset="0"/>
              </a:rPr>
              <a:t>: Có sự pha trộn giữa phương Đông và phương Tây: Trang phục: áo dài, áo vest; xe cộ: phương tiện chủ yếu là xe đạp; nhà: kiến trúc Châu Âu pha trộn với nhà truyền thống của người Việt.</a:t>
            </a:r>
          </a:p>
          <a:p>
            <a:pPr marL="285750" indent="-285750" algn="just">
              <a:lnSpc>
                <a:spcPct val="150000"/>
              </a:lnSpc>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pic>
        <p:nvPicPr>
          <p:cNvPr id="6" name="Picture 2" descr="Số Đỏ (hoạt-kê tiểu-thuyết) - Vũ Trọng Phụng | NetaBooks">
            <a:extLst>
              <a:ext uri="{FF2B5EF4-FFF2-40B4-BE49-F238E27FC236}">
                <a16:creationId xmlns:a16="http://schemas.microsoft.com/office/drawing/2014/main" id="{926A0532-7719-5B6D-D092-3DD18F73647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2857" l="7429" r="91000">
                        <a14:foregroundMark x1="7714" y1="12429" x2="8714" y2="21714"/>
                        <a14:foregroundMark x1="69429" y1="46714" x2="74143" y2="48714"/>
                        <a14:foregroundMark x1="85714" y1="53857" x2="91000" y2="60286"/>
                        <a14:foregroundMark x1="70571" y1="88714" x2="70429" y2="92857"/>
                        <a14:foregroundMark x1="59000" y1="45714" x2="59000" y2="45143"/>
                        <a14:foregroundMark x1="28571" y1="44429" x2="33429" y2="50857"/>
                      </a14:backgroundRemoval>
                    </a14:imgEffect>
                  </a14:imgLayer>
                </a14:imgProps>
              </a:ext>
              <a:ext uri="{28A0092B-C50C-407E-A947-70E740481C1C}">
                <a14:useLocalDpi xmlns:a14="http://schemas.microsoft.com/office/drawing/2010/main" val="0"/>
              </a:ext>
            </a:extLst>
          </a:blip>
          <a:srcRect/>
          <a:stretch>
            <a:fillRect/>
          </a:stretch>
        </p:blipFill>
        <p:spPr bwMode="auto">
          <a:xfrm>
            <a:off x="109330" y="1156570"/>
            <a:ext cx="3699183" cy="369918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69;p38">
            <a:extLst>
              <a:ext uri="{FF2B5EF4-FFF2-40B4-BE49-F238E27FC236}">
                <a16:creationId xmlns:a16="http://schemas.microsoft.com/office/drawing/2014/main" id="{A7863F04-071C-6DA6-BC61-AC079EABB532}"/>
              </a:ext>
            </a:extLst>
          </p:cNvPr>
          <p:cNvSpPr txBox="1">
            <a:spLocks noGrp="1"/>
          </p:cNvSpPr>
          <p:nvPr>
            <p:ph type="title"/>
          </p:nvPr>
        </p:nvSpPr>
        <p:spPr>
          <a:xfrm>
            <a:off x="325929" y="287747"/>
            <a:ext cx="475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latin typeface="Times New Roman" panose="02020603050405020304" pitchFamily="18" charset="0"/>
                <a:cs typeface="Times New Roman" panose="02020603050405020304" pitchFamily="18" charset="0"/>
              </a:rPr>
              <a:t>I. </a:t>
            </a:r>
            <a:r>
              <a:rPr lang="en-US" sz="1800" b="1" dirty="0" err="1">
                <a:latin typeface="Times New Roman" panose="02020603050405020304" pitchFamily="18" charset="0"/>
                <a:cs typeface="Times New Roman" panose="02020603050405020304" pitchFamily="18" charset="0"/>
              </a:rPr>
              <a:t>Tìm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hiểu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chung</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2. </a:t>
            </a:r>
            <a:r>
              <a:rPr lang="en-US" sz="1800" b="1" dirty="0" err="1">
                <a:latin typeface="Times New Roman" panose="02020603050405020304" pitchFamily="18" charset="0"/>
                <a:cs typeface="Times New Roman" panose="02020603050405020304" pitchFamily="18" charset="0"/>
              </a:rPr>
              <a:t>Tác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phẩm</a:t>
            </a:r>
            <a:r>
              <a:rPr lang="en-US" sz="1800" b="1" dirty="0">
                <a:latin typeface="Times New Roman" panose="02020603050405020304" pitchFamily="18" charset="0"/>
                <a:cs typeface="Times New Roman" panose="02020603050405020304" pitchFamily="18" charset="0"/>
              </a:rPr>
              <a:t> </a:t>
            </a:r>
            <a:endParaRPr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353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A317">
            <a:alpha val="61880"/>
          </a:srgbClr>
        </a:solidFill>
        <a:effectLst/>
      </p:bgPr>
    </p:bg>
    <p:spTree>
      <p:nvGrpSpPr>
        <p:cNvPr id="1" name="Shape 296"/>
        <p:cNvGrpSpPr/>
        <p:nvPr/>
      </p:nvGrpSpPr>
      <p:grpSpPr>
        <a:xfrm>
          <a:off x="0" y="0"/>
          <a:ext cx="0" cy="0"/>
          <a:chOff x="0" y="0"/>
          <a:chExt cx="0" cy="0"/>
        </a:xfrm>
      </p:grpSpPr>
      <p:sp>
        <p:nvSpPr>
          <p:cNvPr id="10" name="Google Shape;269;p38">
            <a:extLst>
              <a:ext uri="{FF2B5EF4-FFF2-40B4-BE49-F238E27FC236}">
                <a16:creationId xmlns:a16="http://schemas.microsoft.com/office/drawing/2014/main" id="{D37D7AF6-7882-36A7-8482-3DDF7AC9CC6F}"/>
              </a:ext>
            </a:extLst>
          </p:cNvPr>
          <p:cNvSpPr txBox="1">
            <a:spLocks noGrp="1"/>
          </p:cNvSpPr>
          <p:nvPr>
            <p:ph type="title"/>
          </p:nvPr>
        </p:nvSpPr>
        <p:spPr>
          <a:xfrm>
            <a:off x="3699025" y="634405"/>
            <a:ext cx="47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Times New Roman" panose="02020603050405020304" pitchFamily="18" charset="0"/>
                <a:cs typeface="Times New Roman" panose="02020603050405020304" pitchFamily="18" charset="0"/>
              </a:rPr>
              <a:t>NHIỆM VỤ</a:t>
            </a:r>
            <a:endParaRPr sz="3600" b="1" dirty="0">
              <a:latin typeface="Times New Roman" panose="02020603050405020304" pitchFamily="18" charset="0"/>
              <a:cs typeface="Times New Roman" panose="02020603050405020304" pitchFamily="18" charset="0"/>
            </a:endParaRPr>
          </a:p>
        </p:txBody>
      </p:sp>
      <p:pic>
        <p:nvPicPr>
          <p:cNvPr id="6146" name="Picture 2" descr="Xuân Tóc Đỏ phiên bản đẹp trai và cô Tuyết nghiện trang phục 'xuyên thấu' ảnh 2">
            <a:extLst>
              <a:ext uri="{FF2B5EF4-FFF2-40B4-BE49-F238E27FC236}">
                <a16:creationId xmlns:a16="http://schemas.microsoft.com/office/drawing/2014/main" id="{4A1E8DB2-03AB-BDE2-BED1-F490C1D86B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17" b="94731" l="9922" r="89922">
                        <a14:foregroundMark x1="16899" y1="32851" x2="14109" y2="40393"/>
                        <a14:foregroundMark x1="16434" y1="31921" x2="30233" y2="31302"/>
                        <a14:foregroundMark x1="17209" y1="43905" x2="10853" y2="45764"/>
                        <a14:foregroundMark x1="43411" y1="77686" x2="40155" y2="81715"/>
                        <a14:foregroundMark x1="41550" y1="94731" x2="51473" y2="90289"/>
                        <a14:foregroundMark x1="27442" y1="35537" x2="27442" y2="37707"/>
                      </a14:backgroundRemoval>
                    </a14:imgEffect>
                  </a14:imgLayer>
                </a14:imgProps>
              </a:ext>
              <a:ext uri="{28A0092B-C50C-407E-A947-70E740481C1C}">
                <a14:useLocalDpi xmlns:a14="http://schemas.microsoft.com/office/drawing/2010/main" val="0"/>
              </a:ext>
            </a:extLst>
          </a:blip>
          <a:srcRect/>
          <a:stretch>
            <a:fillRect/>
          </a:stretch>
        </p:blipFill>
        <p:spPr bwMode="auto">
          <a:xfrm>
            <a:off x="-281083" y="-747378"/>
            <a:ext cx="4100138" cy="61530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AF1AF82-D2A8-4E3F-CF5D-3FCCF7B138CD}"/>
              </a:ext>
            </a:extLst>
          </p:cNvPr>
          <p:cNvSpPr txBox="1"/>
          <p:nvPr/>
        </p:nvSpPr>
        <p:spPr>
          <a:xfrm>
            <a:off x="3269995" y="1384876"/>
            <a:ext cx="5479996" cy="2643481"/>
          </a:xfrm>
          <a:prstGeom prst="rect">
            <a:avLst/>
          </a:prstGeom>
          <a:noFill/>
        </p:spPr>
        <p:txBody>
          <a:bodyPr wrap="square">
            <a:spAutoFit/>
          </a:bodyPr>
          <a:lstStyle/>
          <a:p>
            <a:pPr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rPr>
              <a:t>(1) </a:t>
            </a:r>
            <a:r>
              <a:rPr lang="en-US" sz="1800" b="1" i="1" dirty="0" err="1">
                <a:effectLst/>
                <a:latin typeface="Times New Roman" panose="02020603050405020304" pitchFamily="18" charset="0"/>
                <a:ea typeface="Times New Roman" panose="02020603050405020304" pitchFamily="18" charset="0"/>
              </a:rPr>
              <a:t>Xác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định</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bố</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cục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và</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tóm</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tắt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sự</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chính</a:t>
            </a:r>
            <a:r>
              <a:rPr lang="en-US" sz="1800" b="1" i="1"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trích</a:t>
            </a:r>
            <a:r>
              <a:rPr lang="en-US" sz="1800" dirty="0">
                <a:effectLst/>
                <a:latin typeface="Times New Roman" panose="02020603050405020304" pitchFamily="18" charset="0"/>
                <a:ea typeface="Times New Roman" panose="02020603050405020304" pitchFamily="18" charset="0"/>
              </a:rPr>
              <a:t> Hai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rPr>
              <a:t>(2) </a:t>
            </a:r>
            <a:r>
              <a:rPr lang="en-US" sz="1800" dirty="0" err="1">
                <a:effectLst/>
                <a:latin typeface="Times New Roman" panose="02020603050405020304" pitchFamily="18" charset="0"/>
                <a:ea typeface="Times New Roman" panose="02020603050405020304" pitchFamily="18" charset="0"/>
              </a:rPr>
              <a:t>Trả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hỏi</a:t>
            </a:r>
            <a:r>
              <a:rPr lang="en-US" sz="1800" dirty="0">
                <a:effectLst/>
                <a:latin typeface="Times New Roman" panose="02020603050405020304" pitchFamily="18" charset="0"/>
                <a:ea typeface="Times New Roman" panose="02020603050405020304" pitchFamily="18" charset="0"/>
              </a:rPr>
              <a:t> 1, SGK/ tr. 32: </a:t>
            </a:r>
            <a:r>
              <a:rPr lang="en-US" sz="1800" b="1" i="1" dirty="0" err="1">
                <a:effectLst/>
                <a:latin typeface="Times New Roman" panose="02020603050405020304" pitchFamily="18" charset="0"/>
                <a:ea typeface="Times New Roman" panose="02020603050405020304" pitchFamily="18" charset="0"/>
              </a:rPr>
              <a:t>Đoạn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đối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thoại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giữa</a:t>
            </a:r>
            <a:r>
              <a:rPr lang="en-US" sz="1800" b="1" i="1" dirty="0">
                <a:effectLst/>
                <a:latin typeface="Times New Roman" panose="02020603050405020304" pitchFamily="18" charset="0"/>
                <a:ea typeface="Times New Roman" panose="02020603050405020304" pitchFamily="18" charset="0"/>
              </a:rPr>
              <a:t> Xuân </a:t>
            </a:r>
            <a:r>
              <a:rPr lang="en-US" sz="1800" b="1" i="1" dirty="0" err="1">
                <a:effectLst/>
                <a:latin typeface="Times New Roman" panose="02020603050405020304" pitchFamily="18" charset="0"/>
                <a:ea typeface="Times New Roman" panose="02020603050405020304" pitchFamily="18" charset="0"/>
              </a:rPr>
              <a:t>Tóc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Đỏ</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và</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bà</a:t>
            </a:r>
            <a:r>
              <a:rPr lang="en-US" sz="1800" b="1" i="1" dirty="0">
                <a:effectLst/>
                <a:latin typeface="Times New Roman" panose="02020603050405020304" pitchFamily="18" charset="0"/>
                <a:ea typeface="Times New Roman" panose="02020603050405020304" pitchFamily="18" charset="0"/>
              </a:rPr>
              <a:t> Văn Minh,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Typn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về</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trong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tiệm</a:t>
            </a:r>
            <a:r>
              <a:rPr lang="en-US" sz="1800" b="1" i="1" dirty="0">
                <a:effectLst/>
                <a:latin typeface="Times New Roman" panose="02020603050405020304" pitchFamily="18" charset="0"/>
                <a:ea typeface="Times New Roman" panose="02020603050405020304" pitchFamily="18" charset="0"/>
              </a:rPr>
              <a:t> may </a:t>
            </a:r>
            <a:r>
              <a:rPr lang="en-US" sz="1800" b="1" i="1" dirty="0" err="1">
                <a:effectLst/>
                <a:latin typeface="Times New Roman" panose="02020603050405020304" pitchFamily="18" charset="0"/>
                <a:ea typeface="Times New Roman" panose="02020603050405020304" pitchFamily="18" charset="0"/>
              </a:rPr>
              <a:t>diễn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vào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lúc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nào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và</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có</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vai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trò</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gì</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đối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với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câu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chuyện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được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kể</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trong</a:t>
            </a:r>
            <a:r>
              <a:rPr lang="en-US" sz="1800" b="1" i="1" dirty="0">
                <a:effectLst/>
                <a:latin typeface="Times New Roman" panose="02020603050405020304" pitchFamily="18" charset="0"/>
                <a:ea typeface="Times New Roman" panose="02020603050405020304" pitchFamily="18" charset="0"/>
              </a:rPr>
              <a:t> VB?</a:t>
            </a:r>
            <a:endParaRPr lang="en-US" sz="1800" b="1" i="1" dirty="0">
              <a:effectLst/>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5" name="TextBox 4">
            <a:extLst>
              <a:ext uri="{FF2B5EF4-FFF2-40B4-BE49-F238E27FC236}">
                <a16:creationId xmlns:a16="http://schemas.microsoft.com/office/drawing/2014/main" id="{56D87567-CC52-5BD8-3D4C-74B6CD339243}"/>
              </a:ext>
            </a:extLst>
          </p:cNvPr>
          <p:cNvSpPr txBox="1"/>
          <p:nvPr/>
        </p:nvSpPr>
        <p:spPr>
          <a:xfrm>
            <a:off x="325930" y="1095812"/>
            <a:ext cx="3331732" cy="16694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Phần</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1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Từ</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đầu</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đến</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Ngây</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thơ</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ông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bà</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chủ</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tiệm</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may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Âu</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hoá</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và</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ông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Typn</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dặn</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dò</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Xuân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Tóc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Đỏ</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về</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những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công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việc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ở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tiệm</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may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như</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một</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cách</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giúp</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sức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xã</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hội</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trong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cuộc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Âu</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hoá</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a:t>
            </a:r>
            <a:endParaRPr lang="en-US" sz="11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43E6F69-0E14-D88E-EDC4-006B4A04B362}"/>
              </a:ext>
            </a:extLst>
          </p:cNvPr>
          <p:cNvSpPr txBox="1"/>
          <p:nvPr/>
        </p:nvSpPr>
        <p:spPr>
          <a:xfrm>
            <a:off x="5547789" y="1098804"/>
            <a:ext cx="3270281" cy="13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Phần</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2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Từ</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Giữa</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lúc</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ấy</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có</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một</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thiếu</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phụ</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đến</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DengXian Light" panose="02010600030101010101" pitchFamily="2" charset="-122"/>
                <a:cs typeface="Times New Roman" panose="02020603050405020304" pitchFamily="18" charset="0"/>
              </a:rPr>
              <a:t>hết</a:t>
            </a:r>
            <a:r>
              <a:rPr lang="en-US" b="1"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Cuộc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gặp</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gỡ</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giữa</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Xuân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Tóc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Đỏ</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với</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vợ</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ông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Typn</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thái</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độ</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đầy</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mâu</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thuẫn</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của</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ông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Typn</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a:t>
            </a:r>
            <a:endParaRPr lang="en-US" sz="1100" dirty="0">
              <a:latin typeface="Times New Roman" panose="02020603050405020304" pitchFamily="18" charset="0"/>
              <a:cs typeface="Times New Roman" panose="02020603050405020304" pitchFamily="18" charset="0"/>
            </a:endParaRPr>
          </a:p>
        </p:txBody>
      </p:sp>
      <p:cxnSp>
        <p:nvCxnSpPr>
          <p:cNvPr id="18" name="Connector: Elbow 17">
            <a:extLst>
              <a:ext uri="{FF2B5EF4-FFF2-40B4-BE49-F238E27FC236}">
                <a16:creationId xmlns:a16="http://schemas.microsoft.com/office/drawing/2014/main" id="{3CFD2AEA-4D55-F814-74F0-06B202B0E794}"/>
              </a:ext>
            </a:extLst>
          </p:cNvPr>
          <p:cNvCxnSpPr>
            <a:cxnSpLocks/>
          </p:cNvCxnSpPr>
          <p:nvPr/>
        </p:nvCxnSpPr>
        <p:spPr>
          <a:xfrm>
            <a:off x="3660959" y="1662230"/>
            <a:ext cx="626572" cy="536662"/>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0662BBE4-3612-5440-AAE9-3BF7894EEE94}"/>
              </a:ext>
            </a:extLst>
          </p:cNvPr>
          <p:cNvCxnSpPr>
            <a:cxnSpLocks/>
          </p:cNvCxnSpPr>
          <p:nvPr/>
        </p:nvCxnSpPr>
        <p:spPr>
          <a:xfrm rot="10800000" flipV="1">
            <a:off x="4971025" y="1658060"/>
            <a:ext cx="573467" cy="53666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26AC6C9B-F9D4-34C2-6102-51193A84DF2D}"/>
              </a:ext>
            </a:extLst>
          </p:cNvPr>
          <p:cNvSpPr/>
          <p:nvPr/>
        </p:nvSpPr>
        <p:spPr>
          <a:xfrm>
            <a:off x="3734820" y="2050781"/>
            <a:ext cx="1735811" cy="176367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800" b="1" dirty="0" err="1">
                <a:solidFill>
                  <a:schemeClr val="tx1"/>
                </a:solidFill>
                <a:latin typeface="Times New Roman" panose="02020603050405020304" pitchFamily="18" charset="0"/>
                <a:cs typeface="Times New Roman" panose="02020603050405020304" pitchFamily="18" charset="0"/>
              </a:rPr>
              <a:t>Bố</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cục</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đoạn</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trích</a:t>
            </a: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3" name="Google Shape;269;p38">
            <a:extLst>
              <a:ext uri="{FF2B5EF4-FFF2-40B4-BE49-F238E27FC236}">
                <a16:creationId xmlns:a16="http://schemas.microsoft.com/office/drawing/2014/main" id="{AEA6FE24-B665-3212-BFA2-4F818619F718}"/>
              </a:ext>
            </a:extLst>
          </p:cNvPr>
          <p:cNvSpPr txBox="1">
            <a:spLocks noGrp="1"/>
          </p:cNvSpPr>
          <p:nvPr>
            <p:ph type="title"/>
          </p:nvPr>
        </p:nvSpPr>
        <p:spPr>
          <a:xfrm>
            <a:off x="325929" y="287747"/>
            <a:ext cx="475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latin typeface="Times New Roman" panose="02020603050405020304" pitchFamily="18" charset="0"/>
                <a:cs typeface="Times New Roman" panose="02020603050405020304" pitchFamily="18" charset="0"/>
              </a:rPr>
              <a:t>II. </a:t>
            </a:r>
            <a:r>
              <a:rPr lang="en-US" sz="1800" b="1" dirty="0" err="1">
                <a:latin typeface="Times New Roman" panose="02020603050405020304" pitchFamily="18" charset="0"/>
                <a:cs typeface="Times New Roman" panose="02020603050405020304" pitchFamily="18" charset="0"/>
              </a:rPr>
              <a:t>Đọc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hiểu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văn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bản</a:t>
            </a:r>
            <a:r>
              <a:rPr lang="en-US" sz="1800" b="1" dirty="0">
                <a:latin typeface="Times New Roman" panose="02020603050405020304" pitchFamily="18" charset="0"/>
                <a:cs typeface="Times New Roman" panose="02020603050405020304" pitchFamily="18" charset="0"/>
              </a:rPr>
              <a:t> </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1. </a:t>
            </a:r>
            <a:r>
              <a:rPr lang="en-US" sz="1800" b="1" dirty="0" err="1">
                <a:latin typeface="Times New Roman" panose="02020603050405020304" pitchFamily="18" charset="0"/>
                <a:cs typeface="Times New Roman" panose="02020603050405020304" pitchFamily="18" charset="0"/>
              </a:rPr>
              <a:t>Tìm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hiểu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cốt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truyện</a:t>
            </a:r>
            <a:endParaRPr sz="1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568A11E-C043-EA2D-2F26-9E6C4FBDB0DA}"/>
              </a:ext>
            </a:extLst>
          </p:cNvPr>
          <p:cNvSpPr txBox="1"/>
          <p:nvPr/>
        </p:nvSpPr>
        <p:spPr>
          <a:xfrm>
            <a:off x="267629" y="2937279"/>
            <a:ext cx="3627864" cy="1918474"/>
          </a:xfrm>
          <a:prstGeom prst="rect">
            <a:avLst/>
          </a:prstGeom>
          <a:noFill/>
        </p:spPr>
        <p:txBody>
          <a:bodyPr wrap="square">
            <a:spAutoFit/>
          </a:bodyPr>
          <a:lstStyle/>
          <a:p>
            <a:pPr marL="171450" marR="133985" indent="-171450" algn="just">
              <a:spcAft>
                <a:spcPts val="800"/>
              </a:spcAft>
              <a:buFont typeface="Arial" panose="020B0604020202020204" pitchFamily="34" charset="0"/>
              <a:buChar char="•"/>
            </a:pP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Vợ</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chồng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Văn Minh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giao</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việc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ở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tiệm</a:t>
            </a:r>
            <a:r>
              <a:rPr lang="en-US" dirty="0">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Âu</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hoá</a:t>
            </a:r>
            <a:r>
              <a:rPr lang="en-US" dirty="0">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cho</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Xuân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Tóc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Đỏ</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bên</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ngoài</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là</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giúp</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sức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xã</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hội</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trong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cuộc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Âu</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hoá</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nhưng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thực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ra</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là</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trông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tiệm</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và</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phủi</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bụi</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Typn</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hướng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dẫn</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Xuân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Tóc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Đỏ</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học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thuộc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thiết</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kế</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và</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tên</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gọi</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các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bộ</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trang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phục</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trong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tiệm</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may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Âu</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hoá</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để</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bán</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hàng</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và</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chỉ</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bảo</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cho</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khách</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có</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một</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cái</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 </a:t>
            </a:r>
            <a:r>
              <a:rPr lang="en-US" dirty="0" err="1">
                <a:effectLst/>
                <a:latin typeface="Times New Roman" panose="02020603050405020304" pitchFamily="18" charset="0"/>
                <a:ea typeface="DengXian Light" panose="02010600030101010101" pitchFamily="2" charset="-122"/>
                <a:cs typeface="Times New Roman" panose="02020603050405020304" pitchFamily="18" charset="0"/>
              </a:rPr>
              <a:t>gu</a:t>
            </a:r>
            <a:r>
              <a:rPr lang="en-US" dirty="0">
                <a:effectLst/>
                <a:latin typeface="Times New Roman" panose="02020603050405020304" pitchFamily="18" charset="0"/>
                <a:ea typeface="DengXian Light" panose="02010600030101010101" pitchFamily="2" charset="-122"/>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28B0C9-F897-A543-4659-0971EA53EF57}"/>
              </a:ext>
            </a:extLst>
          </p:cNvPr>
          <p:cNvSpPr txBox="1"/>
          <p:nvPr/>
        </p:nvSpPr>
        <p:spPr>
          <a:xfrm>
            <a:off x="5480059" y="2932616"/>
            <a:ext cx="3405740" cy="1703030"/>
          </a:xfrm>
          <a:prstGeom prst="rect">
            <a:avLst/>
          </a:prstGeom>
          <a:noFill/>
        </p:spPr>
        <p:txBody>
          <a:bodyPr wrap="square">
            <a:spAutoFit/>
          </a:bodyPr>
          <a:lstStyle/>
          <a:p>
            <a:pPr marL="171450" marR="133985" indent="-171450" algn="just">
              <a:spcAft>
                <a:spcPts val="800"/>
              </a:spcAft>
              <a:buFont typeface="Arial" panose="020B0604020202020204" pitchFamily="34" charset="0"/>
              <a:buChar char="•"/>
            </a:pPr>
            <a:r>
              <a:rPr lang="vi-VN" dirty="0">
                <a:effectLst/>
                <a:latin typeface="Times New Roman" panose="02020603050405020304" pitchFamily="18" charset="0"/>
                <a:ea typeface="DengXian Light" panose="02010600030101010101" pitchFamily="2" charset="-122"/>
                <a:cs typeface="Times New Roman" panose="02020603050405020304" pitchFamily="18" charset="0"/>
              </a:rPr>
              <a:t>Vợ ông Typn bước vào tiệm may, Xuân Tóc Đỏ giới thiệu với bà những bộ trang phục tân thời của tiệm.</a:t>
            </a:r>
          </a:p>
          <a:p>
            <a:pPr marL="171450" indent="-171450" algn="just">
              <a:buFont typeface="Arial" panose="020B0604020202020204" pitchFamily="34" charset="0"/>
              <a:buChar char="•"/>
            </a:pPr>
            <a:r>
              <a:rPr lang="vi-VN" dirty="0">
                <a:effectLst/>
                <a:latin typeface="Times New Roman" panose="02020603050405020304" pitchFamily="18" charset="0"/>
                <a:ea typeface="DengXian Light" panose="02010600030101010101" pitchFamily="2" charset="-122"/>
                <a:cs typeface="Times New Roman" panose="02020603050405020304" pitchFamily="18" charset="0"/>
              </a:rPr>
              <a:t>Ông Typn bước vào tức giận, từ đó bày tỏ triết lí “chia gia đình với xã hội ra làm hai”, cấm vợ ăn mặc tân thời theo những bộ trang phục do chính ông thiết kế.</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0941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F11E8F1-0341-9666-71B0-8E5E24342A6B}"/>
              </a:ext>
            </a:extLst>
          </p:cNvPr>
          <p:cNvSpPr txBox="1"/>
          <p:nvPr/>
        </p:nvSpPr>
        <p:spPr>
          <a:xfrm>
            <a:off x="428918" y="1059061"/>
            <a:ext cx="4755823" cy="3680751"/>
          </a:xfrm>
          <a:prstGeom prst="rect">
            <a:avLst/>
          </a:prstGeom>
          <a:noFill/>
        </p:spPr>
        <p:txBody>
          <a:bodyPr wrap="square">
            <a:spAutoFit/>
          </a:bodyPr>
          <a:lstStyle/>
          <a:p>
            <a:pPr marL="285750" marR="0" indent="-285750" algn="just">
              <a:lnSpc>
                <a:spcPct val="150000"/>
              </a:lnSpc>
              <a:spcBef>
                <a:spcPts val="0"/>
              </a:spcBef>
              <a:spcAft>
                <a:spcPts val="800"/>
              </a:spcAft>
              <a:buFontTx/>
              <a:buChar char="-"/>
            </a:pPr>
            <a:r>
              <a:rPr lang="en-US" sz="1600" b="1" dirty="0" err="1">
                <a:effectLst/>
                <a:latin typeface="Times New Roman" panose="02020603050405020304" pitchFamily="18" charset="0"/>
                <a:ea typeface="DengXian Light" panose="02010600030101010101" pitchFamily="2" charset="-122"/>
              </a:rPr>
              <a:t>Thời</a:t>
            </a:r>
            <a:r>
              <a:rPr lang="en-US" sz="1600" b="1" dirty="0">
                <a:effectLst/>
                <a:latin typeface="Times New Roman" panose="02020603050405020304" pitchFamily="18" charset="0"/>
                <a:ea typeface="DengXian Light" panose="02010600030101010101" pitchFamily="2" charset="-122"/>
              </a:rPr>
              <a:t> </a:t>
            </a:r>
            <a:r>
              <a:rPr lang="en-US" sz="1600" b="1" dirty="0" err="1">
                <a:effectLst/>
                <a:latin typeface="Times New Roman" panose="02020603050405020304" pitchFamily="18" charset="0"/>
                <a:ea typeface="DengXian Light" panose="02010600030101010101" pitchFamily="2" charset="-122"/>
              </a:rPr>
              <a:t>điểm</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Buổi</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trưa</a:t>
            </a:r>
            <a:r>
              <a:rPr lang="en-US" sz="1600" dirty="0">
                <a:effectLst/>
                <a:latin typeface="Times New Roman" panose="02020603050405020304" pitchFamily="18" charset="0"/>
                <a:ea typeface="DengXian Light" panose="02010600030101010101" pitchFamily="2" charset="-122"/>
              </a:rPr>
              <a:t> </a:t>
            </a:r>
          </a:p>
          <a:p>
            <a:pPr marL="285750" marR="0" indent="-285750" algn="just">
              <a:lnSpc>
                <a:spcPct val="150000"/>
              </a:lnSpc>
              <a:spcBef>
                <a:spcPts val="0"/>
              </a:spcBef>
              <a:spcAft>
                <a:spcPts val="800"/>
              </a:spcAft>
              <a:buFontTx/>
              <a:buChar char="-"/>
            </a:pPr>
            <a:r>
              <a:rPr lang="en-US" sz="1600" b="1" dirty="0">
                <a:effectLst/>
                <a:latin typeface="Times New Roman" panose="02020603050405020304" pitchFamily="18" charset="0"/>
                <a:ea typeface="DengXian Light" panose="02010600030101010101" pitchFamily="2" charset="-122"/>
              </a:rPr>
              <a:t>Ý </a:t>
            </a:r>
            <a:r>
              <a:rPr lang="en-US" sz="1600" b="1" dirty="0" err="1">
                <a:effectLst/>
                <a:latin typeface="Times New Roman" panose="02020603050405020304" pitchFamily="18" charset="0"/>
                <a:ea typeface="DengXian Light" panose="02010600030101010101" pitchFamily="2" charset="-122"/>
              </a:rPr>
              <a:t>nghĩa</a:t>
            </a:r>
            <a:r>
              <a:rPr lang="en-US" sz="1600" b="1" dirty="0">
                <a:effectLst/>
                <a:latin typeface="Times New Roman" panose="02020603050405020304" pitchFamily="18" charset="0"/>
                <a:ea typeface="DengXian Light" panose="02010600030101010101" pitchFamily="2" charset="-122"/>
              </a:rPr>
              <a:t>:</a:t>
            </a:r>
            <a:r>
              <a:rPr lang="en-US" sz="1600" dirty="0">
                <a:effectLst/>
                <a:latin typeface="Times New Roman" panose="02020603050405020304" pitchFamily="18" charset="0"/>
                <a:ea typeface="DengXian Light" panose="02010600030101010101" pitchFamily="2" charset="-122"/>
              </a:rPr>
              <a:t> </a:t>
            </a:r>
          </a:p>
          <a:p>
            <a:pPr marL="171450" marR="0" indent="-171450" algn="just">
              <a:lnSpc>
                <a:spcPct val="150000"/>
              </a:lnSpc>
              <a:spcBef>
                <a:spcPts val="0"/>
              </a:spcBef>
              <a:spcAft>
                <a:spcPts val="800"/>
              </a:spcAft>
              <a:buFont typeface="Wingdings" panose="05000000000000000000" pitchFamily="2" charset="2"/>
              <a:buChar char="§"/>
            </a:pPr>
            <a:r>
              <a:rPr lang="en-US" sz="1600" b="1" dirty="0" err="1">
                <a:effectLst/>
                <a:latin typeface="Times New Roman" panose="02020603050405020304" pitchFamily="18" charset="0"/>
                <a:ea typeface="DengXian Light" panose="02010600030101010101" pitchFamily="2" charset="-122"/>
              </a:rPr>
              <a:t>Với</a:t>
            </a:r>
            <a:r>
              <a:rPr lang="en-US" sz="1600" b="1" dirty="0">
                <a:effectLst/>
                <a:latin typeface="Times New Roman" panose="02020603050405020304" pitchFamily="18" charset="0"/>
                <a:ea typeface="DengXian Light" panose="02010600030101010101" pitchFamily="2" charset="-122"/>
              </a:rPr>
              <a:t> </a:t>
            </a:r>
            <a:r>
              <a:rPr lang="en-US" sz="1600" b="1" dirty="0" err="1">
                <a:effectLst/>
                <a:latin typeface="Times New Roman" panose="02020603050405020304" pitchFamily="18" charset="0"/>
                <a:ea typeface="DengXian Light" panose="02010600030101010101" pitchFamily="2" charset="-122"/>
              </a:rPr>
              <a:t>ông</a:t>
            </a:r>
            <a:r>
              <a:rPr lang="en-US" sz="1600" b="1" dirty="0">
                <a:effectLst/>
                <a:latin typeface="Times New Roman" panose="02020603050405020304" pitchFamily="18" charset="0"/>
                <a:ea typeface="DengXian Light" panose="02010600030101010101" pitchFamily="2" charset="-122"/>
              </a:rPr>
              <a:t> </a:t>
            </a:r>
            <a:r>
              <a:rPr lang="en-US" sz="1600" b="1" dirty="0" err="1">
                <a:effectLst/>
                <a:latin typeface="Times New Roman" panose="02020603050405020304" pitchFamily="18" charset="0"/>
                <a:ea typeface="DengXian Light" panose="02010600030101010101" pitchFamily="2" charset="-122"/>
              </a:rPr>
              <a:t>bà</a:t>
            </a:r>
            <a:r>
              <a:rPr lang="en-US" sz="1600" b="1" dirty="0">
                <a:effectLst/>
                <a:latin typeface="Times New Roman" panose="02020603050405020304" pitchFamily="18" charset="0"/>
                <a:ea typeface="DengXian Light" panose="02010600030101010101" pitchFamily="2" charset="-122"/>
              </a:rPr>
              <a:t> Văn Minh</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đây</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là</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lúc</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giao</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cho</a:t>
            </a:r>
            <a:r>
              <a:rPr lang="en-US" sz="1600" dirty="0">
                <a:effectLst/>
                <a:latin typeface="Times New Roman" panose="02020603050405020304" pitchFamily="18" charset="0"/>
                <a:ea typeface="DengXian Light" panose="02010600030101010101" pitchFamily="2" charset="-122"/>
              </a:rPr>
              <a:t> Xuân </a:t>
            </a:r>
            <a:r>
              <a:rPr lang="en-US" sz="1600" dirty="0" err="1">
                <a:effectLst/>
                <a:latin typeface="Times New Roman" panose="02020603050405020304" pitchFamily="18" charset="0"/>
                <a:ea typeface="DengXian Light" panose="02010600030101010101" pitchFamily="2" charset="-122"/>
              </a:rPr>
              <a:t>một</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công</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việc</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thực</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chất</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chỉ</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là</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dọn</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dẹp</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lau</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chùi</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nhưng</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được</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khoác</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lên</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cái</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vỏ</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mĩ</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miều</a:t>
            </a:r>
            <a:r>
              <a:rPr lang="en-US" sz="1600" dirty="0">
                <a:effectLst/>
                <a:latin typeface="Times New Roman" panose="02020603050405020304" pitchFamily="18" charset="0"/>
                <a:ea typeface="DengXian Light" panose="02010600030101010101" pitchFamily="2" charset="-122"/>
              </a:rPr>
              <a:t> </a:t>
            </a:r>
            <a:r>
              <a:rPr lang="en-US" sz="1600" dirty="0">
                <a:effectLst/>
                <a:latin typeface="Times New Roman" panose="02020603050405020304" pitchFamily="18" charset="0"/>
                <a:ea typeface="MS Gothic" panose="020B0609070205080204" pitchFamily="49" charset="-128"/>
              </a:rPr>
              <a:t>“</a:t>
            </a:r>
            <a:r>
              <a:rPr lang="en-US" sz="1600" dirty="0" err="1">
                <a:effectLst/>
                <a:latin typeface="Times New Roman" panose="02020603050405020304" pitchFamily="18" charset="0"/>
                <a:ea typeface="DengXian Light" panose="02010600030101010101" pitchFamily="2" charset="-122"/>
              </a:rPr>
              <a:t>giúp</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xã</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hội</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trong</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việc</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Âu</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hoá</a:t>
            </a:r>
            <a:r>
              <a:rPr lang="en-US" sz="1600" dirty="0">
                <a:effectLst/>
                <a:latin typeface="Times New Roman" panose="02020603050405020304" pitchFamily="18" charset="0"/>
                <a:ea typeface="DengXian Light" panose="02010600030101010101" pitchFamily="2" charset="-122"/>
              </a:rPr>
              <a:t>”. </a:t>
            </a:r>
          </a:p>
          <a:p>
            <a:pPr marL="171450" marR="0" indent="-171450" algn="just">
              <a:lnSpc>
                <a:spcPct val="150000"/>
              </a:lnSpc>
              <a:spcBef>
                <a:spcPts val="0"/>
              </a:spcBef>
              <a:spcAft>
                <a:spcPts val="800"/>
              </a:spcAft>
              <a:buFont typeface="Wingdings" panose="05000000000000000000" pitchFamily="2" charset="2"/>
              <a:buChar char="§"/>
            </a:pPr>
            <a:r>
              <a:rPr lang="en-US" sz="1600" b="1" dirty="0" err="1">
                <a:effectLst/>
                <a:latin typeface="Times New Roman" panose="02020603050405020304" pitchFamily="18" charset="0"/>
                <a:ea typeface="DengXian Light" panose="02010600030101010101" pitchFamily="2" charset="-122"/>
              </a:rPr>
              <a:t>Với</a:t>
            </a:r>
            <a:r>
              <a:rPr lang="en-US" sz="1600" b="1" dirty="0">
                <a:effectLst/>
                <a:latin typeface="Times New Roman" panose="02020603050405020304" pitchFamily="18" charset="0"/>
                <a:ea typeface="DengXian Light" panose="02010600030101010101" pitchFamily="2" charset="-122"/>
              </a:rPr>
              <a:t> </a:t>
            </a:r>
            <a:r>
              <a:rPr lang="en-US" sz="1600" b="1" dirty="0" err="1">
                <a:effectLst/>
                <a:latin typeface="Times New Roman" panose="02020603050405020304" pitchFamily="18" charset="0"/>
                <a:ea typeface="DengXian Light" panose="02010600030101010101" pitchFamily="2" charset="-122"/>
              </a:rPr>
              <a:t>ông</a:t>
            </a:r>
            <a:r>
              <a:rPr lang="en-US" sz="1600" b="1" dirty="0">
                <a:effectLst/>
                <a:latin typeface="Times New Roman" panose="02020603050405020304" pitchFamily="18" charset="0"/>
                <a:ea typeface="DengXian Light" panose="02010600030101010101" pitchFamily="2" charset="-122"/>
              </a:rPr>
              <a:t> </a:t>
            </a:r>
            <a:r>
              <a:rPr lang="en-US" sz="1600" b="1" dirty="0" err="1">
                <a:effectLst/>
                <a:latin typeface="Times New Roman" panose="02020603050405020304" pitchFamily="18" charset="0"/>
                <a:ea typeface="DengXian Light" panose="02010600030101010101" pitchFamily="2" charset="-122"/>
              </a:rPr>
              <a:t>Typn</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đây</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là</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lúc</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giao</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cho</a:t>
            </a:r>
            <a:r>
              <a:rPr lang="en-US" sz="1600" dirty="0">
                <a:effectLst/>
                <a:latin typeface="Times New Roman" panose="02020603050405020304" pitchFamily="18" charset="0"/>
                <a:ea typeface="DengXian Light" panose="02010600030101010101" pitchFamily="2" charset="-122"/>
              </a:rPr>
              <a:t> Xuân </a:t>
            </a:r>
            <a:r>
              <a:rPr lang="en-US" sz="1600" dirty="0" err="1">
                <a:effectLst/>
                <a:latin typeface="Times New Roman" panose="02020603050405020304" pitchFamily="18" charset="0"/>
                <a:ea typeface="DengXian Light" panose="02010600030101010101" pitchFamily="2" charset="-122"/>
              </a:rPr>
              <a:t>làm</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văng-đơ</a:t>
            </a:r>
            <a:r>
              <a:rPr lang="en-US" sz="1600" dirty="0">
                <a:effectLst/>
                <a:latin typeface="Times New Roman" panose="02020603050405020304" pitchFamily="18" charset="0"/>
                <a:ea typeface="MS Gothic" panose="020B0609070205080204" pitchFamily="49" charset="-128"/>
              </a:rPr>
              <a:t>”</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bán</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hàng</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nhưng</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được</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khoác</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lên</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cái</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vỏ</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mĩ</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miều</a:t>
            </a:r>
            <a:r>
              <a:rPr lang="en-US" sz="1600" dirty="0">
                <a:effectLst/>
                <a:latin typeface="Times New Roman" panose="02020603050405020304" pitchFamily="18" charset="0"/>
                <a:ea typeface="DengXian Light" panose="02010600030101010101" pitchFamily="2" charset="-122"/>
              </a:rPr>
              <a:t> </a:t>
            </a:r>
            <a:r>
              <a:rPr lang="en-US" sz="1600" dirty="0">
                <a:effectLst/>
                <a:latin typeface="Times New Roman" panose="02020603050405020304" pitchFamily="18" charset="0"/>
                <a:ea typeface="MS Gothic" panose="020B0609070205080204" pitchFamily="49" charset="-128"/>
              </a:rPr>
              <a:t>“</a:t>
            </a:r>
            <a:r>
              <a:rPr lang="en-US" sz="1600" dirty="0" err="1">
                <a:effectLst/>
                <a:latin typeface="Times New Roman" panose="02020603050405020304" pitchFamily="18" charset="0"/>
                <a:ea typeface="DengXian Light" panose="02010600030101010101" pitchFamily="2" charset="-122"/>
              </a:rPr>
              <a:t>chỉ</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bảo</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cho</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khách</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có</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một</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cái</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gu</a:t>
            </a:r>
            <a:r>
              <a:rPr lang="en-US" sz="1600" dirty="0">
                <a:effectLst/>
                <a:latin typeface="Times New Roman" panose="02020603050405020304" pitchFamily="18" charset="0"/>
                <a:ea typeface="MS Gothic" panose="020B0609070205080204" pitchFamily="49" charset="-128"/>
              </a:rPr>
              <a:t>”</a:t>
            </a:r>
            <a:endParaRPr lang="en-US" dirty="0">
              <a:effectLst/>
              <a:latin typeface="Lexend" panose="020B0604020202020204" charset="0"/>
              <a:ea typeface="Calibri" panose="020F0502020204030204" pitchFamily="34" charset="0"/>
            </a:endParaRPr>
          </a:p>
        </p:txBody>
      </p:sp>
      <p:sp>
        <p:nvSpPr>
          <p:cNvPr id="2" name="Google Shape;269;p38">
            <a:extLst>
              <a:ext uri="{FF2B5EF4-FFF2-40B4-BE49-F238E27FC236}">
                <a16:creationId xmlns:a16="http://schemas.microsoft.com/office/drawing/2014/main" id="{021C1716-34A1-B6DA-495C-043416EEB607}"/>
              </a:ext>
            </a:extLst>
          </p:cNvPr>
          <p:cNvSpPr txBox="1">
            <a:spLocks noGrp="1"/>
          </p:cNvSpPr>
          <p:nvPr>
            <p:ph type="title"/>
          </p:nvPr>
        </p:nvSpPr>
        <p:spPr>
          <a:xfrm>
            <a:off x="325929" y="287747"/>
            <a:ext cx="475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latin typeface="Times New Roman" panose="02020603050405020304" pitchFamily="18" charset="0"/>
                <a:cs typeface="Times New Roman" panose="02020603050405020304" pitchFamily="18" charset="0"/>
              </a:rPr>
              <a:t>II. </a:t>
            </a:r>
            <a:r>
              <a:rPr lang="en-US" sz="1800" b="1" dirty="0" err="1">
                <a:latin typeface="Times New Roman" panose="02020603050405020304" pitchFamily="18" charset="0"/>
                <a:cs typeface="Times New Roman" panose="02020603050405020304" pitchFamily="18" charset="0"/>
              </a:rPr>
              <a:t>Đọc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hiểu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văn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bản</a:t>
            </a:r>
            <a:r>
              <a:rPr lang="en-US" sz="1800" b="1" dirty="0">
                <a:latin typeface="Times New Roman" panose="02020603050405020304" pitchFamily="18" charset="0"/>
                <a:cs typeface="Times New Roman" panose="02020603050405020304" pitchFamily="18" charset="0"/>
              </a:rPr>
              <a:t> </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1. </a:t>
            </a:r>
            <a:r>
              <a:rPr lang="en-US" sz="1800" b="1" dirty="0" err="1">
                <a:latin typeface="Times New Roman" panose="02020603050405020304" pitchFamily="18" charset="0"/>
                <a:cs typeface="Times New Roman" panose="02020603050405020304" pitchFamily="18" charset="0"/>
              </a:rPr>
              <a:t>Tìm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hiểu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cốt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truyện</a:t>
            </a:r>
            <a:endParaRPr sz="1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A3D52BF-6468-EB18-AED6-97465729D6B2}"/>
              </a:ext>
            </a:extLst>
          </p:cNvPr>
          <p:cNvSpPr txBox="1"/>
          <p:nvPr/>
        </p:nvSpPr>
        <p:spPr>
          <a:xfrm>
            <a:off x="5675971" y="2571750"/>
            <a:ext cx="3111190" cy="152516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1600" dirty="0" err="1">
                <a:latin typeface="Times New Roman" panose="02020603050405020304" pitchFamily="18" charset="0"/>
                <a:ea typeface="DengXian Light" panose="02010600030101010101" pitchFamily="2" charset="-122"/>
              </a:rPr>
              <a:t>K</a:t>
            </a:r>
            <a:r>
              <a:rPr lang="en-US" sz="1600" dirty="0" err="1">
                <a:effectLst/>
                <a:latin typeface="Times New Roman" panose="02020603050405020304" pitchFamily="18" charset="0"/>
                <a:ea typeface="DengXian Light" panose="02010600030101010101" pitchFamily="2" charset="-122"/>
              </a:rPr>
              <a:t>iến</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thức</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về</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các</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mốt</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thời</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trang</a:t>
            </a:r>
            <a:endParaRPr lang="en-US" sz="1600" dirty="0">
              <a:latin typeface="Times New Roman" panose="02020603050405020304" pitchFamily="18" charset="0"/>
              <a:ea typeface="DengXian Light" panose="02010600030101010101" pitchFamily="2" charset="-122"/>
            </a:endParaRPr>
          </a:p>
          <a:p>
            <a:pPr marL="285750" indent="-285750" algn="just">
              <a:lnSpc>
                <a:spcPct val="150000"/>
              </a:lnSpc>
              <a:buFont typeface="Wingdings" panose="05000000000000000000" pitchFamily="2" charset="2"/>
              <a:buChar char="Ø"/>
            </a:pPr>
            <a:r>
              <a:rPr lang="en-US" sz="1600" dirty="0" err="1">
                <a:latin typeface="Times New Roman" panose="02020603050405020304" pitchFamily="18" charset="0"/>
                <a:ea typeface="DengXian Light" panose="02010600030101010101" pitchFamily="2" charset="-122"/>
              </a:rPr>
              <a:t>N</a:t>
            </a:r>
            <a:r>
              <a:rPr lang="en-US" sz="1600" dirty="0" err="1">
                <a:effectLst/>
                <a:latin typeface="Times New Roman" panose="02020603050405020304" pitchFamily="18" charset="0"/>
                <a:ea typeface="DengXian Light" panose="02010600030101010101" pitchFamily="2" charset="-122"/>
              </a:rPr>
              <a:t>hận</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thấy</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sự</a:t>
            </a:r>
            <a:r>
              <a:rPr lang="en-US" sz="1600" dirty="0">
                <a:effectLst/>
                <a:latin typeface="Times New Roman" panose="02020603050405020304" pitchFamily="18" charset="0"/>
                <a:ea typeface="DengXian Light" panose="02010600030101010101" pitchFamily="2" charset="-122"/>
              </a:rPr>
              <a:t> </a:t>
            </a:r>
            <a:r>
              <a:rPr lang="en-US" sz="1600" dirty="0">
                <a:effectLst/>
                <a:latin typeface="Times New Roman" panose="02020603050405020304" pitchFamily="18" charset="0"/>
                <a:ea typeface="MS Gothic" panose="020B0609070205080204" pitchFamily="49" charset="-128"/>
              </a:rPr>
              <a:t>“</a:t>
            </a:r>
            <a:r>
              <a:rPr lang="en-US" sz="1600" dirty="0" err="1">
                <a:effectLst/>
                <a:latin typeface="Times New Roman" panose="02020603050405020304" pitchFamily="18" charset="0"/>
                <a:ea typeface="DengXian Light" panose="02010600030101010101" pitchFamily="2" charset="-122"/>
              </a:rPr>
              <a:t>hai</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mặt</a:t>
            </a:r>
            <a:r>
              <a:rPr lang="en-US" sz="1600" dirty="0">
                <a:effectLst/>
                <a:latin typeface="Times New Roman" panose="02020603050405020304" pitchFamily="18" charset="0"/>
                <a:ea typeface="MS Gothic" panose="020B0609070205080204" pitchFamily="49" charset="-128"/>
              </a:rPr>
              <a:t>”</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của</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tiệm</a:t>
            </a:r>
            <a:r>
              <a:rPr lang="en-US" sz="1600" dirty="0">
                <a:effectLst/>
                <a:latin typeface="Times New Roman" panose="02020603050405020304" pitchFamily="18" charset="0"/>
                <a:ea typeface="DengXian Light" panose="02010600030101010101" pitchFamily="2" charset="-122"/>
              </a:rPr>
              <a:t> may </a:t>
            </a:r>
            <a:r>
              <a:rPr lang="en-US" sz="1600" dirty="0" err="1">
                <a:effectLst/>
                <a:latin typeface="Times New Roman" panose="02020603050405020304" pitchFamily="18" charset="0"/>
                <a:ea typeface="DengXian Light" panose="02010600030101010101" pitchFamily="2" charset="-122"/>
              </a:rPr>
              <a:t>Âu</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hoá</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và</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công</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việc</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cải</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cách</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thời</a:t>
            </a:r>
            <a:r>
              <a:rPr lang="en-US" sz="1600" dirty="0">
                <a:effectLst/>
                <a:latin typeface="Times New Roman" panose="02020603050405020304" pitchFamily="18" charset="0"/>
                <a:ea typeface="DengXian Light" panose="02010600030101010101" pitchFamily="2" charset="-122"/>
              </a:rPr>
              <a:t> </a:t>
            </a:r>
            <a:r>
              <a:rPr lang="en-US" sz="1600" dirty="0" err="1">
                <a:effectLst/>
                <a:latin typeface="Times New Roman" panose="02020603050405020304" pitchFamily="18" charset="0"/>
                <a:ea typeface="DengXian Light" panose="02010600030101010101" pitchFamily="2" charset="-122"/>
              </a:rPr>
              <a:t>trang</a:t>
            </a:r>
            <a:r>
              <a:rPr lang="en-US" sz="1600" dirty="0">
                <a:effectLst/>
                <a:latin typeface="Times New Roman" panose="02020603050405020304" pitchFamily="18" charset="0"/>
                <a:ea typeface="DengXian Light" panose="02010600030101010101" pitchFamily="2" charset="-122"/>
              </a:rPr>
              <a:t>.</a:t>
            </a:r>
            <a:endParaRPr lang="en-US" sz="1600" dirty="0"/>
          </a:p>
        </p:txBody>
      </p:sp>
      <p:sp>
        <p:nvSpPr>
          <p:cNvPr id="9" name="Right Brace 8">
            <a:extLst>
              <a:ext uri="{FF2B5EF4-FFF2-40B4-BE49-F238E27FC236}">
                <a16:creationId xmlns:a16="http://schemas.microsoft.com/office/drawing/2014/main" id="{31F1E4ED-CB38-AD83-8B11-462DF49D5F75}"/>
              </a:ext>
            </a:extLst>
          </p:cNvPr>
          <p:cNvSpPr/>
          <p:nvPr/>
        </p:nvSpPr>
        <p:spPr>
          <a:xfrm>
            <a:off x="5159011" y="2059259"/>
            <a:ext cx="394009" cy="268055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Picture 2">
            <a:extLst>
              <a:ext uri="{FF2B5EF4-FFF2-40B4-BE49-F238E27FC236}">
                <a16:creationId xmlns:a16="http://schemas.microsoft.com/office/drawing/2014/main" id="{6C2DA246-A004-7EBB-0976-E3D31C53E597}"/>
              </a:ext>
            </a:extLst>
          </p:cNvPr>
          <p:cNvPicPr>
            <a:picLocks noChangeAspect="1" noChangeArrowheads="1"/>
          </p:cNvPicPr>
          <p:nvPr/>
        </p:nvPicPr>
        <p:blipFill>
          <a:blip r:embed="rId2"/>
          <a:srcRect/>
          <a:stretch/>
        </p:blipFill>
        <p:spPr bwMode="auto">
          <a:xfrm rot="1337620">
            <a:off x="5706326" y="-3945"/>
            <a:ext cx="1416610" cy="21260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2" descr="Xuân Tóc Đỏ phiên bản đẹp trai và cô Tuyết nghiện trang phục 'xuyên thấu' ảnh 1">
            <a:extLst>
              <a:ext uri="{FF2B5EF4-FFF2-40B4-BE49-F238E27FC236}">
                <a16:creationId xmlns:a16="http://schemas.microsoft.com/office/drawing/2014/main" id="{F65F64EE-1787-9F21-F965-F25CC7AA9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892" y="194263"/>
            <a:ext cx="1367179" cy="2051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059698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a:extLst>
            <a:ext uri="{FF2B5EF4-FFF2-40B4-BE49-F238E27FC236}">
              <a16:creationId xmlns:a16="http://schemas.microsoft.com/office/drawing/2014/main" id="{93F63E8A-2A05-F50F-CF6F-FCC384E48972}"/>
            </a:ext>
          </a:extLst>
        </p:cNvPr>
        <p:cNvGrpSpPr/>
        <p:nvPr/>
      </p:nvGrpSpPr>
      <p:grpSpPr>
        <a:xfrm>
          <a:off x="0" y="0"/>
          <a:ext cx="0" cy="0"/>
          <a:chOff x="0" y="0"/>
          <a:chExt cx="0" cy="0"/>
        </a:xfrm>
      </p:grpSpPr>
      <p:sp>
        <p:nvSpPr>
          <p:cNvPr id="10" name="Google Shape;269;p38">
            <a:extLst>
              <a:ext uri="{FF2B5EF4-FFF2-40B4-BE49-F238E27FC236}">
                <a16:creationId xmlns:a16="http://schemas.microsoft.com/office/drawing/2014/main" id="{EBF75268-950B-74C0-7909-DBA76F22CA8D}"/>
              </a:ext>
            </a:extLst>
          </p:cNvPr>
          <p:cNvSpPr txBox="1">
            <a:spLocks noGrp="1"/>
          </p:cNvSpPr>
          <p:nvPr>
            <p:ph type="title"/>
          </p:nvPr>
        </p:nvSpPr>
        <p:spPr>
          <a:xfrm>
            <a:off x="3832839" y="634405"/>
            <a:ext cx="47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Times New Roman" panose="02020603050405020304" pitchFamily="18" charset="0"/>
                <a:cs typeface="Times New Roman" panose="02020603050405020304" pitchFamily="18" charset="0"/>
              </a:rPr>
              <a:t>NHIỆM VỤ</a:t>
            </a:r>
            <a:endParaRPr sz="36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2CC22DB-45C3-5D2A-34DD-A204B29B7667}"/>
              </a:ext>
            </a:extLst>
          </p:cNvPr>
          <p:cNvSpPr txBox="1"/>
          <p:nvPr/>
        </p:nvSpPr>
        <p:spPr>
          <a:xfrm>
            <a:off x="3403809" y="1384876"/>
            <a:ext cx="5479996" cy="1821011"/>
          </a:xfrm>
          <a:prstGeom prst="rect">
            <a:avLst/>
          </a:prstGeom>
          <a:noFill/>
        </p:spPr>
        <p:txBody>
          <a:bodyPr wrap="square">
            <a:spAutoFit/>
          </a:bodyPr>
          <a:lstStyle/>
          <a:p>
            <a:pPr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rPr>
              <a:t>HS </a:t>
            </a:r>
            <a:r>
              <a:rPr lang="en-US" sz="1800" dirty="0" err="1">
                <a:effectLst/>
                <a:latin typeface="Times New Roman" panose="02020603050405020304" pitchFamily="18" charset="0"/>
                <a:ea typeface="Times New Roman" panose="02020603050405020304" pitchFamily="18" charset="0"/>
              </a:rPr>
              <a:t>thảo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luận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phiếu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tập</a:t>
            </a:r>
            <a:r>
              <a:rPr lang="en-US" sz="1800"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algn="just">
              <a:lnSpc>
                <a:spcPct val="150000"/>
              </a:lnSpc>
              <a:spcAft>
                <a:spcPts val="800"/>
              </a:spcAft>
            </a:pPr>
            <a:r>
              <a:rPr lang="en-US" sz="1800" dirty="0" err="1">
                <a:effectLst/>
                <a:latin typeface="Times New Roman" panose="02020603050405020304" pitchFamily="18" charset="0"/>
                <a:ea typeface="Times New Roman" panose="02020603050405020304" pitchFamily="18" charset="0"/>
              </a:rPr>
              <a:t>Nhóm</a:t>
            </a:r>
            <a:r>
              <a:rPr lang="en-US" sz="1800" dirty="0">
                <a:effectLst/>
                <a:latin typeface="Times New Roman" panose="02020603050405020304" pitchFamily="18" charset="0"/>
                <a:ea typeface="Times New Roman" panose="02020603050405020304" pitchFamily="18" charset="0"/>
              </a:rPr>
              <a:t> 1,2: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Xuân </a:t>
            </a:r>
            <a:r>
              <a:rPr lang="en-US" sz="1800" dirty="0" err="1">
                <a:effectLst/>
                <a:latin typeface="Times New Roman" panose="02020603050405020304" pitchFamily="18" charset="0"/>
                <a:ea typeface="Times New Roman" panose="02020603050405020304" pitchFamily="18" charset="0"/>
              </a:rPr>
              <a:t>Tóc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đỏ</a:t>
            </a:r>
            <a:endParaRPr lang="en-US" sz="1800" dirty="0">
              <a:effectLst/>
              <a:latin typeface="Calibri" panose="020F0502020204030204" pitchFamily="34" charset="0"/>
              <a:ea typeface="Calibri" panose="020F0502020204030204" pitchFamily="34" charset="0"/>
            </a:endParaRPr>
          </a:p>
          <a:p>
            <a:r>
              <a:rPr lang="en-US" sz="1800" dirty="0" err="1">
                <a:effectLst/>
                <a:latin typeface="Times New Roman" panose="02020603050405020304" pitchFamily="18" charset="0"/>
                <a:ea typeface="Times New Roman" panose="02020603050405020304" pitchFamily="18" charset="0"/>
              </a:rPr>
              <a:t>Nhóm</a:t>
            </a:r>
            <a:r>
              <a:rPr lang="en-US" sz="1800" dirty="0">
                <a:effectLst/>
                <a:latin typeface="Times New Roman" panose="02020603050405020304" pitchFamily="18" charset="0"/>
                <a:ea typeface="Times New Roman" panose="02020603050405020304" pitchFamily="18" charset="0"/>
              </a:rPr>
              <a:t> 3,4: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Typn</a:t>
            </a:r>
            <a:r>
              <a:rPr lang="en-US" sz="1800" dirty="0">
                <a:effectLst/>
                <a:latin typeface="Times New Roman" panose="02020603050405020304" pitchFamily="18" charset="0"/>
                <a:ea typeface="Times New Roman" panose="02020603050405020304" pitchFamily="18" charset="0"/>
              </a:rPr>
              <a:t> </a:t>
            </a:r>
            <a:endParaRPr lang="en-US" sz="1800" b="1" i="1" dirty="0">
              <a:effectLst/>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B4CD39E7-5227-6996-CB8A-99AE8B57513F}"/>
              </a:ext>
            </a:extLst>
          </p:cNvPr>
          <p:cNvPicPr>
            <a:picLocks noChangeAspect="1"/>
          </p:cNvPicPr>
          <p:nvPr/>
        </p:nvPicPr>
        <p:blipFill>
          <a:blip r:embed="rId3"/>
          <a:stretch>
            <a:fillRect/>
          </a:stretch>
        </p:blipFill>
        <p:spPr>
          <a:xfrm>
            <a:off x="527823" y="449864"/>
            <a:ext cx="1978338" cy="2992147"/>
          </a:xfrm>
          <a:prstGeom prst="rect">
            <a:avLst/>
          </a:prstGeom>
        </p:spPr>
      </p:pic>
      <p:pic>
        <p:nvPicPr>
          <p:cNvPr id="5" name="Picture 4">
            <a:extLst>
              <a:ext uri="{FF2B5EF4-FFF2-40B4-BE49-F238E27FC236}">
                <a16:creationId xmlns:a16="http://schemas.microsoft.com/office/drawing/2014/main" id="{3ECDC981-5A91-1A09-BC06-EB4B7B861E33}"/>
              </a:ext>
            </a:extLst>
          </p:cNvPr>
          <p:cNvPicPr>
            <a:picLocks noChangeAspect="1"/>
          </p:cNvPicPr>
          <p:nvPr/>
        </p:nvPicPr>
        <p:blipFill>
          <a:blip r:embed="rId3"/>
          <a:stretch>
            <a:fillRect/>
          </a:stretch>
        </p:blipFill>
        <p:spPr>
          <a:xfrm>
            <a:off x="1425471" y="1775829"/>
            <a:ext cx="1978338" cy="2992147"/>
          </a:xfrm>
          <a:prstGeom prst="rect">
            <a:avLst/>
          </a:prstGeom>
        </p:spPr>
      </p:pic>
    </p:spTree>
    <p:extLst>
      <p:ext uri="{BB962C8B-B14F-4D97-AF65-F5344CB8AC3E}">
        <p14:creationId xmlns:p14="http://schemas.microsoft.com/office/powerpoint/2010/main" val="38378687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cxnSp>
        <p:nvCxnSpPr>
          <p:cNvPr id="18" name="Connector: Elbow 17">
            <a:extLst>
              <a:ext uri="{FF2B5EF4-FFF2-40B4-BE49-F238E27FC236}">
                <a16:creationId xmlns:a16="http://schemas.microsoft.com/office/drawing/2014/main" id="{3CFD2AEA-4D55-F814-74F0-06B202B0E794}"/>
              </a:ext>
            </a:extLst>
          </p:cNvPr>
          <p:cNvCxnSpPr>
            <a:cxnSpLocks/>
          </p:cNvCxnSpPr>
          <p:nvPr/>
        </p:nvCxnSpPr>
        <p:spPr>
          <a:xfrm>
            <a:off x="3209652" y="2113969"/>
            <a:ext cx="856712" cy="703922"/>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0662BBE4-3612-5440-AAE9-3BF7894EEE94}"/>
              </a:ext>
            </a:extLst>
          </p:cNvPr>
          <p:cNvCxnSpPr>
            <a:cxnSpLocks/>
          </p:cNvCxnSpPr>
          <p:nvPr/>
        </p:nvCxnSpPr>
        <p:spPr>
          <a:xfrm rot="5400000">
            <a:off x="4295044" y="1033019"/>
            <a:ext cx="1430487" cy="752876"/>
          </a:xfrm>
          <a:prstGeom prst="bentConnector3">
            <a:avLst>
              <a:gd name="adj1" fmla="val -493"/>
            </a:avLst>
          </a:prstGeom>
          <a:ln w="28575"/>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26AC6C9B-F9D4-34C2-6102-51193A84DF2D}"/>
              </a:ext>
            </a:extLst>
          </p:cNvPr>
          <p:cNvSpPr/>
          <p:nvPr/>
        </p:nvSpPr>
        <p:spPr>
          <a:xfrm>
            <a:off x="3944864" y="1735788"/>
            <a:ext cx="1735811" cy="176367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13" name="Google Shape;269;p38">
            <a:extLst>
              <a:ext uri="{FF2B5EF4-FFF2-40B4-BE49-F238E27FC236}">
                <a16:creationId xmlns:a16="http://schemas.microsoft.com/office/drawing/2014/main" id="{EA04F219-75DF-0981-A18B-1D69EBA27E9F}"/>
              </a:ext>
            </a:extLst>
          </p:cNvPr>
          <p:cNvSpPr txBox="1">
            <a:spLocks noGrp="1"/>
          </p:cNvSpPr>
          <p:nvPr>
            <p:ph type="title"/>
          </p:nvPr>
        </p:nvSpPr>
        <p:spPr>
          <a:xfrm>
            <a:off x="325929" y="287747"/>
            <a:ext cx="475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Times New Roman" panose="02020603050405020304" pitchFamily="18" charset="0"/>
                <a:cs typeface="Times New Roman" panose="02020603050405020304" pitchFamily="18" charset="0"/>
              </a:rPr>
              <a:t>II. </a:t>
            </a:r>
            <a:r>
              <a:rPr lang="en-US" sz="1600" b="1" dirty="0" err="1">
                <a:latin typeface="Times New Roman" panose="02020603050405020304" pitchFamily="18" charset="0"/>
                <a:cs typeface="Times New Roman" panose="02020603050405020304" pitchFamily="18" charset="0"/>
              </a:rPr>
              <a:t>Đọc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hiểu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bản</a:t>
            </a:r>
            <a:r>
              <a:rPr lang="en-US" sz="1600" b="1" dirty="0">
                <a:latin typeface="Times New Roman" panose="02020603050405020304" pitchFamily="18" charset="0"/>
                <a:cs typeface="Times New Roman" panose="02020603050405020304" pitchFamily="18" charset="0"/>
              </a:rPr>
              <a:t>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2. </a:t>
            </a:r>
            <a:r>
              <a:rPr lang="en-US" sz="1600" b="1" dirty="0" err="1">
                <a:latin typeface="Times New Roman" panose="02020603050405020304" pitchFamily="18" charset="0"/>
                <a:cs typeface="Times New Roman" panose="02020603050405020304" pitchFamily="18" charset="0"/>
              </a:rPr>
              <a:t>Nhân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vật</a:t>
            </a:r>
            <a:r>
              <a:rPr lang="en-US" sz="1600" b="1" dirty="0">
                <a:latin typeface="Times New Roman" panose="02020603050405020304" pitchFamily="18" charset="0"/>
                <a:cs typeface="Times New Roman" panose="02020603050405020304" pitchFamily="18" charset="0"/>
              </a:rPr>
              <a:t>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a. </a:t>
            </a:r>
            <a:r>
              <a:rPr lang="en-US" sz="1600" b="1" dirty="0" err="1">
                <a:latin typeface="Times New Roman" panose="02020603050405020304" pitchFamily="18" charset="0"/>
                <a:cs typeface="Times New Roman" panose="02020603050405020304" pitchFamily="18" charset="0"/>
              </a:rPr>
              <a:t>Nhân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vật</a:t>
            </a:r>
            <a:r>
              <a:rPr lang="en-US" sz="1600" b="1" dirty="0">
                <a:latin typeface="Times New Roman" panose="02020603050405020304" pitchFamily="18" charset="0"/>
                <a:cs typeface="Times New Roman" panose="02020603050405020304" pitchFamily="18" charset="0"/>
              </a:rPr>
              <a:t> Xuân </a:t>
            </a:r>
            <a:r>
              <a:rPr lang="en-US" sz="1600" b="1" dirty="0" err="1">
                <a:latin typeface="Times New Roman" panose="02020603050405020304" pitchFamily="18" charset="0"/>
                <a:cs typeface="Times New Roman" panose="02020603050405020304" pitchFamily="18" charset="0"/>
              </a:rPr>
              <a:t>Tóc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Đỏ</a:t>
            </a:r>
            <a:r>
              <a:rPr lang="en-US" sz="1600" b="1" dirty="0">
                <a:latin typeface="Times New Roman" panose="02020603050405020304" pitchFamily="18" charset="0"/>
                <a:cs typeface="Times New Roman" panose="02020603050405020304" pitchFamily="18" charset="0"/>
              </a:rPr>
              <a:t> </a:t>
            </a:r>
            <a:endParaRPr sz="1600" b="1" dirty="0">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6191ABE-6491-6748-D9B0-F61CBE2B6319}"/>
              </a:ext>
            </a:extLst>
          </p:cNvPr>
          <p:cNvSpPr/>
          <p:nvPr/>
        </p:nvSpPr>
        <p:spPr>
          <a:xfrm>
            <a:off x="329992" y="1677364"/>
            <a:ext cx="2883723" cy="572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2">
                    <a:lumMod val="20000"/>
                    <a:lumOff val="80000"/>
                  </a:schemeClr>
                </a:solidFill>
                <a:latin typeface="Times New Roman" panose="02020603050405020304" pitchFamily="18" charset="0"/>
                <a:cs typeface="Times New Roman" panose="02020603050405020304" pitchFamily="18" charset="0"/>
              </a:rPr>
              <a:t>Biến</a:t>
            </a:r>
            <a:r>
              <a:rPr lang="en-US" sz="1600" b="1" dirty="0">
                <a:solidFill>
                  <a:schemeClr val="bg2">
                    <a:lumMod val="20000"/>
                    <a:lumOff val="80000"/>
                  </a:schemeClr>
                </a:solidFill>
                <a:latin typeface="Times New Roman" panose="02020603050405020304" pitchFamily="18" charset="0"/>
                <a:cs typeface="Times New Roman" panose="02020603050405020304" pitchFamily="18" charset="0"/>
              </a:rPr>
              <a:t> </a:t>
            </a:r>
            <a:r>
              <a:rPr lang="en-US" sz="1600" b="1" dirty="0" err="1">
                <a:solidFill>
                  <a:schemeClr val="bg2">
                    <a:lumMod val="20000"/>
                    <a:lumOff val="80000"/>
                  </a:schemeClr>
                </a:solidFill>
                <a:latin typeface="Times New Roman" panose="02020603050405020304" pitchFamily="18" charset="0"/>
                <a:cs typeface="Times New Roman" panose="02020603050405020304" pitchFamily="18" charset="0"/>
              </a:rPr>
              <a:t>hóa</a:t>
            </a:r>
            <a:r>
              <a:rPr lang="en-US" sz="1600" b="1" dirty="0">
                <a:solidFill>
                  <a:schemeClr val="bg2">
                    <a:lumMod val="20000"/>
                    <a:lumOff val="80000"/>
                  </a:schemeClr>
                </a:solidFill>
                <a:latin typeface="Times New Roman" panose="02020603050405020304" pitchFamily="18" charset="0"/>
                <a:cs typeface="Times New Roman" panose="02020603050405020304" pitchFamily="18" charset="0"/>
              </a:rPr>
              <a:t> </a:t>
            </a:r>
            <a:r>
              <a:rPr lang="en-US" sz="1600" b="1" dirty="0" err="1">
                <a:solidFill>
                  <a:schemeClr val="bg2">
                    <a:lumMod val="20000"/>
                    <a:lumOff val="80000"/>
                  </a:schemeClr>
                </a:solidFill>
                <a:latin typeface="Times New Roman" panose="02020603050405020304" pitchFamily="18" charset="0"/>
                <a:cs typeface="Times New Roman" panose="02020603050405020304" pitchFamily="18" charset="0"/>
              </a:rPr>
              <a:t>bản</a:t>
            </a:r>
            <a:r>
              <a:rPr lang="en-US" sz="1600" b="1" dirty="0">
                <a:solidFill>
                  <a:schemeClr val="bg2">
                    <a:lumMod val="20000"/>
                    <a:lumOff val="80000"/>
                  </a:schemeClr>
                </a:solidFill>
                <a:latin typeface="Times New Roman" panose="02020603050405020304" pitchFamily="18" charset="0"/>
                <a:cs typeface="Times New Roman" panose="02020603050405020304" pitchFamily="18" charset="0"/>
              </a:rPr>
              <a:t> </a:t>
            </a:r>
            <a:r>
              <a:rPr lang="en-US" sz="1600" b="1" dirty="0" err="1">
                <a:solidFill>
                  <a:schemeClr val="bg2">
                    <a:lumMod val="20000"/>
                    <a:lumOff val="80000"/>
                  </a:schemeClr>
                </a:solidFill>
                <a:latin typeface="Times New Roman" panose="02020603050405020304" pitchFamily="18" charset="0"/>
                <a:cs typeface="Times New Roman" panose="02020603050405020304" pitchFamily="18" charset="0"/>
              </a:rPr>
              <a:t>chất</a:t>
            </a:r>
            <a:r>
              <a:rPr lang="en-US" sz="1600" b="1" dirty="0">
                <a:solidFill>
                  <a:schemeClr val="bg2">
                    <a:lumMod val="20000"/>
                    <a:lumOff val="80000"/>
                  </a:schemeClr>
                </a:solidFill>
                <a:latin typeface="Times New Roman" panose="02020603050405020304" pitchFamily="18" charset="0"/>
                <a:cs typeface="Times New Roman" panose="02020603050405020304" pitchFamily="18" charset="0"/>
              </a:rPr>
              <a:t> </a:t>
            </a:r>
            <a:r>
              <a:rPr lang="en-US" sz="1600" b="1" dirty="0">
                <a:solidFill>
                  <a:schemeClr val="bg2">
                    <a:lumMod val="20000"/>
                    <a:lumOff val="8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b="1" dirty="0" err="1">
                <a:solidFill>
                  <a:schemeClr val="bg2">
                    <a:lumMod val="20000"/>
                    <a:lumOff val="80000"/>
                  </a:schemeClr>
                </a:solidFill>
                <a:latin typeface="Times New Roman" panose="02020603050405020304" pitchFamily="18" charset="0"/>
                <a:cs typeface="Times New Roman" panose="02020603050405020304" pitchFamily="18" charset="0"/>
                <a:sym typeface="Wingdings" panose="05000000000000000000" pitchFamily="2" charset="2"/>
              </a:rPr>
              <a:t>lợi</a:t>
            </a:r>
            <a:r>
              <a:rPr lang="en-US" sz="1600" b="1" dirty="0">
                <a:solidFill>
                  <a:schemeClr val="bg2">
                    <a:lumMod val="20000"/>
                    <a:lumOff val="8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b="1" dirty="0" err="1">
                <a:solidFill>
                  <a:schemeClr val="bg2">
                    <a:lumMod val="20000"/>
                    <a:lumOff val="80000"/>
                  </a:schemeClr>
                </a:solidFill>
                <a:latin typeface="Times New Roman" panose="02020603050405020304" pitchFamily="18" charset="0"/>
                <a:cs typeface="Times New Roman" panose="02020603050405020304" pitchFamily="18" charset="0"/>
                <a:sym typeface="Wingdings" panose="05000000000000000000" pitchFamily="2" charset="2"/>
              </a:rPr>
              <a:t>thế</a:t>
            </a:r>
            <a:r>
              <a:rPr lang="en-US" sz="1600" b="1" dirty="0">
                <a:solidFill>
                  <a:schemeClr val="bg2">
                    <a:lumMod val="20000"/>
                    <a:lumOff val="80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en-US" sz="1600" b="1" dirty="0">
              <a:solidFill>
                <a:schemeClr val="bg2">
                  <a:lumMod val="20000"/>
                  <a:lumOff val="80000"/>
                </a:schemeClr>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9B50D7C-E629-DC1F-80D7-AD171F9EB561}"/>
              </a:ext>
            </a:extLst>
          </p:cNvPr>
          <p:cNvSpPr/>
          <p:nvPr/>
        </p:nvSpPr>
        <p:spPr>
          <a:xfrm>
            <a:off x="5364998" y="388561"/>
            <a:ext cx="2883723" cy="572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2">
                    <a:lumMod val="20000"/>
                    <a:lumOff val="80000"/>
                  </a:schemeClr>
                </a:solidFill>
                <a:latin typeface="Times New Roman" panose="02020603050405020304" pitchFamily="18" charset="0"/>
                <a:cs typeface="Times New Roman" panose="02020603050405020304" pitchFamily="18" charset="0"/>
              </a:rPr>
              <a:t>Bản</a:t>
            </a:r>
            <a:r>
              <a:rPr lang="en-US" sz="1600" b="1" dirty="0">
                <a:solidFill>
                  <a:schemeClr val="bg2">
                    <a:lumMod val="20000"/>
                    <a:lumOff val="80000"/>
                  </a:schemeClr>
                </a:solidFill>
                <a:latin typeface="Times New Roman" panose="02020603050405020304" pitchFamily="18" charset="0"/>
                <a:cs typeface="Times New Roman" panose="02020603050405020304" pitchFamily="18" charset="0"/>
              </a:rPr>
              <a:t> </a:t>
            </a:r>
            <a:r>
              <a:rPr lang="en-US" sz="1600" b="1" dirty="0" err="1">
                <a:solidFill>
                  <a:schemeClr val="bg2">
                    <a:lumMod val="20000"/>
                    <a:lumOff val="80000"/>
                  </a:schemeClr>
                </a:solidFill>
                <a:latin typeface="Times New Roman" panose="02020603050405020304" pitchFamily="18" charset="0"/>
                <a:cs typeface="Times New Roman" panose="02020603050405020304" pitchFamily="18" charset="0"/>
              </a:rPr>
              <a:t>chất</a:t>
            </a:r>
            <a:r>
              <a:rPr lang="en-US" sz="1600" b="1" dirty="0">
                <a:solidFill>
                  <a:schemeClr val="bg2">
                    <a:lumMod val="20000"/>
                    <a:lumOff val="80000"/>
                  </a:schemeClr>
                </a:solidFill>
                <a:latin typeface="Times New Roman" panose="02020603050405020304" pitchFamily="18" charset="0"/>
                <a:cs typeface="Times New Roman" panose="02020603050405020304" pitchFamily="18" charset="0"/>
              </a:rPr>
              <a:t> </a:t>
            </a:r>
            <a:r>
              <a:rPr lang="en-US" sz="1600" b="1" dirty="0" err="1">
                <a:solidFill>
                  <a:schemeClr val="bg2">
                    <a:lumMod val="20000"/>
                    <a:lumOff val="80000"/>
                  </a:schemeClr>
                </a:solidFill>
                <a:latin typeface="Times New Roman" panose="02020603050405020304" pitchFamily="18" charset="0"/>
                <a:cs typeface="Times New Roman" panose="02020603050405020304" pitchFamily="18" charset="0"/>
              </a:rPr>
              <a:t>nhân</a:t>
            </a:r>
            <a:r>
              <a:rPr lang="en-US" sz="1600" b="1" dirty="0">
                <a:solidFill>
                  <a:schemeClr val="bg2">
                    <a:lumMod val="20000"/>
                    <a:lumOff val="80000"/>
                  </a:schemeClr>
                </a:solidFill>
                <a:latin typeface="Times New Roman" panose="02020603050405020304" pitchFamily="18" charset="0"/>
                <a:cs typeface="Times New Roman" panose="02020603050405020304" pitchFamily="18" charset="0"/>
              </a:rPr>
              <a:t> </a:t>
            </a:r>
            <a:r>
              <a:rPr lang="en-US" sz="1600" b="1" dirty="0" err="1">
                <a:solidFill>
                  <a:schemeClr val="bg2">
                    <a:lumMod val="20000"/>
                    <a:lumOff val="80000"/>
                  </a:schemeClr>
                </a:solidFill>
                <a:latin typeface="Times New Roman" panose="02020603050405020304" pitchFamily="18" charset="0"/>
                <a:cs typeface="Times New Roman" panose="02020603050405020304" pitchFamily="18" charset="0"/>
              </a:rPr>
              <a:t>vật</a:t>
            </a:r>
            <a:endParaRPr lang="en-US" sz="1600" b="1" dirty="0">
              <a:solidFill>
                <a:schemeClr val="bg2">
                  <a:lumMod val="20000"/>
                  <a:lumOff val="8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C93039A-421A-9BD6-FC7E-27C86A375D26}"/>
              </a:ext>
            </a:extLst>
          </p:cNvPr>
          <p:cNvSpPr txBox="1"/>
          <p:nvPr/>
        </p:nvSpPr>
        <p:spPr>
          <a:xfrm>
            <a:off x="5364998" y="1045358"/>
            <a:ext cx="3199139" cy="954107"/>
          </a:xfrm>
          <a:prstGeom prst="rect">
            <a:avLst/>
          </a:prstGeom>
          <a:noFill/>
        </p:spPr>
        <p:txBody>
          <a:bodyPr wrap="square">
            <a:spAutoFit/>
          </a:bodyPr>
          <a:lstStyle/>
          <a:p>
            <a:pPr marL="285750" indent="-285750" algn="just">
              <a:buFont typeface="Wingdings" panose="05000000000000000000" pitchFamily="2" charset="2"/>
              <a:buChar char="Ø"/>
            </a:pPr>
            <a:r>
              <a:rPr lang="en-US" sz="1400" dirty="0" err="1">
                <a:effectLst/>
                <a:latin typeface="Times New Roman" panose="02020603050405020304" pitchFamily="18" charset="0"/>
                <a:ea typeface="Calibri" panose="020F0502020204030204" pitchFamily="34" charset="0"/>
              </a:rPr>
              <a:t>Kinh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nghiệm</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bán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báo</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dạo</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bán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thuốc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lậu</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nhặt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bóng</a:t>
            </a:r>
            <a:r>
              <a:rPr lang="en-US" sz="1400" dirty="0">
                <a:effectLst/>
                <a:latin typeface="Times New Roman" panose="02020603050405020304" pitchFamily="18" charset="0"/>
                <a:ea typeface="Calibri" panose="020F0502020204030204" pitchFamily="34" charset="0"/>
              </a:rPr>
              <a:t> ở </a:t>
            </a:r>
            <a:r>
              <a:rPr lang="en-US" sz="1400" dirty="0" err="1">
                <a:effectLst/>
                <a:latin typeface="Times New Roman" panose="02020603050405020304" pitchFamily="18" charset="0"/>
                <a:ea typeface="Calibri" panose="020F0502020204030204" pitchFamily="34" charset="0"/>
              </a:rPr>
              <a:t>sân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quần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vợt</a:t>
            </a:r>
            <a:r>
              <a:rPr lang="en-US" sz="1400" dirty="0">
                <a:effectLst/>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Ø"/>
            </a:pPr>
            <a:r>
              <a:rPr lang="en-US" sz="1400" dirty="0">
                <a:effectLst/>
                <a:latin typeface="Times New Roman" panose="02020603050405020304" pitchFamily="18" charset="0"/>
                <a:ea typeface="Calibri" panose="020F0502020204030204" pitchFamily="34" charset="0"/>
              </a:rPr>
              <a:t>Tinh </a:t>
            </a:r>
            <a:r>
              <a:rPr lang="en-US" sz="1400" dirty="0" err="1">
                <a:effectLst/>
                <a:latin typeface="Times New Roman" panose="02020603050405020304" pitchFamily="18" charset="0"/>
                <a:ea typeface="Calibri" panose="020F0502020204030204" pitchFamily="34" charset="0"/>
              </a:rPr>
              <a:t>ranh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quan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sát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giỏi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khéo</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nói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khéo</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nịnh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nọt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phản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ứng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nhanh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nhạy</a:t>
            </a:r>
            <a:r>
              <a:rPr lang="en-US" sz="1400" dirty="0">
                <a:effectLst/>
                <a:latin typeface="Times New Roman" panose="02020603050405020304" pitchFamily="18" charset="0"/>
                <a:ea typeface="Calibri" panose="020F0502020204030204" pitchFamily="34" charset="0"/>
              </a:rPr>
              <a:t>. </a:t>
            </a:r>
            <a:endParaRPr lang="en-US" dirty="0"/>
          </a:p>
        </p:txBody>
      </p:sp>
      <p:sp>
        <p:nvSpPr>
          <p:cNvPr id="22" name="TextBox 21">
            <a:extLst>
              <a:ext uri="{FF2B5EF4-FFF2-40B4-BE49-F238E27FC236}">
                <a16:creationId xmlns:a16="http://schemas.microsoft.com/office/drawing/2014/main" id="{912C4BD9-629A-9143-1B86-7006F00A962F}"/>
              </a:ext>
            </a:extLst>
          </p:cNvPr>
          <p:cNvSpPr txBox="1"/>
          <p:nvPr/>
        </p:nvSpPr>
        <p:spPr>
          <a:xfrm>
            <a:off x="3494941" y="3499458"/>
            <a:ext cx="5426036" cy="1272143"/>
          </a:xfrm>
          <a:prstGeom prst="rect">
            <a:avLst/>
          </a:prstGeom>
          <a:noFill/>
        </p:spPr>
        <p:txBody>
          <a:bodyPr wrap="square">
            <a:spAutoFit/>
          </a:bodyPr>
          <a:lstStyle/>
          <a:p>
            <a:pPr marL="285750" marR="43815" indent="-285750" algn="just">
              <a:spcAft>
                <a:spcPts val="800"/>
              </a:spcAft>
              <a:buFont typeface="Wingdings" panose="05000000000000000000" pitchFamily="2" charset="2"/>
              <a:buChar char="Ø"/>
            </a:pPr>
            <a:r>
              <a:rPr lang="en-US" b="1" dirty="0" err="1">
                <a:latin typeface="Times New Roman" panose="02020603050405020304" pitchFamily="18" charset="0"/>
                <a:ea typeface="Calibri" panose="020F0502020204030204" pitchFamily="34" charset="0"/>
              </a:rPr>
              <a:t>P</a:t>
            </a:r>
            <a:r>
              <a:rPr lang="en-US" b="1" dirty="0" err="1">
                <a:effectLst/>
                <a:latin typeface="Times New Roman" panose="02020603050405020304" pitchFamily="18" charset="0"/>
                <a:ea typeface="Calibri" panose="020F0502020204030204" pitchFamily="34" charset="0"/>
              </a:rPr>
              <a:t>hản</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ứng</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nhanh</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nhạy</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nắm</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bắt</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tâm</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lí</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không</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hài</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lòng</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về</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chồng</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của</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bà</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Typn</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để</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bán</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hàng</a:t>
            </a:r>
            <a:r>
              <a:rPr lang="en-US" b="1"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a:t>
            </a:r>
            <a:r>
              <a:rPr lang="en-US" i="1" dirty="0" err="1">
                <a:effectLst/>
                <a:latin typeface="Times New Roman" panose="02020603050405020304" pitchFamily="18" charset="0"/>
                <a:ea typeface="Calibri" panose="020F0502020204030204" pitchFamily="34" charset="0"/>
              </a:rPr>
              <a:t>Bà</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là</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vợ</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ông</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Típ-phờ-nờ</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mà</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ăn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vận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thế</a:t>
            </a:r>
            <a:r>
              <a:rPr lang="en-US" i="1" dirty="0">
                <a:effectLst/>
                <a:latin typeface="Times New Roman" panose="02020603050405020304" pitchFamily="18" charset="0"/>
                <a:ea typeface="Calibri" panose="020F0502020204030204" pitchFamily="34" charset="0"/>
              </a:rPr>
              <a:t>, e </a:t>
            </a:r>
            <a:r>
              <a:rPr lang="en-US" i="1" dirty="0" err="1">
                <a:effectLst/>
                <a:latin typeface="Times New Roman" panose="02020603050405020304" pitchFamily="18" charset="0"/>
                <a:ea typeface="Calibri" panose="020F0502020204030204" pitchFamily="34" charset="0"/>
              </a:rPr>
              <a:t>còn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là</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hủ</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lậu</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đấy</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thế</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là</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một</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sự</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trở</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ngại</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trên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đường</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tiến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hoá</a:t>
            </a:r>
            <a:r>
              <a:rPr lang="en-US" i="1" dirty="0">
                <a:effectLst/>
                <a:latin typeface="Times New Roman" panose="02020603050405020304" pitchFamily="18" charset="0"/>
                <a:ea typeface="Calibri" panose="020F0502020204030204" pitchFamily="34" charset="0"/>
              </a:rPr>
              <a:t>!) </a:t>
            </a:r>
          </a:p>
          <a:p>
            <a:pPr marL="285750" marR="43815" indent="-285750" algn="just">
              <a:spcAft>
                <a:spcPts val="800"/>
              </a:spcAft>
              <a:buFont typeface="Wingdings" panose="05000000000000000000" pitchFamily="2" charset="2"/>
              <a:buChar char="Ø"/>
            </a:pPr>
            <a:r>
              <a:rPr lang="en-US" b="1" dirty="0" err="1">
                <a:latin typeface="Times New Roman" panose="02020603050405020304" pitchFamily="18" charset="0"/>
                <a:ea typeface="Calibri" panose="020F0502020204030204" pitchFamily="34" charset="0"/>
              </a:rPr>
              <a:t>K</a:t>
            </a:r>
            <a:r>
              <a:rPr lang="en-US" b="1" dirty="0" err="1">
                <a:effectLst/>
                <a:latin typeface="Times New Roman" panose="02020603050405020304" pitchFamily="18" charset="0"/>
                <a:ea typeface="Calibri" panose="020F0502020204030204" pitchFamily="34" charset="0"/>
              </a:rPr>
              <a:t>héo</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nói</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và</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khéo</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nịnh</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nọt</a:t>
            </a:r>
            <a:r>
              <a:rPr lang="en-US" b="1"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a:t>
            </a:r>
            <a:r>
              <a:rPr lang="en-US" i="1" dirty="0" err="1">
                <a:effectLst/>
                <a:latin typeface="Times New Roman" panose="02020603050405020304" pitchFamily="18" charset="0"/>
                <a:ea typeface="Calibri" panose="020F0502020204030204" pitchFamily="34" charset="0"/>
              </a:rPr>
              <a:t>nói</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như</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một</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cái</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kèn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hát</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tôi</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xin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che</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chở</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phái</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đẹp</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trong</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cuộc</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Âu</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hoá</a:t>
            </a:r>
            <a:r>
              <a:rPr lang="en-US" i="1" dirty="0">
                <a:effectLst/>
                <a:latin typeface="Times New Roman" panose="02020603050405020304" pitchFamily="18" charset="0"/>
                <a:ea typeface="Calibri" panose="020F0502020204030204" pitchFamily="34" charset="0"/>
              </a:rPr>
              <a:t>,…</a:t>
            </a:r>
            <a:r>
              <a:rPr lang="en-US" dirty="0">
                <a:effectLst/>
                <a:latin typeface="Times New Roman" panose="02020603050405020304" pitchFamily="18"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p:txBody>
      </p:sp>
      <p:sp>
        <p:nvSpPr>
          <p:cNvPr id="24" name="TextBox 23">
            <a:extLst>
              <a:ext uri="{FF2B5EF4-FFF2-40B4-BE49-F238E27FC236}">
                <a16:creationId xmlns:a16="http://schemas.microsoft.com/office/drawing/2014/main" id="{3B67FB3A-BC12-AF75-B74A-0F61BBD0E6F3}"/>
              </a:ext>
            </a:extLst>
          </p:cNvPr>
          <p:cNvSpPr txBox="1"/>
          <p:nvPr/>
        </p:nvSpPr>
        <p:spPr>
          <a:xfrm>
            <a:off x="167337" y="2290948"/>
            <a:ext cx="3442885" cy="2564805"/>
          </a:xfrm>
          <a:prstGeom prst="rect">
            <a:avLst/>
          </a:prstGeom>
          <a:noFill/>
        </p:spPr>
        <p:txBody>
          <a:bodyPr wrap="square">
            <a:spAutoFit/>
          </a:bodyPr>
          <a:lstStyle/>
          <a:p>
            <a:pPr marL="285750" marR="43815" indent="-285750" algn="just">
              <a:spcAft>
                <a:spcPts val="800"/>
              </a:spcAft>
              <a:buFont typeface="Wingdings" panose="05000000000000000000" pitchFamily="2" charset="2"/>
              <a:buChar char="Ø"/>
            </a:pPr>
            <a:r>
              <a:rPr lang="en-US" b="1" dirty="0" err="1">
                <a:effectLst/>
                <a:latin typeface="Times New Roman" panose="02020603050405020304" pitchFamily="18" charset="0"/>
                <a:ea typeface="Calibri" panose="020F0502020204030204" pitchFamily="34" charset="0"/>
              </a:rPr>
              <a:t>Tự</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tô</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vẽ</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cho</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bản</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thân</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những</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giá</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trị</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mình</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không</a:t>
            </a:r>
            <a:r>
              <a:rPr lang="en-US" b="1" dirty="0">
                <a:effectLst/>
                <a:latin typeface="Times New Roman" panose="02020603050405020304" pitchFamily="18" charset="0"/>
                <a:ea typeface="Calibri" panose="020F0502020204030204" pitchFamily="34" charset="0"/>
              </a:rPr>
              <a:t> </a:t>
            </a:r>
            <a:r>
              <a:rPr lang="en-US" b="1" dirty="0" err="1">
                <a:effectLst/>
                <a:latin typeface="Times New Roman" panose="02020603050405020304" pitchFamily="18" charset="0"/>
                <a:ea typeface="Calibri" panose="020F0502020204030204" pitchFamily="34" charset="0"/>
              </a:rPr>
              <a:t>có</a:t>
            </a:r>
            <a:r>
              <a:rPr lang="en-US" b="1"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a:t>
            </a:r>
            <a:r>
              <a:rPr lang="en-US" i="1" dirty="0" err="1">
                <a:effectLst/>
                <a:latin typeface="Times New Roman" panose="02020603050405020304" pitchFamily="18" charset="0"/>
                <a:ea typeface="Calibri" panose="020F0502020204030204" pitchFamily="34" charset="0"/>
              </a:rPr>
              <a:t>ưỡn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ngực</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lên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giấu</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cái</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chổi</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lông</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gà</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sau</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lưng</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nghiêm</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trang</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Tôi</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Là</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là</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một</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người</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dự</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phần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trong</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việc</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Âu</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hoá</a:t>
            </a:r>
            <a:r>
              <a:rPr lang="en-US" dirty="0">
                <a:effectLst/>
                <a:latin typeface="Times New Roman" panose="02020603050405020304" pitchFamily="18" charset="0"/>
                <a:ea typeface="Calibri" panose="020F0502020204030204" pitchFamily="34" charset="0"/>
              </a:rPr>
              <a:t>)</a:t>
            </a:r>
          </a:p>
          <a:p>
            <a:pPr marL="285750" marR="43815" indent="-285750" algn="just">
              <a:spcAft>
                <a:spcPts val="800"/>
              </a:spcAft>
              <a:buFont typeface="Wingdings" panose="05000000000000000000" pitchFamily="2" charset="2"/>
              <a:buChar char="Ø"/>
            </a:pPr>
            <a:r>
              <a:rPr lang="vi-VN" b="1" dirty="0">
                <a:effectLst/>
                <a:latin typeface="Times New Roman" panose="02020603050405020304" pitchFamily="18" charset="0"/>
                <a:ea typeface="Calibri" panose="020F0502020204030204" pitchFamily="34" charset="0"/>
              </a:rPr>
              <a:t>Quan sát giỏi </a:t>
            </a:r>
            <a:r>
              <a:rPr lang="vi-VN" dirty="0">
                <a:effectLst/>
                <a:latin typeface="Times New Roman" panose="02020603050405020304" pitchFamily="18" charset="0"/>
                <a:ea typeface="Calibri" panose="020F0502020204030204" pitchFamily="34" charset="0"/>
              </a:rPr>
              <a:t>(</a:t>
            </a:r>
            <a:r>
              <a:rPr lang="vi-VN" i="1" dirty="0">
                <a:effectLst/>
                <a:latin typeface="Times New Roman" panose="02020603050405020304" pitchFamily="18" charset="0"/>
                <a:ea typeface="Calibri" panose="020F0502020204030204" pitchFamily="34" charset="0"/>
              </a:rPr>
              <a:t>Xuân Tóc Đỏ nhìn qua cái áo dài giản dị, cổ áo không thuộc mốt lá sen cũng như không thuộc mốt bánh bẻ, cái quần trắng giản dị, kín đáo, đôi giầy nhung đen không cầu kì mấy, thì chỉ thấy nó có vẻ đứng đắn thôi</a:t>
            </a:r>
            <a:r>
              <a:rPr lang="vi-VN" dirty="0">
                <a:effectLst/>
                <a:latin typeface="Times New Roman" panose="02020603050405020304" pitchFamily="18" charset="0"/>
                <a:ea typeface="Calibri" panose="020F0502020204030204" pitchFamily="34" charset="0"/>
              </a:rPr>
              <a:t>)</a:t>
            </a:r>
            <a:endParaRPr lang="en-US" dirty="0">
              <a:effectLst/>
              <a:latin typeface="Times New Roman" panose="02020603050405020304" pitchFamily="18" charset="0"/>
              <a:ea typeface="Calibri" panose="020F0502020204030204" pitchFamily="34" charset="0"/>
            </a:endParaRPr>
          </a:p>
        </p:txBody>
      </p:sp>
      <p:pic>
        <p:nvPicPr>
          <p:cNvPr id="25" name="Picture 2" descr="Tiểu thuyết “Số đỏ” của Vũ Trọng Phụng tiếp tục được chuyển thể thành phim">
            <a:extLst>
              <a:ext uri="{FF2B5EF4-FFF2-40B4-BE49-F238E27FC236}">
                <a16:creationId xmlns:a16="http://schemas.microsoft.com/office/drawing/2014/main" id="{701C3D3A-B138-91B8-7D45-876201F8EF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118" b="89914" l="9913" r="89913">
                        <a14:foregroundMark x1="46609" y1="8118" x2="46609" y2="8118"/>
                        <a14:foregroundMark x1="45217" y1="10455" x2="44348" y2="9594"/>
                        <a14:foregroundMark x1="48348" y1="9471" x2="49043" y2="9471"/>
                        <a14:foregroundMark x1="50435" y1="8487" x2="50435" y2="8487"/>
                        <a14:foregroundMark x1="63826" y1="69004" x2="68348" y2="68512"/>
                        <a14:foregroundMark x1="51130" y1="68881" x2="48174" y2="69619"/>
                        <a14:foregroundMark x1="35652" y1="69004" x2="35652" y2="69004"/>
                      </a14:backgroundRemoval>
                    </a14:imgEffect>
                  </a14:imgLayer>
                </a14:imgProps>
              </a:ext>
              <a:ext uri="{28A0092B-C50C-407E-A947-70E740481C1C}">
                <a14:useLocalDpi xmlns:a14="http://schemas.microsoft.com/office/drawing/2010/main" val="0"/>
              </a:ext>
            </a:extLst>
          </a:blip>
          <a:srcRect l="7356" t="6791" r="6935" b="24355"/>
          <a:stretch/>
        </p:blipFill>
        <p:spPr bwMode="auto">
          <a:xfrm>
            <a:off x="3652147" y="1131074"/>
            <a:ext cx="2165100" cy="245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223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p:bldP spid="2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a:extLst>
            <a:ext uri="{FF2B5EF4-FFF2-40B4-BE49-F238E27FC236}">
              <a16:creationId xmlns:a16="http://schemas.microsoft.com/office/drawing/2014/main" id="{37F6F983-8EE9-DEAD-60F8-079EA16B0C44}"/>
            </a:ext>
          </a:extLst>
        </p:cNvPr>
        <p:cNvGrpSpPr/>
        <p:nvPr/>
      </p:nvGrpSpPr>
      <p:grpSpPr>
        <a:xfrm>
          <a:off x="0" y="0"/>
          <a:ext cx="0" cy="0"/>
          <a:chOff x="0" y="0"/>
          <a:chExt cx="0" cy="0"/>
        </a:xfrm>
      </p:grpSpPr>
      <p:sp>
        <p:nvSpPr>
          <p:cNvPr id="33" name="Oval 32">
            <a:extLst>
              <a:ext uri="{FF2B5EF4-FFF2-40B4-BE49-F238E27FC236}">
                <a16:creationId xmlns:a16="http://schemas.microsoft.com/office/drawing/2014/main" id="{BE9B6191-41D8-E284-B451-B155C4FA3574}"/>
              </a:ext>
            </a:extLst>
          </p:cNvPr>
          <p:cNvSpPr/>
          <p:nvPr/>
        </p:nvSpPr>
        <p:spPr>
          <a:xfrm>
            <a:off x="220084" y="2233876"/>
            <a:ext cx="1735811" cy="176367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13" name="Google Shape;269;p38">
            <a:extLst>
              <a:ext uri="{FF2B5EF4-FFF2-40B4-BE49-F238E27FC236}">
                <a16:creationId xmlns:a16="http://schemas.microsoft.com/office/drawing/2014/main" id="{4C45E344-2A27-10E9-368E-0768A12E6F4C}"/>
              </a:ext>
            </a:extLst>
          </p:cNvPr>
          <p:cNvSpPr txBox="1">
            <a:spLocks noGrp="1"/>
          </p:cNvSpPr>
          <p:nvPr>
            <p:ph type="title"/>
          </p:nvPr>
        </p:nvSpPr>
        <p:spPr>
          <a:xfrm>
            <a:off x="325929" y="287747"/>
            <a:ext cx="475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Times New Roman" panose="02020603050405020304" pitchFamily="18" charset="0"/>
                <a:cs typeface="Times New Roman" panose="02020603050405020304" pitchFamily="18" charset="0"/>
              </a:rPr>
              <a:t>II. </a:t>
            </a:r>
            <a:r>
              <a:rPr lang="en-US" sz="1600" b="1" dirty="0" err="1">
                <a:latin typeface="Times New Roman" panose="02020603050405020304" pitchFamily="18" charset="0"/>
                <a:cs typeface="Times New Roman" panose="02020603050405020304" pitchFamily="18" charset="0"/>
              </a:rPr>
              <a:t>Đọc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hiểu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bản</a:t>
            </a:r>
            <a:r>
              <a:rPr lang="en-US" sz="1600" b="1" dirty="0">
                <a:latin typeface="Times New Roman" panose="02020603050405020304" pitchFamily="18" charset="0"/>
                <a:cs typeface="Times New Roman" panose="02020603050405020304" pitchFamily="18" charset="0"/>
              </a:rPr>
              <a:t>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2. </a:t>
            </a:r>
            <a:r>
              <a:rPr lang="en-US" sz="1600" b="1" dirty="0" err="1">
                <a:latin typeface="Times New Roman" panose="02020603050405020304" pitchFamily="18" charset="0"/>
                <a:cs typeface="Times New Roman" panose="02020603050405020304" pitchFamily="18" charset="0"/>
              </a:rPr>
              <a:t>Nhân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vật</a:t>
            </a:r>
            <a:r>
              <a:rPr lang="en-US" sz="1600" b="1" dirty="0">
                <a:latin typeface="Times New Roman" panose="02020603050405020304" pitchFamily="18" charset="0"/>
                <a:cs typeface="Times New Roman" panose="02020603050405020304" pitchFamily="18" charset="0"/>
              </a:rPr>
              <a:t>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a. </a:t>
            </a:r>
            <a:r>
              <a:rPr lang="en-US" sz="1600" b="1" dirty="0" err="1">
                <a:latin typeface="Times New Roman" panose="02020603050405020304" pitchFamily="18" charset="0"/>
                <a:cs typeface="Times New Roman" panose="02020603050405020304" pitchFamily="18" charset="0"/>
              </a:rPr>
              <a:t>Nhân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vật</a:t>
            </a:r>
            <a:r>
              <a:rPr lang="en-US" sz="1600" b="1" dirty="0">
                <a:latin typeface="Times New Roman" panose="02020603050405020304" pitchFamily="18" charset="0"/>
                <a:cs typeface="Times New Roman" panose="02020603050405020304" pitchFamily="18" charset="0"/>
              </a:rPr>
              <a:t> Xuân </a:t>
            </a:r>
            <a:r>
              <a:rPr lang="en-US" sz="1600" b="1" dirty="0" err="1">
                <a:latin typeface="Times New Roman" panose="02020603050405020304" pitchFamily="18" charset="0"/>
                <a:cs typeface="Times New Roman" panose="02020603050405020304" pitchFamily="18" charset="0"/>
              </a:rPr>
              <a:t>Tóc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Đỏ</a:t>
            </a:r>
            <a:r>
              <a:rPr lang="en-US" sz="1600" b="1" dirty="0">
                <a:latin typeface="Times New Roman" panose="02020603050405020304" pitchFamily="18" charset="0"/>
                <a:cs typeface="Times New Roman" panose="02020603050405020304" pitchFamily="18" charset="0"/>
              </a:rPr>
              <a:t> </a:t>
            </a:r>
            <a:endParaRPr sz="1600" b="1"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AB3A6B3-B9A9-1BD9-C451-BEE68F3E0A09}"/>
              </a:ext>
            </a:extLst>
          </p:cNvPr>
          <p:cNvSpPr/>
          <p:nvPr/>
        </p:nvSpPr>
        <p:spPr>
          <a:xfrm>
            <a:off x="1688277" y="1355102"/>
            <a:ext cx="2883723" cy="572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20000"/>
                    <a:lumOff val="80000"/>
                  </a:schemeClr>
                </a:solidFill>
                <a:latin typeface="Times New Roman" panose="02020603050405020304" pitchFamily="18" charset="0"/>
                <a:cs typeface="Times New Roman" panose="02020603050405020304" pitchFamily="18" charset="0"/>
              </a:rPr>
              <a:t>Ý NGHĨA NHÂN VẬT</a:t>
            </a:r>
          </a:p>
        </p:txBody>
      </p:sp>
      <p:sp>
        <p:nvSpPr>
          <p:cNvPr id="20" name="TextBox 19">
            <a:extLst>
              <a:ext uri="{FF2B5EF4-FFF2-40B4-BE49-F238E27FC236}">
                <a16:creationId xmlns:a16="http://schemas.microsoft.com/office/drawing/2014/main" id="{04B0D1F2-F8D0-8EB1-A716-015FABBD914F}"/>
              </a:ext>
            </a:extLst>
          </p:cNvPr>
          <p:cNvSpPr txBox="1"/>
          <p:nvPr/>
        </p:nvSpPr>
        <p:spPr>
          <a:xfrm>
            <a:off x="2141943" y="1993431"/>
            <a:ext cx="6637784" cy="2862322"/>
          </a:xfrm>
          <a:prstGeom prst="rect">
            <a:avLst/>
          </a:prstGeom>
          <a:noFill/>
        </p:spPr>
        <p:txBody>
          <a:bodyPr wrap="square">
            <a:spAutoFit/>
          </a:bodyPr>
          <a:lstStyle/>
          <a:p>
            <a:pPr marL="285750" indent="-285750" algn="just">
              <a:buFont typeface="Wingdings" panose="05000000000000000000" pitchFamily="2" charset="2"/>
              <a:buChar char="Ø"/>
            </a:pPr>
            <a:r>
              <a:rPr lang="en-US" sz="1800" dirty="0" err="1">
                <a:latin typeface="Times New Roman" panose="02020603050405020304" pitchFamily="18" charset="0"/>
                <a:cs typeface="Times New Roman" panose="02020603050405020304" pitchFamily="18" charset="0"/>
              </a:rPr>
              <a:t>Công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việc</a:t>
            </a:r>
            <a:r>
              <a:rPr lang="en-US" sz="1800" dirty="0">
                <a:latin typeface="Times New Roman" panose="02020603050405020304" pitchFamily="18" charset="0"/>
                <a:cs typeface="Times New Roman" panose="02020603050405020304" pitchFamily="18" charset="0"/>
              </a:rPr>
              <a:t> ở </a:t>
            </a:r>
            <a:r>
              <a:rPr lang="en-US" sz="1800" dirty="0" err="1">
                <a:latin typeface="Times New Roman" panose="02020603050405020304" pitchFamily="18" charset="0"/>
                <a:cs typeface="Times New Roman" panose="02020603050405020304" pitchFamily="18" charset="0"/>
              </a:rPr>
              <a:t>tiệm</a:t>
            </a:r>
            <a:r>
              <a:rPr lang="en-US" sz="1800" dirty="0">
                <a:latin typeface="Times New Roman" panose="02020603050405020304" pitchFamily="18" charset="0"/>
                <a:cs typeface="Times New Roman" panose="02020603050405020304" pitchFamily="18" charset="0"/>
              </a:rPr>
              <a:t> may </a:t>
            </a:r>
            <a:r>
              <a:rPr lang="en-US" sz="1800" dirty="0" err="1">
                <a:latin typeface="Times New Roman" panose="02020603050405020304" pitchFamily="18" charset="0"/>
                <a:cs typeface="Times New Roman" panose="02020603050405020304" pitchFamily="18" charset="0"/>
              </a:rPr>
              <a:t>dạy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Xuân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những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trị</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ảo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lòe</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loẹt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nhưng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rỗng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tuếch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của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xã</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hội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thượng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lưu</a:t>
            </a:r>
            <a:r>
              <a:rPr lang="en-US" sz="1800" b="1" dirty="0">
                <a:latin typeface="Times New Roman" panose="02020603050405020304" pitchFamily="18" charset="0"/>
                <a:cs typeface="Times New Roman" panose="02020603050405020304" pitchFamily="18" charset="0"/>
              </a:rPr>
              <a:t> Hà </a:t>
            </a:r>
            <a:r>
              <a:rPr lang="en-US" sz="1800" b="1" dirty="0" err="1">
                <a:latin typeface="Times New Roman" panose="02020603050405020304" pitchFamily="18" charset="0"/>
                <a:cs typeface="Times New Roman" panose="02020603050405020304" pitchFamily="18" charset="0"/>
              </a:rPr>
              <a:t>Nội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thời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thuộc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địa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sự</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mánh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khoé</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giả</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dối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hai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mặt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của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xã</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hội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đó</a:t>
            </a:r>
            <a:endParaRPr lang="en-US" sz="18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800" dirty="0" err="1">
                <a:latin typeface="Times New Roman" panose="02020603050405020304" pitchFamily="18" charset="0"/>
                <a:cs typeface="Times New Roman" panose="02020603050405020304" pitchFamily="18" charset="0"/>
              </a:rPr>
              <a:t>Đồng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thời</a:t>
            </a:r>
            <a:r>
              <a:rPr lang="en-US" sz="1800" dirty="0">
                <a:latin typeface="Times New Roman" panose="02020603050405020304" pitchFamily="18" charset="0"/>
                <a:cs typeface="Times New Roman" panose="02020603050405020304" pitchFamily="18" charset="0"/>
              </a:rPr>
              <a:t>, Xuân </a:t>
            </a:r>
            <a:r>
              <a:rPr lang="en-US" sz="1800" dirty="0" err="1">
                <a:latin typeface="Times New Roman" panose="02020603050405020304" pitchFamily="18" charset="0"/>
                <a:cs typeface="Times New Roman" panose="02020603050405020304" pitchFamily="18" charset="0"/>
              </a:rPr>
              <a:t>cũng</a:t>
            </a: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hiểu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rất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nhanh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gọi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trị</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văn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minh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đó</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chỉ</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vỏ</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giả</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dối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che</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đậy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sự</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kỉ</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bảo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thủ</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bên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endParaRPr lang="en-US" sz="18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800" dirty="0" err="1">
                <a:latin typeface="Times New Roman" panose="02020603050405020304" pitchFamily="18" charset="0"/>
                <a:cs typeface="Times New Roman" panose="02020603050405020304" pitchFamily="18" charset="0"/>
              </a:rPr>
              <a:t>Tất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điều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Xuân </a:t>
            </a:r>
            <a:r>
              <a:rPr lang="en-US" sz="1800" dirty="0" err="1">
                <a:latin typeface="Times New Roman" panose="02020603050405020304" pitchFamily="18" charset="0"/>
                <a:cs typeface="Times New Roman" panose="02020603050405020304" pitchFamily="18" charset="0"/>
              </a:rPr>
              <a:t>vận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triệt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hành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sau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hắn</a:t>
            </a:r>
            <a:r>
              <a:rPr lang="en-US" sz="1800" dirty="0">
                <a:latin typeface="Times New Roman" panose="02020603050405020304" pitchFamily="18" charset="0"/>
                <a:cs typeface="Times New Roman" panose="02020603050405020304" pitchFamily="18" charset="0"/>
              </a:rPr>
              <a:t> ta </a:t>
            </a:r>
            <a:r>
              <a:rPr lang="en-US" sz="1800" dirty="0" err="1">
                <a:latin typeface="Times New Roman" panose="02020603050405020304" pitchFamily="18" charset="0"/>
                <a:cs typeface="Times New Roman" panose="02020603050405020304" pitchFamily="18" charset="0"/>
              </a:rPr>
              <a:t>dùng</a:t>
            </a: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mánh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khoé</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sự</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giả</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dối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của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giai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cấp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thượng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lưu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để</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lừa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chính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họ</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leo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lên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vị</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trí</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rể</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nhà</a:t>
            </a:r>
            <a:r>
              <a:rPr lang="en-US" sz="1800" b="1" dirty="0">
                <a:latin typeface="Times New Roman" panose="02020603050405020304" pitchFamily="18" charset="0"/>
                <a:cs typeface="Times New Roman" panose="02020603050405020304" pitchFamily="18" charset="0"/>
              </a:rPr>
              <a:t> Văn Minh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anh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hùng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cứu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quốc</a:t>
            </a:r>
            <a:r>
              <a:rPr lang="en-US" sz="1800" b="1" dirty="0">
                <a:latin typeface="Times New Roman" panose="02020603050405020304" pitchFamily="18" charset="0"/>
                <a:cs typeface="Times New Roman" panose="02020603050405020304" pitchFamily="18" charset="0"/>
              </a:rPr>
              <a:t>”.</a:t>
            </a:r>
          </a:p>
        </p:txBody>
      </p:sp>
      <p:pic>
        <p:nvPicPr>
          <p:cNvPr id="25" name="Picture 2" descr="Tiểu thuyết “Số đỏ” của Vũ Trọng Phụng tiếp tục được chuyển thể thành phim">
            <a:extLst>
              <a:ext uri="{FF2B5EF4-FFF2-40B4-BE49-F238E27FC236}">
                <a16:creationId xmlns:a16="http://schemas.microsoft.com/office/drawing/2014/main" id="{1CBDE4D3-9839-CE6D-7038-36DB826DBDA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118" b="89914" l="9913" r="89913">
                        <a14:foregroundMark x1="46609" y1="8118" x2="46609" y2="8118"/>
                        <a14:foregroundMark x1="45217" y1="10455" x2="44348" y2="9594"/>
                        <a14:foregroundMark x1="48348" y1="9471" x2="49043" y2="9471"/>
                        <a14:foregroundMark x1="50435" y1="8487" x2="50435" y2="8487"/>
                        <a14:foregroundMark x1="63826" y1="69004" x2="68348" y2="68512"/>
                        <a14:foregroundMark x1="51130" y1="68881" x2="48174" y2="69619"/>
                        <a14:foregroundMark x1="35652" y1="69004" x2="35652" y2="69004"/>
                      </a14:backgroundRemoval>
                    </a14:imgEffect>
                  </a14:imgLayer>
                </a14:imgProps>
              </a:ext>
              <a:ext uri="{28A0092B-C50C-407E-A947-70E740481C1C}">
                <a14:useLocalDpi xmlns:a14="http://schemas.microsoft.com/office/drawing/2010/main" val="0"/>
              </a:ext>
            </a:extLst>
          </a:blip>
          <a:srcRect l="7356" t="6791" r="6935" b="24355"/>
          <a:stretch/>
        </p:blipFill>
        <p:spPr bwMode="auto">
          <a:xfrm>
            <a:off x="-23157" y="1621728"/>
            <a:ext cx="2165100" cy="245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4929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a:extLst>
            <a:ext uri="{FF2B5EF4-FFF2-40B4-BE49-F238E27FC236}">
              <a16:creationId xmlns:a16="http://schemas.microsoft.com/office/drawing/2014/main" id="{E25B57BD-4797-239F-1ABB-D97214C6FB2E}"/>
            </a:ext>
          </a:extLst>
        </p:cNvPr>
        <p:cNvGrpSpPr/>
        <p:nvPr/>
      </p:nvGrpSpPr>
      <p:grpSpPr>
        <a:xfrm>
          <a:off x="0" y="0"/>
          <a:ext cx="0" cy="0"/>
          <a:chOff x="0" y="0"/>
          <a:chExt cx="0" cy="0"/>
        </a:xfrm>
      </p:grpSpPr>
      <p:sp>
        <p:nvSpPr>
          <p:cNvPr id="13" name="Google Shape;269;p38">
            <a:extLst>
              <a:ext uri="{FF2B5EF4-FFF2-40B4-BE49-F238E27FC236}">
                <a16:creationId xmlns:a16="http://schemas.microsoft.com/office/drawing/2014/main" id="{A13897A1-EEFE-1469-C97E-7627B47707EF}"/>
              </a:ext>
            </a:extLst>
          </p:cNvPr>
          <p:cNvSpPr txBox="1">
            <a:spLocks noGrp="1"/>
          </p:cNvSpPr>
          <p:nvPr>
            <p:ph type="title"/>
          </p:nvPr>
        </p:nvSpPr>
        <p:spPr>
          <a:xfrm>
            <a:off x="325929" y="287747"/>
            <a:ext cx="475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Times New Roman" panose="02020603050405020304" pitchFamily="18" charset="0"/>
                <a:cs typeface="Times New Roman" panose="02020603050405020304" pitchFamily="18" charset="0"/>
              </a:rPr>
              <a:t>II. </a:t>
            </a:r>
            <a:r>
              <a:rPr lang="en-US" sz="1600" b="1" dirty="0" err="1">
                <a:latin typeface="Times New Roman" panose="02020603050405020304" pitchFamily="18" charset="0"/>
                <a:cs typeface="Times New Roman" panose="02020603050405020304" pitchFamily="18" charset="0"/>
              </a:rPr>
              <a:t>Đọc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hiểu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bản</a:t>
            </a:r>
            <a:r>
              <a:rPr lang="en-US" sz="1600" b="1" dirty="0">
                <a:latin typeface="Times New Roman" panose="02020603050405020304" pitchFamily="18" charset="0"/>
                <a:cs typeface="Times New Roman" panose="02020603050405020304" pitchFamily="18" charset="0"/>
              </a:rPr>
              <a:t>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2. </a:t>
            </a:r>
            <a:r>
              <a:rPr lang="en-US" sz="1600" b="1" dirty="0" err="1">
                <a:latin typeface="Times New Roman" panose="02020603050405020304" pitchFamily="18" charset="0"/>
                <a:cs typeface="Times New Roman" panose="02020603050405020304" pitchFamily="18" charset="0"/>
              </a:rPr>
              <a:t>Nhân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vật</a:t>
            </a:r>
            <a:r>
              <a:rPr lang="en-US" sz="1600" b="1" dirty="0">
                <a:latin typeface="Times New Roman" panose="02020603050405020304" pitchFamily="18" charset="0"/>
                <a:cs typeface="Times New Roman" panose="02020603050405020304" pitchFamily="18" charset="0"/>
              </a:rPr>
              <a:t>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b. </a:t>
            </a:r>
            <a:r>
              <a:rPr lang="en-US" sz="1600" b="1" dirty="0" err="1">
                <a:latin typeface="Times New Roman" panose="02020603050405020304" pitchFamily="18" charset="0"/>
                <a:cs typeface="Times New Roman" panose="02020603050405020304" pitchFamily="18" charset="0"/>
              </a:rPr>
              <a:t>Nhân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vật</a:t>
            </a:r>
            <a:r>
              <a:rPr lang="en-US" sz="1600" b="1" dirty="0">
                <a:latin typeface="Times New Roman" panose="02020603050405020304" pitchFamily="18" charset="0"/>
                <a:cs typeface="Times New Roman" panose="02020603050405020304" pitchFamily="18" charset="0"/>
              </a:rPr>
              <a:t> TYPN</a:t>
            </a:r>
            <a:endParaRPr sz="1600" b="1"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A525F6E-8F23-FD1F-0F91-250517C324B5}"/>
              </a:ext>
            </a:extLst>
          </p:cNvPr>
          <p:cNvGraphicFramePr>
            <a:graphicFrameLocks noGrp="1"/>
          </p:cNvGraphicFramePr>
          <p:nvPr>
            <p:extLst>
              <p:ext uri="{D42A27DB-BD31-4B8C-83A1-F6EECF244321}">
                <p14:modId xmlns:p14="http://schemas.microsoft.com/office/powerpoint/2010/main" val="3536040433"/>
              </p:ext>
            </p:extLst>
          </p:nvPr>
        </p:nvGraphicFramePr>
        <p:xfrm>
          <a:off x="330233" y="1367823"/>
          <a:ext cx="8483534" cy="2966720"/>
        </p:xfrm>
        <a:graphic>
          <a:graphicData uri="http://schemas.openxmlformats.org/drawingml/2006/table">
            <a:tbl>
              <a:tblPr firstRow="1" firstCol="1" bandRow="1">
                <a:tableStyleId>{65EAE1A5-2F34-41A6-8C63-324B29938778}</a:tableStyleId>
              </a:tblPr>
              <a:tblGrid>
                <a:gridCol w="1919183">
                  <a:extLst>
                    <a:ext uri="{9D8B030D-6E8A-4147-A177-3AD203B41FA5}">
                      <a16:colId xmlns:a16="http://schemas.microsoft.com/office/drawing/2014/main" val="1059087759"/>
                    </a:ext>
                  </a:extLst>
                </a:gridCol>
                <a:gridCol w="4586868">
                  <a:extLst>
                    <a:ext uri="{9D8B030D-6E8A-4147-A177-3AD203B41FA5}">
                      <a16:colId xmlns:a16="http://schemas.microsoft.com/office/drawing/2014/main" val="2463164017"/>
                    </a:ext>
                  </a:extLst>
                </a:gridCol>
                <a:gridCol w="1977483">
                  <a:extLst>
                    <a:ext uri="{9D8B030D-6E8A-4147-A177-3AD203B41FA5}">
                      <a16:colId xmlns:a16="http://schemas.microsoft.com/office/drawing/2014/main" val="1917708514"/>
                    </a:ext>
                  </a:extLst>
                </a:gridCol>
              </a:tblGrid>
              <a:tr h="95820">
                <a:tc>
                  <a:txBody>
                    <a:bodyPr/>
                    <a:lstStyle/>
                    <a:p>
                      <a:pPr algn="ctr">
                        <a:lnSpc>
                          <a:spcPct val="100000"/>
                        </a:lnSpc>
                        <a:spcAft>
                          <a:spcPts val="800"/>
                        </a:spcAft>
                      </a:pPr>
                      <a:r>
                        <a:rPr lang="en-US" sz="1400" b="1">
                          <a:effectLst/>
                          <a:latin typeface="Times New Roman" panose="02020603050405020304" pitchFamily="18" charset="0"/>
                          <a:cs typeface="Times New Roman" panose="02020603050405020304" pitchFamily="18" charset="0"/>
                        </a:rPr>
                        <a:t>Ứng xử của ông Typn</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749" marR="20749" marT="0" marB="0"/>
                </a:tc>
                <a:tc>
                  <a:txBody>
                    <a:bodyPr/>
                    <a:lstStyle/>
                    <a:p>
                      <a:pPr algn="ctr">
                        <a:lnSpc>
                          <a:spcPct val="100000"/>
                        </a:lnSpc>
                        <a:spcAft>
                          <a:spcPts val="800"/>
                        </a:spcAft>
                      </a:pPr>
                      <a:r>
                        <a:rPr lang="en-US" sz="1400" b="1">
                          <a:effectLst/>
                          <a:latin typeface="Times New Roman" panose="02020603050405020304" pitchFamily="18" charset="0"/>
                          <a:cs typeface="Times New Roman" panose="02020603050405020304" pitchFamily="18" charset="0"/>
                        </a:rPr>
                        <a:t>Lời nói</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749" marR="20749" marT="0" marB="0"/>
                </a:tc>
                <a:tc>
                  <a:txBody>
                    <a:bodyPr/>
                    <a:lstStyle/>
                    <a:p>
                      <a:pPr algn="ctr">
                        <a:lnSpc>
                          <a:spcPct val="100000"/>
                        </a:lnSpc>
                        <a:spcAft>
                          <a:spcPts val="800"/>
                        </a:spcAft>
                      </a:pPr>
                      <a:r>
                        <a:rPr lang="en-US" sz="1400" b="1" dirty="0" err="1">
                          <a:effectLst/>
                          <a:latin typeface="Times New Roman" panose="02020603050405020304" pitchFamily="18" charset="0"/>
                          <a:cs typeface="Times New Roman" panose="02020603050405020304" pitchFamily="18" charset="0"/>
                        </a:rPr>
                        <a:t>Hành</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động</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49" marR="20749" marT="0" marB="0"/>
                </a:tc>
                <a:extLst>
                  <a:ext uri="{0D108BD9-81ED-4DB2-BD59-A6C34878D82A}">
                    <a16:rowId xmlns:a16="http://schemas.microsoft.com/office/drawing/2014/main" val="3917966701"/>
                  </a:ext>
                </a:extLst>
              </a:tr>
              <a:tr h="1274272">
                <a:tc>
                  <a:txBody>
                    <a:bodyPr/>
                    <a:lstStyle/>
                    <a:p>
                      <a:pPr algn="ctr">
                        <a:lnSpc>
                          <a:spcPct val="100000"/>
                        </a:lnSpc>
                        <a:spcAft>
                          <a:spcPts val="800"/>
                        </a:spcAft>
                      </a:pPr>
                      <a:r>
                        <a:rPr lang="en-US" sz="1400" b="1" dirty="0" err="1">
                          <a:effectLst/>
                          <a:latin typeface="Times New Roman" panose="02020603050405020304" pitchFamily="18" charset="0"/>
                          <a:cs typeface="Times New Roman" panose="02020603050405020304" pitchFamily="18" charset="0"/>
                        </a:rPr>
                        <a:t>Với</a:t>
                      </a:r>
                      <a:r>
                        <a:rPr lang="en-US" sz="1400" b="1" dirty="0">
                          <a:effectLst/>
                          <a:latin typeface="Times New Roman" panose="02020603050405020304" pitchFamily="18" charset="0"/>
                          <a:cs typeface="Times New Roman" panose="02020603050405020304" pitchFamily="18" charset="0"/>
                        </a:rPr>
                        <a:t> Xuân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49" marR="20749" marT="0" marB="0" anchor="ctr"/>
                </a:tc>
                <a:tc>
                  <a:txBody>
                    <a:bodyPr/>
                    <a:lstStyle/>
                    <a:p>
                      <a:pPr marL="285750" indent="-285750" algn="just">
                        <a:lnSpc>
                          <a:spcPct val="100000"/>
                        </a:lnSpc>
                        <a:spcAft>
                          <a:spcPts val="800"/>
                        </a:spcAft>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anh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phải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biết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tên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đồ</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hàng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mốt</a:t>
                      </a:r>
                      <a:r>
                        <a:rPr lang="en-US" sz="1400" dirty="0">
                          <a:effectLst/>
                          <a:latin typeface="Times New Roman" panose="02020603050405020304" pitchFamily="18" charset="0"/>
                          <a:cs typeface="Times New Roman" panose="02020603050405020304" pitchFamily="18" charset="0"/>
                        </a:rPr>
                        <a:t> y </a:t>
                      </a:r>
                      <a:r>
                        <a:rPr lang="en-US" sz="1400" dirty="0" err="1">
                          <a:effectLst/>
                          <a:latin typeface="Times New Roman" panose="02020603050405020304" pitchFamily="18" charset="0"/>
                          <a:cs typeface="Times New Roman" panose="02020603050405020304" pitchFamily="18" charset="0"/>
                        </a:rPr>
                        <a:t>phục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hàng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thì</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thểchỉ</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một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gu</a:t>
                      </a:r>
                      <a:r>
                        <a:rPr lang="en-US" sz="14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cs typeface="Times New Roman" panose="02020603050405020304" pitchFamily="18" charset="0"/>
                      </a:endParaRPr>
                    </a:p>
                    <a:p>
                      <a:pPr marL="285750" indent="-285750" algn="just">
                        <a:lnSpc>
                          <a:spcPct val="100000"/>
                        </a:lnSpc>
                        <a:spcAft>
                          <a:spcPts val="800"/>
                        </a:spcAft>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cs typeface="Times New Roman" panose="02020603050405020304" pitchFamily="18" charset="0"/>
                        </a:rPr>
                        <a:t>Mỗi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một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bằng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lòng</a:t>
                      </a:r>
                      <a:r>
                        <a:rPr lang="en-US" sz="1400" dirty="0">
                          <a:effectLst/>
                          <a:latin typeface="Times New Roman" panose="02020603050405020304" pitchFamily="18" charset="0"/>
                          <a:cs typeface="Times New Roman" panose="02020603050405020304" pitchFamily="18" charset="0"/>
                        </a:rPr>
                        <a:t> may </a:t>
                      </a:r>
                      <a:r>
                        <a:rPr lang="en-US" sz="1400" dirty="0" err="1">
                          <a:effectLst/>
                          <a:latin typeface="Times New Roman" panose="02020603050405020304" pitchFamily="18" charset="0"/>
                          <a:cs typeface="Times New Roman" panose="02020603050405020304" pitchFamily="18" charset="0"/>
                        </a:rPr>
                        <a:t>một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bộ</a:t>
                      </a:r>
                      <a:r>
                        <a:rPr lang="en-US" sz="1400" dirty="0">
                          <a:effectLst/>
                          <a:latin typeface="Times New Roman" panose="02020603050405020304" pitchFamily="18" charset="0"/>
                          <a:cs typeface="Times New Roman" panose="02020603050405020304" pitchFamily="18" charset="0"/>
                        </a:rPr>
                        <a:t> y </a:t>
                      </a:r>
                      <a:r>
                        <a:rPr lang="en-US" sz="1400" dirty="0" err="1">
                          <a:effectLst/>
                          <a:latin typeface="Times New Roman" panose="02020603050405020304" pitchFamily="18" charset="0"/>
                          <a:cs typeface="Times New Roman" panose="02020603050405020304" pitchFamily="18" charset="0"/>
                        </a:rPr>
                        <a:t>phục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thế</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nước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lạicó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thêm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một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bộ</a:t>
                      </a:r>
                      <a:r>
                        <a:rPr lang="en-US" sz="14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cs typeface="Times New Roman" panose="02020603050405020304" pitchFamily="18" charset="0"/>
                      </a:endParaRPr>
                    </a:p>
                    <a:p>
                      <a:pPr marL="285750" indent="-285750" algn="just">
                        <a:lnSpc>
                          <a:spcPct val="100000"/>
                        </a:lnSpc>
                        <a:spcAft>
                          <a:spcPts val="800"/>
                        </a:spcAft>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cs typeface="Times New Roman" panose="02020603050405020304" pitchFamily="18" charset="0"/>
                        </a:rPr>
                        <a:t>Lạm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quyền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Đấy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việc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tay</a:t>
                      </a:r>
                      <a:r>
                        <a:rPr lang="en-US" sz="1400" dirty="0">
                          <a:effectLst/>
                          <a:latin typeface="Times New Roman" panose="02020603050405020304" pitchFamily="18" charset="0"/>
                          <a:cs typeface="Times New Roman" panose="02020603050405020304" pitchFamily="18" charset="0"/>
                        </a:rPr>
                        <a:t>-ơ, </a:t>
                      </a:r>
                      <a:r>
                        <a:rPr lang="en-US" sz="1400" dirty="0" err="1">
                          <a:effectLst/>
                          <a:latin typeface="Times New Roman" panose="02020603050405020304" pitchFamily="18" charset="0"/>
                          <a:cs typeface="Times New Roman" panose="02020603050405020304" pitchFamily="18" charset="0"/>
                        </a:rPr>
                        <a:t>là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tôi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một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tôi</a:t>
                      </a:r>
                      <a:r>
                        <a:rPr lang="en-US" sz="14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49" marR="20749" marT="0" marB="0"/>
                </a:tc>
                <a:tc>
                  <a:txBody>
                    <a:bodyPr/>
                    <a:lstStyle/>
                    <a:p>
                      <a:pPr marL="285750" indent="-285750" algn="just">
                        <a:lnSpc>
                          <a:spcPct val="100000"/>
                        </a:lnSpc>
                        <a:spcAft>
                          <a:spcPts val="800"/>
                        </a:spcAft>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Trợn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mắt</a:t>
                      </a:r>
                      <a:r>
                        <a:rPr lang="en-US" sz="1400" dirty="0">
                          <a:effectLst/>
                          <a:latin typeface="Times New Roman" panose="02020603050405020304" pitchFamily="18" charset="0"/>
                          <a:cs typeface="Times New Roman" panose="02020603050405020304" pitchFamily="18" charset="0"/>
                        </a:rPr>
                        <a:t>, so </a:t>
                      </a:r>
                      <a:r>
                        <a:rPr lang="en-US" sz="1400" dirty="0" err="1">
                          <a:effectLst/>
                          <a:latin typeface="Times New Roman" panose="02020603050405020304" pitchFamily="18" charset="0"/>
                          <a:cs typeface="Times New Roman" panose="02020603050405020304" pitchFamily="18" charset="0"/>
                        </a:rPr>
                        <a:t>vai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trỏ</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mặt</a:t>
                      </a:r>
                      <a:r>
                        <a:rPr lang="en-US" sz="1400" dirty="0">
                          <a:effectLst/>
                          <a:latin typeface="Times New Roman" panose="02020603050405020304" pitchFamily="18" charset="0"/>
                          <a:cs typeface="Times New Roman" panose="02020603050405020304" pitchFamily="18" charset="0"/>
                        </a:rPr>
                        <a:t> Xuân.</a:t>
                      </a:r>
                      <a:endParaRPr lang="en-US" sz="1200" dirty="0">
                        <a:effectLst/>
                        <a:latin typeface="Times New Roman" panose="02020603050405020304" pitchFamily="18" charset="0"/>
                        <a:cs typeface="Times New Roman" panose="02020603050405020304" pitchFamily="18" charset="0"/>
                      </a:endParaRPr>
                    </a:p>
                    <a:p>
                      <a:pPr marL="285750" indent="-285750" algn="just">
                        <a:lnSpc>
                          <a:spcPct val="100000"/>
                        </a:lnSpc>
                        <a:spcAft>
                          <a:spcPts val="800"/>
                        </a:spcAft>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Lôi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trước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một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chiếc</a:t>
                      </a:r>
                      <a:r>
                        <a:rPr lang="en-US" sz="1400" dirty="0">
                          <a:effectLst/>
                          <a:latin typeface="Times New Roman" panose="02020603050405020304" pitchFamily="18" charset="0"/>
                          <a:cs typeface="Times New Roman" panose="02020603050405020304" pitchFamily="18" charset="0"/>
                        </a:rPr>
                        <a:t> ma-</a:t>
                      </a:r>
                      <a:r>
                        <a:rPr lang="en-US" sz="1400" dirty="0" err="1">
                          <a:effectLst/>
                          <a:latin typeface="Times New Roman" panose="02020603050405020304" pitchFamily="18" charset="0"/>
                          <a:cs typeface="Times New Roman" panose="02020603050405020304" pitchFamily="18" charset="0"/>
                        </a:rPr>
                        <a:t>nơ</a:t>
                      </a:r>
                      <a:r>
                        <a:rPr lang="en-US" sz="1400" dirty="0">
                          <a:effectLst/>
                          <a:latin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cs typeface="Times New Roman" panose="02020603050405020304" pitchFamily="18" charset="0"/>
                        </a:rPr>
                        <a:t>canh</a:t>
                      </a:r>
                      <a:r>
                        <a:rPr lang="en-US" sz="14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49" marR="20749" marT="0" marB="0"/>
                </a:tc>
                <a:extLst>
                  <a:ext uri="{0D108BD9-81ED-4DB2-BD59-A6C34878D82A}">
                    <a16:rowId xmlns:a16="http://schemas.microsoft.com/office/drawing/2014/main" val="2847258073"/>
                  </a:ext>
                </a:extLst>
              </a:tr>
              <a:tr h="917235">
                <a:tc>
                  <a:txBody>
                    <a:bodyPr/>
                    <a:lstStyle/>
                    <a:p>
                      <a:pPr algn="ctr">
                        <a:lnSpc>
                          <a:spcPct val="100000"/>
                        </a:lnSpc>
                        <a:spcAft>
                          <a:spcPts val="800"/>
                        </a:spcAft>
                      </a:pPr>
                      <a:r>
                        <a:rPr lang="en-US" sz="1400" b="1" dirty="0" err="1">
                          <a:effectLst/>
                          <a:latin typeface="Times New Roman" panose="02020603050405020304" pitchFamily="18" charset="0"/>
                          <a:cs typeface="Times New Roman" panose="02020603050405020304" pitchFamily="18" charset="0"/>
                        </a:rPr>
                        <a:t>Với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bà</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Typn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49" marR="20749" marT="0" marB="0" anchor="ctr"/>
                </a:tc>
                <a:tc>
                  <a:txBody>
                    <a:bodyPr/>
                    <a:lstStyle/>
                    <a:p>
                      <a:pPr marL="285750" indent="-285750" algn="just">
                        <a:lnSpc>
                          <a:spcPct val="100000"/>
                        </a:lnSpc>
                        <a:spcAft>
                          <a:spcPts val="800"/>
                        </a:spcAft>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cs typeface="Times New Roman" panose="02020603050405020304" pitchFamily="18" charset="0"/>
                        </a:rPr>
                        <a:t>Câm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cs typeface="Times New Roman" panose="02020603050405020304" pitchFamily="18" charset="0"/>
                      </a:endParaRPr>
                    </a:p>
                    <a:p>
                      <a:pPr marL="285750" indent="-285750" algn="just">
                        <a:lnSpc>
                          <a:spcPct val="100000"/>
                        </a:lnSpc>
                        <a:spcAft>
                          <a:spcPts val="800"/>
                        </a:spcAft>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“Khi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ta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phụ</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nữ</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là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vợ</a:t>
                      </a:r>
                      <a:r>
                        <a:rPr lang="en-US" sz="1400" dirty="0">
                          <a:effectLst/>
                          <a:latin typeface="Times New Roman" panose="02020603050405020304" pitchFamily="18" charset="0"/>
                          <a:cs typeface="Times New Roman" panose="02020603050405020304" pitchFamily="18" charset="0"/>
                        </a:rPr>
                        <a:t> con </a:t>
                      </a:r>
                      <a:r>
                        <a:rPr lang="en-US" sz="1400" dirty="0" err="1">
                          <a:effectLst/>
                          <a:latin typeface="Times New Roman" panose="02020603050405020304" pitchFamily="18" charset="0"/>
                          <a:cs typeface="Times New Roman" panose="02020603050405020304" pitchFamily="18" charset="0"/>
                        </a:rPr>
                        <a:t>chị</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em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chứ</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phải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vợ</a:t>
                      </a:r>
                      <a:r>
                        <a:rPr lang="en-US" sz="1400" dirty="0">
                          <a:effectLst/>
                          <a:latin typeface="Times New Roman" panose="02020603050405020304" pitchFamily="18" charset="0"/>
                          <a:cs typeface="Times New Roman" panose="02020603050405020304" pitchFamily="18" charset="0"/>
                        </a:rPr>
                        <a:t> con </a:t>
                      </a:r>
                      <a:r>
                        <a:rPr lang="en-US" sz="1400" dirty="0" err="1">
                          <a:effectLst/>
                          <a:latin typeface="Times New Roman" panose="02020603050405020304" pitchFamily="18" charset="0"/>
                          <a:cs typeface="Times New Roman" panose="02020603050405020304" pitchFamily="18" charset="0"/>
                        </a:rPr>
                        <a:t>chị</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em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ta!”</a:t>
                      </a:r>
                      <a:endParaRPr lang="en-US" sz="1200" dirty="0">
                        <a:effectLst/>
                        <a:latin typeface="Times New Roman" panose="02020603050405020304" pitchFamily="18" charset="0"/>
                        <a:cs typeface="Times New Roman" panose="02020603050405020304" pitchFamily="18" charset="0"/>
                      </a:endParaRPr>
                    </a:p>
                    <a:p>
                      <a:pPr marL="285750" indent="-285750" algn="just">
                        <a:lnSpc>
                          <a:spcPct val="100000"/>
                        </a:lnSpc>
                        <a:spcAft>
                          <a:spcPts val="800"/>
                        </a:spcAft>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cs typeface="Times New Roman" panose="02020603050405020304" pitchFamily="18" charset="0"/>
                        </a:rPr>
                        <a:t>Đàn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cứ</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nhốt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trong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buồng</a:t>
                      </a:r>
                      <a:r>
                        <a:rPr lang="en-US" sz="14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49" marR="20749" marT="0" marB="0"/>
                </a:tc>
                <a:tc>
                  <a:txBody>
                    <a:bodyPr/>
                    <a:lstStyle/>
                    <a:p>
                      <a:pPr algn="just">
                        <a:lnSpc>
                          <a:spcPct val="100000"/>
                        </a:lnSpc>
                        <a:spcAft>
                          <a:spcPts val="800"/>
                        </a:spcAft>
                      </a:pPr>
                      <a:r>
                        <a:rPr lang="en-US" sz="1400" dirty="0" err="1">
                          <a:effectLst/>
                          <a:latin typeface="Times New Roman" panose="02020603050405020304" pitchFamily="18" charset="0"/>
                          <a:cs typeface="Times New Roman" panose="02020603050405020304" pitchFamily="18" charset="0"/>
                        </a:rPr>
                        <a:t>Lôi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lấy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tay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vợ</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kéo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xềnh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xệch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cửa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hầm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hầm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mắng</a:t>
                      </a:r>
                      <a:r>
                        <a:rPr lang="en-US" sz="14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49" marR="20749" marT="0" marB="0"/>
                </a:tc>
                <a:extLst>
                  <a:ext uri="{0D108BD9-81ED-4DB2-BD59-A6C34878D82A}">
                    <a16:rowId xmlns:a16="http://schemas.microsoft.com/office/drawing/2014/main" val="3473678889"/>
                  </a:ext>
                </a:extLst>
              </a:tr>
            </a:tbl>
          </a:graphicData>
        </a:graphic>
      </p:graphicFrame>
    </p:spTree>
    <p:extLst>
      <p:ext uri="{BB962C8B-B14F-4D97-AF65-F5344CB8AC3E}">
        <p14:creationId xmlns:p14="http://schemas.microsoft.com/office/powerpoint/2010/main" val="20197024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a:extLst>
            <a:ext uri="{FF2B5EF4-FFF2-40B4-BE49-F238E27FC236}">
              <a16:creationId xmlns:a16="http://schemas.microsoft.com/office/drawing/2014/main" id="{ACAA863A-2A6E-3AC4-BCAE-C70D6A8CD706}"/>
            </a:ext>
          </a:extLst>
        </p:cNvPr>
        <p:cNvGrpSpPr/>
        <p:nvPr/>
      </p:nvGrpSpPr>
      <p:grpSpPr>
        <a:xfrm>
          <a:off x="0" y="0"/>
          <a:ext cx="0" cy="0"/>
          <a:chOff x="0" y="0"/>
          <a:chExt cx="0" cy="0"/>
        </a:xfrm>
      </p:grpSpPr>
      <p:sp>
        <p:nvSpPr>
          <p:cNvPr id="13" name="Google Shape;269;p38">
            <a:extLst>
              <a:ext uri="{FF2B5EF4-FFF2-40B4-BE49-F238E27FC236}">
                <a16:creationId xmlns:a16="http://schemas.microsoft.com/office/drawing/2014/main" id="{36BB3B97-848D-3652-8549-F0F13A038045}"/>
              </a:ext>
            </a:extLst>
          </p:cNvPr>
          <p:cNvSpPr txBox="1">
            <a:spLocks noGrp="1"/>
          </p:cNvSpPr>
          <p:nvPr>
            <p:ph type="title"/>
          </p:nvPr>
        </p:nvSpPr>
        <p:spPr>
          <a:xfrm>
            <a:off x="325929" y="287747"/>
            <a:ext cx="475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Times New Roman" panose="02020603050405020304" pitchFamily="18" charset="0"/>
                <a:cs typeface="Times New Roman" panose="02020603050405020304" pitchFamily="18" charset="0"/>
              </a:rPr>
              <a:t>II. </a:t>
            </a:r>
            <a:r>
              <a:rPr lang="en-US" sz="1600" b="1" dirty="0" err="1">
                <a:latin typeface="Times New Roman" panose="02020603050405020304" pitchFamily="18" charset="0"/>
                <a:cs typeface="Times New Roman" panose="02020603050405020304" pitchFamily="18" charset="0"/>
              </a:rPr>
              <a:t>Đọc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hiểu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bản</a:t>
            </a:r>
            <a:r>
              <a:rPr lang="en-US" sz="1600" b="1" dirty="0">
                <a:latin typeface="Times New Roman" panose="02020603050405020304" pitchFamily="18" charset="0"/>
                <a:cs typeface="Times New Roman" panose="02020603050405020304" pitchFamily="18" charset="0"/>
              </a:rPr>
              <a:t>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2. </a:t>
            </a:r>
            <a:r>
              <a:rPr lang="en-US" sz="1600" b="1" dirty="0" err="1">
                <a:latin typeface="Times New Roman" panose="02020603050405020304" pitchFamily="18" charset="0"/>
                <a:cs typeface="Times New Roman" panose="02020603050405020304" pitchFamily="18" charset="0"/>
              </a:rPr>
              <a:t>Nhân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vật</a:t>
            </a:r>
            <a:r>
              <a:rPr lang="en-US" sz="1600" b="1" dirty="0">
                <a:latin typeface="Times New Roman" panose="02020603050405020304" pitchFamily="18" charset="0"/>
                <a:cs typeface="Times New Roman" panose="02020603050405020304" pitchFamily="18" charset="0"/>
              </a:rPr>
              <a:t>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b. </a:t>
            </a:r>
            <a:r>
              <a:rPr lang="en-US" sz="1600" b="1" dirty="0" err="1">
                <a:latin typeface="Times New Roman" panose="02020603050405020304" pitchFamily="18" charset="0"/>
                <a:cs typeface="Times New Roman" panose="02020603050405020304" pitchFamily="18" charset="0"/>
              </a:rPr>
              <a:t>Nhân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vật</a:t>
            </a:r>
            <a:r>
              <a:rPr lang="en-US" sz="1600" b="1" dirty="0">
                <a:latin typeface="Times New Roman" panose="02020603050405020304" pitchFamily="18" charset="0"/>
                <a:cs typeface="Times New Roman" panose="02020603050405020304" pitchFamily="18" charset="0"/>
              </a:rPr>
              <a:t> TYPN</a:t>
            </a:r>
            <a:endParaRPr sz="16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F7F9D71-8E7F-D69C-D323-C5538136A5D7}"/>
              </a:ext>
            </a:extLst>
          </p:cNvPr>
          <p:cNvSpPr txBox="1"/>
          <p:nvPr/>
        </p:nvSpPr>
        <p:spPr>
          <a:xfrm>
            <a:off x="325929" y="1626316"/>
            <a:ext cx="4572000" cy="3108543"/>
          </a:xfrm>
          <a:prstGeom prst="rect">
            <a:avLst/>
          </a:prstGeom>
          <a:noFill/>
        </p:spPr>
        <p:txBody>
          <a:bodyPr wrap="square">
            <a:spAutoFit/>
          </a:bodyPr>
          <a:lstStyle/>
          <a:p>
            <a:pPr marL="285750" indent="-285750" algn="just">
              <a:spcAft>
                <a:spcPts val="800"/>
              </a:spcAft>
              <a:buFont typeface="Wingdings" panose="05000000000000000000" pitchFamily="2" charset="2"/>
              <a:buChar char="Ø"/>
            </a:pPr>
            <a:r>
              <a:rPr lang="en-US" sz="1600" b="1" dirty="0" err="1">
                <a:effectLst/>
                <a:latin typeface="Times New Roman" panose="02020603050405020304" pitchFamily="18" charset="0"/>
                <a:ea typeface="Calibri" panose="020F0502020204030204" pitchFamily="34" charset="0"/>
              </a:rPr>
              <a:t>Tính</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cách</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của</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ông</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Typn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Thô</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bạo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lỗ</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mãng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với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người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yếu</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thế</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hơn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mình</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như</a:t>
            </a:r>
            <a:r>
              <a:rPr lang="en-US" sz="1600" dirty="0">
                <a:effectLst/>
                <a:latin typeface="Times New Roman" panose="02020603050405020304" pitchFamily="18" charset="0"/>
                <a:ea typeface="Calibri" panose="020F0502020204030204" pitchFamily="34" charset="0"/>
              </a:rPr>
              <a:t> Xuân </a:t>
            </a:r>
            <a:r>
              <a:rPr lang="en-US" sz="1600" dirty="0" err="1">
                <a:effectLst/>
                <a:latin typeface="Times New Roman" panose="02020603050405020304" pitchFamily="18" charset="0"/>
                <a:ea typeface="Calibri" panose="020F0502020204030204" pitchFamily="34" charset="0"/>
              </a:rPr>
              <a:t>và</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vợ</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mình</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nhưng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lại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tỏ</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ra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kẻ</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cả</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cao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ngạo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đạo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đức</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giả</a:t>
            </a:r>
            <a:r>
              <a:rPr lang="en-US" sz="1600" dirty="0">
                <a:effectLst/>
                <a:latin typeface="Times New Roman" panose="02020603050405020304" pitchFamily="18" charset="0"/>
                <a:ea typeface="Calibri" panose="020F0502020204030204" pitchFamily="34" charset="0"/>
              </a:rPr>
              <a:t>.</a:t>
            </a:r>
            <a:endParaRPr lang="en-US" sz="1600" dirty="0">
              <a:latin typeface="Calibri" panose="020F0502020204030204" pitchFamily="34" charset="0"/>
              <a:ea typeface="Calibri" panose="020F0502020204030204" pitchFamily="34" charset="0"/>
            </a:endParaRPr>
          </a:p>
          <a:p>
            <a:pPr marL="285750" indent="-285750" algn="just">
              <a:spcAft>
                <a:spcPts val="800"/>
              </a:spcAft>
              <a:buFont typeface="Wingdings" panose="05000000000000000000" pitchFamily="2" charset="2"/>
              <a:buChar char="Ø"/>
            </a:pPr>
            <a:r>
              <a:rPr lang="en-US" sz="1600" b="1" dirty="0">
                <a:effectLst/>
                <a:latin typeface="Times New Roman" panose="02020603050405020304" pitchFamily="18" charset="0"/>
                <a:ea typeface="Calibri" panose="020F0502020204030204" pitchFamily="34" charset="0"/>
              </a:rPr>
              <a:t>Quan </a:t>
            </a:r>
            <a:r>
              <a:rPr lang="en-US" sz="1600" b="1" dirty="0" err="1">
                <a:effectLst/>
                <a:latin typeface="Times New Roman" panose="02020603050405020304" pitchFamily="18" charset="0"/>
                <a:ea typeface="Calibri" panose="020F0502020204030204" pitchFamily="34" charset="0"/>
              </a:rPr>
              <a:t>niệm</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của</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ông</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Typn</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về</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việc</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cải</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cách</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trang</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phục</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và</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cải</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cách</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xã</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hội</a:t>
            </a:r>
            <a:r>
              <a:rPr lang="en-US" sz="1600" b="1" dirty="0">
                <a:effectLst/>
                <a:latin typeface="Times New Roman" panose="02020603050405020304" pitchFamily="18" charset="0"/>
                <a:ea typeface="Calibri" panose="020F0502020204030204" pitchFamily="34" charset="0"/>
              </a:rPr>
              <a:t>”: </a:t>
            </a:r>
          </a:p>
          <a:p>
            <a:pPr marL="285750" lvl="1" indent="-285750" algn="just">
              <a:spcAft>
                <a:spcPts val="800"/>
              </a:spcAft>
              <a:buFont typeface="Wingdings" panose="05000000000000000000" pitchFamily="2" charset="2"/>
              <a:buChar char="§"/>
            </a:pPr>
            <a:r>
              <a:rPr lang="en-US" sz="1600" dirty="0" err="1">
                <a:effectLst/>
                <a:latin typeface="Times New Roman" panose="02020603050405020304" pitchFamily="18" charset="0"/>
                <a:ea typeface="Calibri" panose="020F0502020204030204" pitchFamily="34" charset="0"/>
              </a:rPr>
              <a:t>Phụ</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nữ</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cần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thay</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đổi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trang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phục</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tân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thời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nhưng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vợ</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ông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thì</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không</a:t>
            </a:r>
            <a:endParaRPr lang="en-US" sz="1600" dirty="0">
              <a:latin typeface="Times New Roman" panose="02020603050405020304" pitchFamily="18" charset="0"/>
              <a:ea typeface="Calibri" panose="020F0502020204030204" pitchFamily="34" charset="0"/>
            </a:endParaRPr>
          </a:p>
          <a:p>
            <a:pPr marL="285750" lvl="1" indent="-285750" algn="just">
              <a:spcAft>
                <a:spcPts val="800"/>
              </a:spcAft>
              <a:buFont typeface="Wingdings" panose="05000000000000000000" pitchFamily="2" charset="2"/>
              <a:buChar char="§"/>
            </a:pPr>
            <a:r>
              <a:rPr lang="en-US" sz="1600" dirty="0" err="1">
                <a:latin typeface="Times New Roman" panose="02020603050405020304" pitchFamily="18" charset="0"/>
                <a:ea typeface="Calibri" panose="020F0502020204030204" pitchFamily="34" charset="0"/>
              </a:rPr>
              <a:t>X</a:t>
            </a:r>
            <a:r>
              <a:rPr lang="en-US" sz="1600" dirty="0" err="1">
                <a:effectLst/>
                <a:latin typeface="Times New Roman" panose="02020603050405020304" pitchFamily="18" charset="0"/>
                <a:ea typeface="Calibri" panose="020F0502020204030204" pitchFamily="34" charset="0"/>
              </a:rPr>
              <a:t>ã</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hội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cần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Tây</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hoá</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nhưng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gia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đình</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ông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vẫn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phải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theo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lối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cổ</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điều</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đó</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thể</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hiện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cả</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trong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lời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nói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lẫn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trong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cách</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hành</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xử</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thô</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bạo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áp</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đặt</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của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ông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đối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với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vợ</a:t>
            </a:r>
            <a:r>
              <a:rPr lang="en-US" sz="1600" dirty="0">
                <a:effectLst/>
                <a:latin typeface="Times New Roman" panose="02020603050405020304" pitchFamily="18" charset="0"/>
                <a:ea typeface="Calibri" panose="020F0502020204030204" pitchFamily="34" charset="0"/>
              </a:rPr>
              <a:t>). </a:t>
            </a:r>
            <a:endParaRPr lang="en-US" sz="1600" dirty="0"/>
          </a:p>
        </p:txBody>
      </p:sp>
      <p:sp>
        <p:nvSpPr>
          <p:cNvPr id="6" name="TextBox 5">
            <a:extLst>
              <a:ext uri="{FF2B5EF4-FFF2-40B4-BE49-F238E27FC236}">
                <a16:creationId xmlns:a16="http://schemas.microsoft.com/office/drawing/2014/main" id="{895667F8-9BF0-DF2C-C8AF-ABFF5523BFC6}"/>
              </a:ext>
            </a:extLst>
          </p:cNvPr>
          <p:cNvSpPr txBox="1"/>
          <p:nvPr/>
        </p:nvSpPr>
        <p:spPr>
          <a:xfrm>
            <a:off x="5353759" y="3197025"/>
            <a:ext cx="3404839" cy="1077218"/>
          </a:xfrm>
          <a:prstGeom prst="rect">
            <a:avLst/>
          </a:prstGeom>
          <a:noFill/>
        </p:spPr>
        <p:txBody>
          <a:bodyPr wrap="square">
            <a:spAutoFit/>
          </a:bodyPr>
          <a:lstStyle/>
          <a:p>
            <a:pPr algn="just"/>
            <a:r>
              <a:rPr lang="en-US" sz="1600" dirty="0" err="1">
                <a:effectLst/>
                <a:latin typeface="Times New Roman" panose="02020603050405020304" pitchFamily="18" charset="0"/>
                <a:ea typeface="Calibri" panose="020F0502020204030204" pitchFamily="34" charset="0"/>
              </a:rPr>
              <a:t>Như</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vậy</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có</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thể</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thấy</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lời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kêu</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gọi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cải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cách</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của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ông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chỉ</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là</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giả</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dối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sáo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rỗng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là</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một</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cách</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để</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ông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khoe</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khoang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cái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danh</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xưng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nhà</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mĩ</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thuật</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tiến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bộ</a:t>
            </a:r>
            <a:r>
              <a:rPr lang="en-US" sz="1600" dirty="0">
                <a:effectLst/>
                <a:latin typeface="Times New Roman" panose="02020603050405020304" pitchFamily="18" charset="0"/>
                <a:ea typeface="Calibri" panose="020F0502020204030204" pitchFamily="34" charset="0"/>
              </a:rPr>
              <a:t>”.</a:t>
            </a:r>
            <a:endParaRPr lang="en-US" sz="1600" dirty="0"/>
          </a:p>
        </p:txBody>
      </p:sp>
      <p:sp>
        <p:nvSpPr>
          <p:cNvPr id="7" name="Right Brace 6">
            <a:extLst>
              <a:ext uri="{FF2B5EF4-FFF2-40B4-BE49-F238E27FC236}">
                <a16:creationId xmlns:a16="http://schemas.microsoft.com/office/drawing/2014/main" id="{025BC097-5247-2005-C28C-3FF6D5F30D61}"/>
              </a:ext>
            </a:extLst>
          </p:cNvPr>
          <p:cNvSpPr/>
          <p:nvPr/>
        </p:nvSpPr>
        <p:spPr>
          <a:xfrm>
            <a:off x="4911561" y="2878584"/>
            <a:ext cx="334536" cy="17980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2">
            <a:extLst>
              <a:ext uri="{FF2B5EF4-FFF2-40B4-BE49-F238E27FC236}">
                <a16:creationId xmlns:a16="http://schemas.microsoft.com/office/drawing/2014/main" id="{70A11D40-2676-2721-6D08-BC7A434D0019}"/>
              </a:ext>
            </a:extLst>
          </p:cNvPr>
          <p:cNvPicPr>
            <a:picLocks noChangeAspect="1" noChangeArrowheads="1"/>
          </p:cNvPicPr>
          <p:nvPr/>
        </p:nvPicPr>
        <p:blipFill>
          <a:blip r:embed="rId3"/>
          <a:srcRect/>
          <a:stretch/>
        </p:blipFill>
        <p:spPr bwMode="auto">
          <a:xfrm rot="1337620">
            <a:off x="5429140" y="189241"/>
            <a:ext cx="1416610" cy="21260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2" descr="Xuân Tóc Đỏ phiên bản đẹp trai và cô Tuyết nghiện trang phục 'xuyên thấu' ảnh 1">
            <a:extLst>
              <a:ext uri="{FF2B5EF4-FFF2-40B4-BE49-F238E27FC236}">
                <a16:creationId xmlns:a16="http://schemas.microsoft.com/office/drawing/2014/main" id="{C3856DB9-18D8-1CDC-882C-61DEE547D5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3706" y="387449"/>
            <a:ext cx="1367179" cy="2051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683511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a:extLst>
            <a:ext uri="{FF2B5EF4-FFF2-40B4-BE49-F238E27FC236}">
              <a16:creationId xmlns:a16="http://schemas.microsoft.com/office/drawing/2014/main" id="{17D8C384-9FEB-0C81-586B-76EC01AC8905}"/>
            </a:ext>
          </a:extLst>
        </p:cNvPr>
        <p:cNvGrpSpPr/>
        <p:nvPr/>
      </p:nvGrpSpPr>
      <p:grpSpPr>
        <a:xfrm>
          <a:off x="0" y="0"/>
          <a:ext cx="0" cy="0"/>
          <a:chOff x="0" y="0"/>
          <a:chExt cx="0" cy="0"/>
        </a:xfrm>
      </p:grpSpPr>
      <p:sp>
        <p:nvSpPr>
          <p:cNvPr id="10" name="Google Shape;269;p38">
            <a:extLst>
              <a:ext uri="{FF2B5EF4-FFF2-40B4-BE49-F238E27FC236}">
                <a16:creationId xmlns:a16="http://schemas.microsoft.com/office/drawing/2014/main" id="{8C8ADCC9-F74E-C8C2-37E9-39F0038EAC65}"/>
              </a:ext>
            </a:extLst>
          </p:cNvPr>
          <p:cNvSpPr txBox="1">
            <a:spLocks noGrp="1"/>
          </p:cNvSpPr>
          <p:nvPr>
            <p:ph type="title"/>
          </p:nvPr>
        </p:nvSpPr>
        <p:spPr>
          <a:xfrm>
            <a:off x="3699025" y="634405"/>
            <a:ext cx="47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Times New Roman" panose="02020603050405020304" pitchFamily="18" charset="0"/>
                <a:cs typeface="Times New Roman" panose="02020603050405020304" pitchFamily="18" charset="0"/>
              </a:rPr>
              <a:t>NHIỆM VỤ</a:t>
            </a:r>
            <a:endParaRPr sz="3600" b="1" dirty="0">
              <a:latin typeface="Times New Roman" panose="02020603050405020304" pitchFamily="18" charset="0"/>
              <a:cs typeface="Times New Roman" panose="02020603050405020304" pitchFamily="18" charset="0"/>
            </a:endParaRPr>
          </a:p>
        </p:txBody>
      </p:sp>
      <p:pic>
        <p:nvPicPr>
          <p:cNvPr id="6146" name="Picture 2" descr="Xuân Tóc Đỏ phiên bản đẹp trai và cô Tuyết nghiện trang phục 'xuyên thấu' ảnh 2">
            <a:extLst>
              <a:ext uri="{FF2B5EF4-FFF2-40B4-BE49-F238E27FC236}">
                <a16:creationId xmlns:a16="http://schemas.microsoft.com/office/drawing/2014/main" id="{6E6EFB3D-440C-0676-920A-293D0892EB7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17" b="94731" l="9922" r="89922">
                        <a14:foregroundMark x1="16899" y1="32851" x2="14109" y2="40393"/>
                        <a14:foregroundMark x1="16434" y1="31921" x2="30233" y2="31302"/>
                        <a14:foregroundMark x1="17209" y1="43905" x2="10853" y2="45764"/>
                        <a14:foregroundMark x1="43411" y1="77686" x2="40155" y2="81715"/>
                        <a14:foregroundMark x1="41550" y1="94731" x2="51473" y2="90289"/>
                        <a14:foregroundMark x1="27442" y1="35537" x2="27442" y2="37707"/>
                      </a14:backgroundRemoval>
                    </a14:imgEffect>
                  </a14:imgLayer>
                </a14:imgProps>
              </a:ext>
              <a:ext uri="{28A0092B-C50C-407E-A947-70E740481C1C}">
                <a14:useLocalDpi xmlns:a14="http://schemas.microsoft.com/office/drawing/2010/main" val="0"/>
              </a:ext>
            </a:extLst>
          </a:blip>
          <a:srcRect/>
          <a:stretch>
            <a:fillRect/>
          </a:stretch>
        </p:blipFill>
        <p:spPr bwMode="auto">
          <a:xfrm>
            <a:off x="-281083" y="-747378"/>
            <a:ext cx="4100138" cy="61530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EA9D72A-BD09-12AC-8C00-1AF7BBF641B1}"/>
              </a:ext>
            </a:extLst>
          </p:cNvPr>
          <p:cNvSpPr txBox="1"/>
          <p:nvPr/>
        </p:nvSpPr>
        <p:spPr>
          <a:xfrm>
            <a:off x="3269995" y="1384876"/>
            <a:ext cx="5479996" cy="2125390"/>
          </a:xfrm>
          <a:prstGeom prst="rect">
            <a:avLst/>
          </a:prstGeom>
          <a:noFill/>
        </p:spPr>
        <p:txBody>
          <a:bodyPr wrap="square">
            <a:spAutoFit/>
          </a:bodyPr>
          <a:lstStyle/>
          <a:p>
            <a:pPr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rPr>
              <a:t>Theo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việc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thợ</a:t>
            </a:r>
            <a:r>
              <a:rPr lang="en-US" sz="1800" dirty="0">
                <a:effectLst/>
                <a:latin typeface="Times New Roman" panose="02020603050405020304" pitchFamily="18" charset="0"/>
                <a:ea typeface="Times New Roman" panose="02020603050405020304" pitchFamily="18" charset="0"/>
              </a:rPr>
              <a:t> may" </a:t>
            </a:r>
            <a:r>
              <a:rPr lang="en-US" sz="1800" dirty="0" err="1">
                <a:effectLst/>
                <a:latin typeface="Times New Roman" panose="02020603050405020304" pitchFamily="18" charset="0"/>
                <a:ea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rPr>
              <a:t> Xuân </a:t>
            </a:r>
            <a:r>
              <a:rPr lang="en-US" sz="1800" dirty="0" err="1">
                <a:effectLst/>
                <a:latin typeface="Times New Roman" panose="02020603050405020304" pitchFamily="18" charset="0"/>
                <a:ea typeface="Times New Roman" panose="02020603050405020304" pitchFamily="18" charset="0"/>
              </a:rPr>
              <a:t>Tóc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Đỏ</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thấy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cuộc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hóa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Tây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hóa</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đô</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Việt</a:t>
            </a:r>
            <a:r>
              <a:rPr lang="en-US" sz="1800" dirty="0">
                <a:effectLst/>
                <a:latin typeface="Times New Roman" panose="02020603050405020304" pitchFamily="18" charset="0"/>
                <a:ea typeface="Times New Roman" panose="02020603050405020304" pitchFamily="18" charset="0"/>
              </a:rPr>
              <a:t> Nam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niên</a:t>
            </a:r>
            <a:r>
              <a:rPr lang="en-US" sz="1800" dirty="0">
                <a:effectLst/>
                <a:latin typeface="Times New Roman" panose="02020603050405020304" pitchFamily="18" charset="0"/>
                <a:ea typeface="Times New Roman" panose="02020603050405020304" pitchFamily="18" charset="0"/>
              </a:rPr>
              <a:t> 30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kỷ</a:t>
            </a:r>
            <a:r>
              <a:rPr lang="en-US" sz="1800" dirty="0">
                <a:effectLst/>
                <a:latin typeface="Times New Roman" panose="02020603050405020304" pitchFamily="18" charset="0"/>
                <a:ea typeface="Times New Roman" panose="02020603050405020304" pitchFamily="18" charset="0"/>
              </a:rPr>
              <a:t> XX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601174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title"/>
          </p:nvPr>
        </p:nvSpPr>
        <p:spPr>
          <a:xfrm>
            <a:off x="-1018994" y="48584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5400" b="1" dirty="0">
                <a:latin typeface="Times New Roman" panose="02020603050405020304" pitchFamily="18" charset="0"/>
                <a:cs typeface="Times New Roman" panose="02020603050405020304" pitchFamily="18" charset="0"/>
              </a:rPr>
              <a:t>KHỞI ĐỘNG</a:t>
            </a:r>
            <a:endParaRPr sz="5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AE73AB9-3438-FE26-AAB8-EF0EB08F69D5}"/>
              </a:ext>
            </a:extLst>
          </p:cNvPr>
          <p:cNvSpPr txBox="1"/>
          <p:nvPr/>
        </p:nvSpPr>
        <p:spPr>
          <a:xfrm>
            <a:off x="515951" y="2012522"/>
            <a:ext cx="8112098" cy="1654748"/>
          </a:xfrm>
          <a:prstGeom prst="rect">
            <a:avLst/>
          </a:prstGeom>
          <a:noFill/>
        </p:spPr>
        <p:txBody>
          <a:bodyPr wrap="square">
            <a:spAutoFit/>
          </a:bodyPr>
          <a:lstStyle/>
          <a:p>
            <a:pPr algn="just">
              <a:lnSpc>
                <a:spcPct val="150000"/>
              </a:lnSpc>
              <a:spcAft>
                <a:spcPts val="800"/>
              </a:spcAft>
            </a:pPr>
            <a:r>
              <a:rPr lang="en-US" sz="3600" dirty="0">
                <a:latin typeface="Times New Roman" panose="02020603050405020304" pitchFamily="18" charset="0"/>
                <a:cs typeface="Times New Roman" panose="02020603050405020304" pitchFamily="18" charset="0"/>
              </a:rPr>
              <a:t>Em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Một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gia</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đình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tốt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sẽ</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tạo</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nên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một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xã</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hội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tốt</a:t>
            </a:r>
            <a:r>
              <a:rPr lang="en-US" sz="3600" b="1" i="1" dirty="0">
                <a:latin typeface="Times New Roman" panose="02020603050405020304" pitchFamily="18" charset="0"/>
                <a:cs typeface="Times New Roman" panose="02020603050405020304" pitchFamily="18" charset="0"/>
              </a:rPr>
              <a:t>? </a:t>
            </a:r>
            <a:endParaRPr lang="en-US" sz="40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a:extLst>
            <a:ext uri="{FF2B5EF4-FFF2-40B4-BE49-F238E27FC236}">
              <a16:creationId xmlns:a16="http://schemas.microsoft.com/office/drawing/2014/main" id="{BF381425-D6B4-DEFE-C4B4-7438EA8EF109}"/>
            </a:ext>
          </a:extLst>
        </p:cNvPr>
        <p:cNvGrpSpPr/>
        <p:nvPr/>
      </p:nvGrpSpPr>
      <p:grpSpPr>
        <a:xfrm>
          <a:off x="0" y="0"/>
          <a:ext cx="0" cy="0"/>
          <a:chOff x="0" y="0"/>
          <a:chExt cx="0" cy="0"/>
        </a:xfrm>
      </p:grpSpPr>
      <p:sp>
        <p:nvSpPr>
          <p:cNvPr id="10" name="Google Shape;269;p38">
            <a:extLst>
              <a:ext uri="{FF2B5EF4-FFF2-40B4-BE49-F238E27FC236}">
                <a16:creationId xmlns:a16="http://schemas.microsoft.com/office/drawing/2014/main" id="{8690F2FB-3138-334E-0790-5CB1CDEB320B}"/>
              </a:ext>
            </a:extLst>
          </p:cNvPr>
          <p:cNvSpPr txBox="1">
            <a:spLocks noGrp="1"/>
          </p:cNvSpPr>
          <p:nvPr>
            <p:ph type="title"/>
          </p:nvPr>
        </p:nvSpPr>
        <p:spPr>
          <a:xfrm>
            <a:off x="108333" y="188356"/>
            <a:ext cx="47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Đọc văn bản và tóm tắt đoạn trích</a:t>
            </a:r>
            <a:endParaRPr sz="2000" dirty="0"/>
          </a:p>
        </p:txBody>
      </p:sp>
      <p:pic>
        <p:nvPicPr>
          <p:cNvPr id="6146" name="Picture 2" descr="Xuân Tóc Đỏ phiên bản đẹp trai và cô Tuyết nghiện trang phục 'xuyên thấu' ảnh 2">
            <a:extLst>
              <a:ext uri="{FF2B5EF4-FFF2-40B4-BE49-F238E27FC236}">
                <a16:creationId xmlns:a16="http://schemas.microsoft.com/office/drawing/2014/main" id="{541B0128-A0B6-6581-9B4E-BEA3F03FE2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17" b="94731" l="9922" r="89922">
                        <a14:foregroundMark x1="16899" y1="32851" x2="14109" y2="40393"/>
                        <a14:foregroundMark x1="16434" y1="31921" x2="30233" y2="31302"/>
                        <a14:foregroundMark x1="17209" y1="43905" x2="10853" y2="45764"/>
                        <a14:foregroundMark x1="43411" y1="77686" x2="40155" y2="81715"/>
                        <a14:foregroundMark x1="41550" y1="94731" x2="51473" y2="90289"/>
                        <a14:foregroundMark x1="27442" y1="35537" x2="27442" y2="37707"/>
                      </a14:backgroundRemoval>
                    </a14:imgEffect>
                  </a14:imgLayer>
                </a14:imgProps>
              </a:ext>
              <a:ext uri="{28A0092B-C50C-407E-A947-70E740481C1C}">
                <a14:useLocalDpi xmlns:a14="http://schemas.microsoft.com/office/drawing/2010/main" val="0"/>
              </a:ext>
            </a:extLst>
          </a:blip>
          <a:srcRect/>
          <a:stretch>
            <a:fillRect/>
          </a:stretch>
        </p:blipFill>
        <p:spPr bwMode="auto">
          <a:xfrm>
            <a:off x="-392596" y="-279028"/>
            <a:ext cx="4100138" cy="6153054"/>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69;p38">
            <a:extLst>
              <a:ext uri="{FF2B5EF4-FFF2-40B4-BE49-F238E27FC236}">
                <a16:creationId xmlns:a16="http://schemas.microsoft.com/office/drawing/2014/main" id="{C38A14C3-1444-EDDF-46F6-60364C39BF36}"/>
              </a:ext>
            </a:extLst>
          </p:cNvPr>
          <p:cNvSpPr txBox="1">
            <a:spLocks/>
          </p:cNvSpPr>
          <p:nvPr/>
        </p:nvSpPr>
        <p:spPr>
          <a:xfrm>
            <a:off x="2914480" y="786616"/>
            <a:ext cx="607149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Rowdies"/>
              <a:buNone/>
              <a:defRPr sz="4400" b="0" i="0" u="none" strike="noStrike" cap="none">
                <a:solidFill>
                  <a:schemeClr val="dk1"/>
                </a:solidFill>
                <a:latin typeface="Rowdies"/>
                <a:ea typeface="Rowdies"/>
                <a:cs typeface="Rowdies"/>
                <a:sym typeface="Rowdies"/>
              </a:defRPr>
            </a:lvl1pPr>
            <a:lvl2pPr marR="0" lvl="1" algn="ctr" rtl="0">
              <a:lnSpc>
                <a:spcPct val="100000"/>
              </a:lnSpc>
              <a:spcBef>
                <a:spcPts val="0"/>
              </a:spcBef>
              <a:spcAft>
                <a:spcPts val="0"/>
              </a:spcAft>
              <a:buClr>
                <a:schemeClr val="dk1"/>
              </a:buClr>
              <a:buSzPts val="3600"/>
              <a:buFont typeface="Rowdies"/>
              <a:buNone/>
              <a:defRPr sz="3600" b="0" i="0" u="none" strike="noStrike" cap="none">
                <a:solidFill>
                  <a:schemeClr val="dk1"/>
                </a:solidFill>
                <a:latin typeface="Rowdies"/>
                <a:ea typeface="Rowdies"/>
                <a:cs typeface="Rowdies"/>
                <a:sym typeface="Rowdies"/>
              </a:defRPr>
            </a:lvl2pPr>
            <a:lvl3pPr marR="0" lvl="2" algn="ctr" rtl="0">
              <a:lnSpc>
                <a:spcPct val="100000"/>
              </a:lnSpc>
              <a:spcBef>
                <a:spcPts val="0"/>
              </a:spcBef>
              <a:spcAft>
                <a:spcPts val="0"/>
              </a:spcAft>
              <a:buClr>
                <a:schemeClr val="dk1"/>
              </a:buClr>
              <a:buSzPts val="3600"/>
              <a:buFont typeface="Rowdies"/>
              <a:buNone/>
              <a:defRPr sz="3600" b="0" i="0" u="none" strike="noStrike" cap="none">
                <a:solidFill>
                  <a:schemeClr val="dk1"/>
                </a:solidFill>
                <a:latin typeface="Rowdies"/>
                <a:ea typeface="Rowdies"/>
                <a:cs typeface="Rowdies"/>
                <a:sym typeface="Rowdies"/>
              </a:defRPr>
            </a:lvl3pPr>
            <a:lvl4pPr marR="0" lvl="3" algn="ctr" rtl="0">
              <a:lnSpc>
                <a:spcPct val="100000"/>
              </a:lnSpc>
              <a:spcBef>
                <a:spcPts val="0"/>
              </a:spcBef>
              <a:spcAft>
                <a:spcPts val="0"/>
              </a:spcAft>
              <a:buClr>
                <a:schemeClr val="dk1"/>
              </a:buClr>
              <a:buSzPts val="3600"/>
              <a:buFont typeface="Rowdies"/>
              <a:buNone/>
              <a:defRPr sz="3600" b="0" i="0" u="none" strike="noStrike" cap="none">
                <a:solidFill>
                  <a:schemeClr val="dk1"/>
                </a:solidFill>
                <a:latin typeface="Rowdies"/>
                <a:ea typeface="Rowdies"/>
                <a:cs typeface="Rowdies"/>
                <a:sym typeface="Rowdies"/>
              </a:defRPr>
            </a:lvl4pPr>
            <a:lvl5pPr marR="0" lvl="4" algn="ctr" rtl="0">
              <a:lnSpc>
                <a:spcPct val="100000"/>
              </a:lnSpc>
              <a:spcBef>
                <a:spcPts val="0"/>
              </a:spcBef>
              <a:spcAft>
                <a:spcPts val="0"/>
              </a:spcAft>
              <a:buClr>
                <a:schemeClr val="dk1"/>
              </a:buClr>
              <a:buSzPts val="3600"/>
              <a:buFont typeface="Rowdies"/>
              <a:buNone/>
              <a:defRPr sz="3600" b="0" i="0" u="none" strike="noStrike" cap="none">
                <a:solidFill>
                  <a:schemeClr val="dk1"/>
                </a:solidFill>
                <a:latin typeface="Rowdies"/>
                <a:ea typeface="Rowdies"/>
                <a:cs typeface="Rowdies"/>
                <a:sym typeface="Rowdies"/>
              </a:defRPr>
            </a:lvl5pPr>
            <a:lvl6pPr marR="0" lvl="5" algn="ctr" rtl="0">
              <a:lnSpc>
                <a:spcPct val="100000"/>
              </a:lnSpc>
              <a:spcBef>
                <a:spcPts val="0"/>
              </a:spcBef>
              <a:spcAft>
                <a:spcPts val="0"/>
              </a:spcAft>
              <a:buClr>
                <a:schemeClr val="dk1"/>
              </a:buClr>
              <a:buSzPts val="3600"/>
              <a:buFont typeface="Rowdies"/>
              <a:buNone/>
              <a:defRPr sz="3600" b="0" i="0" u="none" strike="noStrike" cap="none">
                <a:solidFill>
                  <a:schemeClr val="dk1"/>
                </a:solidFill>
                <a:latin typeface="Rowdies"/>
                <a:ea typeface="Rowdies"/>
                <a:cs typeface="Rowdies"/>
                <a:sym typeface="Rowdies"/>
              </a:defRPr>
            </a:lvl6pPr>
            <a:lvl7pPr marR="0" lvl="6" algn="ctr" rtl="0">
              <a:lnSpc>
                <a:spcPct val="100000"/>
              </a:lnSpc>
              <a:spcBef>
                <a:spcPts val="0"/>
              </a:spcBef>
              <a:spcAft>
                <a:spcPts val="0"/>
              </a:spcAft>
              <a:buClr>
                <a:schemeClr val="dk1"/>
              </a:buClr>
              <a:buSzPts val="3600"/>
              <a:buFont typeface="Rowdies"/>
              <a:buNone/>
              <a:defRPr sz="3600" b="0" i="0" u="none" strike="noStrike" cap="none">
                <a:solidFill>
                  <a:schemeClr val="dk1"/>
                </a:solidFill>
                <a:latin typeface="Rowdies"/>
                <a:ea typeface="Rowdies"/>
                <a:cs typeface="Rowdies"/>
                <a:sym typeface="Rowdies"/>
              </a:defRPr>
            </a:lvl7pPr>
            <a:lvl8pPr marR="0" lvl="7" algn="ctr" rtl="0">
              <a:lnSpc>
                <a:spcPct val="100000"/>
              </a:lnSpc>
              <a:spcBef>
                <a:spcPts val="0"/>
              </a:spcBef>
              <a:spcAft>
                <a:spcPts val="0"/>
              </a:spcAft>
              <a:buClr>
                <a:schemeClr val="dk1"/>
              </a:buClr>
              <a:buSzPts val="3600"/>
              <a:buFont typeface="Rowdies"/>
              <a:buNone/>
              <a:defRPr sz="3600" b="0" i="0" u="none" strike="noStrike" cap="none">
                <a:solidFill>
                  <a:schemeClr val="dk1"/>
                </a:solidFill>
                <a:latin typeface="Rowdies"/>
                <a:ea typeface="Rowdies"/>
                <a:cs typeface="Rowdies"/>
                <a:sym typeface="Rowdies"/>
              </a:defRPr>
            </a:lvl8pPr>
            <a:lvl9pPr marR="0" lvl="8" algn="ctr" rtl="0">
              <a:lnSpc>
                <a:spcPct val="100000"/>
              </a:lnSpc>
              <a:spcBef>
                <a:spcPts val="0"/>
              </a:spcBef>
              <a:spcAft>
                <a:spcPts val="0"/>
              </a:spcAft>
              <a:buClr>
                <a:schemeClr val="dk1"/>
              </a:buClr>
              <a:buSzPts val="3600"/>
              <a:buFont typeface="Rowdies"/>
              <a:buNone/>
              <a:defRPr sz="3600" b="0" i="0" u="none" strike="noStrike" cap="none">
                <a:solidFill>
                  <a:schemeClr val="dk1"/>
                </a:solidFill>
                <a:latin typeface="Rowdies"/>
                <a:ea typeface="Rowdies"/>
                <a:cs typeface="Rowdies"/>
                <a:sym typeface="Rowdies"/>
              </a:defRPr>
            </a:lvl9pPr>
          </a:lstStyle>
          <a:p>
            <a:pPr algn="ctr"/>
            <a:endParaRPr lang="en-US" sz="1800" dirty="0">
              <a:latin typeface="Lexend" panose="020B0604020202020204" charset="0"/>
            </a:endParaRPr>
          </a:p>
        </p:txBody>
      </p:sp>
      <p:sp>
        <p:nvSpPr>
          <p:cNvPr id="15" name="TextBox 14">
            <a:extLst>
              <a:ext uri="{FF2B5EF4-FFF2-40B4-BE49-F238E27FC236}">
                <a16:creationId xmlns:a16="http://schemas.microsoft.com/office/drawing/2014/main" id="{94BE8019-82C2-3F9D-9AB4-C4D69C3076F2}"/>
              </a:ext>
            </a:extLst>
          </p:cNvPr>
          <p:cNvSpPr txBox="1"/>
          <p:nvPr/>
        </p:nvSpPr>
        <p:spPr>
          <a:xfrm>
            <a:off x="2914480" y="811855"/>
            <a:ext cx="5916699" cy="1670457"/>
          </a:xfrm>
          <a:prstGeom prst="rect">
            <a:avLst/>
          </a:prstGeom>
          <a:noFill/>
        </p:spPr>
        <p:txBody>
          <a:bodyPr wrap="square">
            <a:spAutoFit/>
          </a:bodyPr>
          <a:lstStyle/>
          <a:p>
            <a:pPr lvl="1" algn="just">
              <a:lnSpc>
                <a:spcPct val="150000"/>
              </a:lnSpc>
            </a:pPr>
            <a:r>
              <a:rPr lang="en-US" b="1" dirty="0">
                <a:solidFill>
                  <a:srgbClr val="000000"/>
                </a:solidFill>
                <a:effectLst/>
                <a:latin typeface="Lexend" panose="020B0604020202020204" charset="0"/>
                <a:ea typeface="Times New Roman" panose="02020603050405020304" pitchFamily="18" charset="0"/>
              </a:rPr>
              <a:t>Xuân </a:t>
            </a:r>
            <a:r>
              <a:rPr lang="en-US" b="1" dirty="0" err="1">
                <a:solidFill>
                  <a:srgbClr val="000000"/>
                </a:solidFill>
                <a:effectLst/>
                <a:latin typeface="Lexend" panose="020B0604020202020204" charset="0"/>
                <a:ea typeface="Times New Roman" panose="02020603050405020304" pitchFamily="18" charset="0"/>
              </a:rPr>
              <a:t>Tóc</a:t>
            </a:r>
            <a:r>
              <a:rPr lang="en-US" b="1" dirty="0">
                <a:solidFill>
                  <a:srgbClr val="000000"/>
                </a:solidFill>
                <a:effectLst/>
                <a:latin typeface="Lexend" panose="020B0604020202020204" charset="0"/>
                <a:ea typeface="Times New Roman" panose="02020603050405020304" pitchFamily="18" charset="0"/>
              </a:rPr>
              <a:t> </a:t>
            </a:r>
            <a:r>
              <a:rPr lang="en-US" b="1" dirty="0" err="1">
                <a:solidFill>
                  <a:srgbClr val="000000"/>
                </a:solidFill>
                <a:effectLst/>
                <a:latin typeface="Lexend" panose="020B0604020202020204" charset="0"/>
                <a:ea typeface="Times New Roman" panose="02020603050405020304" pitchFamily="18" charset="0"/>
              </a:rPr>
              <a:t>Đỏ</a:t>
            </a:r>
            <a:r>
              <a:rPr lang="en-US" b="1"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cứu</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quốc</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là</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đoạn</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trích</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nửa</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đầu</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chương</a:t>
            </a:r>
            <a:r>
              <a:rPr lang="en-US" dirty="0">
                <a:solidFill>
                  <a:srgbClr val="000000"/>
                </a:solidFill>
                <a:effectLst/>
                <a:latin typeface="Lexend" panose="020B0604020202020204" charset="0"/>
                <a:ea typeface="Times New Roman" panose="02020603050405020304" pitchFamily="18" charset="0"/>
              </a:rPr>
              <a:t> XX – </a:t>
            </a:r>
            <a:r>
              <a:rPr lang="en-US" dirty="0" err="1">
                <a:solidFill>
                  <a:srgbClr val="000000"/>
                </a:solidFill>
                <a:effectLst/>
                <a:latin typeface="Lexend" panose="020B0604020202020204" charset="0"/>
                <a:ea typeface="Times New Roman" panose="02020603050405020304" pitchFamily="18" charset="0"/>
              </a:rPr>
              <a:t>chương</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cuối</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cùng</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của</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tác</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phẩm</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Số</a:t>
            </a:r>
            <a:r>
              <a:rPr lang="en-US" dirty="0">
                <a:solidFill>
                  <a:srgbClr val="000000"/>
                </a:solidFill>
                <a:effectLst/>
                <a:latin typeface="Lexend" panose="020B0604020202020204" charset="0"/>
                <a:ea typeface="Times New Roman" panose="02020603050405020304" pitchFamily="18" charset="0"/>
              </a:rPr>
              <a:t> </a:t>
            </a:r>
            <a:r>
              <a:rPr lang="en-US" dirty="0" err="1">
                <a:solidFill>
                  <a:srgbClr val="000000"/>
                </a:solidFill>
                <a:effectLst/>
                <a:latin typeface="Lexend" panose="020B0604020202020204" charset="0"/>
                <a:ea typeface="Times New Roman" panose="02020603050405020304" pitchFamily="18" charset="0"/>
              </a:rPr>
              <a:t>đỏ</a:t>
            </a:r>
            <a:r>
              <a:rPr lang="en-US" dirty="0">
                <a:latin typeface="Lexend" panose="020B0604020202020204" charset="0"/>
                <a:ea typeface="Times New Roman" panose="02020603050405020304" pitchFamily="18" charset="0"/>
              </a:rPr>
              <a:t>, </a:t>
            </a:r>
            <a:r>
              <a:rPr lang="en-US" dirty="0" err="1">
                <a:latin typeface="Lexend" panose="020B0604020202020204" charset="0"/>
                <a:ea typeface="Times New Roman" panose="02020603050405020304" pitchFamily="18" charset="0"/>
              </a:rPr>
              <a:t>chương</a:t>
            </a:r>
            <a:r>
              <a:rPr lang="en-US" dirty="0">
                <a:latin typeface="Lexend" panose="020B0604020202020204" charset="0"/>
                <a:ea typeface="Times New Roman" panose="02020603050405020304" pitchFamily="18" charset="0"/>
              </a:rPr>
              <a:t> </a:t>
            </a:r>
            <a:r>
              <a:rPr lang="en-US" dirty="0" err="1">
                <a:latin typeface="Lexend" panose="020B0604020202020204" charset="0"/>
                <a:ea typeface="Times New Roman" panose="02020603050405020304" pitchFamily="18" charset="0"/>
              </a:rPr>
              <a:t>cuối</a:t>
            </a:r>
            <a:r>
              <a:rPr lang="en-US" dirty="0">
                <a:latin typeface="Lexend" panose="020B0604020202020204" charset="0"/>
                <a:ea typeface="Times New Roman" panose="02020603050405020304" pitchFamily="18" charset="0"/>
              </a:rPr>
              <a:t> </a:t>
            </a:r>
            <a:r>
              <a:rPr lang="en-US" dirty="0" err="1">
                <a:latin typeface="Lexend" panose="020B0604020202020204" charset="0"/>
                <a:ea typeface="Times New Roman" panose="02020603050405020304" pitchFamily="18" charset="0"/>
              </a:rPr>
              <a:t>cùng</a:t>
            </a:r>
            <a:r>
              <a:rPr lang="en-US" dirty="0">
                <a:latin typeface="Lexend" panose="020B0604020202020204" charset="0"/>
                <a:ea typeface="Times New Roman" panose="02020603050405020304" pitchFamily="18" charset="0"/>
              </a:rPr>
              <a:t> </a:t>
            </a:r>
            <a:r>
              <a:rPr lang="en-US" dirty="0" err="1">
                <a:latin typeface="Lexend" panose="020B0604020202020204" charset="0"/>
                <a:ea typeface="Times New Roman" panose="02020603050405020304" pitchFamily="18" charset="0"/>
              </a:rPr>
              <a:t>có</a:t>
            </a:r>
            <a:r>
              <a:rPr lang="en-US" dirty="0">
                <a:latin typeface="Lexend" panose="020B0604020202020204" charset="0"/>
                <a:ea typeface="Times New Roman" panose="02020603050405020304" pitchFamily="18" charset="0"/>
              </a:rPr>
              <a:t> </a:t>
            </a:r>
            <a:r>
              <a:rPr lang="en-US" dirty="0" err="1">
                <a:latin typeface="Lexend" panose="020B0604020202020204" charset="0"/>
                <a:ea typeface="Times New Roman" panose="02020603050405020304" pitchFamily="18" charset="0"/>
              </a:rPr>
              <a:t>tên</a:t>
            </a:r>
            <a:r>
              <a:rPr lang="en-US" dirty="0">
                <a:latin typeface="Lexend" panose="020B0604020202020204" charset="0"/>
                <a:ea typeface="Times New Roman" panose="02020603050405020304" pitchFamily="18" charset="0"/>
              </a:rPr>
              <a:t>: </a:t>
            </a:r>
            <a:r>
              <a:rPr lang="en-US" b="1" i="1" dirty="0">
                <a:latin typeface="Lexend" panose="020B0604020202020204" charset="0"/>
                <a:ea typeface="Times New Roman" panose="02020603050405020304" pitchFamily="18" charset="0"/>
              </a:rPr>
              <a:t>Xuân </a:t>
            </a:r>
            <a:r>
              <a:rPr lang="en-US" b="1" i="1" dirty="0" err="1">
                <a:latin typeface="Lexend" panose="020B0604020202020204" charset="0"/>
                <a:ea typeface="Times New Roman" panose="02020603050405020304" pitchFamily="18" charset="0"/>
              </a:rPr>
              <a:t>Tóc</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Đỏ</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cứu</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quốc</a:t>
            </a:r>
            <a:r>
              <a:rPr lang="en-US" b="1" i="1" dirty="0">
                <a:latin typeface="Lexend" panose="020B0604020202020204" charset="0"/>
                <a:ea typeface="Times New Roman" panose="02020603050405020304" pitchFamily="18" charset="0"/>
              </a:rPr>
              <a:t> – Xuân </a:t>
            </a:r>
            <a:r>
              <a:rPr lang="en-US" b="1" i="1" dirty="0" err="1">
                <a:latin typeface="Lexend" panose="020B0604020202020204" charset="0"/>
                <a:ea typeface="Times New Roman" panose="02020603050405020304" pitchFamily="18" charset="0"/>
              </a:rPr>
              <a:t>Tóc</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Đỏ</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vĩ</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nhân</a:t>
            </a:r>
            <a:r>
              <a:rPr lang="en-US" b="1" i="1" dirty="0">
                <a:latin typeface="Lexend" panose="020B0604020202020204" charset="0"/>
                <a:ea typeface="Times New Roman" panose="02020603050405020304" pitchFamily="18" charset="0"/>
              </a:rPr>
              <a:t> – </a:t>
            </a:r>
            <a:r>
              <a:rPr lang="en-US" b="1" i="1" dirty="0" err="1">
                <a:latin typeface="Lexend" panose="020B0604020202020204" charset="0"/>
                <a:ea typeface="Times New Roman" panose="02020603050405020304" pitchFamily="18" charset="0"/>
              </a:rPr>
              <a:t>Nỗi</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buồn</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của</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ông</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bố</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vợ</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không</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bị</a:t>
            </a:r>
            <a:r>
              <a:rPr lang="en-US" b="1" i="1" dirty="0">
                <a:latin typeface="Lexend" panose="020B0604020202020204" charset="0"/>
                <a:ea typeface="Times New Roman" panose="02020603050405020304" pitchFamily="18" charset="0"/>
              </a:rPr>
              <a:t> </a:t>
            </a:r>
            <a:r>
              <a:rPr lang="en-US" b="1" i="1" dirty="0" err="1">
                <a:latin typeface="Lexend" panose="020B0604020202020204" charset="0"/>
                <a:ea typeface="Times New Roman" panose="02020603050405020304" pitchFamily="18" charset="0"/>
              </a:rPr>
              <a:t>đấm</a:t>
            </a:r>
            <a:endParaRPr lang="en-US" b="1" i="1" dirty="0">
              <a:latin typeface="Lexend" panose="020B0604020202020204" charset="0"/>
              <a:ea typeface="Times New Roman" panose="02020603050405020304" pitchFamily="18" charset="0"/>
            </a:endParaRPr>
          </a:p>
          <a:p>
            <a:pPr lvl="1" algn="just">
              <a:lnSpc>
                <a:spcPct val="150000"/>
              </a:lnSpc>
            </a:pPr>
            <a:endParaRPr lang="en-US" dirty="0">
              <a:latin typeface="Lexend" panose="020B0604020202020204" charset="0"/>
            </a:endParaRPr>
          </a:p>
        </p:txBody>
      </p:sp>
      <p:sp>
        <p:nvSpPr>
          <p:cNvPr id="20" name="Rectangle: Rounded Corners 19">
            <a:extLst>
              <a:ext uri="{FF2B5EF4-FFF2-40B4-BE49-F238E27FC236}">
                <a16:creationId xmlns:a16="http://schemas.microsoft.com/office/drawing/2014/main" id="{B2E313D6-B362-DD21-B879-5E129DEE483A}"/>
              </a:ext>
            </a:extLst>
          </p:cNvPr>
          <p:cNvSpPr/>
          <p:nvPr/>
        </p:nvSpPr>
        <p:spPr>
          <a:xfrm>
            <a:off x="3398007" y="2294860"/>
            <a:ext cx="2189261" cy="11870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err="1">
                <a:solidFill>
                  <a:schemeClr val="bg1">
                    <a:lumMod val="20000"/>
                    <a:lumOff val="80000"/>
                  </a:schemeClr>
                </a:solidFill>
                <a:effectLst/>
                <a:latin typeface="Lexend" panose="020B0604020202020204" charset="0"/>
              </a:rPr>
              <a:t>Vua</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Xiêm</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đã</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đến</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Bắc</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Kỳ</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và</a:t>
            </a:r>
            <a:r>
              <a:rPr lang="en-US" b="0" i="0" dirty="0">
                <a:solidFill>
                  <a:schemeClr val="bg1">
                    <a:lumMod val="20000"/>
                    <a:lumOff val="80000"/>
                  </a:schemeClr>
                </a:solidFill>
                <a:effectLst/>
                <a:latin typeface="Lexend" panose="020B0604020202020204" charset="0"/>
              </a:rPr>
              <a:t> Xuân </a:t>
            </a:r>
            <a:r>
              <a:rPr lang="en-US" b="0" i="0" dirty="0" err="1">
                <a:solidFill>
                  <a:schemeClr val="bg1">
                    <a:lumMod val="20000"/>
                    <a:lumOff val="80000"/>
                  </a:schemeClr>
                </a:solidFill>
                <a:effectLst/>
                <a:latin typeface="Lexend" panose="020B0604020202020204" charset="0"/>
              </a:rPr>
              <a:t>Tóc</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Đỏ</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quyết</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định</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đăng</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ký</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tham</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gia</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giải</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đấu</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quần</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vợt</a:t>
            </a:r>
            <a:r>
              <a:rPr lang="en-US" b="0" i="0" dirty="0">
                <a:solidFill>
                  <a:schemeClr val="bg1">
                    <a:lumMod val="20000"/>
                    <a:lumOff val="80000"/>
                  </a:schemeClr>
                </a:solidFill>
                <a:effectLst/>
                <a:latin typeface="Lexend" panose="020B0604020202020204" charset="0"/>
              </a:rPr>
              <a:t>. </a:t>
            </a:r>
            <a:endParaRPr lang="en-US" dirty="0">
              <a:solidFill>
                <a:schemeClr val="bg1">
                  <a:lumMod val="20000"/>
                  <a:lumOff val="80000"/>
                </a:schemeClr>
              </a:solidFill>
              <a:latin typeface="Lexend" panose="020B0604020202020204" charset="0"/>
            </a:endParaRPr>
          </a:p>
        </p:txBody>
      </p:sp>
      <p:sp>
        <p:nvSpPr>
          <p:cNvPr id="21" name="Rectangle: Rounded Corners 20">
            <a:extLst>
              <a:ext uri="{FF2B5EF4-FFF2-40B4-BE49-F238E27FC236}">
                <a16:creationId xmlns:a16="http://schemas.microsoft.com/office/drawing/2014/main" id="{68BC4631-9418-B87C-DE3A-027B9F6A38E1}"/>
              </a:ext>
            </a:extLst>
          </p:cNvPr>
          <p:cNvSpPr/>
          <p:nvPr/>
        </p:nvSpPr>
        <p:spPr>
          <a:xfrm>
            <a:off x="5919987" y="2294860"/>
            <a:ext cx="2189261" cy="11775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chemeClr val="bg1">
                    <a:lumMod val="20000"/>
                    <a:lumOff val="80000"/>
                  </a:schemeClr>
                </a:solidFill>
                <a:effectLst/>
                <a:latin typeface="Lexend" panose="020B0604020202020204" charset="0"/>
              </a:rPr>
              <a:t>Do </a:t>
            </a:r>
            <a:r>
              <a:rPr lang="en-US" b="0" i="0" dirty="0" err="1">
                <a:solidFill>
                  <a:schemeClr val="bg1">
                    <a:lumMod val="20000"/>
                    <a:lumOff val="80000"/>
                  </a:schemeClr>
                </a:solidFill>
                <a:effectLst/>
                <a:latin typeface="Lexend" panose="020B0604020202020204" charset="0"/>
              </a:rPr>
              <a:t>hai</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nhà</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quán</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quân</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cũ</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mất</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tích</a:t>
            </a:r>
            <a:r>
              <a:rPr lang="en-US" b="0" i="0" dirty="0">
                <a:solidFill>
                  <a:schemeClr val="bg1">
                    <a:lumMod val="20000"/>
                    <a:lumOff val="80000"/>
                  </a:schemeClr>
                </a:solidFill>
                <a:effectLst/>
                <a:latin typeface="Lexend" panose="020B0604020202020204" charset="0"/>
              </a:rPr>
              <a:t>, Xuân </a:t>
            </a:r>
            <a:r>
              <a:rPr lang="en-US" b="0" i="0" dirty="0" err="1">
                <a:solidFill>
                  <a:schemeClr val="bg1">
                    <a:lumMod val="20000"/>
                    <a:lumOff val="80000"/>
                  </a:schemeClr>
                </a:solidFill>
                <a:effectLst/>
                <a:latin typeface="Lexend" panose="020B0604020202020204" charset="0"/>
              </a:rPr>
              <a:t>Tóc</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Đỏ</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được</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dịp</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ra</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thi</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đấu</a:t>
            </a:r>
            <a:endParaRPr lang="en-US" dirty="0">
              <a:solidFill>
                <a:schemeClr val="bg1">
                  <a:lumMod val="20000"/>
                  <a:lumOff val="80000"/>
                </a:schemeClr>
              </a:solidFill>
              <a:latin typeface="Lexend" panose="020B0604020202020204" charset="0"/>
            </a:endParaRPr>
          </a:p>
        </p:txBody>
      </p:sp>
      <p:sp>
        <p:nvSpPr>
          <p:cNvPr id="22" name="Rectangle: Rounded Corners 21">
            <a:extLst>
              <a:ext uri="{FF2B5EF4-FFF2-40B4-BE49-F238E27FC236}">
                <a16:creationId xmlns:a16="http://schemas.microsoft.com/office/drawing/2014/main" id="{D5BE4015-607B-F19F-E5AC-5478244D4578}"/>
              </a:ext>
            </a:extLst>
          </p:cNvPr>
          <p:cNvSpPr/>
          <p:nvPr/>
        </p:nvSpPr>
        <p:spPr>
          <a:xfrm>
            <a:off x="5937457" y="3706281"/>
            <a:ext cx="2189261" cy="11775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chemeClr val="bg1">
                    <a:lumMod val="20000"/>
                    <a:lumOff val="80000"/>
                  </a:schemeClr>
                </a:solidFill>
                <a:effectLst/>
                <a:latin typeface="Lexend" panose="020B0604020202020204" charset="0"/>
              </a:rPr>
              <a:t>Xuân </a:t>
            </a:r>
            <a:r>
              <a:rPr lang="en-US" b="0" i="0" dirty="0" err="1">
                <a:solidFill>
                  <a:schemeClr val="bg1">
                    <a:lumMod val="20000"/>
                    <a:lumOff val="80000"/>
                  </a:schemeClr>
                </a:solidFill>
                <a:effectLst/>
                <a:latin typeface="Lexend" panose="020B0604020202020204" charset="0"/>
              </a:rPr>
              <a:t>Tóc</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Đỏ</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vô</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tình</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thắng</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điểm</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đẩy</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hai</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nước</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đến</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tình</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hình</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chiến</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tranh</a:t>
            </a:r>
            <a:endParaRPr lang="en-US" dirty="0">
              <a:solidFill>
                <a:schemeClr val="bg1">
                  <a:lumMod val="20000"/>
                  <a:lumOff val="80000"/>
                </a:schemeClr>
              </a:solidFill>
              <a:latin typeface="Lexend" panose="020B0604020202020204" charset="0"/>
            </a:endParaRPr>
          </a:p>
        </p:txBody>
      </p:sp>
      <p:sp>
        <p:nvSpPr>
          <p:cNvPr id="25" name="Rectangle: Rounded Corners 24">
            <a:extLst>
              <a:ext uri="{FF2B5EF4-FFF2-40B4-BE49-F238E27FC236}">
                <a16:creationId xmlns:a16="http://schemas.microsoft.com/office/drawing/2014/main" id="{799921D6-6F15-9F31-F766-CEF29396D8EA}"/>
              </a:ext>
            </a:extLst>
          </p:cNvPr>
          <p:cNvSpPr/>
          <p:nvPr/>
        </p:nvSpPr>
        <p:spPr>
          <a:xfrm>
            <a:off x="3398006" y="3706281"/>
            <a:ext cx="2189261" cy="11775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chemeClr val="bg1">
                    <a:lumMod val="20000"/>
                    <a:lumOff val="80000"/>
                  </a:schemeClr>
                </a:solidFill>
                <a:effectLst/>
                <a:latin typeface="Lexend" panose="020B0604020202020204" charset="0"/>
              </a:rPr>
              <a:t>Xuân </a:t>
            </a:r>
            <a:r>
              <a:rPr lang="en-US" b="0" i="0" dirty="0" err="1">
                <a:solidFill>
                  <a:schemeClr val="bg1">
                    <a:lumMod val="20000"/>
                    <a:lumOff val="80000"/>
                  </a:schemeClr>
                </a:solidFill>
                <a:effectLst/>
                <a:latin typeface="Lexend" panose="020B0604020202020204" charset="0"/>
              </a:rPr>
              <a:t>Tóc</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Đỏ</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và</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ông</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bầu</a:t>
            </a:r>
            <a:r>
              <a:rPr lang="en-US" b="0" i="0" dirty="0">
                <a:solidFill>
                  <a:schemeClr val="bg1">
                    <a:lumMod val="20000"/>
                    <a:lumOff val="80000"/>
                  </a:schemeClr>
                </a:solidFill>
                <a:effectLst/>
                <a:latin typeface="Lexend" panose="020B0604020202020204" charset="0"/>
              </a:rPr>
              <a:t> Văn Minh </a:t>
            </a:r>
            <a:r>
              <a:rPr lang="en-US" b="0" i="0" dirty="0" err="1">
                <a:solidFill>
                  <a:schemeClr val="bg1">
                    <a:lumMod val="20000"/>
                    <a:lumOff val="80000"/>
                  </a:schemeClr>
                </a:solidFill>
                <a:effectLst/>
                <a:latin typeface="Lexend" panose="020B0604020202020204" charset="0"/>
              </a:rPr>
              <a:t>ngay</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lập</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tức</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phải</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thua</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và</a:t>
            </a:r>
            <a:r>
              <a:rPr lang="en-US" b="0" i="0" dirty="0">
                <a:solidFill>
                  <a:schemeClr val="bg1">
                    <a:lumMod val="20000"/>
                    <a:lumOff val="80000"/>
                  </a:schemeClr>
                </a:solidFill>
                <a:effectLst/>
                <a:latin typeface="Lexend" panose="020B0604020202020204" charset="0"/>
              </a:rPr>
              <a:t> hung </a:t>
            </a:r>
            <a:r>
              <a:rPr lang="en-US" b="0" i="0" dirty="0" err="1">
                <a:solidFill>
                  <a:schemeClr val="bg1">
                    <a:lumMod val="20000"/>
                    <a:lumOff val="80000"/>
                  </a:schemeClr>
                </a:solidFill>
                <a:effectLst/>
                <a:latin typeface="Lexend" panose="020B0604020202020204" charset="0"/>
              </a:rPr>
              <a:t>biện</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trước</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quần</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chúng</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về</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sự</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thua</a:t>
            </a:r>
            <a:r>
              <a:rPr lang="en-US" b="0" i="0" dirty="0">
                <a:solidFill>
                  <a:schemeClr val="bg1">
                    <a:lumMod val="20000"/>
                    <a:lumOff val="80000"/>
                  </a:schemeClr>
                </a:solidFill>
                <a:effectLst/>
                <a:latin typeface="Lexend" panose="020B0604020202020204" charset="0"/>
              </a:rPr>
              <a:t> </a:t>
            </a:r>
            <a:r>
              <a:rPr lang="en-US" b="0" i="0" dirty="0" err="1">
                <a:solidFill>
                  <a:schemeClr val="bg1">
                    <a:lumMod val="20000"/>
                    <a:lumOff val="80000"/>
                  </a:schemeClr>
                </a:solidFill>
                <a:effectLst/>
                <a:latin typeface="Lexend" panose="020B0604020202020204" charset="0"/>
              </a:rPr>
              <a:t>cuộc</a:t>
            </a:r>
            <a:endParaRPr lang="en-US" dirty="0">
              <a:solidFill>
                <a:schemeClr val="bg1">
                  <a:lumMod val="20000"/>
                  <a:lumOff val="80000"/>
                </a:schemeClr>
              </a:solidFill>
              <a:latin typeface="Lexend" panose="020B0604020202020204" charset="0"/>
            </a:endParaRPr>
          </a:p>
        </p:txBody>
      </p:sp>
      <p:sp>
        <p:nvSpPr>
          <p:cNvPr id="26" name="Arrow: Right 25">
            <a:extLst>
              <a:ext uri="{FF2B5EF4-FFF2-40B4-BE49-F238E27FC236}">
                <a16:creationId xmlns:a16="http://schemas.microsoft.com/office/drawing/2014/main" id="{5EC306D4-3568-AAC7-1C27-56658BBF95E8}"/>
              </a:ext>
            </a:extLst>
          </p:cNvPr>
          <p:cNvSpPr/>
          <p:nvPr/>
        </p:nvSpPr>
        <p:spPr>
          <a:xfrm>
            <a:off x="5516217" y="2883659"/>
            <a:ext cx="421240" cy="28692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817CFD8C-D598-EE74-CE96-74C8A91A198A}"/>
              </a:ext>
            </a:extLst>
          </p:cNvPr>
          <p:cNvSpPr/>
          <p:nvPr/>
        </p:nvSpPr>
        <p:spPr>
          <a:xfrm rot="5400000">
            <a:off x="6803997" y="3445908"/>
            <a:ext cx="421240" cy="28692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EA81223F-3397-0A8F-0484-F4455DFC7FA0}"/>
              </a:ext>
            </a:extLst>
          </p:cNvPr>
          <p:cNvSpPr/>
          <p:nvPr/>
        </p:nvSpPr>
        <p:spPr>
          <a:xfrm rot="10800000">
            <a:off x="5481257" y="4188183"/>
            <a:ext cx="491160" cy="28692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8722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right)">
                                      <p:cBhvr>
                                        <p:cTn id="23" dur="500"/>
                                        <p:tgtEl>
                                          <p:spTgt spid="2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5" grpId="0" animBg="1"/>
      <p:bldP spid="26"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E24D1FE-8B0D-A708-AAB0-1C133B630F90}"/>
              </a:ext>
            </a:extLst>
          </p:cNvPr>
          <p:cNvSpPr txBox="1"/>
          <p:nvPr/>
        </p:nvSpPr>
        <p:spPr>
          <a:xfrm>
            <a:off x="437633" y="1862246"/>
            <a:ext cx="5061117" cy="1022909"/>
          </a:xfrm>
          <a:prstGeom prst="rect">
            <a:avLst/>
          </a:prstGeom>
          <a:noFill/>
        </p:spPr>
        <p:txBody>
          <a:bodyPr wrap="square">
            <a:spAutoFit/>
          </a:bodyPr>
          <a:lstStyle/>
          <a:p>
            <a:pPr algn="just">
              <a:lnSpc>
                <a:spcPct val="150000"/>
              </a:lnSpc>
            </a:pPr>
            <a:r>
              <a:rPr lang="vi-VN" dirty="0">
                <a:latin typeface="+mj-lt"/>
                <a:ea typeface="Times New Roman" panose="02020603050405020304" pitchFamily="18" charset="0"/>
              </a:rPr>
              <a:t>Ông bà Văn Minh và ông Typn cần khách đến cửa hàng may mặc để kiếm tiền, và cũng cần cái tiếng “cải cách xã hội” như chính cái tên hào nhoáng mà họ đặt cho mình. </a:t>
            </a:r>
            <a:endParaRPr lang="en-US" dirty="0">
              <a:latin typeface="+mj-lt"/>
            </a:endParaRPr>
          </a:p>
        </p:txBody>
      </p:sp>
      <p:sp>
        <p:nvSpPr>
          <p:cNvPr id="10" name="TextBox 9">
            <a:extLst>
              <a:ext uri="{FF2B5EF4-FFF2-40B4-BE49-F238E27FC236}">
                <a16:creationId xmlns:a16="http://schemas.microsoft.com/office/drawing/2014/main" id="{402E03C2-E961-B6EB-F7BC-9EEC6C24A84D}"/>
              </a:ext>
            </a:extLst>
          </p:cNvPr>
          <p:cNvSpPr txBox="1"/>
          <p:nvPr/>
        </p:nvSpPr>
        <p:spPr>
          <a:xfrm>
            <a:off x="414995" y="3777059"/>
            <a:ext cx="4630311" cy="700000"/>
          </a:xfrm>
          <a:prstGeom prst="rect">
            <a:avLst/>
          </a:prstGeom>
          <a:noFill/>
        </p:spPr>
        <p:txBody>
          <a:bodyPr wrap="square">
            <a:spAutoFit/>
          </a:bodyPr>
          <a:lstStyle/>
          <a:p>
            <a:pPr algn="just">
              <a:lnSpc>
                <a:spcPct val="150000"/>
              </a:lnSpc>
            </a:pPr>
            <a:r>
              <a:rPr lang="en-US"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dirty="0">
                <a:latin typeface="Times New Roman" panose="02020603050405020304" pitchFamily="18" charset="0"/>
                <a:ea typeface="Times New Roman" panose="02020603050405020304" pitchFamily="18" charset="0"/>
                <a:cs typeface="Times New Roman" panose="02020603050405020304" pitchFamily="18" charset="0"/>
              </a:rPr>
              <a:t> may,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926BEF5-3365-697D-DC55-D9E7F7F6EF89}"/>
              </a:ext>
            </a:extLst>
          </p:cNvPr>
          <p:cNvSpPr txBox="1"/>
          <p:nvPr/>
        </p:nvSpPr>
        <p:spPr>
          <a:xfrm>
            <a:off x="5830371" y="1836459"/>
            <a:ext cx="2898634" cy="2315570"/>
          </a:xfrm>
          <a:prstGeom prst="rect">
            <a:avLst/>
          </a:prstGeom>
          <a:noFill/>
        </p:spPr>
        <p:txBody>
          <a:bodyPr wrap="square">
            <a:spAutoFit/>
          </a:bodyPr>
          <a:lstStyle/>
          <a:p>
            <a:pPr algn="just">
              <a:lnSpc>
                <a:spcPct val="150000"/>
              </a:lnSpc>
              <a:spcAft>
                <a:spcPts val="800"/>
              </a:spcAft>
            </a:pPr>
            <a:r>
              <a:rPr lang="vi-VN" dirty="0">
                <a:latin typeface="+mj-lt"/>
                <a:ea typeface="Times New Roman" panose="02020603050405020304" pitchFamily="18" charset="0"/>
              </a:rPr>
              <a:t>Xuân Tóc Đỏ không hiểu “nghĩa lí cái việc cải cách của ông cai thợ may” vì từ nhỏ đến lớn, hắn chỉ đi làm thuê lặt vặt, chưa từng tham gia vào guồng máy kiếm lợi bằng cách lừa dối cả xã hội như ông bà Văn Minh, ông Typn hay ông nhà báo </a:t>
            </a:r>
            <a:endParaRPr lang="en-US" sz="1200" dirty="0">
              <a:effectLst/>
              <a:latin typeface="+mj-lt"/>
              <a:ea typeface="Calibri" panose="020F0502020204030204" pitchFamily="34" charset="0"/>
            </a:endParaRPr>
          </a:p>
        </p:txBody>
      </p:sp>
      <p:sp>
        <p:nvSpPr>
          <p:cNvPr id="13" name="Google Shape;650;p58">
            <a:extLst>
              <a:ext uri="{FF2B5EF4-FFF2-40B4-BE49-F238E27FC236}">
                <a16:creationId xmlns:a16="http://schemas.microsoft.com/office/drawing/2014/main" id="{3E69FE83-EA5F-4A7F-6000-FC4A54AE5546}"/>
              </a:ext>
            </a:extLst>
          </p:cNvPr>
          <p:cNvSpPr/>
          <p:nvPr/>
        </p:nvSpPr>
        <p:spPr>
          <a:xfrm>
            <a:off x="588461" y="1111270"/>
            <a:ext cx="2725170" cy="725189"/>
          </a:xfrm>
          <a:prstGeom prst="roundRect">
            <a:avLst>
              <a:gd name="adj" fmla="val 8253"/>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Times New Roman" panose="02020603050405020304" pitchFamily="18" charset="0"/>
                <a:ea typeface="Rowdies"/>
                <a:cs typeface="Times New Roman" panose="02020603050405020304" pitchFamily="18" charset="0"/>
                <a:sym typeface="Rowdies"/>
              </a:rPr>
              <a:t>ÔNG BÀ VĂN MINH</a:t>
            </a:r>
          </a:p>
          <a:p>
            <a:pPr marL="0" lvl="0" indent="0" algn="ctr" rtl="0">
              <a:spcBef>
                <a:spcPts val="0"/>
              </a:spcBef>
              <a:spcAft>
                <a:spcPts val="0"/>
              </a:spcAft>
              <a:buNone/>
            </a:pPr>
            <a:r>
              <a:rPr lang="en" sz="2000" b="1" dirty="0">
                <a:solidFill>
                  <a:schemeClr val="dk1"/>
                </a:solidFill>
                <a:latin typeface="Times New Roman" panose="02020603050405020304" pitchFamily="18" charset="0"/>
                <a:ea typeface="Rowdies"/>
                <a:cs typeface="Times New Roman" panose="02020603050405020304" pitchFamily="18" charset="0"/>
                <a:sym typeface="Rowdies"/>
              </a:rPr>
              <a:t>TYPN</a:t>
            </a:r>
            <a:endParaRPr sz="2000" b="1" dirty="0">
              <a:solidFill>
                <a:schemeClr val="dk1"/>
              </a:solidFill>
              <a:latin typeface="Times New Roman" panose="02020603050405020304" pitchFamily="18" charset="0"/>
              <a:ea typeface="Rowdies"/>
              <a:cs typeface="Times New Roman" panose="02020603050405020304" pitchFamily="18" charset="0"/>
              <a:sym typeface="Rowdies"/>
            </a:endParaRPr>
          </a:p>
        </p:txBody>
      </p:sp>
      <p:sp>
        <p:nvSpPr>
          <p:cNvPr id="14" name="Google Shape;651;p58">
            <a:extLst>
              <a:ext uri="{FF2B5EF4-FFF2-40B4-BE49-F238E27FC236}">
                <a16:creationId xmlns:a16="http://schemas.microsoft.com/office/drawing/2014/main" id="{8081B58F-D94D-A8F1-76FB-4BE6CF2902EA}"/>
              </a:ext>
            </a:extLst>
          </p:cNvPr>
          <p:cNvSpPr/>
          <p:nvPr/>
        </p:nvSpPr>
        <p:spPr>
          <a:xfrm>
            <a:off x="554939" y="3178572"/>
            <a:ext cx="2725169" cy="572700"/>
          </a:xfrm>
          <a:prstGeom prst="roundRect">
            <a:avLst>
              <a:gd name="adj" fmla="val 8573"/>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solidFill>
                <a:latin typeface="Times New Roman" panose="02020603050405020304" pitchFamily="18" charset="0"/>
                <a:ea typeface="Rowdies"/>
                <a:cs typeface="Times New Roman" panose="02020603050405020304" pitchFamily="18" charset="0"/>
                <a:sym typeface="Rowdies"/>
              </a:rPr>
              <a:t>ÔNG NHÀ BÁO</a:t>
            </a:r>
            <a:endParaRPr sz="2000" b="1" dirty="0">
              <a:solidFill>
                <a:schemeClr val="accent2"/>
              </a:solidFill>
              <a:latin typeface="Times New Roman" panose="02020603050405020304" pitchFamily="18" charset="0"/>
              <a:ea typeface="Rowdies"/>
              <a:cs typeface="Times New Roman" panose="02020603050405020304" pitchFamily="18" charset="0"/>
              <a:sym typeface="Rowdies"/>
            </a:endParaRPr>
          </a:p>
        </p:txBody>
      </p:sp>
      <p:sp>
        <p:nvSpPr>
          <p:cNvPr id="15" name="Google Shape;652;p58">
            <a:extLst>
              <a:ext uri="{FF2B5EF4-FFF2-40B4-BE49-F238E27FC236}">
                <a16:creationId xmlns:a16="http://schemas.microsoft.com/office/drawing/2014/main" id="{9289202D-CC46-8696-EABC-A1884200F637}"/>
              </a:ext>
            </a:extLst>
          </p:cNvPr>
          <p:cNvSpPr/>
          <p:nvPr/>
        </p:nvSpPr>
        <p:spPr>
          <a:xfrm>
            <a:off x="6331405" y="1092677"/>
            <a:ext cx="2397600" cy="572700"/>
          </a:xfrm>
          <a:prstGeom prst="roundRect">
            <a:avLst>
              <a:gd name="adj" fmla="val 889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accent2"/>
                </a:solidFill>
                <a:latin typeface="Times New Roman" panose="02020603050405020304" pitchFamily="18" charset="0"/>
                <a:ea typeface="Rowdies"/>
                <a:cs typeface="Times New Roman" panose="02020603050405020304" pitchFamily="18" charset="0"/>
                <a:sym typeface="Rowdies"/>
              </a:rPr>
              <a:t>XUÂN TÓC ĐỎ</a:t>
            </a:r>
            <a:endParaRPr sz="2000" b="1" dirty="0">
              <a:solidFill>
                <a:schemeClr val="accent2"/>
              </a:solidFill>
              <a:latin typeface="Times New Roman" panose="02020603050405020304" pitchFamily="18" charset="0"/>
              <a:ea typeface="Rowdies"/>
              <a:cs typeface="Times New Roman" panose="02020603050405020304" pitchFamily="18" charset="0"/>
              <a:sym typeface="Rowdies"/>
            </a:endParaRPr>
          </a:p>
        </p:txBody>
      </p:sp>
      <p:sp>
        <p:nvSpPr>
          <p:cNvPr id="2" name="Google Shape;269;p38">
            <a:extLst>
              <a:ext uri="{FF2B5EF4-FFF2-40B4-BE49-F238E27FC236}">
                <a16:creationId xmlns:a16="http://schemas.microsoft.com/office/drawing/2014/main" id="{2D7A6F1D-881E-985F-9C1E-B1BD9C41FF33}"/>
              </a:ext>
            </a:extLst>
          </p:cNvPr>
          <p:cNvSpPr txBox="1">
            <a:spLocks noGrp="1"/>
          </p:cNvSpPr>
          <p:nvPr>
            <p:ph type="title"/>
          </p:nvPr>
        </p:nvSpPr>
        <p:spPr>
          <a:xfrm>
            <a:off x="325929" y="287747"/>
            <a:ext cx="475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Times New Roman" panose="02020603050405020304" pitchFamily="18" charset="0"/>
                <a:cs typeface="Times New Roman" panose="02020603050405020304" pitchFamily="18" charset="0"/>
              </a:rPr>
              <a:t>II. </a:t>
            </a:r>
            <a:r>
              <a:rPr lang="en-US" sz="1600" b="1" dirty="0" err="1">
                <a:latin typeface="Times New Roman" panose="02020603050405020304" pitchFamily="18" charset="0"/>
                <a:cs typeface="Times New Roman" panose="02020603050405020304" pitchFamily="18" charset="0"/>
              </a:rPr>
              <a:t>Đọc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hiểu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bản</a:t>
            </a:r>
            <a:r>
              <a:rPr lang="en-US" sz="1600" b="1" dirty="0">
                <a:latin typeface="Times New Roman" panose="02020603050405020304" pitchFamily="18" charset="0"/>
                <a:cs typeface="Times New Roman" panose="02020603050405020304" pitchFamily="18" charset="0"/>
              </a:rPr>
              <a:t>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3. </a:t>
            </a:r>
            <a:r>
              <a:rPr lang="en-US" sz="1600" b="1" dirty="0" err="1">
                <a:latin typeface="Times New Roman" panose="02020603050405020304" pitchFamily="18" charset="0"/>
                <a:cs typeface="Times New Roman" panose="02020603050405020304" pitchFamily="18" charset="0"/>
              </a:rPr>
              <a:t>Đề</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tài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chủ</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đề</a:t>
            </a:r>
            <a:r>
              <a:rPr lang="en-US" sz="1600" b="1" dirty="0">
                <a:latin typeface="Times New Roman" panose="02020603050405020304" pitchFamily="18" charset="0"/>
                <a:cs typeface="Times New Roman" panose="02020603050405020304" pitchFamily="18" charset="0"/>
              </a:rPr>
              <a:t> </a:t>
            </a:r>
            <a:endParaRPr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7441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522D1-EBF6-E8C7-2D09-2D5F019C0E4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900C481-C2D4-C2D1-663C-7AA5D29123DF}"/>
              </a:ext>
            </a:extLst>
          </p:cNvPr>
          <p:cNvSpPr txBox="1"/>
          <p:nvPr/>
        </p:nvSpPr>
        <p:spPr>
          <a:xfrm>
            <a:off x="437633" y="2033232"/>
            <a:ext cx="5061117" cy="699743"/>
          </a:xfrm>
          <a:prstGeom prst="rect">
            <a:avLst/>
          </a:prstGeom>
          <a:noFill/>
        </p:spPr>
        <p:txBody>
          <a:bodyPr wrap="square">
            <a:spAutoFit/>
          </a:bodyPr>
          <a:lstStyle/>
          <a:p>
            <a:pPr algn="just">
              <a:lnSpc>
                <a:spcPct val="150000"/>
              </a:lnSpc>
            </a:pPr>
            <a:r>
              <a:rPr lang="vi-VN" dirty="0">
                <a:latin typeface="+mj-lt"/>
                <a:ea typeface="Times New Roman" panose="02020603050405020304" pitchFamily="18" charset="0"/>
              </a:rPr>
              <a:t>Người kể chuyện thể hiện rõ thái độ mỉa mai và quan điểm coi cuộc cải cách Âu hoá chỉ là một sự lừa dối đối với xã hội. </a:t>
            </a:r>
            <a:endParaRPr lang="en-US" dirty="0">
              <a:latin typeface="+mj-lt"/>
            </a:endParaRPr>
          </a:p>
        </p:txBody>
      </p:sp>
      <p:sp>
        <p:nvSpPr>
          <p:cNvPr id="10" name="TextBox 9">
            <a:extLst>
              <a:ext uri="{FF2B5EF4-FFF2-40B4-BE49-F238E27FC236}">
                <a16:creationId xmlns:a16="http://schemas.microsoft.com/office/drawing/2014/main" id="{38B33366-4FDA-1E28-93A3-9D6A237022B8}"/>
              </a:ext>
            </a:extLst>
          </p:cNvPr>
          <p:cNvSpPr txBox="1"/>
          <p:nvPr/>
        </p:nvSpPr>
        <p:spPr>
          <a:xfrm>
            <a:off x="484292" y="3607731"/>
            <a:ext cx="4950069" cy="1023165"/>
          </a:xfrm>
          <a:prstGeom prst="rect">
            <a:avLst/>
          </a:prstGeom>
          <a:noFill/>
        </p:spPr>
        <p:txBody>
          <a:bodyPr wrap="square">
            <a:spAutoFit/>
          </a:bodyPr>
          <a:lstStyle/>
          <a:p>
            <a:pPr algn="just">
              <a:lnSpc>
                <a:spcPct val="150000"/>
              </a:lnSpc>
            </a:pPr>
            <a:r>
              <a:rPr lang="vi-VN" dirty="0">
                <a:latin typeface="Times New Roman" panose="02020603050405020304" pitchFamily="18" charset="0"/>
                <a:ea typeface="Times New Roman" panose="02020603050405020304" pitchFamily="18" charset="0"/>
                <a:cs typeface="Times New Roman" panose="02020603050405020304" pitchFamily="18" charset="0"/>
              </a:rPr>
              <a:t>Nghĩa là so sánh đối tượng với chính nó, từ đó ám chỉ cách hành xử của các nhân vật này cũng chính là cách hành xử chung của loại người đó, tầng lớp đó trong toàn xã hội.</a:t>
            </a:r>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75549AD-FE21-CC4B-4C0F-23859AB787AB}"/>
              </a:ext>
            </a:extLst>
          </p:cNvPr>
          <p:cNvSpPr txBox="1"/>
          <p:nvPr/>
        </p:nvSpPr>
        <p:spPr>
          <a:xfrm>
            <a:off x="5830371" y="2007445"/>
            <a:ext cx="2898634" cy="2315570"/>
          </a:xfrm>
          <a:prstGeom prst="rect">
            <a:avLst/>
          </a:prstGeom>
          <a:noFill/>
        </p:spPr>
        <p:txBody>
          <a:bodyPr wrap="square">
            <a:spAutoFit/>
          </a:bodyPr>
          <a:lstStyle/>
          <a:p>
            <a:pPr algn="just">
              <a:lnSpc>
                <a:spcPct val="150000"/>
              </a:lnSpc>
              <a:spcAft>
                <a:spcPts val="800"/>
              </a:spcAft>
            </a:pPr>
            <a:r>
              <a:rPr lang="vi-VN" dirty="0">
                <a:latin typeface="+mj-lt"/>
                <a:ea typeface="Times New Roman" panose="02020603050405020304" pitchFamily="18" charset="0"/>
              </a:rPr>
              <a:t>Ngôn ngữ trong VB cho thấy rõ thái độ này: “cơn ghen đích đáng của những nhà nghệ sĩ chân chính”, “Bà vợ nhà mĩ thuật lúc ấy tức giận như vợ những nhà mĩ thuật”, “Ông nhà báo nói một cách quả quyết như những nhà văn sĩ cấp tiến”,…</a:t>
            </a:r>
            <a:endParaRPr lang="en-US" sz="1200" dirty="0">
              <a:effectLst/>
              <a:latin typeface="+mj-lt"/>
              <a:ea typeface="Calibri" panose="020F0502020204030204" pitchFamily="34" charset="0"/>
            </a:endParaRPr>
          </a:p>
        </p:txBody>
      </p:sp>
      <p:sp>
        <p:nvSpPr>
          <p:cNvPr id="13" name="Google Shape;650;p58">
            <a:extLst>
              <a:ext uri="{FF2B5EF4-FFF2-40B4-BE49-F238E27FC236}">
                <a16:creationId xmlns:a16="http://schemas.microsoft.com/office/drawing/2014/main" id="{40AD6311-26A2-DC6F-2A03-0286D6EB7064}"/>
              </a:ext>
            </a:extLst>
          </p:cNvPr>
          <p:cNvSpPr/>
          <p:nvPr/>
        </p:nvSpPr>
        <p:spPr>
          <a:xfrm>
            <a:off x="588461" y="1282256"/>
            <a:ext cx="2725170" cy="725189"/>
          </a:xfrm>
          <a:prstGeom prst="roundRect">
            <a:avLst>
              <a:gd name="adj" fmla="val 8253"/>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Times New Roman" panose="02020603050405020304" pitchFamily="18" charset="0"/>
                <a:ea typeface="Rowdies"/>
                <a:cs typeface="Times New Roman" panose="02020603050405020304" pitchFamily="18" charset="0"/>
                <a:sym typeface="Rowdies"/>
              </a:rPr>
              <a:t>THÁI ĐỘ NGƯỜI KỂ</a:t>
            </a:r>
            <a:endParaRPr sz="2000" b="1" dirty="0">
              <a:solidFill>
                <a:schemeClr val="dk1"/>
              </a:solidFill>
              <a:latin typeface="Times New Roman" panose="02020603050405020304" pitchFamily="18" charset="0"/>
              <a:ea typeface="Rowdies"/>
              <a:cs typeface="Times New Roman" panose="02020603050405020304" pitchFamily="18" charset="0"/>
              <a:sym typeface="Rowdies"/>
            </a:endParaRPr>
          </a:p>
        </p:txBody>
      </p:sp>
      <p:sp>
        <p:nvSpPr>
          <p:cNvPr id="14" name="Google Shape;651;p58">
            <a:extLst>
              <a:ext uri="{FF2B5EF4-FFF2-40B4-BE49-F238E27FC236}">
                <a16:creationId xmlns:a16="http://schemas.microsoft.com/office/drawing/2014/main" id="{5E5B1593-0F86-F8B9-7312-1CFC231A317A}"/>
              </a:ext>
            </a:extLst>
          </p:cNvPr>
          <p:cNvSpPr/>
          <p:nvPr/>
        </p:nvSpPr>
        <p:spPr>
          <a:xfrm>
            <a:off x="624236" y="3009244"/>
            <a:ext cx="2725169" cy="572700"/>
          </a:xfrm>
          <a:prstGeom prst="roundRect">
            <a:avLst>
              <a:gd name="adj" fmla="val 8573"/>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solidFill>
                <a:latin typeface="Times New Roman" panose="02020603050405020304" pitchFamily="18" charset="0"/>
                <a:ea typeface="Rowdies"/>
                <a:cs typeface="Times New Roman" panose="02020603050405020304" pitchFamily="18" charset="0"/>
                <a:sym typeface="Rowdies"/>
              </a:rPr>
              <a:t>MỤC ĐÍCH</a:t>
            </a:r>
            <a:endParaRPr sz="2000" b="1" dirty="0">
              <a:solidFill>
                <a:schemeClr val="accent2"/>
              </a:solidFill>
              <a:latin typeface="Times New Roman" panose="02020603050405020304" pitchFamily="18" charset="0"/>
              <a:ea typeface="Rowdies"/>
              <a:cs typeface="Times New Roman" panose="02020603050405020304" pitchFamily="18" charset="0"/>
              <a:sym typeface="Rowdies"/>
            </a:endParaRPr>
          </a:p>
        </p:txBody>
      </p:sp>
      <p:sp>
        <p:nvSpPr>
          <p:cNvPr id="15" name="Google Shape;652;p58">
            <a:extLst>
              <a:ext uri="{FF2B5EF4-FFF2-40B4-BE49-F238E27FC236}">
                <a16:creationId xmlns:a16="http://schemas.microsoft.com/office/drawing/2014/main" id="{9B290389-AE76-2008-AC12-EDC01C6612AE}"/>
              </a:ext>
            </a:extLst>
          </p:cNvPr>
          <p:cNvSpPr/>
          <p:nvPr/>
        </p:nvSpPr>
        <p:spPr>
          <a:xfrm>
            <a:off x="6331405" y="1263663"/>
            <a:ext cx="2397600" cy="572700"/>
          </a:xfrm>
          <a:prstGeom prst="roundRect">
            <a:avLst>
              <a:gd name="adj" fmla="val 889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accent2"/>
                </a:solidFill>
                <a:latin typeface="Times New Roman" panose="02020603050405020304" pitchFamily="18" charset="0"/>
                <a:ea typeface="Rowdies"/>
                <a:cs typeface="Times New Roman" panose="02020603050405020304" pitchFamily="18" charset="0"/>
                <a:sym typeface="Rowdies"/>
              </a:rPr>
              <a:t>NGÔN NGỮ</a:t>
            </a:r>
            <a:endParaRPr sz="2000" b="1" dirty="0">
              <a:solidFill>
                <a:schemeClr val="accent2"/>
              </a:solidFill>
              <a:latin typeface="Times New Roman" panose="02020603050405020304" pitchFamily="18" charset="0"/>
              <a:ea typeface="Rowdies"/>
              <a:cs typeface="Times New Roman" panose="02020603050405020304" pitchFamily="18" charset="0"/>
              <a:sym typeface="Rowdies"/>
            </a:endParaRPr>
          </a:p>
        </p:txBody>
      </p:sp>
      <p:sp>
        <p:nvSpPr>
          <p:cNvPr id="2" name="Google Shape;269;p38">
            <a:extLst>
              <a:ext uri="{FF2B5EF4-FFF2-40B4-BE49-F238E27FC236}">
                <a16:creationId xmlns:a16="http://schemas.microsoft.com/office/drawing/2014/main" id="{88669745-D655-EA4D-EDD0-1A45BA24D6B7}"/>
              </a:ext>
            </a:extLst>
          </p:cNvPr>
          <p:cNvSpPr txBox="1">
            <a:spLocks noGrp="1"/>
          </p:cNvSpPr>
          <p:nvPr>
            <p:ph type="title"/>
          </p:nvPr>
        </p:nvSpPr>
        <p:spPr>
          <a:xfrm>
            <a:off x="325929" y="287747"/>
            <a:ext cx="475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Times New Roman" panose="02020603050405020304" pitchFamily="18" charset="0"/>
                <a:cs typeface="Times New Roman" panose="02020603050405020304" pitchFamily="18" charset="0"/>
              </a:rPr>
              <a:t>II. </a:t>
            </a:r>
            <a:r>
              <a:rPr lang="en-US" sz="1600" b="1" dirty="0" err="1">
                <a:latin typeface="Times New Roman" panose="02020603050405020304" pitchFamily="18" charset="0"/>
                <a:cs typeface="Times New Roman" panose="02020603050405020304" pitchFamily="18" charset="0"/>
              </a:rPr>
              <a:t>Đọc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hiểu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bản</a:t>
            </a:r>
            <a:r>
              <a:rPr lang="en-US" sz="1600" b="1" dirty="0">
                <a:latin typeface="Times New Roman" panose="02020603050405020304" pitchFamily="18" charset="0"/>
                <a:cs typeface="Times New Roman" panose="02020603050405020304" pitchFamily="18" charset="0"/>
              </a:rPr>
              <a:t>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3. </a:t>
            </a:r>
            <a:r>
              <a:rPr lang="en-US" sz="1600" b="1" dirty="0" err="1">
                <a:latin typeface="Times New Roman" panose="02020603050405020304" pitchFamily="18" charset="0"/>
                <a:cs typeface="Times New Roman" panose="02020603050405020304" pitchFamily="18" charset="0"/>
              </a:rPr>
              <a:t>Đề</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tài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chủ</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đề</a:t>
            </a:r>
            <a:r>
              <a:rPr lang="en-US" sz="1600" b="1" dirty="0">
                <a:latin typeface="Times New Roman" panose="02020603050405020304" pitchFamily="18" charset="0"/>
                <a:cs typeface="Times New Roman" panose="02020603050405020304" pitchFamily="18" charset="0"/>
              </a:rPr>
              <a:t> </a:t>
            </a:r>
            <a:endParaRPr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4186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2" name="Google Shape;269;p38">
            <a:extLst>
              <a:ext uri="{FF2B5EF4-FFF2-40B4-BE49-F238E27FC236}">
                <a16:creationId xmlns:a16="http://schemas.microsoft.com/office/drawing/2014/main" id="{135C1FBB-A378-DDCF-EC00-735EFFA04363}"/>
              </a:ext>
            </a:extLst>
          </p:cNvPr>
          <p:cNvSpPr txBox="1">
            <a:spLocks/>
          </p:cNvSpPr>
          <p:nvPr/>
        </p:nvSpPr>
        <p:spPr>
          <a:xfrm>
            <a:off x="575253" y="157934"/>
            <a:ext cx="5156474" cy="4581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Rowdies"/>
              <a:buNone/>
              <a:defRPr sz="3500" b="0" i="0" u="none" strike="noStrike" cap="none">
                <a:solidFill>
                  <a:schemeClr val="dk1"/>
                </a:solidFill>
                <a:latin typeface="Rowdies"/>
                <a:ea typeface="Rowdies"/>
                <a:cs typeface="Rowdies"/>
                <a:sym typeface="Rowdies"/>
              </a:defRPr>
            </a:lvl1pPr>
            <a:lvl2pPr marR="0" lvl="1" algn="l" rtl="0">
              <a:lnSpc>
                <a:spcPct val="100000"/>
              </a:lnSpc>
              <a:spcBef>
                <a:spcPts val="0"/>
              </a:spcBef>
              <a:spcAft>
                <a:spcPts val="0"/>
              </a:spcAft>
              <a:buClr>
                <a:schemeClr val="dk1"/>
              </a:buClr>
              <a:buSzPts val="3500"/>
              <a:buFont typeface="Rowdies"/>
              <a:buNone/>
              <a:defRPr sz="3500" b="0" i="0" u="none" strike="noStrike" cap="none">
                <a:solidFill>
                  <a:schemeClr val="dk1"/>
                </a:solidFill>
                <a:latin typeface="Rowdies"/>
                <a:ea typeface="Rowdies"/>
                <a:cs typeface="Rowdies"/>
                <a:sym typeface="Rowdies"/>
              </a:defRPr>
            </a:lvl2pPr>
            <a:lvl3pPr marR="0" lvl="2" algn="l" rtl="0">
              <a:lnSpc>
                <a:spcPct val="100000"/>
              </a:lnSpc>
              <a:spcBef>
                <a:spcPts val="0"/>
              </a:spcBef>
              <a:spcAft>
                <a:spcPts val="0"/>
              </a:spcAft>
              <a:buClr>
                <a:schemeClr val="dk1"/>
              </a:buClr>
              <a:buSzPts val="3500"/>
              <a:buFont typeface="Rowdies"/>
              <a:buNone/>
              <a:defRPr sz="3500" b="0" i="0" u="none" strike="noStrike" cap="none">
                <a:solidFill>
                  <a:schemeClr val="dk1"/>
                </a:solidFill>
                <a:latin typeface="Rowdies"/>
                <a:ea typeface="Rowdies"/>
                <a:cs typeface="Rowdies"/>
                <a:sym typeface="Rowdies"/>
              </a:defRPr>
            </a:lvl3pPr>
            <a:lvl4pPr marR="0" lvl="3" algn="l" rtl="0">
              <a:lnSpc>
                <a:spcPct val="100000"/>
              </a:lnSpc>
              <a:spcBef>
                <a:spcPts val="0"/>
              </a:spcBef>
              <a:spcAft>
                <a:spcPts val="0"/>
              </a:spcAft>
              <a:buClr>
                <a:schemeClr val="dk1"/>
              </a:buClr>
              <a:buSzPts val="3500"/>
              <a:buFont typeface="Rowdies"/>
              <a:buNone/>
              <a:defRPr sz="3500" b="0" i="0" u="none" strike="noStrike" cap="none">
                <a:solidFill>
                  <a:schemeClr val="dk1"/>
                </a:solidFill>
                <a:latin typeface="Rowdies"/>
                <a:ea typeface="Rowdies"/>
                <a:cs typeface="Rowdies"/>
                <a:sym typeface="Rowdies"/>
              </a:defRPr>
            </a:lvl4pPr>
            <a:lvl5pPr marR="0" lvl="4" algn="l" rtl="0">
              <a:lnSpc>
                <a:spcPct val="100000"/>
              </a:lnSpc>
              <a:spcBef>
                <a:spcPts val="0"/>
              </a:spcBef>
              <a:spcAft>
                <a:spcPts val="0"/>
              </a:spcAft>
              <a:buClr>
                <a:schemeClr val="dk1"/>
              </a:buClr>
              <a:buSzPts val="3500"/>
              <a:buFont typeface="Rowdies"/>
              <a:buNone/>
              <a:defRPr sz="3500" b="0" i="0" u="none" strike="noStrike" cap="none">
                <a:solidFill>
                  <a:schemeClr val="dk1"/>
                </a:solidFill>
                <a:latin typeface="Rowdies"/>
                <a:ea typeface="Rowdies"/>
                <a:cs typeface="Rowdies"/>
                <a:sym typeface="Rowdies"/>
              </a:defRPr>
            </a:lvl5pPr>
            <a:lvl6pPr marR="0" lvl="5" algn="l" rtl="0">
              <a:lnSpc>
                <a:spcPct val="100000"/>
              </a:lnSpc>
              <a:spcBef>
                <a:spcPts val="0"/>
              </a:spcBef>
              <a:spcAft>
                <a:spcPts val="0"/>
              </a:spcAft>
              <a:buClr>
                <a:schemeClr val="dk1"/>
              </a:buClr>
              <a:buSzPts val="3500"/>
              <a:buFont typeface="Rowdies"/>
              <a:buNone/>
              <a:defRPr sz="3500" b="0" i="0" u="none" strike="noStrike" cap="none">
                <a:solidFill>
                  <a:schemeClr val="dk1"/>
                </a:solidFill>
                <a:latin typeface="Rowdies"/>
                <a:ea typeface="Rowdies"/>
                <a:cs typeface="Rowdies"/>
                <a:sym typeface="Rowdies"/>
              </a:defRPr>
            </a:lvl6pPr>
            <a:lvl7pPr marR="0" lvl="6" algn="l" rtl="0">
              <a:lnSpc>
                <a:spcPct val="100000"/>
              </a:lnSpc>
              <a:spcBef>
                <a:spcPts val="0"/>
              </a:spcBef>
              <a:spcAft>
                <a:spcPts val="0"/>
              </a:spcAft>
              <a:buClr>
                <a:schemeClr val="dk1"/>
              </a:buClr>
              <a:buSzPts val="3500"/>
              <a:buFont typeface="Rowdies"/>
              <a:buNone/>
              <a:defRPr sz="3500" b="0" i="0" u="none" strike="noStrike" cap="none">
                <a:solidFill>
                  <a:schemeClr val="dk1"/>
                </a:solidFill>
                <a:latin typeface="Rowdies"/>
                <a:ea typeface="Rowdies"/>
                <a:cs typeface="Rowdies"/>
                <a:sym typeface="Rowdies"/>
              </a:defRPr>
            </a:lvl7pPr>
            <a:lvl8pPr marR="0" lvl="7" algn="l" rtl="0">
              <a:lnSpc>
                <a:spcPct val="100000"/>
              </a:lnSpc>
              <a:spcBef>
                <a:spcPts val="0"/>
              </a:spcBef>
              <a:spcAft>
                <a:spcPts val="0"/>
              </a:spcAft>
              <a:buClr>
                <a:schemeClr val="dk1"/>
              </a:buClr>
              <a:buSzPts val="3500"/>
              <a:buFont typeface="Rowdies"/>
              <a:buNone/>
              <a:defRPr sz="3500" b="0" i="0" u="none" strike="noStrike" cap="none">
                <a:solidFill>
                  <a:schemeClr val="dk1"/>
                </a:solidFill>
                <a:latin typeface="Rowdies"/>
                <a:ea typeface="Rowdies"/>
                <a:cs typeface="Rowdies"/>
                <a:sym typeface="Rowdies"/>
              </a:defRPr>
            </a:lvl8pPr>
            <a:lvl9pPr marR="0" lvl="8" algn="l" rtl="0">
              <a:lnSpc>
                <a:spcPct val="100000"/>
              </a:lnSpc>
              <a:spcBef>
                <a:spcPts val="0"/>
              </a:spcBef>
              <a:spcAft>
                <a:spcPts val="0"/>
              </a:spcAft>
              <a:buClr>
                <a:schemeClr val="dk1"/>
              </a:buClr>
              <a:buSzPts val="3500"/>
              <a:buFont typeface="Rowdies"/>
              <a:buNone/>
              <a:defRPr sz="3500" b="0" i="0" u="none" strike="noStrike" cap="none">
                <a:solidFill>
                  <a:schemeClr val="dk1"/>
                </a:solidFill>
                <a:latin typeface="Rowdies"/>
                <a:ea typeface="Rowdies"/>
                <a:cs typeface="Rowdies"/>
                <a:sym typeface="Rowdies"/>
              </a:defRPr>
            </a:lvl9pPr>
          </a:lstStyle>
          <a:p>
            <a:pPr algn="l"/>
            <a:r>
              <a:rPr lang="en-US" sz="1600" b="1" dirty="0">
                <a:latin typeface="Times New Roman" panose="02020603050405020304" pitchFamily="18" charset="0"/>
                <a:cs typeface="Times New Roman" panose="02020603050405020304" pitchFamily="18" charset="0"/>
              </a:rPr>
              <a:t>II. </a:t>
            </a:r>
            <a:r>
              <a:rPr lang="en-US" sz="1600" b="1" dirty="0" err="1">
                <a:latin typeface="Times New Roman" panose="02020603050405020304" pitchFamily="18" charset="0"/>
                <a:cs typeface="Times New Roman" panose="02020603050405020304" pitchFamily="18" charset="0"/>
              </a:rPr>
              <a:t>Đọc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hiểu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bản</a:t>
            </a:r>
            <a:endParaRPr lang="en-US" sz="1600" b="1" dirty="0">
              <a:latin typeface="Times New Roman" panose="02020603050405020304" pitchFamily="18" charset="0"/>
              <a:cs typeface="Times New Roman" panose="02020603050405020304" pitchFamily="18" charset="0"/>
            </a:endParaRPr>
          </a:p>
          <a:p>
            <a:pPr algn="l"/>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en-US" sz="1600" b="1"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BBFCBE91-2E2F-3430-F606-243204E80330}"/>
              </a:ext>
            </a:extLst>
          </p:cNvPr>
          <p:cNvSpPr txBox="1"/>
          <p:nvPr/>
        </p:nvSpPr>
        <p:spPr>
          <a:xfrm>
            <a:off x="373244" y="1593241"/>
            <a:ext cx="5061117" cy="1022909"/>
          </a:xfrm>
          <a:prstGeom prst="rect">
            <a:avLst/>
          </a:prstGeom>
          <a:noFill/>
        </p:spPr>
        <p:txBody>
          <a:bodyPr wrap="square">
            <a:spAutoFit/>
          </a:bodyPr>
          <a:lstStyle/>
          <a:p>
            <a:pPr algn="just">
              <a:lnSpc>
                <a:spcPct val="150000"/>
              </a:lnSpc>
            </a:pPr>
            <a:r>
              <a:rPr lang="vi-VN" dirty="0">
                <a:latin typeface="+mj-lt"/>
                <a:ea typeface="Times New Roman" panose="02020603050405020304" pitchFamily="18" charset="0"/>
              </a:rPr>
              <a:t>Viết về cuộc sống đời thường chân thực, thường hàm chứa những mâu thuẫn xã hội gay gắt, với cảm hứng phê phán, bóc trần những mặt khuất tối của thực tại.</a:t>
            </a:r>
            <a:endParaRPr lang="en-US" dirty="0">
              <a:latin typeface="+mj-lt"/>
            </a:endParaRPr>
          </a:p>
        </p:txBody>
      </p:sp>
      <p:sp>
        <p:nvSpPr>
          <p:cNvPr id="6" name="TextBox 5">
            <a:extLst>
              <a:ext uri="{FF2B5EF4-FFF2-40B4-BE49-F238E27FC236}">
                <a16:creationId xmlns:a16="http://schemas.microsoft.com/office/drawing/2014/main" id="{BD6D6935-D6CB-3874-2055-E59F98C913EB}"/>
              </a:ext>
            </a:extLst>
          </p:cNvPr>
          <p:cNvSpPr txBox="1"/>
          <p:nvPr/>
        </p:nvSpPr>
        <p:spPr>
          <a:xfrm>
            <a:off x="428767" y="3360474"/>
            <a:ext cx="4950069" cy="1346331"/>
          </a:xfrm>
          <a:prstGeom prst="rect">
            <a:avLst/>
          </a:prstGeom>
          <a:noFill/>
        </p:spPr>
        <p:txBody>
          <a:bodyPr wrap="square">
            <a:spAutoFit/>
          </a:bodyPr>
          <a:lstStyle/>
          <a:p>
            <a:pPr algn="just">
              <a:lnSpc>
                <a:spcPct val="150000"/>
              </a:lnSpc>
            </a:pPr>
            <a:r>
              <a:rPr lang="en-US"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vi-VN" dirty="0">
                <a:latin typeface="Times New Roman" panose="02020603050405020304" pitchFamily="18" charset="0"/>
                <a:ea typeface="Times New Roman" panose="02020603050405020304" pitchFamily="18" charset="0"/>
                <a:cs typeface="Times New Roman" panose="02020603050405020304" pitchFamily="18" charset="0"/>
              </a:rPr>
              <a:t> trung miêu tả một khía cạnh của cuộc sống đô thị Hà Nội thời Pháp thuộc, đó là cuộc cải cách văn hoá nói chung và cải cách thời trang nói riêng, từ đó phê phán, bóc trần sự giả dối, kệch cỡm của cuộc cải cách văn hoá này.</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FA38C82-B546-FCA1-8FA0-E3E68241DE3C}"/>
              </a:ext>
            </a:extLst>
          </p:cNvPr>
          <p:cNvSpPr txBox="1"/>
          <p:nvPr/>
        </p:nvSpPr>
        <p:spPr>
          <a:xfrm>
            <a:off x="5816599" y="2165941"/>
            <a:ext cx="2898634" cy="1669240"/>
          </a:xfrm>
          <a:prstGeom prst="rect">
            <a:avLst/>
          </a:prstGeom>
          <a:noFill/>
        </p:spPr>
        <p:txBody>
          <a:bodyPr wrap="square">
            <a:spAutoFit/>
          </a:bodyPr>
          <a:lstStyle/>
          <a:p>
            <a:pPr algn="just">
              <a:lnSpc>
                <a:spcPct val="150000"/>
              </a:lnSpc>
              <a:spcAft>
                <a:spcPts val="800"/>
              </a:spcAft>
            </a:pPr>
            <a:r>
              <a:rPr lang="vi-VN" dirty="0">
                <a:latin typeface="+mj-lt"/>
                <a:ea typeface="Times New Roman" panose="02020603050405020304" pitchFamily="18" charset="0"/>
              </a:rPr>
              <a:t>Tập trung xây dựng những tính cách và hoàn cảnh điển hình, vừa sống động, độc đáo lại vừa phổ quát, đại diện cho những hoàn cảnh, tính cách, số phận phổ biến trong xã hội.</a:t>
            </a:r>
            <a:endParaRPr lang="en-US" sz="1200" dirty="0">
              <a:effectLst/>
              <a:latin typeface="+mj-lt"/>
              <a:ea typeface="Calibri" panose="020F0502020204030204" pitchFamily="34" charset="0"/>
            </a:endParaRPr>
          </a:p>
        </p:txBody>
      </p:sp>
      <p:sp>
        <p:nvSpPr>
          <p:cNvPr id="11" name="Google Shape;650;p58">
            <a:extLst>
              <a:ext uri="{FF2B5EF4-FFF2-40B4-BE49-F238E27FC236}">
                <a16:creationId xmlns:a16="http://schemas.microsoft.com/office/drawing/2014/main" id="{24787689-F993-BEC1-F9BC-2B8D29466B46}"/>
              </a:ext>
            </a:extLst>
          </p:cNvPr>
          <p:cNvSpPr/>
          <p:nvPr/>
        </p:nvSpPr>
        <p:spPr>
          <a:xfrm>
            <a:off x="414995" y="1032248"/>
            <a:ext cx="2725170" cy="475181"/>
          </a:xfrm>
          <a:prstGeom prst="roundRect">
            <a:avLst>
              <a:gd name="adj" fmla="val 8253"/>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Times New Roman" panose="02020603050405020304" pitchFamily="18" charset="0"/>
                <a:ea typeface="Rowdies"/>
                <a:cs typeface="Times New Roman" panose="02020603050405020304" pitchFamily="18" charset="0"/>
                <a:sym typeface="Rowdies"/>
              </a:rPr>
              <a:t>ĐỀ TÀI, CẢM HỨNG</a:t>
            </a:r>
            <a:endParaRPr sz="2000" b="1" dirty="0">
              <a:solidFill>
                <a:schemeClr val="dk1"/>
              </a:solidFill>
              <a:latin typeface="Times New Roman" panose="02020603050405020304" pitchFamily="18" charset="0"/>
              <a:ea typeface="Rowdies"/>
              <a:cs typeface="Times New Roman" panose="02020603050405020304" pitchFamily="18" charset="0"/>
              <a:sym typeface="Rowdies"/>
            </a:endParaRPr>
          </a:p>
        </p:txBody>
      </p:sp>
      <p:sp>
        <p:nvSpPr>
          <p:cNvPr id="12" name="Google Shape;651;p58">
            <a:extLst>
              <a:ext uri="{FF2B5EF4-FFF2-40B4-BE49-F238E27FC236}">
                <a16:creationId xmlns:a16="http://schemas.microsoft.com/office/drawing/2014/main" id="{735323F9-9C2E-306A-35F8-1D5F25AA2EB4}"/>
              </a:ext>
            </a:extLst>
          </p:cNvPr>
          <p:cNvSpPr/>
          <p:nvPr/>
        </p:nvSpPr>
        <p:spPr>
          <a:xfrm>
            <a:off x="428767" y="2836296"/>
            <a:ext cx="2725169" cy="464984"/>
          </a:xfrm>
          <a:prstGeom prst="roundRect">
            <a:avLst>
              <a:gd name="adj" fmla="val 8573"/>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solidFill>
                <a:latin typeface="Times New Roman" panose="02020603050405020304" pitchFamily="18" charset="0"/>
                <a:ea typeface="Rowdies"/>
                <a:cs typeface="Times New Roman" panose="02020603050405020304" pitchFamily="18" charset="0"/>
                <a:sym typeface="Rowdies"/>
              </a:rPr>
              <a:t>NỘI DUNG</a:t>
            </a:r>
            <a:endParaRPr sz="2000" b="1" dirty="0">
              <a:solidFill>
                <a:schemeClr val="accent2"/>
              </a:solidFill>
              <a:latin typeface="Times New Roman" panose="02020603050405020304" pitchFamily="18" charset="0"/>
              <a:ea typeface="Rowdies"/>
              <a:cs typeface="Times New Roman" panose="02020603050405020304" pitchFamily="18" charset="0"/>
              <a:sym typeface="Rowdies"/>
            </a:endParaRPr>
          </a:p>
        </p:txBody>
      </p:sp>
      <p:sp>
        <p:nvSpPr>
          <p:cNvPr id="13" name="Google Shape;652;p58">
            <a:extLst>
              <a:ext uri="{FF2B5EF4-FFF2-40B4-BE49-F238E27FC236}">
                <a16:creationId xmlns:a16="http://schemas.microsoft.com/office/drawing/2014/main" id="{28D47D35-3671-0913-DC6C-DE95CA9EC405}"/>
              </a:ext>
            </a:extLst>
          </p:cNvPr>
          <p:cNvSpPr/>
          <p:nvPr/>
        </p:nvSpPr>
        <p:spPr>
          <a:xfrm>
            <a:off x="5816599" y="1593241"/>
            <a:ext cx="2898634" cy="475181"/>
          </a:xfrm>
          <a:prstGeom prst="roundRect">
            <a:avLst>
              <a:gd name="adj" fmla="val 889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accent2"/>
                </a:solidFill>
                <a:latin typeface="Times New Roman" panose="02020603050405020304" pitchFamily="18" charset="0"/>
                <a:ea typeface="Rowdies"/>
                <a:cs typeface="Times New Roman" panose="02020603050405020304" pitchFamily="18" charset="0"/>
                <a:sym typeface="Rowdies"/>
              </a:rPr>
              <a:t>TỔ CHỨC HÌNH ẢNH</a:t>
            </a:r>
            <a:endParaRPr sz="2000" b="1" dirty="0">
              <a:solidFill>
                <a:schemeClr val="accent2"/>
              </a:solidFill>
              <a:latin typeface="Times New Roman" panose="02020603050405020304" pitchFamily="18" charset="0"/>
              <a:ea typeface="Rowdies"/>
              <a:cs typeface="Times New Roman" panose="02020603050405020304" pitchFamily="18" charset="0"/>
              <a:sym typeface="Rowdies"/>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a:extLst>
            <a:ext uri="{FF2B5EF4-FFF2-40B4-BE49-F238E27FC236}">
              <a16:creationId xmlns:a16="http://schemas.microsoft.com/office/drawing/2014/main" id="{D72BE5FF-7504-4791-A05A-E84D9EF88F92}"/>
            </a:ext>
          </a:extLst>
        </p:cNvPr>
        <p:cNvGrpSpPr/>
        <p:nvPr/>
      </p:nvGrpSpPr>
      <p:grpSpPr>
        <a:xfrm>
          <a:off x="0" y="0"/>
          <a:ext cx="0" cy="0"/>
          <a:chOff x="0" y="0"/>
          <a:chExt cx="0" cy="0"/>
        </a:xfrm>
      </p:grpSpPr>
      <p:sp>
        <p:nvSpPr>
          <p:cNvPr id="10" name="Google Shape;269;p38">
            <a:extLst>
              <a:ext uri="{FF2B5EF4-FFF2-40B4-BE49-F238E27FC236}">
                <a16:creationId xmlns:a16="http://schemas.microsoft.com/office/drawing/2014/main" id="{50E95646-61A9-67F3-9CDA-AA48C5793A27}"/>
              </a:ext>
            </a:extLst>
          </p:cNvPr>
          <p:cNvSpPr txBox="1">
            <a:spLocks noGrp="1"/>
          </p:cNvSpPr>
          <p:nvPr>
            <p:ph type="title"/>
          </p:nvPr>
        </p:nvSpPr>
        <p:spPr>
          <a:xfrm>
            <a:off x="264448" y="983810"/>
            <a:ext cx="47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b="1" dirty="0">
                <a:latin typeface="Times New Roman" panose="02020603050405020304" pitchFamily="18" charset="0"/>
                <a:cs typeface="Times New Roman" panose="02020603050405020304" pitchFamily="18" charset="0"/>
              </a:rPr>
              <a:t>LUYỆN TẬP</a:t>
            </a:r>
            <a:endParaRPr sz="60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30BE2D6-489A-2843-6205-0DC929FE2CBA}"/>
              </a:ext>
            </a:extLst>
          </p:cNvPr>
          <p:cNvSpPr txBox="1"/>
          <p:nvPr/>
        </p:nvSpPr>
        <p:spPr>
          <a:xfrm>
            <a:off x="661639" y="2009993"/>
            <a:ext cx="3910361" cy="1427955"/>
          </a:xfrm>
          <a:prstGeom prst="rect">
            <a:avLst/>
          </a:prstGeom>
          <a:noFill/>
        </p:spPr>
        <p:txBody>
          <a:bodyPr wrap="square">
            <a:spAutoFit/>
          </a:bodyPr>
          <a:lstStyle/>
          <a:p>
            <a:pPr algn="just">
              <a:lnSpc>
                <a:spcPct val="150000"/>
              </a:lnSpc>
              <a:spcAft>
                <a:spcPts val="800"/>
              </a:spcAft>
            </a:pPr>
            <a:r>
              <a:rPr lang="vi-VN" sz="2000" dirty="0">
                <a:effectLst/>
                <a:latin typeface="Times New Roman" panose="02020603050405020304" pitchFamily="18" charset="0"/>
                <a:ea typeface="Times New Roman" panose="02020603050405020304" pitchFamily="18" charset="0"/>
              </a:rPr>
              <a:t>Theo bạn, đặc điểm phong cách hiện thực được thể hiện trong văn bản như thế nào? </a:t>
            </a:r>
            <a:endParaRPr lang="en-US" sz="2000" b="1" i="1"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3324D6F1-B9EF-9D29-6479-6C60F5DE844E}"/>
              </a:ext>
            </a:extLst>
          </p:cNvPr>
          <p:cNvPicPr>
            <a:picLocks noChangeAspect="1"/>
          </p:cNvPicPr>
          <p:nvPr/>
        </p:nvPicPr>
        <p:blipFill>
          <a:blip r:embed="rId3"/>
          <a:stretch>
            <a:fillRect/>
          </a:stretch>
        </p:blipFill>
        <p:spPr>
          <a:xfrm>
            <a:off x="5190790" y="268155"/>
            <a:ext cx="3011529" cy="4607190"/>
          </a:xfrm>
          <a:prstGeom prst="rect">
            <a:avLst/>
          </a:prstGeom>
        </p:spPr>
      </p:pic>
    </p:spTree>
    <p:extLst>
      <p:ext uri="{BB962C8B-B14F-4D97-AF65-F5344CB8AC3E}">
        <p14:creationId xmlns:p14="http://schemas.microsoft.com/office/powerpoint/2010/main" val="12615509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title"/>
          </p:nvPr>
        </p:nvSpPr>
        <p:spPr>
          <a:xfrm>
            <a:off x="-74574" y="39524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VẬN DỤNG, LIÊN HỆ</a:t>
            </a:r>
            <a:endParaRPr sz="48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AE73AB9-3438-FE26-AAB8-EF0EB08F69D5}"/>
              </a:ext>
            </a:extLst>
          </p:cNvPr>
          <p:cNvSpPr txBox="1"/>
          <p:nvPr/>
        </p:nvSpPr>
        <p:spPr>
          <a:xfrm>
            <a:off x="486176" y="1756383"/>
            <a:ext cx="8290593" cy="2219838"/>
          </a:xfrm>
          <a:prstGeom prst="rect">
            <a:avLst/>
          </a:prstGeom>
          <a:noFill/>
        </p:spPr>
        <p:txBody>
          <a:bodyPr wrap="square">
            <a:spAutoFit/>
          </a:bodyPr>
          <a:lstStyle/>
          <a:p>
            <a:pPr lvl="0" algn="just">
              <a:lnSpc>
                <a:spcPct val="150000"/>
              </a:lnSpc>
            </a:pPr>
            <a:r>
              <a:rPr lang="en-US" sz="3200" b="1" dirty="0">
                <a:latin typeface="Times New Roman" panose="02020603050405020304" pitchFamily="18" charset="0"/>
                <a:cs typeface="Times New Roman" panose="02020603050405020304" pitchFamily="18" charset="0"/>
              </a:rPr>
              <a:t>Tranh </a:t>
            </a:r>
            <a:r>
              <a:rPr lang="en-US" sz="3200" b="1" dirty="0" err="1">
                <a:latin typeface="Times New Roman" panose="02020603050405020304" pitchFamily="18" charset="0"/>
                <a:cs typeface="Times New Roman" panose="02020603050405020304" pitchFamily="18" charset="0"/>
              </a:rPr>
              <a:t>biện</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du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a:t>
            </a:r>
            <a:endParaRPr kumimoji="0" lang="en-US" sz="36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7112839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A317">
            <a:alpha val="61880"/>
          </a:srgbClr>
        </a:solidFill>
        <a:effectLst/>
      </p:bgPr>
    </p:bg>
    <p:spTree>
      <p:nvGrpSpPr>
        <p:cNvPr id="1" name="Shape 266"/>
        <p:cNvGrpSpPr/>
        <p:nvPr/>
      </p:nvGrpSpPr>
      <p:grpSpPr>
        <a:xfrm>
          <a:off x="0" y="0"/>
          <a:ext cx="0" cy="0"/>
          <a:chOff x="0" y="0"/>
          <a:chExt cx="0" cy="0"/>
        </a:xfrm>
      </p:grpSpPr>
      <p:sp>
        <p:nvSpPr>
          <p:cNvPr id="269" name="Google Shape;269;p38"/>
          <p:cNvSpPr txBox="1">
            <a:spLocks noGrp="1"/>
          </p:cNvSpPr>
          <p:nvPr>
            <p:ph type="title"/>
          </p:nvPr>
        </p:nvSpPr>
        <p:spPr>
          <a:xfrm>
            <a:off x="448393" y="336733"/>
            <a:ext cx="475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MỤC TIÊU BÀI HỌC</a:t>
            </a:r>
            <a:endParaRPr dirty="0"/>
          </a:p>
        </p:txBody>
      </p:sp>
      <p:sp>
        <p:nvSpPr>
          <p:cNvPr id="271" name="Google Shape;271;p38"/>
          <p:cNvSpPr txBox="1">
            <a:spLocks noGrp="1"/>
          </p:cNvSpPr>
          <p:nvPr>
            <p:ph type="subTitle" idx="1"/>
          </p:nvPr>
        </p:nvSpPr>
        <p:spPr>
          <a:xfrm>
            <a:off x="55756" y="1424608"/>
            <a:ext cx="2828693" cy="625800"/>
          </a:xfrm>
          <a:prstGeom prst="rect">
            <a:avLst/>
          </a:prstGeom>
        </p:spPr>
        <p:txBody>
          <a:bodyPr spcFirstLastPara="1" wrap="square" lIns="91425" tIns="91425" rIns="91425" bIns="91425" anchor="t" anchorCtr="0">
            <a:noAutofit/>
          </a:bodyPr>
          <a:lstStyle/>
          <a:p>
            <a:pPr algn="just"/>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yếu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thuyết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diễn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tâm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vật</a:t>
            </a:r>
            <a:r>
              <a:rPr lang="en-US" sz="1600" dirty="0">
                <a:latin typeface="Times New Roman" panose="02020603050405020304" pitchFamily="18" charset="0"/>
                <a:cs typeface="Times New Roman" panose="02020603050405020304" pitchFamily="18" charset="0"/>
              </a:rPr>
              <a:t>.</a:t>
            </a:r>
          </a:p>
        </p:txBody>
      </p:sp>
      <p:sp>
        <p:nvSpPr>
          <p:cNvPr id="274" name="Google Shape;274;p38"/>
          <p:cNvSpPr txBox="1">
            <a:spLocks noGrp="1"/>
          </p:cNvSpPr>
          <p:nvPr>
            <p:ph type="title" idx="5"/>
          </p:nvPr>
        </p:nvSpPr>
        <p:spPr>
          <a:xfrm>
            <a:off x="516675" y="1200808"/>
            <a:ext cx="7347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sp>
        <p:nvSpPr>
          <p:cNvPr id="24" name="Google Shape;271;p38">
            <a:extLst>
              <a:ext uri="{FF2B5EF4-FFF2-40B4-BE49-F238E27FC236}">
                <a16:creationId xmlns:a16="http://schemas.microsoft.com/office/drawing/2014/main" id="{4E532973-50B6-F26F-31FD-E961D35C6430}"/>
              </a:ext>
            </a:extLst>
          </p:cNvPr>
          <p:cNvSpPr txBox="1">
            <a:spLocks/>
          </p:cNvSpPr>
          <p:nvPr/>
        </p:nvSpPr>
        <p:spPr>
          <a:xfrm>
            <a:off x="3028951" y="1436056"/>
            <a:ext cx="2828694" cy="62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1pPr>
            <a:lvl2pPr marL="914400" marR="0" lvl="1"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2pPr>
            <a:lvl3pPr marL="1371600" marR="0" lvl="2"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3pPr>
            <a:lvl4pPr marL="1828800" marR="0" lvl="3"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4pPr>
            <a:lvl5pPr marL="2286000" marR="0" lvl="4"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5pPr>
            <a:lvl6pPr marL="2743200" marR="0" lvl="5"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6pPr>
            <a:lvl7pPr marL="3200400" marR="0" lvl="6"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7pPr>
            <a:lvl8pPr marL="3657600" marR="0" lvl="7"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8pPr>
            <a:lvl9pPr marL="4114800" marR="0" lvl="8"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9pPr>
          </a:lstStyle>
          <a:p>
            <a:pPr marL="0" indent="0" algn="just"/>
            <a:r>
              <a:rPr lang="vi-VN" sz="1600" dirty="0">
                <a:latin typeface="Times New Roman" panose="02020603050405020304" pitchFamily="18" charset="0"/>
                <a:cs typeface="Times New Roman" panose="02020603050405020304" pitchFamily="18" charset="0"/>
              </a:rPr>
              <a:t>Học sinh phân tích và đánh giá được chủ đề, tư tưởng, thông điệp mà tác giả muốn gửi đến người đọc thông qua hình thức nghệ thuật của tiểu thuyết.</a:t>
            </a:r>
          </a:p>
        </p:txBody>
      </p:sp>
      <p:sp>
        <p:nvSpPr>
          <p:cNvPr id="25" name="Google Shape;274;p38">
            <a:extLst>
              <a:ext uri="{FF2B5EF4-FFF2-40B4-BE49-F238E27FC236}">
                <a16:creationId xmlns:a16="http://schemas.microsoft.com/office/drawing/2014/main" id="{E060AB6B-F8D8-6C50-C1F2-EFDCF302D773}"/>
              </a:ext>
            </a:extLst>
          </p:cNvPr>
          <p:cNvSpPr txBox="1">
            <a:spLocks/>
          </p:cNvSpPr>
          <p:nvPr/>
        </p:nvSpPr>
        <p:spPr>
          <a:xfrm>
            <a:off x="3129603" y="1103713"/>
            <a:ext cx="734700" cy="44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1pPr>
            <a:lvl2pPr marR="0" lvl="1"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2pPr>
            <a:lvl3pPr marR="0" lvl="2"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3pPr>
            <a:lvl4pPr marR="0" lvl="3"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4pPr>
            <a:lvl5pPr marR="0" lvl="4"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5pPr>
            <a:lvl6pPr marR="0" lvl="5"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6pPr>
            <a:lvl7pPr marR="0" lvl="6"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7pPr>
            <a:lvl8pPr marR="0" lvl="7"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8pPr>
            <a:lvl9pPr marR="0" lvl="8"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9pPr>
          </a:lstStyle>
          <a:p>
            <a:r>
              <a:rPr lang="en" dirty="0"/>
              <a:t>03</a:t>
            </a:r>
          </a:p>
        </p:txBody>
      </p:sp>
      <p:sp>
        <p:nvSpPr>
          <p:cNvPr id="26" name="Google Shape;271;p38">
            <a:extLst>
              <a:ext uri="{FF2B5EF4-FFF2-40B4-BE49-F238E27FC236}">
                <a16:creationId xmlns:a16="http://schemas.microsoft.com/office/drawing/2014/main" id="{C592CF0C-6C74-8748-ABE2-85F0459F7371}"/>
              </a:ext>
            </a:extLst>
          </p:cNvPr>
          <p:cNvSpPr txBox="1">
            <a:spLocks/>
          </p:cNvSpPr>
          <p:nvPr/>
        </p:nvSpPr>
        <p:spPr>
          <a:xfrm>
            <a:off x="3028951" y="3354527"/>
            <a:ext cx="2713581" cy="62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1pPr>
            <a:lvl2pPr marL="914400" marR="0" lvl="1"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2pPr>
            <a:lvl3pPr marL="1371600" marR="0" lvl="2"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3pPr>
            <a:lvl4pPr marL="1828800" marR="0" lvl="3"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4pPr>
            <a:lvl5pPr marL="2286000" marR="0" lvl="4"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5pPr>
            <a:lvl6pPr marL="2743200" marR="0" lvl="5"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6pPr>
            <a:lvl7pPr marL="3200400" marR="0" lvl="6"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7pPr>
            <a:lvl8pPr marL="3657600" marR="0" lvl="7"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8pPr>
            <a:lvl9pPr marL="4114800" marR="0" lvl="8"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9pPr>
          </a:lstStyle>
          <a:p>
            <a:pPr marL="0" indent="0" algn="just"/>
            <a:r>
              <a:rPr lang="vi-VN" sz="1600" dirty="0">
                <a:latin typeface="Times New Roman" panose="02020603050405020304" pitchFamily="18" charset="0"/>
                <a:cs typeface="Times New Roman" panose="02020603050405020304" pitchFamily="18" charset="0"/>
              </a:rPr>
              <a:t>Học sinh phân tích được các chi tiết tiêu biểu; đánh giá vai trò của các chi tiết tiêu biểu trong việc thể hiện nội dung VB.</a:t>
            </a:r>
          </a:p>
        </p:txBody>
      </p:sp>
      <p:sp>
        <p:nvSpPr>
          <p:cNvPr id="27" name="Google Shape;274;p38">
            <a:extLst>
              <a:ext uri="{FF2B5EF4-FFF2-40B4-BE49-F238E27FC236}">
                <a16:creationId xmlns:a16="http://schemas.microsoft.com/office/drawing/2014/main" id="{F7C3C6CB-65C8-2FD7-2452-49EF2266CDE6}"/>
              </a:ext>
            </a:extLst>
          </p:cNvPr>
          <p:cNvSpPr txBox="1">
            <a:spLocks/>
          </p:cNvSpPr>
          <p:nvPr/>
        </p:nvSpPr>
        <p:spPr>
          <a:xfrm>
            <a:off x="3129603" y="3034655"/>
            <a:ext cx="734700" cy="44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1pPr>
            <a:lvl2pPr marR="0" lvl="1"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2pPr>
            <a:lvl3pPr marR="0" lvl="2"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3pPr>
            <a:lvl4pPr marR="0" lvl="3"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4pPr>
            <a:lvl5pPr marR="0" lvl="4"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5pPr>
            <a:lvl6pPr marR="0" lvl="5"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6pPr>
            <a:lvl7pPr marR="0" lvl="6"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7pPr>
            <a:lvl8pPr marR="0" lvl="7"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8pPr>
            <a:lvl9pPr marR="0" lvl="8"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9pPr>
          </a:lstStyle>
          <a:p>
            <a:r>
              <a:rPr lang="en" dirty="0"/>
              <a:t>04</a:t>
            </a:r>
          </a:p>
        </p:txBody>
      </p:sp>
      <p:pic>
        <p:nvPicPr>
          <p:cNvPr id="1026" name="Picture 2" descr="Số Đỏ (hoạt-kê tiểu-thuyết) - Vũ Trọng Phụng | NetaBooks">
            <a:extLst>
              <a:ext uri="{FF2B5EF4-FFF2-40B4-BE49-F238E27FC236}">
                <a16:creationId xmlns:a16="http://schemas.microsoft.com/office/drawing/2014/main" id="{EF47FEBC-DEAD-11F3-DB87-9F6801AAFE2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2857" l="7429" r="91000">
                        <a14:foregroundMark x1="7714" y1="12429" x2="8714" y2="21714"/>
                        <a14:foregroundMark x1="69429" y1="46714" x2="74143" y2="48714"/>
                        <a14:foregroundMark x1="85714" y1="53857" x2="91000" y2="60286"/>
                        <a14:foregroundMark x1="70571" y1="88714" x2="70429" y2="92857"/>
                        <a14:foregroundMark x1="59000" y1="45714" x2="59000" y2="45143"/>
                        <a14:foregroundMark x1="28571" y1="44429" x2="33429" y2="50857"/>
                      </a14:backgroundRemoval>
                    </a14:imgEffect>
                  </a14:imgLayer>
                </a14:imgProps>
              </a:ext>
              <a:ext uri="{28A0092B-C50C-407E-A947-70E740481C1C}">
                <a14:useLocalDpi xmlns:a14="http://schemas.microsoft.com/office/drawing/2010/main" val="0"/>
              </a:ext>
            </a:extLst>
          </a:blip>
          <a:srcRect/>
          <a:stretch>
            <a:fillRect/>
          </a:stretch>
        </p:blipFill>
        <p:spPr bwMode="auto">
          <a:xfrm>
            <a:off x="5742532" y="1200808"/>
            <a:ext cx="3974407" cy="3974407"/>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71;p38">
            <a:extLst>
              <a:ext uri="{FF2B5EF4-FFF2-40B4-BE49-F238E27FC236}">
                <a16:creationId xmlns:a16="http://schemas.microsoft.com/office/drawing/2014/main" id="{E485F048-BB3C-D3EB-4CB7-E675190A44AF}"/>
              </a:ext>
            </a:extLst>
          </p:cNvPr>
          <p:cNvSpPr txBox="1">
            <a:spLocks/>
          </p:cNvSpPr>
          <p:nvPr/>
        </p:nvSpPr>
        <p:spPr>
          <a:xfrm>
            <a:off x="55756" y="3258455"/>
            <a:ext cx="2828693" cy="62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1pPr>
            <a:lvl2pPr marL="914400" marR="0" lvl="1"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2pPr>
            <a:lvl3pPr marL="1371600" marR="0" lvl="2"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3pPr>
            <a:lvl4pPr marL="1828800" marR="0" lvl="3"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4pPr>
            <a:lvl5pPr marL="2286000" marR="0" lvl="4"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5pPr>
            <a:lvl6pPr marL="2743200" marR="0" lvl="5"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6pPr>
            <a:lvl7pPr marL="3200400" marR="0" lvl="6"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7pPr>
            <a:lvl8pPr marL="3657600" marR="0" lvl="7"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8pPr>
            <a:lvl9pPr marL="4114800" marR="0" lvl="8"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9pPr>
          </a:lstStyle>
          <a:p>
            <a:pPr algn="just"/>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Học sinh phân tích được các chi tiết tiêu biểu; đánh giá được vai trò của những chi tiết quan trọng trong việc thể hiện nội dung VB.</a:t>
            </a:r>
            <a:endParaRPr lang="en-US" sz="1600" dirty="0">
              <a:latin typeface="Times New Roman" panose="02020603050405020304" pitchFamily="18" charset="0"/>
              <a:cs typeface="Times New Roman" panose="02020603050405020304" pitchFamily="18" charset="0"/>
            </a:endParaRPr>
          </a:p>
        </p:txBody>
      </p:sp>
      <p:sp>
        <p:nvSpPr>
          <p:cNvPr id="3" name="Google Shape;274;p38">
            <a:extLst>
              <a:ext uri="{FF2B5EF4-FFF2-40B4-BE49-F238E27FC236}">
                <a16:creationId xmlns:a16="http://schemas.microsoft.com/office/drawing/2014/main" id="{2C2D69B6-7B8A-E30B-5321-35FAC7B5BD34}"/>
              </a:ext>
            </a:extLst>
          </p:cNvPr>
          <p:cNvSpPr txBox="1">
            <a:spLocks/>
          </p:cNvSpPr>
          <p:nvPr/>
        </p:nvSpPr>
        <p:spPr>
          <a:xfrm>
            <a:off x="516675" y="2965142"/>
            <a:ext cx="734700" cy="44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1pPr>
            <a:lvl2pPr marR="0" lvl="1"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2pPr>
            <a:lvl3pPr marR="0" lvl="2"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3pPr>
            <a:lvl4pPr marR="0" lvl="3"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4pPr>
            <a:lvl5pPr marR="0" lvl="4"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5pPr>
            <a:lvl6pPr marR="0" lvl="5"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6pPr>
            <a:lvl7pPr marR="0" lvl="6"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7pPr>
            <a:lvl8pPr marR="0" lvl="7"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8pPr>
            <a:lvl9pPr marR="0" lvl="8" algn="l" rtl="0">
              <a:lnSpc>
                <a:spcPct val="100000"/>
              </a:lnSpc>
              <a:spcBef>
                <a:spcPts val="0"/>
              </a:spcBef>
              <a:spcAft>
                <a:spcPts val="0"/>
              </a:spcAft>
              <a:buClr>
                <a:schemeClr val="dk1"/>
              </a:buClr>
              <a:buSzPts val="3000"/>
              <a:buFont typeface="Rowdies"/>
              <a:buNone/>
              <a:defRPr sz="3000" b="0" i="0" u="none" strike="noStrike" cap="none">
                <a:solidFill>
                  <a:schemeClr val="dk1"/>
                </a:solidFill>
                <a:latin typeface="Rowdies"/>
                <a:ea typeface="Rowdies"/>
                <a:cs typeface="Rowdies"/>
                <a:sym typeface="Rowdies"/>
              </a:defRPr>
            </a:lvl9pPr>
          </a:lstStyle>
          <a:p>
            <a:r>
              <a:rPr lang="en" dirty="0"/>
              <a:t>02</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fill="hold"/>
                                        <p:tgtEl>
                                          <p:spTgt spid="274"/>
                                        </p:tgtEl>
                                        <p:attrNameLst>
                                          <p:attrName>ppt_x</p:attrName>
                                        </p:attrNameLst>
                                      </p:cBhvr>
                                      <p:tavLst>
                                        <p:tav tm="0">
                                          <p:val>
                                            <p:strVal val="#ppt_x"/>
                                          </p:val>
                                        </p:tav>
                                        <p:tav tm="100000">
                                          <p:val>
                                            <p:strVal val="#ppt_x"/>
                                          </p:val>
                                        </p:tav>
                                      </p:tavLst>
                                    </p:anim>
                                    <p:anim calcmode="lin" valueType="num">
                                      <p:cBhvr additive="base">
                                        <p:cTn id="8" dur="500" fill="hold"/>
                                        <p:tgtEl>
                                          <p:spTgt spid="2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1">
                                            <p:txEl>
                                              <p:pRg st="0" end="0"/>
                                            </p:txEl>
                                          </p:spTgt>
                                        </p:tgtEl>
                                        <p:attrNameLst>
                                          <p:attrName>style.visibility</p:attrName>
                                        </p:attrNameLst>
                                      </p:cBhvr>
                                      <p:to>
                                        <p:strVal val="visible"/>
                                      </p:to>
                                    </p:set>
                                    <p:anim calcmode="lin" valueType="num">
                                      <p:cBhvr additive="base">
                                        <p:cTn id="11" dur="500" fill="hold"/>
                                        <p:tgtEl>
                                          <p:spTgt spid="27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build="p"/>
      <p:bldP spid="274" grpId="0"/>
      <p:bldP spid="24" grpId="0"/>
      <p:bldP spid="25" grpId="0"/>
      <p:bldP spid="26" grpId="0"/>
      <p:bldP spid="27"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title"/>
          </p:nvPr>
        </p:nvSpPr>
        <p:spPr>
          <a:xfrm>
            <a:off x="946945" y="1551076"/>
            <a:ext cx="709928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dirty="0">
                <a:latin typeface="Times New Roman" panose="02020603050405020304" pitchFamily="18" charset="0"/>
                <a:cs typeface="Times New Roman" panose="02020603050405020304" pitchFamily="18" charset="0"/>
              </a:rPr>
              <a:t>HÌNH THÀNH KIẾN THỨC MỚI</a:t>
            </a:r>
            <a:endParaRPr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538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8" name="Google Shape;269;p38">
            <a:extLst>
              <a:ext uri="{FF2B5EF4-FFF2-40B4-BE49-F238E27FC236}">
                <a16:creationId xmlns:a16="http://schemas.microsoft.com/office/drawing/2014/main" id="{1413B9A9-6939-9D5F-9E3B-F3A6F63EF572}"/>
              </a:ext>
            </a:extLst>
          </p:cNvPr>
          <p:cNvSpPr txBox="1">
            <a:spLocks noGrp="1"/>
          </p:cNvSpPr>
          <p:nvPr>
            <p:ph type="title"/>
          </p:nvPr>
        </p:nvSpPr>
        <p:spPr>
          <a:xfrm>
            <a:off x="325929" y="287747"/>
            <a:ext cx="475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Times New Roman" panose="02020603050405020304" pitchFamily="18" charset="0"/>
                <a:cs typeface="Times New Roman" panose="02020603050405020304" pitchFamily="18" charset="0"/>
              </a:rPr>
              <a:t>I. Tìm hiểu chung</a:t>
            </a:r>
            <a:br>
              <a:rPr lang="en" sz="1800" b="1" dirty="0">
                <a:latin typeface="Times New Roman" panose="02020603050405020304" pitchFamily="18" charset="0"/>
                <a:cs typeface="Times New Roman" panose="02020603050405020304" pitchFamily="18" charset="0"/>
              </a:rPr>
            </a:br>
            <a:r>
              <a:rPr lang="en" sz="1800" b="1" dirty="0">
                <a:latin typeface="Times New Roman" panose="02020603050405020304" pitchFamily="18" charset="0"/>
                <a:cs typeface="Times New Roman" panose="02020603050405020304" pitchFamily="18" charset="0"/>
              </a:rPr>
              <a:t>1. </a:t>
            </a:r>
            <a:r>
              <a:rPr lang="en-US" sz="1800" b="1" dirty="0" err="1">
                <a:latin typeface="Times New Roman" panose="02020603050405020304" pitchFamily="18" charset="0"/>
                <a:cs typeface="Times New Roman" panose="02020603050405020304" pitchFamily="18" charset="0"/>
              </a:rPr>
              <a:t>Tác</a:t>
            </a:r>
            <a:r>
              <a:rPr lang="en" sz="1800" b="1" dirty="0">
                <a:latin typeface="Times New Roman" panose="02020603050405020304" pitchFamily="18" charset="0"/>
                <a:cs typeface="Times New Roman" panose="02020603050405020304" pitchFamily="18" charset="0"/>
              </a:rPr>
              <a:t> giả</a:t>
            </a:r>
            <a:endParaRPr sz="1800" b="1" dirty="0">
              <a:latin typeface="Times New Roman" panose="02020603050405020304" pitchFamily="18" charset="0"/>
              <a:cs typeface="Times New Roman" panose="02020603050405020304" pitchFamily="18" charset="0"/>
            </a:endParaRPr>
          </a:p>
        </p:txBody>
      </p:sp>
      <p:pic>
        <p:nvPicPr>
          <p:cNvPr id="1026" name="Picture 2" descr="Tác Giả Tác Phẩm Trong Nhà Trường - Vũ Trọng Phụng Giá Rẻ Nhất Tháng 04/2024">
            <a:extLst>
              <a:ext uri="{FF2B5EF4-FFF2-40B4-BE49-F238E27FC236}">
                <a16:creationId xmlns:a16="http://schemas.microsoft.com/office/drawing/2014/main" id="{97280058-E65E-EF1F-006A-47F32B4FA85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98" b="97262" l="9895" r="89895">
                        <a14:foregroundMark x1="15579" y1="75072" x2="23579" y2="86023"/>
                        <a14:foregroundMark x1="23579" y1="86023" x2="63158" y2="95821"/>
                        <a14:foregroundMark x1="77684" y1="94669" x2="80421" y2="97262"/>
                        <a14:backgroundMark x1="43789" y1="19020" x2="88211" y2="39049"/>
                      </a14:backgroundRemoval>
                    </a14:imgEffect>
                  </a14:imgLayer>
                </a14:imgProps>
              </a:ext>
              <a:ext uri="{28A0092B-C50C-407E-A947-70E740481C1C}">
                <a14:useLocalDpi xmlns:a14="http://schemas.microsoft.com/office/drawing/2010/main" val="0"/>
              </a:ext>
            </a:extLst>
          </a:blip>
          <a:srcRect t="29365" r="17074"/>
          <a:stretch/>
        </p:blipFill>
        <p:spPr bwMode="auto">
          <a:xfrm>
            <a:off x="-120991" y="947308"/>
            <a:ext cx="3319915" cy="4130878"/>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CD2513-2DB3-DD2A-B284-2070B9456D92}"/>
              </a:ext>
            </a:extLst>
          </p:cNvPr>
          <p:cNvSpPr txBox="1"/>
          <p:nvPr/>
        </p:nvSpPr>
        <p:spPr>
          <a:xfrm>
            <a:off x="3315158" y="1141476"/>
            <a:ext cx="5259840" cy="3272691"/>
          </a:xfrm>
          <a:prstGeom prst="rect">
            <a:avLst/>
          </a:prstGeom>
          <a:noFill/>
        </p:spPr>
        <p:txBody>
          <a:bodyPr wrap="square">
            <a:spAutoFit/>
          </a:bodyPr>
          <a:lstStyle/>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xuất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sắc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VHHT </a:t>
            </a:r>
            <a:r>
              <a:rPr lang="en-US" sz="1800" dirty="0" err="1">
                <a:effectLst/>
                <a:latin typeface="Times New Roman" panose="02020603050405020304" pitchFamily="18" charset="0"/>
                <a:ea typeface="Calibri" panose="020F0502020204030204" pitchFamily="34" charset="0"/>
              </a:rPr>
              <a:t>Việt</a:t>
            </a:r>
            <a:r>
              <a:rPr lang="en-US" sz="1800" dirty="0">
                <a:effectLst/>
                <a:latin typeface="Times New Roman" panose="02020603050405020304" pitchFamily="18" charset="0"/>
                <a:ea typeface="Calibri" panose="020F0502020204030204" pitchFamily="34" charset="0"/>
              </a:rPr>
              <a:t> Nam </a:t>
            </a:r>
            <a:r>
              <a:rPr lang="en-US" sz="1800" dirty="0" err="1">
                <a:effectLst/>
                <a:latin typeface="Times New Roman" panose="02020603050405020304" pitchFamily="18" charset="0"/>
                <a:ea typeface="Calibri" panose="020F0502020204030204" pitchFamily="34" charset="0"/>
              </a:rPr>
              <a:t>nửa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đầu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kỉ</a:t>
            </a:r>
            <a:r>
              <a:rPr lang="en-US" sz="1800" dirty="0">
                <a:effectLst/>
                <a:latin typeface="Times New Roman" panose="02020603050405020304" pitchFamily="18" charset="0"/>
                <a:ea typeface="Calibri" panose="020F0502020204030204" pitchFamily="34" charset="0"/>
              </a:rPr>
              <a:t> XX.</a:t>
            </a:r>
            <a:endParaRPr lang="en-US" sz="1800" dirty="0">
              <a:effectLst/>
              <a:latin typeface="Calibri" panose="020F0502020204030204" pitchFamily="34" charset="0"/>
              <a:ea typeface="Calibri" panose="020F0502020204030204" pitchFamily="34"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tác</a:t>
            </a:r>
            <a:r>
              <a:rPr lang="en-US" sz="1800" dirty="0">
                <a:effectLst/>
                <a:latin typeface="Times New Roman" panose="02020603050405020304" pitchFamily="18"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loại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kịch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thuyết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phóng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Nội</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đề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cập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vấn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bỏng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nhức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XH </a:t>
            </a:r>
            <a:r>
              <a:rPr lang="en-US" sz="1800" dirty="0" err="1">
                <a:effectLst/>
                <a:latin typeface="Times New Roman" panose="02020603050405020304" pitchFamily="18" charset="0"/>
                <a:ea typeface="Calibri" panose="020F0502020204030204" pitchFamily="34" charset="0"/>
              </a:rPr>
              <a:t>đương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thời</a:t>
            </a:r>
            <a:r>
              <a:rPr lang="en-US" sz="1800" dirty="0">
                <a:effectLst/>
                <a:latin typeface="Times New Roman" panose="02020603050405020304" pitchFamily="18"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Giọng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sắc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đắng</a:t>
            </a:r>
            <a:r>
              <a:rPr lang="en-US" sz="1800" dirty="0">
                <a:effectLst/>
                <a:latin typeface="Times New Roman" panose="02020603050405020304" pitchFamily="18" charset="0"/>
                <a:ea typeface="Calibri" panose="020F0502020204030204" pitchFamily="34" charset="0"/>
              </a:rPr>
              <a:t> cay, </a:t>
            </a:r>
            <a:r>
              <a:rPr lang="en-US" sz="1800" dirty="0" err="1">
                <a:effectLst/>
                <a:latin typeface="Times New Roman" panose="02020603050405020304" pitchFamily="18" charset="0"/>
                <a:ea typeface="Calibri" panose="020F0502020204030204" pitchFamily="34" charset="0"/>
              </a:rPr>
              <a:t>chua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chát</a:t>
            </a:r>
            <a:endParaRPr lang="en-US" sz="1600" b="1" dirty="0">
              <a:solidFill>
                <a:schemeClr val="tx2">
                  <a:lumMod val="50000"/>
                </a:schemeClr>
              </a:solidFill>
              <a:latin typeface="Lexend" panose="020B0604020202020204" charset="0"/>
            </a:endParaRPr>
          </a:p>
        </p:txBody>
      </p:sp>
    </p:spTree>
    <p:extLst>
      <p:ext uri="{BB962C8B-B14F-4D97-AF65-F5344CB8AC3E}">
        <p14:creationId xmlns:p14="http://schemas.microsoft.com/office/powerpoint/2010/main" val="1903449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5" name="TextBox 4">
            <a:extLst>
              <a:ext uri="{FF2B5EF4-FFF2-40B4-BE49-F238E27FC236}">
                <a16:creationId xmlns:a16="http://schemas.microsoft.com/office/drawing/2014/main" id="{D8729FC5-B5D4-3CB2-015E-C39A3EECE5E8}"/>
              </a:ext>
            </a:extLst>
          </p:cNvPr>
          <p:cNvSpPr txBox="1"/>
          <p:nvPr/>
        </p:nvSpPr>
        <p:spPr>
          <a:xfrm>
            <a:off x="3329609" y="1424538"/>
            <a:ext cx="5406886" cy="281923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 </a:t>
            </a:r>
            <a:r>
              <a:rPr lang="en-US" sz="1800" b="1"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vẹn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1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1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40 (7/10/1936). </a:t>
            </a:r>
          </a:p>
          <a:p>
            <a:pPr marL="285750" indent="-285750" algn="just">
              <a:lnSpc>
                <a:spcPct val="150000"/>
              </a:lnSpc>
              <a:buFont typeface="Arial" panose="020B0604020202020204" pitchFamily="34" charset="0"/>
              <a:buChar char="•"/>
            </a:pPr>
            <a:r>
              <a:rPr lang="en-US" sz="1800" b="1"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1938</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dược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Lê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Hà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tiết,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pic>
        <p:nvPicPr>
          <p:cNvPr id="6" name="Picture 2" descr="Số Đỏ (hoạt-kê tiểu-thuyết) - Vũ Trọng Phụng | NetaBooks">
            <a:extLst>
              <a:ext uri="{FF2B5EF4-FFF2-40B4-BE49-F238E27FC236}">
                <a16:creationId xmlns:a16="http://schemas.microsoft.com/office/drawing/2014/main" id="{0F141F71-DA98-706F-5B17-6914189590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2857" l="7429" r="91000">
                        <a14:foregroundMark x1="7714" y1="12429" x2="8714" y2="21714"/>
                        <a14:foregroundMark x1="69429" y1="46714" x2="74143" y2="48714"/>
                        <a14:foregroundMark x1="85714" y1="53857" x2="91000" y2="60286"/>
                        <a14:foregroundMark x1="70571" y1="88714" x2="70429" y2="92857"/>
                        <a14:foregroundMark x1="59000" y1="45714" x2="59000" y2="45143"/>
                        <a14:foregroundMark x1="28571" y1="44429" x2="33429" y2="50857"/>
                      </a14:backgroundRemoval>
                    </a14:imgEffect>
                  </a14:imgLayer>
                </a14:imgProps>
              </a:ext>
              <a:ext uri="{28A0092B-C50C-407E-A947-70E740481C1C}">
                <a14:useLocalDpi xmlns:a14="http://schemas.microsoft.com/office/drawing/2010/main" val="0"/>
              </a:ext>
            </a:extLst>
          </a:blip>
          <a:srcRect/>
          <a:stretch>
            <a:fillRect/>
          </a:stretch>
        </p:blipFill>
        <p:spPr bwMode="auto">
          <a:xfrm>
            <a:off x="109330" y="1156570"/>
            <a:ext cx="3699183" cy="369918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69;p38">
            <a:extLst>
              <a:ext uri="{FF2B5EF4-FFF2-40B4-BE49-F238E27FC236}">
                <a16:creationId xmlns:a16="http://schemas.microsoft.com/office/drawing/2014/main" id="{206A9DD0-1A2D-B438-F0A5-A39662BCBFB0}"/>
              </a:ext>
            </a:extLst>
          </p:cNvPr>
          <p:cNvSpPr txBox="1">
            <a:spLocks noGrp="1"/>
          </p:cNvSpPr>
          <p:nvPr>
            <p:ph type="title"/>
          </p:nvPr>
        </p:nvSpPr>
        <p:spPr>
          <a:xfrm>
            <a:off x="325929" y="287747"/>
            <a:ext cx="475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latin typeface="Times New Roman" panose="02020603050405020304" pitchFamily="18" charset="0"/>
                <a:cs typeface="Times New Roman" panose="02020603050405020304" pitchFamily="18" charset="0"/>
              </a:rPr>
              <a:t>I. </a:t>
            </a:r>
            <a:r>
              <a:rPr lang="en-US" sz="1800" b="1" dirty="0" err="1">
                <a:latin typeface="Times New Roman" panose="02020603050405020304" pitchFamily="18" charset="0"/>
                <a:cs typeface="Times New Roman" panose="02020603050405020304" pitchFamily="18" charset="0"/>
              </a:rPr>
              <a:t>Tìm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hiểu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chung</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2. </a:t>
            </a:r>
            <a:r>
              <a:rPr lang="en-US" sz="1800" b="1" dirty="0" err="1">
                <a:latin typeface="Times New Roman" panose="02020603050405020304" pitchFamily="18" charset="0"/>
                <a:cs typeface="Times New Roman" panose="02020603050405020304" pitchFamily="18" charset="0"/>
              </a:rPr>
              <a:t>Tác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phẩm</a:t>
            </a:r>
            <a:r>
              <a:rPr lang="en-US" sz="1800" b="1" dirty="0">
                <a:latin typeface="Times New Roman" panose="02020603050405020304" pitchFamily="18" charset="0"/>
                <a:cs typeface="Times New Roman" panose="02020603050405020304" pitchFamily="18" charset="0"/>
              </a:rPr>
              <a:t> </a:t>
            </a:r>
            <a:endParaRPr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5645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69;p38">
            <a:extLst>
              <a:ext uri="{FF2B5EF4-FFF2-40B4-BE49-F238E27FC236}">
                <a16:creationId xmlns:a16="http://schemas.microsoft.com/office/drawing/2014/main" id="{4BDEE0B8-BEDF-8F11-8EC0-000F01330162}"/>
              </a:ext>
            </a:extLst>
          </p:cNvPr>
          <p:cNvSpPr txBox="1">
            <a:spLocks noGrp="1"/>
          </p:cNvSpPr>
          <p:nvPr>
            <p:ph type="title"/>
          </p:nvPr>
        </p:nvSpPr>
        <p:spPr>
          <a:xfrm>
            <a:off x="2195550" y="277808"/>
            <a:ext cx="47529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dirty="0">
                <a:latin typeface="Times New Roman" panose="02020603050405020304" pitchFamily="18" charset="0"/>
                <a:cs typeface="Times New Roman" panose="02020603050405020304" pitchFamily="18" charset="0"/>
              </a:rPr>
              <a:t>Tóm tắt “Số đỏ” </a:t>
            </a:r>
            <a:endParaRPr sz="2000" b="1" dirty="0">
              <a:latin typeface="Times New Roman" panose="02020603050405020304" pitchFamily="18" charset="0"/>
              <a:cs typeface="Times New Roman" panose="02020603050405020304" pitchFamily="18" charset="0"/>
            </a:endParaRPr>
          </a:p>
        </p:txBody>
      </p:sp>
      <p:pic>
        <p:nvPicPr>
          <p:cNvPr id="2050" name="Picture 2" descr="Xuân Tóc Đỏ phiên bản đẹp trai và cô Tuyết nghiện trang phục 'xuyên thấu' ảnh 1">
            <a:extLst>
              <a:ext uri="{FF2B5EF4-FFF2-40B4-BE49-F238E27FC236}">
                <a16:creationId xmlns:a16="http://schemas.microsoft.com/office/drawing/2014/main" id="{12BF7317-9A75-F91A-398E-B19F699F1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67" y="1116097"/>
            <a:ext cx="1367179" cy="2051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3C7616F4-6AA6-0918-AB2D-D2920543316A}"/>
              </a:ext>
            </a:extLst>
          </p:cNvPr>
          <p:cNvSpPr txBox="1"/>
          <p:nvPr/>
        </p:nvSpPr>
        <p:spPr>
          <a:xfrm>
            <a:off x="2294940" y="1171233"/>
            <a:ext cx="6337191" cy="1290353"/>
          </a:xfrm>
          <a:prstGeom prst="rect">
            <a:avLst/>
          </a:prstGeom>
          <a:noFill/>
        </p:spPr>
        <p:txBody>
          <a:bodyPr wrap="square">
            <a:spAutoFit/>
          </a:bodyPr>
          <a:lstStyle/>
          <a:p>
            <a:pPr algn="just">
              <a:lnSpc>
                <a:spcPct val="150000"/>
              </a:lnSpc>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lổng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lang thang,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52DD2FB-40D2-9E3A-3401-BE91EBE6B37D}"/>
              </a:ext>
            </a:extLst>
          </p:cNvPr>
          <p:cNvSpPr txBox="1"/>
          <p:nvPr/>
        </p:nvSpPr>
        <p:spPr>
          <a:xfrm>
            <a:off x="611259" y="3433403"/>
            <a:ext cx="5998263" cy="1290353"/>
          </a:xfrm>
          <a:prstGeom prst="rect">
            <a:avLst/>
          </a:prstGeom>
          <a:noFill/>
        </p:spPr>
        <p:txBody>
          <a:bodyPr wrap="square">
            <a:spAutoFit/>
          </a:bodyPr>
          <a:lstStyle/>
          <a:p>
            <a:pPr marL="0" marR="0" algn="just">
              <a:lnSpc>
                <a:spcPct val="150000"/>
              </a:lnSpc>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Phó</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2C7D00DE-0AC4-F161-0056-A6741E15BDD2}"/>
              </a:ext>
            </a:extLst>
          </p:cNvPr>
          <p:cNvPicPr>
            <a:picLocks noChangeAspect="1" noChangeArrowheads="1"/>
          </p:cNvPicPr>
          <p:nvPr/>
        </p:nvPicPr>
        <p:blipFill>
          <a:blip r:embed="rId4"/>
          <a:srcRect/>
          <a:stretch/>
        </p:blipFill>
        <p:spPr bwMode="auto">
          <a:xfrm rot="1337620">
            <a:off x="7096027" y="2754377"/>
            <a:ext cx="1367105" cy="2051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155158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69;p38">
            <a:extLst>
              <a:ext uri="{FF2B5EF4-FFF2-40B4-BE49-F238E27FC236}">
                <a16:creationId xmlns:a16="http://schemas.microsoft.com/office/drawing/2014/main" id="{4BDEE0B8-BEDF-8F11-8EC0-000F01330162}"/>
              </a:ext>
            </a:extLst>
          </p:cNvPr>
          <p:cNvSpPr txBox="1">
            <a:spLocks noGrp="1"/>
          </p:cNvSpPr>
          <p:nvPr>
            <p:ph type="title"/>
          </p:nvPr>
        </p:nvSpPr>
        <p:spPr>
          <a:xfrm>
            <a:off x="2195550" y="277808"/>
            <a:ext cx="47529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dirty="0">
                <a:latin typeface="Times New Roman" panose="02020603050405020304" pitchFamily="18" charset="0"/>
                <a:cs typeface="Times New Roman" panose="02020603050405020304" pitchFamily="18" charset="0"/>
              </a:rPr>
              <a:t>Tóm tắt “Số đỏ” </a:t>
            </a:r>
            <a:endParaRPr sz="2000" b="1"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12BF7317-9A75-F91A-398E-B19F699F1E2D}"/>
              </a:ext>
            </a:extLst>
          </p:cNvPr>
          <p:cNvPicPr>
            <a:picLocks noChangeAspect="1" noChangeArrowheads="1"/>
          </p:cNvPicPr>
          <p:nvPr/>
        </p:nvPicPr>
        <p:blipFill>
          <a:blip r:embed="rId3"/>
          <a:srcRect/>
          <a:stretch/>
        </p:blipFill>
        <p:spPr bwMode="auto">
          <a:xfrm>
            <a:off x="740504" y="1116097"/>
            <a:ext cx="1367105" cy="2051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3C7616F4-6AA6-0918-AB2D-D2920543316A}"/>
              </a:ext>
            </a:extLst>
          </p:cNvPr>
          <p:cNvSpPr txBox="1"/>
          <p:nvPr/>
        </p:nvSpPr>
        <p:spPr>
          <a:xfrm>
            <a:off x="2386044" y="1049436"/>
            <a:ext cx="6337191" cy="1156086"/>
          </a:xfrm>
          <a:prstGeom prst="rect">
            <a:avLst/>
          </a:prstGeom>
          <a:noFill/>
        </p:spPr>
        <p:txBody>
          <a:bodyPr wrap="square">
            <a:spAutoFit/>
          </a:bodyPr>
          <a:lstStyle/>
          <a:p>
            <a:pPr algn="just">
              <a:lnSpc>
                <a:spcPct val="150000"/>
              </a:lnSpc>
            </a:pP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tiên</a:t>
            </a:r>
            <a:r>
              <a:rPr lang="en-US" sz="1600" dirty="0">
                <a:latin typeface="Times New Roman" panose="02020603050405020304" pitchFamily="18" charset="0"/>
                <a:cs typeface="Times New Roman" panose="02020603050405020304" pitchFamily="18" charset="0"/>
              </a:rPr>
              <a:t>, Xuân </a:t>
            </a:r>
            <a:r>
              <a:rPr lang="en-US" sz="1600" dirty="0" err="1">
                <a:latin typeface="Times New Roman" panose="02020603050405020304" pitchFamily="18" charset="0"/>
                <a:cs typeface="Times New Roman" panose="02020603050405020304" pitchFamily="18" charset="0"/>
              </a:rPr>
              <a:t>Tóc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Đỏ</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việc</a:t>
            </a:r>
            <a:r>
              <a:rPr lang="en-US" sz="1600" dirty="0">
                <a:latin typeface="Times New Roman" panose="02020603050405020304" pitchFamily="18" charset="0"/>
                <a:cs typeface="Times New Roman" panose="02020603050405020304" pitchFamily="18" charset="0"/>
              </a:rPr>
              <a:t> ở </a:t>
            </a:r>
            <a:r>
              <a:rPr lang="en-US" sz="1600" dirty="0" err="1">
                <a:latin typeface="Times New Roman" panose="02020603050405020304" pitchFamily="18" charset="0"/>
                <a:cs typeface="Times New Roman" panose="02020603050405020304" pitchFamily="18" charset="0"/>
              </a:rPr>
              <a:t>tiệm</a:t>
            </a:r>
            <a:r>
              <a:rPr lang="en-US" sz="1600" dirty="0">
                <a:latin typeface="Times New Roman" panose="02020603050405020304" pitchFamily="18" charset="0"/>
                <a:cs typeface="Times New Roman" panose="02020603050405020304" pitchFamily="18" charset="0"/>
              </a:rPr>
              <a:t> may </a:t>
            </a:r>
            <a:r>
              <a:rPr lang="en-US" sz="1600" dirty="0" err="1">
                <a:latin typeface="Times New Roman" panose="02020603050405020304" pitchFamily="18" charset="0"/>
                <a:cs typeface="Times New Roman" panose="02020603050405020304" pitchFamily="18" charset="0"/>
              </a:rPr>
              <a:t>Âu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Hắn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chồng</a:t>
            </a:r>
            <a:r>
              <a:rPr lang="en-US" sz="1600" dirty="0">
                <a:latin typeface="Times New Roman" panose="02020603050405020304" pitchFamily="18" charset="0"/>
                <a:cs typeface="Times New Roman" panose="02020603050405020304" pitchFamily="18" charset="0"/>
              </a:rPr>
              <a:t> Văn Minh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cố</a:t>
            </a:r>
            <a:r>
              <a:rPr lang="en-US" sz="1600" dirty="0">
                <a:latin typeface="Times New Roman" panose="02020603050405020304" pitchFamily="18" charset="0"/>
                <a:cs typeface="Times New Roman" panose="02020603050405020304" pitchFamily="18" charset="0"/>
              </a:rPr>
              <a:t> ý </a:t>
            </a:r>
            <a:r>
              <a:rPr lang="en-US" sz="1600" dirty="0" err="1">
                <a:latin typeface="Times New Roman" panose="02020603050405020304" pitchFamily="18" charset="0"/>
                <a:cs typeface="Times New Roman" panose="02020603050405020304" pitchFamily="18" charset="0"/>
              </a:rPr>
              <a:t>tôn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đốc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tờ</a:t>
            </a:r>
            <a:r>
              <a:rPr lang="en-US" sz="1600" dirty="0">
                <a:latin typeface="Times New Roman" panose="02020603050405020304" pitchFamily="18" charset="0"/>
                <a:cs typeface="Times New Roman" panose="02020603050405020304" pitchFamily="18" charset="0"/>
              </a:rPr>
              <a:t> Xuân", "</a:t>
            </a:r>
            <a:r>
              <a:rPr lang="en-US" sz="1600" dirty="0" err="1">
                <a:latin typeface="Times New Roman" panose="02020603050405020304" pitchFamily="18" charset="0"/>
                <a:cs typeface="Times New Roman" panose="02020603050405020304" pitchFamily="18" charset="0"/>
              </a:rPr>
              <a:t>giáo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vợt</a:t>
            </a:r>
            <a:r>
              <a:rPr lang="en-US" sz="16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52DD2FB-40D2-9E3A-3401-BE91EBE6B37D}"/>
              </a:ext>
            </a:extLst>
          </p:cNvPr>
          <p:cNvSpPr txBox="1"/>
          <p:nvPr/>
        </p:nvSpPr>
        <p:spPr>
          <a:xfrm>
            <a:off x="611259" y="3433403"/>
            <a:ext cx="5998263" cy="1157240"/>
          </a:xfrm>
          <a:prstGeom prst="rect">
            <a:avLst/>
          </a:prstGeom>
          <a:noFill/>
        </p:spPr>
        <p:txBody>
          <a:bodyPr wrap="square">
            <a:spAutoFit/>
          </a:bodyPr>
          <a:lstStyle/>
          <a:p>
            <a:pPr algn="just">
              <a:lnSpc>
                <a:spcPct val="150000"/>
              </a:lnSpc>
              <a:spcAft>
                <a:spcPts val="800"/>
              </a:spcAft>
            </a:pP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vẻ</a:t>
            </a:r>
            <a:r>
              <a:rPr lang="en-US" sz="1600" dirty="0">
                <a:latin typeface="Times New Roman" panose="02020603050405020304" pitchFamily="18" charset="0"/>
                <a:cs typeface="Times New Roman" panose="02020603050405020304" pitchFamily="18" charset="0"/>
              </a:rPr>
              <a:t> vang” </a:t>
            </a:r>
            <a:r>
              <a:rPr lang="en-US" sz="1600" dirty="0" err="1">
                <a:latin typeface="Times New Roman" panose="02020603050405020304" pitchFamily="18" charset="0"/>
                <a:cs typeface="Times New Roman" panose="02020603050405020304" pitchFamily="18" charset="0"/>
              </a:rPr>
              <a:t>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láu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lỉnh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hữu</a:t>
            </a:r>
            <a:r>
              <a:rPr lang="en-US" sz="1600" dirty="0">
                <a:latin typeface="Times New Roman" panose="02020603050405020304" pitchFamily="18" charset="0"/>
                <a:cs typeface="Times New Roman" panose="02020603050405020304" pitchFamily="18" charset="0"/>
              </a:rPr>
              <a:t>, Xuân </a:t>
            </a:r>
            <a:r>
              <a:rPr lang="en-US" sz="1600" dirty="0" err="1">
                <a:latin typeface="Times New Roman" panose="02020603050405020304" pitchFamily="18" charset="0"/>
                <a:cs typeface="Times New Roman" panose="02020603050405020304" pitchFamily="18" charset="0"/>
              </a:rPr>
              <a:t>Tóc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Đỏ</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Tuyết</a:t>
            </a:r>
            <a:r>
              <a:rPr lang="en-US" sz="1600" dirty="0">
                <a:latin typeface="Times New Roman" panose="02020603050405020304" pitchFamily="18" charset="0"/>
                <a:cs typeface="Times New Roman" panose="02020603050405020304" pitchFamily="18" charset="0"/>
              </a:rPr>
              <a:t> say </a:t>
            </a:r>
            <a:r>
              <a:rPr lang="en-US" sz="1600" dirty="0" err="1">
                <a:latin typeface="Times New Roman" panose="02020603050405020304" pitchFamily="18" charset="0"/>
                <a:cs typeface="Times New Roman" panose="02020603050405020304" pitchFamily="18" charset="0"/>
              </a:rPr>
              <a:t>mê</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trọng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nhờ</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cậy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ơn</a:t>
            </a:r>
            <a:r>
              <a:rPr lang="en-US" sz="16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2F17A2FE-E959-552C-9F3A-81A3901E3F8D}"/>
              </a:ext>
            </a:extLst>
          </p:cNvPr>
          <p:cNvPicPr>
            <a:picLocks noChangeAspect="1" noChangeArrowheads="1"/>
          </p:cNvPicPr>
          <p:nvPr/>
        </p:nvPicPr>
        <p:blipFill>
          <a:blip r:embed="rId4"/>
          <a:srcRect/>
          <a:stretch/>
        </p:blipFill>
        <p:spPr bwMode="auto">
          <a:xfrm rot="1337620">
            <a:off x="7040173" y="2743565"/>
            <a:ext cx="1367105" cy="19351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77596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69;p38">
            <a:extLst>
              <a:ext uri="{FF2B5EF4-FFF2-40B4-BE49-F238E27FC236}">
                <a16:creationId xmlns:a16="http://schemas.microsoft.com/office/drawing/2014/main" id="{4BDEE0B8-BEDF-8F11-8EC0-000F01330162}"/>
              </a:ext>
            </a:extLst>
          </p:cNvPr>
          <p:cNvSpPr txBox="1">
            <a:spLocks noGrp="1"/>
          </p:cNvSpPr>
          <p:nvPr>
            <p:ph type="title"/>
          </p:nvPr>
        </p:nvSpPr>
        <p:spPr>
          <a:xfrm>
            <a:off x="2195550" y="277808"/>
            <a:ext cx="47529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dirty="0">
                <a:latin typeface="Times New Roman" panose="02020603050405020304" pitchFamily="18" charset="0"/>
                <a:cs typeface="Times New Roman" panose="02020603050405020304" pitchFamily="18" charset="0"/>
              </a:rPr>
              <a:t>Tóm tắt “Số đỏ” </a:t>
            </a:r>
            <a:endParaRPr sz="2000" b="1"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12BF7317-9A75-F91A-398E-B19F699F1E2D}"/>
              </a:ext>
            </a:extLst>
          </p:cNvPr>
          <p:cNvPicPr>
            <a:picLocks noChangeAspect="1" noChangeArrowheads="1"/>
          </p:cNvPicPr>
          <p:nvPr/>
        </p:nvPicPr>
        <p:blipFill>
          <a:blip r:embed="rId3"/>
          <a:srcRect/>
          <a:stretch/>
        </p:blipFill>
        <p:spPr bwMode="auto">
          <a:xfrm>
            <a:off x="733018" y="776012"/>
            <a:ext cx="1367105" cy="20517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3C7616F4-6AA6-0918-AB2D-D2920543316A}"/>
              </a:ext>
            </a:extLst>
          </p:cNvPr>
          <p:cNvSpPr txBox="1"/>
          <p:nvPr/>
        </p:nvSpPr>
        <p:spPr>
          <a:xfrm>
            <a:off x="2386044" y="1049436"/>
            <a:ext cx="6337191" cy="1156086"/>
          </a:xfrm>
          <a:prstGeom prst="rect">
            <a:avLst/>
          </a:prstGeom>
          <a:noFill/>
        </p:spPr>
        <p:txBody>
          <a:bodyPr wrap="square">
            <a:spAutoFit/>
          </a:bodyPr>
          <a:lstStyle/>
          <a:p>
            <a:pPr algn="just">
              <a:lnSpc>
                <a:spcPct val="150000"/>
              </a:lnSpc>
            </a:pPr>
            <a:r>
              <a:rPr lang="en-US" sz="1600" dirty="0">
                <a:latin typeface="Times New Roman" panose="02020603050405020304" pitchFamily="18" charset="0"/>
                <a:cs typeface="Times New Roman" panose="02020603050405020304" pitchFamily="18" charset="0"/>
              </a:rPr>
              <a:t>Xuân </a:t>
            </a:r>
            <a:r>
              <a:rPr lang="en-US" sz="1600" dirty="0" err="1">
                <a:latin typeface="Times New Roman" panose="02020603050405020304" pitchFamily="18" charset="0"/>
                <a:cs typeface="Times New Roman" panose="02020603050405020304" pitchFamily="18" charset="0"/>
              </a:rPr>
              <a:t>Tóc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Đỏ</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đỉnh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vua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Xiêm</a:t>
            </a:r>
            <a:r>
              <a:rPr lang="en-US" sz="1600" dirty="0">
                <a:latin typeface="Times New Roman" panose="02020603050405020304" pitchFamily="18" charset="0"/>
                <a:cs typeface="Times New Roman" panose="02020603050405020304" pitchFamily="18" charset="0"/>
              </a:rPr>
              <a:t> sang </a:t>
            </a:r>
            <a:r>
              <a:rPr lang="en-US" sz="1600" dirty="0" err="1">
                <a:latin typeface="Times New Roman" panose="02020603050405020304" pitchFamily="18" charset="0"/>
                <a:cs typeface="Times New Roman" panose="02020603050405020304" pitchFamily="18" charset="0"/>
              </a:rPr>
              <a:t>thăm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Việt</a:t>
            </a:r>
            <a:r>
              <a:rPr lang="en-US" sz="1600" dirty="0">
                <a:latin typeface="Times New Roman" panose="02020603050405020304" pitchFamily="18" charset="0"/>
                <a:cs typeface="Times New Roman" panose="02020603050405020304" pitchFamily="18" charset="0"/>
              </a:rPr>
              <a:t> Nam </a:t>
            </a:r>
            <a:r>
              <a:rPr lang="en-US" sz="1600" dirty="0" err="1">
                <a:latin typeface="Times New Roman" panose="02020603050405020304" pitchFamily="18" charset="0"/>
                <a:cs typeface="Times New Roman" panose="02020603050405020304" pitchFamily="18" charset="0"/>
              </a:rPr>
              <a:t>nhằm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thắt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chặt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hữu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giữa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quốc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giữa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đang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lường</a:t>
            </a:r>
            <a:r>
              <a:rPr lang="en-US" sz="16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52DD2FB-40D2-9E3A-3401-BE91EBE6B37D}"/>
              </a:ext>
            </a:extLst>
          </p:cNvPr>
          <p:cNvSpPr txBox="1"/>
          <p:nvPr/>
        </p:nvSpPr>
        <p:spPr>
          <a:xfrm>
            <a:off x="601320" y="3021881"/>
            <a:ext cx="5998263" cy="1525418"/>
          </a:xfrm>
          <a:prstGeom prst="rect">
            <a:avLst/>
          </a:prstGeom>
          <a:noFill/>
        </p:spPr>
        <p:txBody>
          <a:bodyPr wrap="square">
            <a:spAutoFit/>
          </a:bodyPr>
          <a:lstStyle/>
          <a:p>
            <a:pPr algn="just">
              <a:lnSpc>
                <a:spcPct val="150000"/>
              </a:lnSpc>
              <a:spcAft>
                <a:spcPts val="800"/>
              </a:spcAft>
            </a:pP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tích</a:t>
            </a:r>
            <a:r>
              <a:rPr lang="en-US" sz="1600" dirty="0">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để</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thua</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quán</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quân</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quần</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vợt</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người</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Xiêm</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trong</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trận</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thi</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đấu</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thể</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thao</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mang</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tính</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ngoại</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giao</a:t>
            </a:r>
            <a:r>
              <a:rPr lang="en-US" sz="1600" dirty="0">
                <a:latin typeface="Times New Roman" panose="02020603050405020304" pitchFamily="18" charset="0"/>
                <a:cs typeface="Times New Roman" panose="02020603050405020304" pitchFamily="18" charset="0"/>
              </a:rPr>
              <a:t>, Xuân </a:t>
            </a:r>
            <a:r>
              <a:rPr lang="en-US" sz="1600" dirty="0" err="1">
                <a:latin typeface="Times New Roman" panose="02020603050405020304" pitchFamily="18" charset="0"/>
                <a:cs typeface="Times New Roman" panose="02020603050405020304" pitchFamily="18" charset="0"/>
              </a:rPr>
              <a:t>Tóc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Đỏ</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tung </a:t>
            </a:r>
            <a:r>
              <a:rPr lang="en-US" sz="1600" dirty="0" err="1">
                <a:latin typeface="Times New Roman" panose="02020603050405020304" pitchFamily="18" charset="0"/>
                <a:cs typeface="Times New Roman" panose="02020603050405020304" pitchFamily="18" charset="0"/>
              </a:rPr>
              <a:t>hô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vĩ</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cứu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quốc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đón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2C7D00DE-0AC4-F161-0056-A6741E15BDD2}"/>
              </a:ext>
            </a:extLst>
          </p:cNvPr>
          <p:cNvPicPr>
            <a:picLocks noChangeAspect="1" noChangeArrowheads="1"/>
          </p:cNvPicPr>
          <p:nvPr/>
        </p:nvPicPr>
        <p:blipFill>
          <a:blip r:embed="rId4"/>
          <a:srcRect/>
          <a:stretch/>
        </p:blipFill>
        <p:spPr bwMode="auto">
          <a:xfrm rot="1337620">
            <a:off x="7018585" y="2528145"/>
            <a:ext cx="1545927" cy="23200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990114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Indigenous Culture of Mexico: Zapotecos by Slidesgo">
  <a:themeElements>
    <a:clrScheme name="Simple Light">
      <a:dk1>
        <a:srgbClr val="670000"/>
      </a:dk1>
      <a:lt1>
        <a:srgbClr val="F9C67E"/>
      </a:lt1>
      <a:dk2>
        <a:srgbClr val="769000"/>
      </a:dk2>
      <a:lt2>
        <a:srgbClr val="C82C02"/>
      </a:lt2>
      <a:accent1>
        <a:srgbClr val="DF9E3E"/>
      </a:accent1>
      <a:accent2>
        <a:srgbClr val="FFF7DD"/>
      </a:accent2>
      <a:accent3>
        <a:srgbClr val="FFFFFF"/>
      </a:accent3>
      <a:accent4>
        <a:srgbClr val="FFFFFF"/>
      </a:accent4>
      <a:accent5>
        <a:srgbClr val="FFFFFF"/>
      </a:accent5>
      <a:accent6>
        <a:srgbClr val="FFFFFF"/>
      </a:accent6>
      <a:hlink>
        <a:srgbClr val="67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2697</Words>
  <Application>Microsoft Office PowerPoint</Application>
  <PresentationFormat>On-screen Show (16:9)</PresentationFormat>
  <Paragraphs>129</Paragraphs>
  <Slides>25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Wingdings</vt:lpstr>
      <vt:lpstr>Rowdies</vt:lpstr>
      <vt:lpstr>Bebas Neue</vt:lpstr>
      <vt:lpstr>Times New Roman</vt:lpstr>
      <vt:lpstr>Arial</vt:lpstr>
      <vt:lpstr>Lexend</vt:lpstr>
      <vt:lpstr>Calibri</vt:lpstr>
      <vt:lpstr>Indigenous Culture of Mexico: Zapotecos by Slidesgo</vt:lpstr>
      <vt:lpstr>PowerPoint Presentation</vt:lpstr>
      <vt:lpstr>KHỞI ĐỘNG</vt:lpstr>
      <vt:lpstr>MỤC TIÊU BÀI HỌC</vt:lpstr>
      <vt:lpstr>HÌNH THÀNH KIẾN THỨC MỚI</vt:lpstr>
      <vt:lpstr>I. Tìm hiểu chung 1. Tác giả</vt:lpstr>
      <vt:lpstr>I. Tìm hiểu chung 2. Tác phẩm </vt:lpstr>
      <vt:lpstr>Tóm tắt “Số đỏ” </vt:lpstr>
      <vt:lpstr>Tóm tắt “Số đỏ” </vt:lpstr>
      <vt:lpstr>Tóm tắt “Số đỏ” </vt:lpstr>
      <vt:lpstr>I. Tìm hiểu chung 2. Tác phẩm </vt:lpstr>
      <vt:lpstr>NHIỆM VỤ</vt:lpstr>
      <vt:lpstr>II. Đọc hiểu văn bản  1. Tìm hiểu cốt truyện</vt:lpstr>
      <vt:lpstr>II. Đọc hiểu văn bản  1. Tìm hiểu cốt truyện</vt:lpstr>
      <vt:lpstr>NHIỆM VỤ</vt:lpstr>
      <vt:lpstr>II. Đọc hiểu văn bản  2. Nhân vật  a. Nhân vật Xuân Tóc Đỏ </vt:lpstr>
      <vt:lpstr>II. Đọc hiểu văn bản  2. Nhân vật  a. Nhân vật Xuân Tóc Đỏ </vt:lpstr>
      <vt:lpstr>II. Đọc hiểu văn bản  2. Nhân vật  b. Nhân vật TYPN</vt:lpstr>
      <vt:lpstr>II. Đọc hiểu văn bản  2. Nhân vật  b. Nhân vật TYPN</vt:lpstr>
      <vt:lpstr>NHIỆM VỤ</vt:lpstr>
      <vt:lpstr>Đọc văn bản và tóm tắt đoạn trích</vt:lpstr>
      <vt:lpstr>II. Đọc hiểu văn bản  3. Đề tài, chủ đề </vt:lpstr>
      <vt:lpstr>II. Đọc hiểu văn bản  3. Đề tài, chủ đề </vt:lpstr>
      <vt:lpstr>PowerPoint Presentation</vt:lpstr>
      <vt:lpstr>LUYỆN TẬP</vt:lpstr>
      <vt:lpstr>VẬN DỤNG, LIÊN HỆ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Thị Quỳnh Anh - GVNV</cp:lastModifiedBy>
  <cp:revision>2</cp:revision>
  <dcterms:modified xsi:type="dcterms:W3CDTF">2025-01-14T02:25:02Z</dcterms:modified>
</cp:coreProperties>
</file>