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4" r:id="rId1"/>
    <p:sldMasterId id="2147483783" r:id="rId2"/>
  </p:sldMasterIdLst>
  <p:notesMasterIdLst>
    <p:notesMasterId r:id="rId22"/>
  </p:notesMasterIdLst>
  <p:sldIdLst>
    <p:sldId id="335" r:id="rId3"/>
    <p:sldId id="351" r:id="rId4"/>
    <p:sldId id="322" r:id="rId5"/>
    <p:sldId id="336" r:id="rId6"/>
    <p:sldId id="337" r:id="rId7"/>
    <p:sldId id="338" r:id="rId8"/>
    <p:sldId id="339" r:id="rId9"/>
    <p:sldId id="340" r:id="rId10"/>
    <p:sldId id="341" r:id="rId11"/>
    <p:sldId id="342" r:id="rId12"/>
    <p:sldId id="343" r:id="rId13"/>
    <p:sldId id="344" r:id="rId14"/>
    <p:sldId id="346" r:id="rId15"/>
    <p:sldId id="347" r:id="rId16"/>
    <p:sldId id="345" r:id="rId17"/>
    <p:sldId id="348" r:id="rId18"/>
    <p:sldId id="349" r:id="rId19"/>
    <p:sldId id="350" r:id="rId20"/>
    <p:sldId id="877" r:id="rId21"/>
  </p:sldIdLst>
  <p:sldSz cx="24384000" cy="13716000"/>
  <p:notesSz cx="6858000" cy="9144000"/>
  <p:custDataLst>
    <p:tags r:id="rId23"/>
  </p:custDataLst>
  <p:defaultTextStyle>
    <a:defPPr>
      <a:defRPr lang="en-US"/>
    </a:defPPr>
    <a:lvl1pPr marL="0" algn="l" defTabSz="2177278" rtl="0" eaLnBrk="1" latinLnBrk="0" hangingPunct="1">
      <a:defRPr sz="4300" kern="1200">
        <a:solidFill>
          <a:schemeClr val="tx1"/>
        </a:solidFill>
        <a:latin typeface="+mn-lt"/>
        <a:ea typeface="+mn-ea"/>
        <a:cs typeface="+mn-cs"/>
      </a:defRPr>
    </a:lvl1pPr>
    <a:lvl2pPr marL="1088639" algn="l" defTabSz="2177278" rtl="0" eaLnBrk="1" latinLnBrk="0" hangingPunct="1">
      <a:defRPr sz="4300" kern="1200">
        <a:solidFill>
          <a:schemeClr val="tx1"/>
        </a:solidFill>
        <a:latin typeface="+mn-lt"/>
        <a:ea typeface="+mn-ea"/>
        <a:cs typeface="+mn-cs"/>
      </a:defRPr>
    </a:lvl2pPr>
    <a:lvl3pPr marL="2177278" algn="l" defTabSz="2177278" rtl="0" eaLnBrk="1" latinLnBrk="0" hangingPunct="1">
      <a:defRPr sz="4300" kern="1200">
        <a:solidFill>
          <a:schemeClr val="tx1"/>
        </a:solidFill>
        <a:latin typeface="+mn-lt"/>
        <a:ea typeface="+mn-ea"/>
        <a:cs typeface="+mn-cs"/>
      </a:defRPr>
    </a:lvl3pPr>
    <a:lvl4pPr marL="3265917" algn="l" defTabSz="2177278" rtl="0" eaLnBrk="1" latinLnBrk="0" hangingPunct="1">
      <a:defRPr sz="4300" kern="1200">
        <a:solidFill>
          <a:schemeClr val="tx1"/>
        </a:solidFill>
        <a:latin typeface="+mn-lt"/>
        <a:ea typeface="+mn-ea"/>
        <a:cs typeface="+mn-cs"/>
      </a:defRPr>
    </a:lvl4pPr>
    <a:lvl5pPr marL="4354556" algn="l" defTabSz="2177278" rtl="0" eaLnBrk="1" latinLnBrk="0" hangingPunct="1">
      <a:defRPr sz="4300" kern="1200">
        <a:solidFill>
          <a:schemeClr val="tx1"/>
        </a:solidFill>
        <a:latin typeface="+mn-lt"/>
        <a:ea typeface="+mn-ea"/>
        <a:cs typeface="+mn-cs"/>
      </a:defRPr>
    </a:lvl5pPr>
    <a:lvl6pPr marL="5443195" algn="l" defTabSz="2177278" rtl="0" eaLnBrk="1" latinLnBrk="0" hangingPunct="1">
      <a:defRPr sz="4300" kern="1200">
        <a:solidFill>
          <a:schemeClr val="tx1"/>
        </a:solidFill>
        <a:latin typeface="+mn-lt"/>
        <a:ea typeface="+mn-ea"/>
        <a:cs typeface="+mn-cs"/>
      </a:defRPr>
    </a:lvl6pPr>
    <a:lvl7pPr marL="6531834" algn="l" defTabSz="2177278" rtl="0" eaLnBrk="1" latinLnBrk="0" hangingPunct="1">
      <a:defRPr sz="4300" kern="1200">
        <a:solidFill>
          <a:schemeClr val="tx1"/>
        </a:solidFill>
        <a:latin typeface="+mn-lt"/>
        <a:ea typeface="+mn-ea"/>
        <a:cs typeface="+mn-cs"/>
      </a:defRPr>
    </a:lvl7pPr>
    <a:lvl8pPr marL="7620472" algn="l" defTabSz="2177278" rtl="0" eaLnBrk="1" latinLnBrk="0" hangingPunct="1">
      <a:defRPr sz="4300" kern="1200">
        <a:solidFill>
          <a:schemeClr val="tx1"/>
        </a:solidFill>
        <a:latin typeface="+mn-lt"/>
        <a:ea typeface="+mn-ea"/>
        <a:cs typeface="+mn-cs"/>
      </a:defRPr>
    </a:lvl8pPr>
    <a:lvl9pPr marL="8709111" algn="l" defTabSz="2177278" rtl="0" eaLnBrk="1" latinLnBrk="0" hangingPunct="1">
      <a:defRPr sz="43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D303"/>
    <a:srgbClr val="FF6699"/>
    <a:srgbClr val="FF0066"/>
    <a:srgbClr val="F2F2F2"/>
    <a:srgbClr val="FF0000"/>
    <a:srgbClr val="FF00FF"/>
    <a:srgbClr val="D33E03"/>
    <a:srgbClr val="D35C03"/>
    <a:srgbClr val="CDA309"/>
    <a:srgbClr val="C707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735" autoAdjust="0"/>
    <p:restoredTop sz="94139" autoAdjust="0"/>
  </p:normalViewPr>
  <p:slideViewPr>
    <p:cSldViewPr>
      <p:cViewPr varScale="1">
        <p:scale>
          <a:sx n="30" d="100"/>
          <a:sy n="30" d="100"/>
        </p:scale>
        <p:origin x="80" y="64"/>
      </p:cViewPr>
      <p:guideLst>
        <p:guide orient="horz" pos="4320"/>
        <p:guide pos="7680"/>
      </p:guideLst>
    </p:cSldViewPr>
  </p:slideViewPr>
  <p:notesTextViewPr>
    <p:cViewPr>
      <p:scale>
        <a:sx n="100" d="100"/>
        <a:sy n="100" d="100"/>
      </p:scale>
      <p:origin x="0" y="0"/>
    </p:cViewPr>
  </p:notesTextViewPr>
  <p:notesViewPr>
    <p:cSldViewPr>
      <p:cViewPr varScale="1">
        <p:scale>
          <a:sx n="56" d="100"/>
          <a:sy n="56" d="100"/>
        </p:scale>
        <p:origin x="-2886"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3BB293-0719-4B19-A181-EE36FD0623AD}" type="datetimeFigureOut">
              <a:rPr lang="en-US" smtClean="0"/>
              <a:pPr/>
              <a:t>25-Apr-25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EA8B73-FCCD-4D4C-BC4E-0CE5120A1B5B}" type="slidenum">
              <a:rPr lang="en-US" smtClean="0"/>
              <a:pPr/>
              <a:t>‹#›</a:t>
            </a:fld>
            <a:endParaRPr lang="en-US"/>
          </a:p>
        </p:txBody>
      </p:sp>
    </p:spTree>
    <p:extLst>
      <p:ext uri="{BB962C8B-B14F-4D97-AF65-F5344CB8AC3E}">
        <p14:creationId xmlns:p14="http://schemas.microsoft.com/office/powerpoint/2010/main" val="3059963718"/>
      </p:ext>
    </p:extLst>
  </p:cSld>
  <p:clrMap bg1="lt1" tx1="dk1" bg2="lt2" tx2="dk2" accent1="accent1" accent2="accent2" accent3="accent3" accent4="accent4" accent5="accent5" accent6="accent6" hlink="hlink" folHlink="folHlink"/>
  <p:notesStyle>
    <a:lvl1pPr marL="0" algn="l" defTabSz="2177278" rtl="0" eaLnBrk="1" latinLnBrk="0" hangingPunct="1">
      <a:defRPr sz="2900" kern="1200">
        <a:solidFill>
          <a:schemeClr val="tx1"/>
        </a:solidFill>
        <a:latin typeface="+mn-lt"/>
        <a:ea typeface="+mn-ea"/>
        <a:cs typeface="+mn-cs"/>
      </a:defRPr>
    </a:lvl1pPr>
    <a:lvl2pPr marL="1088639" algn="l" defTabSz="2177278" rtl="0" eaLnBrk="1" latinLnBrk="0" hangingPunct="1">
      <a:defRPr sz="2900" kern="1200">
        <a:solidFill>
          <a:schemeClr val="tx1"/>
        </a:solidFill>
        <a:latin typeface="+mn-lt"/>
        <a:ea typeface="+mn-ea"/>
        <a:cs typeface="+mn-cs"/>
      </a:defRPr>
    </a:lvl2pPr>
    <a:lvl3pPr marL="2177278" algn="l" defTabSz="2177278" rtl="0" eaLnBrk="1" latinLnBrk="0" hangingPunct="1">
      <a:defRPr sz="2900" kern="1200">
        <a:solidFill>
          <a:schemeClr val="tx1"/>
        </a:solidFill>
        <a:latin typeface="+mn-lt"/>
        <a:ea typeface="+mn-ea"/>
        <a:cs typeface="+mn-cs"/>
      </a:defRPr>
    </a:lvl3pPr>
    <a:lvl4pPr marL="3265917" algn="l" defTabSz="2177278" rtl="0" eaLnBrk="1" latinLnBrk="0" hangingPunct="1">
      <a:defRPr sz="2900" kern="1200">
        <a:solidFill>
          <a:schemeClr val="tx1"/>
        </a:solidFill>
        <a:latin typeface="+mn-lt"/>
        <a:ea typeface="+mn-ea"/>
        <a:cs typeface="+mn-cs"/>
      </a:defRPr>
    </a:lvl4pPr>
    <a:lvl5pPr marL="4354556" algn="l" defTabSz="2177278" rtl="0" eaLnBrk="1" latinLnBrk="0" hangingPunct="1">
      <a:defRPr sz="2900" kern="1200">
        <a:solidFill>
          <a:schemeClr val="tx1"/>
        </a:solidFill>
        <a:latin typeface="+mn-lt"/>
        <a:ea typeface="+mn-ea"/>
        <a:cs typeface="+mn-cs"/>
      </a:defRPr>
    </a:lvl5pPr>
    <a:lvl6pPr marL="5443195" algn="l" defTabSz="2177278" rtl="0" eaLnBrk="1" latinLnBrk="0" hangingPunct="1">
      <a:defRPr sz="2900" kern="1200">
        <a:solidFill>
          <a:schemeClr val="tx1"/>
        </a:solidFill>
        <a:latin typeface="+mn-lt"/>
        <a:ea typeface="+mn-ea"/>
        <a:cs typeface="+mn-cs"/>
      </a:defRPr>
    </a:lvl6pPr>
    <a:lvl7pPr marL="6531834" algn="l" defTabSz="2177278" rtl="0" eaLnBrk="1" latinLnBrk="0" hangingPunct="1">
      <a:defRPr sz="2900" kern="1200">
        <a:solidFill>
          <a:schemeClr val="tx1"/>
        </a:solidFill>
        <a:latin typeface="+mn-lt"/>
        <a:ea typeface="+mn-ea"/>
        <a:cs typeface="+mn-cs"/>
      </a:defRPr>
    </a:lvl7pPr>
    <a:lvl8pPr marL="7620472" algn="l" defTabSz="2177278" rtl="0" eaLnBrk="1" latinLnBrk="0" hangingPunct="1">
      <a:defRPr sz="2900" kern="1200">
        <a:solidFill>
          <a:schemeClr val="tx1"/>
        </a:solidFill>
        <a:latin typeface="+mn-lt"/>
        <a:ea typeface="+mn-ea"/>
        <a:cs typeface="+mn-cs"/>
      </a:defRPr>
    </a:lvl8pPr>
    <a:lvl9pPr marL="8709111" algn="l" defTabSz="2177278" rtl="0" eaLnBrk="1" latinLnBrk="0" hangingPunct="1">
      <a:defRPr sz="2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23D8C-BCC6-453A-B078-455701A55423}" type="slidenum">
              <a:rPr lang="en-US" smtClean="0"/>
              <a:pPr/>
              <a:t>1</a:t>
            </a:fld>
            <a:endParaRPr lang="en-US"/>
          </a:p>
        </p:txBody>
      </p:sp>
    </p:spTree>
    <p:extLst>
      <p:ext uri="{BB962C8B-B14F-4D97-AF65-F5344CB8AC3E}">
        <p14:creationId xmlns:p14="http://schemas.microsoft.com/office/powerpoint/2010/main" val="870561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23D8C-BCC6-453A-B078-455701A55423}" type="slidenum">
              <a:rPr lang="en-US" smtClean="0"/>
              <a:pPr/>
              <a:t>10</a:t>
            </a:fld>
            <a:endParaRPr lang="en-US"/>
          </a:p>
        </p:txBody>
      </p:sp>
    </p:spTree>
    <p:extLst>
      <p:ext uri="{BB962C8B-B14F-4D97-AF65-F5344CB8AC3E}">
        <p14:creationId xmlns:p14="http://schemas.microsoft.com/office/powerpoint/2010/main" val="348885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23D8C-BCC6-453A-B078-455701A55423}" type="slidenum">
              <a:rPr lang="en-US" smtClean="0"/>
              <a:pPr/>
              <a:t>11</a:t>
            </a:fld>
            <a:endParaRPr lang="en-US"/>
          </a:p>
        </p:txBody>
      </p:sp>
    </p:spTree>
    <p:extLst>
      <p:ext uri="{BB962C8B-B14F-4D97-AF65-F5344CB8AC3E}">
        <p14:creationId xmlns:p14="http://schemas.microsoft.com/office/powerpoint/2010/main" val="3998709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23D8C-BCC6-453A-B078-455701A55423}" type="slidenum">
              <a:rPr lang="en-US" smtClean="0"/>
              <a:pPr/>
              <a:t>12</a:t>
            </a:fld>
            <a:endParaRPr lang="en-US"/>
          </a:p>
        </p:txBody>
      </p:sp>
    </p:spTree>
    <p:extLst>
      <p:ext uri="{BB962C8B-B14F-4D97-AF65-F5344CB8AC3E}">
        <p14:creationId xmlns:p14="http://schemas.microsoft.com/office/powerpoint/2010/main" val="111873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23D8C-BCC6-453A-B078-455701A55423}" type="slidenum">
              <a:rPr lang="en-US" smtClean="0"/>
              <a:pPr/>
              <a:t>13</a:t>
            </a:fld>
            <a:endParaRPr lang="en-US"/>
          </a:p>
        </p:txBody>
      </p:sp>
    </p:spTree>
    <p:extLst>
      <p:ext uri="{BB962C8B-B14F-4D97-AF65-F5344CB8AC3E}">
        <p14:creationId xmlns:p14="http://schemas.microsoft.com/office/powerpoint/2010/main" val="794265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23D8C-BCC6-453A-B078-455701A55423}" type="slidenum">
              <a:rPr lang="en-US" smtClean="0"/>
              <a:pPr/>
              <a:t>14</a:t>
            </a:fld>
            <a:endParaRPr lang="en-US"/>
          </a:p>
        </p:txBody>
      </p:sp>
    </p:spTree>
    <p:extLst>
      <p:ext uri="{BB962C8B-B14F-4D97-AF65-F5344CB8AC3E}">
        <p14:creationId xmlns:p14="http://schemas.microsoft.com/office/powerpoint/2010/main" val="3717308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23D8C-BCC6-453A-B078-455701A55423}" type="slidenum">
              <a:rPr lang="en-US" smtClean="0"/>
              <a:pPr/>
              <a:t>15</a:t>
            </a:fld>
            <a:endParaRPr lang="en-US"/>
          </a:p>
        </p:txBody>
      </p:sp>
    </p:spTree>
    <p:extLst>
      <p:ext uri="{BB962C8B-B14F-4D97-AF65-F5344CB8AC3E}">
        <p14:creationId xmlns:p14="http://schemas.microsoft.com/office/powerpoint/2010/main" val="205720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23D8C-BCC6-453A-B078-455701A55423}" type="slidenum">
              <a:rPr lang="en-US" smtClean="0"/>
              <a:pPr/>
              <a:t>16</a:t>
            </a:fld>
            <a:endParaRPr lang="en-US"/>
          </a:p>
        </p:txBody>
      </p:sp>
    </p:spTree>
    <p:extLst>
      <p:ext uri="{BB962C8B-B14F-4D97-AF65-F5344CB8AC3E}">
        <p14:creationId xmlns:p14="http://schemas.microsoft.com/office/powerpoint/2010/main" val="1869995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23D8C-BCC6-453A-B078-455701A55423}" type="slidenum">
              <a:rPr lang="en-US" smtClean="0"/>
              <a:pPr/>
              <a:t>17</a:t>
            </a:fld>
            <a:endParaRPr lang="en-US"/>
          </a:p>
        </p:txBody>
      </p:sp>
    </p:spTree>
    <p:extLst>
      <p:ext uri="{BB962C8B-B14F-4D97-AF65-F5344CB8AC3E}">
        <p14:creationId xmlns:p14="http://schemas.microsoft.com/office/powerpoint/2010/main" val="3338617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23D8C-BCC6-453A-B078-455701A55423}" type="slidenum">
              <a:rPr lang="en-US" smtClean="0"/>
              <a:pPr/>
              <a:t>18</a:t>
            </a:fld>
            <a:endParaRPr lang="en-US"/>
          </a:p>
        </p:txBody>
      </p:sp>
    </p:spTree>
    <p:extLst>
      <p:ext uri="{BB962C8B-B14F-4D97-AF65-F5344CB8AC3E}">
        <p14:creationId xmlns:p14="http://schemas.microsoft.com/office/powerpoint/2010/main" val="215796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23D8C-BCC6-453A-B078-455701A55423}" type="slidenum">
              <a:rPr lang="en-US" smtClean="0"/>
              <a:pPr/>
              <a:t>2</a:t>
            </a:fld>
            <a:endParaRPr lang="en-US"/>
          </a:p>
        </p:txBody>
      </p:sp>
    </p:spTree>
    <p:extLst>
      <p:ext uri="{BB962C8B-B14F-4D97-AF65-F5344CB8AC3E}">
        <p14:creationId xmlns:p14="http://schemas.microsoft.com/office/powerpoint/2010/main" val="1787361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23D8C-BCC6-453A-B078-455701A55423}" type="slidenum">
              <a:rPr lang="en-US" smtClean="0"/>
              <a:pPr/>
              <a:t>3</a:t>
            </a:fld>
            <a:endParaRPr lang="en-US"/>
          </a:p>
        </p:txBody>
      </p:sp>
    </p:spTree>
    <p:extLst>
      <p:ext uri="{BB962C8B-B14F-4D97-AF65-F5344CB8AC3E}">
        <p14:creationId xmlns:p14="http://schemas.microsoft.com/office/powerpoint/2010/main" val="44019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23D8C-BCC6-453A-B078-455701A55423}" type="slidenum">
              <a:rPr lang="en-US" smtClean="0"/>
              <a:pPr/>
              <a:t>4</a:t>
            </a:fld>
            <a:endParaRPr lang="en-US"/>
          </a:p>
        </p:txBody>
      </p:sp>
    </p:spTree>
    <p:extLst>
      <p:ext uri="{BB962C8B-B14F-4D97-AF65-F5344CB8AC3E}">
        <p14:creationId xmlns:p14="http://schemas.microsoft.com/office/powerpoint/2010/main" val="1209151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23D8C-BCC6-453A-B078-455701A55423}" type="slidenum">
              <a:rPr lang="en-US" smtClean="0"/>
              <a:pPr/>
              <a:t>5</a:t>
            </a:fld>
            <a:endParaRPr lang="en-US"/>
          </a:p>
        </p:txBody>
      </p:sp>
    </p:spTree>
    <p:extLst>
      <p:ext uri="{BB962C8B-B14F-4D97-AF65-F5344CB8AC3E}">
        <p14:creationId xmlns:p14="http://schemas.microsoft.com/office/powerpoint/2010/main" val="697202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23D8C-BCC6-453A-B078-455701A55423}" type="slidenum">
              <a:rPr lang="en-US" smtClean="0"/>
              <a:pPr/>
              <a:t>6</a:t>
            </a:fld>
            <a:endParaRPr lang="en-US"/>
          </a:p>
        </p:txBody>
      </p:sp>
    </p:spTree>
    <p:extLst>
      <p:ext uri="{BB962C8B-B14F-4D97-AF65-F5344CB8AC3E}">
        <p14:creationId xmlns:p14="http://schemas.microsoft.com/office/powerpoint/2010/main" val="1489953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23D8C-BCC6-453A-B078-455701A55423}" type="slidenum">
              <a:rPr lang="en-US" smtClean="0"/>
              <a:pPr/>
              <a:t>7</a:t>
            </a:fld>
            <a:endParaRPr lang="en-US"/>
          </a:p>
        </p:txBody>
      </p:sp>
    </p:spTree>
    <p:extLst>
      <p:ext uri="{BB962C8B-B14F-4D97-AF65-F5344CB8AC3E}">
        <p14:creationId xmlns:p14="http://schemas.microsoft.com/office/powerpoint/2010/main" val="2441854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23D8C-BCC6-453A-B078-455701A55423}" type="slidenum">
              <a:rPr lang="en-US" smtClean="0"/>
              <a:pPr/>
              <a:t>8</a:t>
            </a:fld>
            <a:endParaRPr lang="en-US"/>
          </a:p>
        </p:txBody>
      </p:sp>
    </p:spTree>
    <p:extLst>
      <p:ext uri="{BB962C8B-B14F-4D97-AF65-F5344CB8AC3E}">
        <p14:creationId xmlns:p14="http://schemas.microsoft.com/office/powerpoint/2010/main" val="1808565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23D8C-BCC6-453A-B078-455701A55423}" type="slidenum">
              <a:rPr lang="en-US" smtClean="0"/>
              <a:pPr/>
              <a:t>9</a:t>
            </a:fld>
            <a:endParaRPr lang="en-US"/>
          </a:p>
        </p:txBody>
      </p:sp>
    </p:spTree>
    <p:extLst>
      <p:ext uri="{BB962C8B-B14F-4D97-AF65-F5344CB8AC3E}">
        <p14:creationId xmlns:p14="http://schemas.microsoft.com/office/powerpoint/2010/main" val="1232015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a:prstGeom prst="rect">
            <a:avLst/>
          </a:prstGeom>
        </p:spPr>
        <p:txBody>
          <a:bodyPr anchor="b"/>
          <a:lstStyle>
            <a:lvl1pPr algn="ctr">
              <a:defRPr sz="12000"/>
            </a:lvl1pPr>
          </a:lstStyle>
          <a:p>
            <a:r>
              <a:rPr lang="en-US"/>
              <a:t>Click to edit Master title style</a:t>
            </a:r>
          </a:p>
        </p:txBody>
      </p:sp>
      <p:sp>
        <p:nvSpPr>
          <p:cNvPr id="3" name="Subtitle 2"/>
          <p:cNvSpPr>
            <a:spLocks noGrp="1"/>
          </p:cNvSpPr>
          <p:nvPr>
            <p:ph type="subTitle" idx="1"/>
          </p:nvPr>
        </p:nvSpPr>
        <p:spPr>
          <a:xfrm>
            <a:off x="3048000" y="7204076"/>
            <a:ext cx="18288000" cy="3311524"/>
          </a:xfrm>
          <a:prstGeom prst="rect">
            <a:avLst/>
          </a:prstGeo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p:cNvSpPr>
            <a:spLocks noGrp="1"/>
          </p:cNvSpPr>
          <p:nvPr>
            <p:ph type="dt" sz="half" idx="10"/>
          </p:nvPr>
        </p:nvSpPr>
        <p:spPr>
          <a:xfrm>
            <a:off x="1676400" y="12712701"/>
            <a:ext cx="5486400" cy="730250"/>
          </a:xfrm>
          <a:prstGeom prst="rect">
            <a:avLst/>
          </a:prstGeom>
        </p:spPr>
        <p:txBody>
          <a:bodyPr/>
          <a:lstStyle/>
          <a:p>
            <a:fld id="{F9E5E443-43CC-47C0-B016-9A203293290C}" type="datetimeFigureOut">
              <a:rPr lang="en-US" smtClean="0"/>
              <a:pPr/>
              <a:t>25-Apr-25</a:t>
            </a:fld>
            <a:endParaRPr lang="en-US"/>
          </a:p>
        </p:txBody>
      </p:sp>
      <p:sp>
        <p:nvSpPr>
          <p:cNvPr id="5" name="Footer Placeholder 4"/>
          <p:cNvSpPr>
            <a:spLocks noGrp="1"/>
          </p:cNvSpPr>
          <p:nvPr>
            <p:ph type="ftr" sz="quarter" idx="11"/>
          </p:nvPr>
        </p:nvSpPr>
        <p:spPr>
          <a:xfrm>
            <a:off x="8077200" y="12712701"/>
            <a:ext cx="8229600"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221200" y="12712701"/>
            <a:ext cx="5486400" cy="730250"/>
          </a:xfrm>
          <a:prstGeom prst="rect">
            <a:avLst/>
          </a:prstGeom>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203178770"/>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676400" y="3651250"/>
            <a:ext cx="21031200" cy="8702676"/>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676400" y="12712701"/>
            <a:ext cx="5486400" cy="730250"/>
          </a:xfrm>
          <a:prstGeom prst="rect">
            <a:avLst/>
          </a:prstGeom>
        </p:spPr>
        <p:txBody>
          <a:bodyPr/>
          <a:lstStyle/>
          <a:p>
            <a:fld id="{F9E5E443-43CC-47C0-B016-9A203293290C}" type="datetimeFigureOut">
              <a:rPr lang="en-US" smtClean="0"/>
              <a:pPr/>
              <a:t>25-Apr-25</a:t>
            </a:fld>
            <a:endParaRPr lang="en-US"/>
          </a:p>
        </p:txBody>
      </p:sp>
      <p:sp>
        <p:nvSpPr>
          <p:cNvPr id="5" name="Footer Placeholder 4"/>
          <p:cNvSpPr>
            <a:spLocks noGrp="1"/>
          </p:cNvSpPr>
          <p:nvPr>
            <p:ph type="ftr" sz="quarter" idx="11"/>
          </p:nvPr>
        </p:nvSpPr>
        <p:spPr>
          <a:xfrm>
            <a:off x="8077200" y="12712701"/>
            <a:ext cx="8229600"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221200" y="12712701"/>
            <a:ext cx="5486400" cy="730250"/>
          </a:xfrm>
          <a:prstGeom prst="rect">
            <a:avLst/>
          </a:prstGeom>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2139930660"/>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a:prstGeom prst="rect">
            <a:avLst/>
          </a:prstGeom>
        </p:spPr>
        <p:txBody>
          <a:bodyPr vert="eaVert"/>
          <a:lstStyle/>
          <a:p>
            <a:r>
              <a:rPr lang="en-US"/>
              <a:t>Click to edit Master title style</a:t>
            </a:r>
          </a:p>
        </p:txBody>
      </p:sp>
      <p:sp>
        <p:nvSpPr>
          <p:cNvPr id="4" name="Date Placeholder 3"/>
          <p:cNvSpPr>
            <a:spLocks noGrp="1"/>
          </p:cNvSpPr>
          <p:nvPr>
            <p:ph type="dt" sz="half" idx="10"/>
          </p:nvPr>
        </p:nvSpPr>
        <p:spPr>
          <a:xfrm>
            <a:off x="1676400" y="12712701"/>
            <a:ext cx="5486400" cy="730250"/>
          </a:xfrm>
          <a:prstGeom prst="rect">
            <a:avLst/>
          </a:prstGeom>
        </p:spPr>
        <p:txBody>
          <a:bodyPr/>
          <a:lstStyle/>
          <a:p>
            <a:fld id="{F9E5E443-43CC-47C0-B016-9A203293290C}" type="datetimeFigureOut">
              <a:rPr lang="en-US" smtClean="0"/>
              <a:pPr/>
              <a:t>25-Apr-25</a:t>
            </a:fld>
            <a:endParaRPr lang="en-US"/>
          </a:p>
        </p:txBody>
      </p:sp>
      <p:sp>
        <p:nvSpPr>
          <p:cNvPr id="5" name="Footer Placeholder 4"/>
          <p:cNvSpPr>
            <a:spLocks noGrp="1"/>
          </p:cNvSpPr>
          <p:nvPr>
            <p:ph type="ftr" sz="quarter" idx="11"/>
          </p:nvPr>
        </p:nvSpPr>
        <p:spPr>
          <a:xfrm>
            <a:off x="8077200" y="12712701"/>
            <a:ext cx="8229600"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221200" y="12712701"/>
            <a:ext cx="5486400" cy="730250"/>
          </a:xfrm>
          <a:prstGeom prst="rect">
            <a:avLst/>
          </a:prstGeom>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3184048505"/>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219200" y="12712706"/>
            <a:ext cx="5689601" cy="730250"/>
          </a:xfrm>
          <a:prstGeom prst="rect">
            <a:avLst/>
          </a:prstGeom>
        </p:spPr>
        <p:txBody>
          <a:bodyPr lIns="91426" tIns="45713" rIns="91426" bIns="45713"/>
          <a:lstStyle/>
          <a:p>
            <a:fld id="{D15044BE-B3F3-4258-B55D-9238C2EBFDF1}" type="datetimeFigureOut">
              <a:rPr lang="en-US" smtClean="0"/>
              <a:pPr/>
              <a:t>25-Apr-25</a:t>
            </a:fld>
            <a:endParaRPr lang="en-US"/>
          </a:p>
        </p:txBody>
      </p:sp>
      <p:sp>
        <p:nvSpPr>
          <p:cNvPr id="5" name="Footer Placeholder 4"/>
          <p:cNvSpPr>
            <a:spLocks noGrp="1"/>
          </p:cNvSpPr>
          <p:nvPr>
            <p:ph type="ftr" sz="quarter" idx="11"/>
          </p:nvPr>
        </p:nvSpPr>
        <p:spPr>
          <a:xfrm>
            <a:off x="8331205" y="12712706"/>
            <a:ext cx="7721601" cy="730250"/>
          </a:xfrm>
          <a:prstGeom prst="rect">
            <a:avLst/>
          </a:prstGeom>
        </p:spPr>
        <p:txBody>
          <a:bodyPr lIns="91426" tIns="45713" rIns="91426" bIns="45713"/>
          <a:lstStyle/>
          <a:p>
            <a:endParaRPr lang="en-US"/>
          </a:p>
        </p:txBody>
      </p:sp>
      <p:sp>
        <p:nvSpPr>
          <p:cNvPr id="6" name="Slide Number Placeholder 5"/>
          <p:cNvSpPr>
            <a:spLocks noGrp="1"/>
          </p:cNvSpPr>
          <p:nvPr>
            <p:ph type="sldNum" sz="quarter" idx="12"/>
          </p:nvPr>
        </p:nvSpPr>
        <p:spPr>
          <a:xfrm>
            <a:off x="17475204" y="12712706"/>
            <a:ext cx="5689601" cy="730250"/>
          </a:xfrm>
          <a:prstGeom prst="rect">
            <a:avLst/>
          </a:prstGeom>
        </p:spPr>
        <p:txBody>
          <a:bodyPr lIns="91426" tIns="45713" rIns="91426" bIns="45713"/>
          <a:lstStyle/>
          <a:p>
            <a:fld id="{E56A0A80-8336-46B1-B89F-89FB7E7362A5}" type="slidenum">
              <a:rPr lang="en-US" smtClean="0"/>
              <a:pPr/>
              <a:t>‹#›</a:t>
            </a:fld>
            <a:endParaRPr lang="en-US"/>
          </a:p>
        </p:txBody>
      </p:sp>
    </p:spTree>
    <p:extLst>
      <p:ext uri="{BB962C8B-B14F-4D97-AF65-F5344CB8AC3E}">
        <p14:creationId xmlns:p14="http://schemas.microsoft.com/office/powerpoint/2010/main" val="294886206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219202" y="12712702"/>
            <a:ext cx="5689600" cy="730250"/>
          </a:xfrm>
          <a:prstGeom prst="rect">
            <a:avLst/>
          </a:prstGeom>
        </p:spPr>
        <p:txBody>
          <a:bodyPr/>
          <a:lstStyle/>
          <a:p>
            <a:fld id="{D15044BE-B3F3-4258-B55D-9238C2EBFDF1}" type="datetimeFigureOut">
              <a:rPr lang="en-US" smtClean="0"/>
              <a:pPr/>
              <a:t>25-Apr-25</a:t>
            </a:fld>
            <a:endParaRPr lang="en-US"/>
          </a:p>
        </p:txBody>
      </p:sp>
      <p:sp>
        <p:nvSpPr>
          <p:cNvPr id="5" name="Footer Placeholder 4"/>
          <p:cNvSpPr>
            <a:spLocks noGrp="1"/>
          </p:cNvSpPr>
          <p:nvPr>
            <p:ph type="ftr" sz="quarter" idx="11"/>
          </p:nvPr>
        </p:nvSpPr>
        <p:spPr>
          <a:xfrm>
            <a:off x="8331200" y="12712702"/>
            <a:ext cx="7721600"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475201" y="12712702"/>
            <a:ext cx="5689600" cy="730250"/>
          </a:xfrm>
          <a:prstGeom prst="rect">
            <a:avLst/>
          </a:prstGeom>
        </p:spPr>
        <p:txBody>
          <a:bodyPr/>
          <a:lstStyle/>
          <a:p>
            <a:fld id="{E56A0A80-8336-46B1-B89F-89FB7E7362A5}" type="slidenum">
              <a:rPr lang="en-US" smtClean="0"/>
              <a:pPr/>
              <a:t>‹#›</a:t>
            </a:fld>
            <a:endParaRPr lang="en-US"/>
          </a:p>
        </p:txBody>
      </p:sp>
    </p:spTree>
    <p:extLst>
      <p:ext uri="{BB962C8B-B14F-4D97-AF65-F5344CB8AC3E}">
        <p14:creationId xmlns:p14="http://schemas.microsoft.com/office/powerpoint/2010/main" val="3423164471"/>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219201" y="12712701"/>
            <a:ext cx="5689600" cy="730250"/>
          </a:xfrm>
          <a:prstGeom prst="rect">
            <a:avLst/>
          </a:prstGeom>
        </p:spPr>
        <p:txBody>
          <a:bodyPr/>
          <a:lstStyle/>
          <a:p>
            <a:fld id="{D15044BE-B3F3-4258-B55D-9238C2EBFDF1}" type="datetimeFigureOut">
              <a:rPr lang="en-US" smtClean="0"/>
              <a:pPr/>
              <a:t>25-Apr-25</a:t>
            </a:fld>
            <a:endParaRPr lang="en-US"/>
          </a:p>
        </p:txBody>
      </p:sp>
      <p:sp>
        <p:nvSpPr>
          <p:cNvPr id="5" name="Footer Placeholder 4"/>
          <p:cNvSpPr>
            <a:spLocks noGrp="1"/>
          </p:cNvSpPr>
          <p:nvPr>
            <p:ph type="ftr" sz="quarter" idx="11"/>
          </p:nvPr>
        </p:nvSpPr>
        <p:spPr>
          <a:xfrm>
            <a:off x="8331200" y="12712701"/>
            <a:ext cx="7721600"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475200" y="12712701"/>
            <a:ext cx="5689600" cy="730250"/>
          </a:xfrm>
          <a:prstGeom prst="rect">
            <a:avLst/>
          </a:prstGeom>
        </p:spPr>
        <p:txBody>
          <a:bodyPr/>
          <a:lstStyle/>
          <a:p>
            <a:fld id="{E56A0A80-8336-46B1-B89F-89FB7E7362A5}" type="slidenum">
              <a:rPr lang="en-US" smtClean="0"/>
              <a:pPr/>
              <a:t>‹#›</a:t>
            </a:fld>
            <a:endParaRPr lang="en-US"/>
          </a:p>
        </p:txBody>
      </p:sp>
    </p:spTree>
    <p:extLst>
      <p:ext uri="{BB962C8B-B14F-4D97-AF65-F5344CB8AC3E}">
        <p14:creationId xmlns:p14="http://schemas.microsoft.com/office/powerpoint/2010/main" val="443766085"/>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219201" y="12712701"/>
            <a:ext cx="5689600" cy="730250"/>
          </a:xfrm>
          <a:prstGeom prst="rect">
            <a:avLst/>
          </a:prstGeom>
        </p:spPr>
        <p:txBody>
          <a:bodyPr/>
          <a:lstStyle/>
          <a:p>
            <a:fld id="{D15044BE-B3F3-4258-B55D-9238C2EBFDF1}" type="datetimeFigureOut">
              <a:rPr lang="en-US" smtClean="0"/>
              <a:pPr/>
              <a:t>25-Apr-25</a:t>
            </a:fld>
            <a:endParaRPr lang="en-US"/>
          </a:p>
        </p:txBody>
      </p:sp>
      <p:sp>
        <p:nvSpPr>
          <p:cNvPr id="5" name="Footer Placeholder 4"/>
          <p:cNvSpPr>
            <a:spLocks noGrp="1"/>
          </p:cNvSpPr>
          <p:nvPr>
            <p:ph type="ftr" sz="quarter" idx="11"/>
          </p:nvPr>
        </p:nvSpPr>
        <p:spPr>
          <a:xfrm>
            <a:off x="8331200" y="12712701"/>
            <a:ext cx="7721600"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475200" y="12712701"/>
            <a:ext cx="5689600" cy="730250"/>
          </a:xfrm>
          <a:prstGeom prst="rect">
            <a:avLst/>
          </a:prstGeom>
        </p:spPr>
        <p:txBody>
          <a:bodyPr/>
          <a:lstStyle/>
          <a:p>
            <a:fld id="{E56A0A80-8336-46B1-B89F-89FB7E7362A5}" type="slidenum">
              <a:rPr lang="en-US" smtClean="0"/>
              <a:pPr/>
              <a:t>‹#›</a:t>
            </a:fld>
            <a:endParaRPr lang="en-US"/>
          </a:p>
        </p:txBody>
      </p:sp>
    </p:spTree>
    <p:extLst>
      <p:ext uri="{BB962C8B-B14F-4D97-AF65-F5344CB8AC3E}">
        <p14:creationId xmlns:p14="http://schemas.microsoft.com/office/powerpoint/2010/main" val="1829813515"/>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vi-VN"/>
              <a:t>Bấm để sửa kiểu tiêu đề Bản cái</a:t>
            </a:r>
            <a:endParaRPr lang="en-US" dirty="0"/>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25-Apr-25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128887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25-Apr-25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44810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vi-VN"/>
              <a:t>Bấm để sửa kiểu tiêu đề Bản cái</a:t>
            </a:r>
            <a:endParaRPr lang="en-US" dirty="0"/>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C764DE79-268F-4C1A-8933-263129D2AF90}" type="datetimeFigureOut">
              <a:rPr lang="en-US" dirty="0"/>
              <a:t>25-Apr-25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81710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1676400" y="3651250"/>
            <a:ext cx="10363200" cy="8702676"/>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12344400" y="3651250"/>
            <a:ext cx="10363200" cy="8702676"/>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25-Apr-25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45232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676400" y="12712701"/>
            <a:ext cx="5486400" cy="730250"/>
          </a:xfrm>
          <a:prstGeom prst="rect">
            <a:avLst/>
          </a:prstGeom>
        </p:spPr>
        <p:txBody>
          <a:bodyPr/>
          <a:lstStyle/>
          <a:p>
            <a:fld id="{F9E5E443-43CC-47C0-B016-9A203293290C}" type="datetimeFigureOut">
              <a:rPr lang="en-US" smtClean="0"/>
              <a:pPr/>
              <a:t>25-Apr-25</a:t>
            </a:fld>
            <a:endParaRPr lang="en-US"/>
          </a:p>
        </p:txBody>
      </p:sp>
      <p:sp>
        <p:nvSpPr>
          <p:cNvPr id="5" name="Footer Placeholder 4"/>
          <p:cNvSpPr>
            <a:spLocks noGrp="1"/>
          </p:cNvSpPr>
          <p:nvPr>
            <p:ph type="ftr" sz="quarter" idx="11"/>
          </p:nvPr>
        </p:nvSpPr>
        <p:spPr>
          <a:xfrm>
            <a:off x="8077200" y="12712701"/>
            <a:ext cx="8229600"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221200" y="12712701"/>
            <a:ext cx="5486400" cy="730250"/>
          </a:xfrm>
          <a:prstGeom prst="rect">
            <a:avLst/>
          </a:prstGeom>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3789615295"/>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vi-VN"/>
              <a:t>Bấm để chỉnh sửa kiểu văn bản của Bản cái</a:t>
            </a:r>
          </a:p>
        </p:txBody>
      </p:sp>
      <p:sp>
        <p:nvSpPr>
          <p:cNvPr id="4" name="Content Placeholder 3"/>
          <p:cNvSpPr>
            <a:spLocks noGrp="1"/>
          </p:cNvSpPr>
          <p:nvPr>
            <p:ph sz="half" idx="2"/>
          </p:nvPr>
        </p:nvSpPr>
        <p:spPr>
          <a:xfrm>
            <a:off x="1679577" y="5010150"/>
            <a:ext cx="10315574" cy="7369176"/>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vi-VN"/>
              <a:t>Bấm để chỉnh sửa kiểu văn bản của Bản cái</a:t>
            </a:r>
          </a:p>
        </p:txBody>
      </p:sp>
      <p:sp>
        <p:nvSpPr>
          <p:cNvPr id="6" name="Content Placeholder 5"/>
          <p:cNvSpPr>
            <a:spLocks noGrp="1"/>
          </p:cNvSpPr>
          <p:nvPr>
            <p:ph sz="quarter" idx="4"/>
          </p:nvPr>
        </p:nvSpPr>
        <p:spPr>
          <a:xfrm>
            <a:off x="12344400" y="5010150"/>
            <a:ext cx="10366376" cy="7369176"/>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25-Apr-25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875034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25-Apr-25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357860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25-Apr-25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93786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vi-VN"/>
              <a:t>Bấm để sửa kiểu tiêu đề Bản cái</a:t>
            </a:r>
            <a:endParaRPr lang="en-US" dirty="0"/>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C764DE79-268F-4C1A-8933-263129D2AF90}" type="datetimeFigureOut">
              <a:rPr lang="en-US" dirty="0"/>
              <a:t>25-Apr-25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069494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10366376" y="1974851"/>
            <a:ext cx="12344400"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vi-VN"/>
              <a:t>Bấm biểu tượng để thêm hình ảnh</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C764DE79-268F-4C1A-8933-263129D2AF90}" type="datetimeFigureOut">
              <a:rPr lang="en-US" dirty="0"/>
              <a:t>25-Apr-25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903113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25-Apr-25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7282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25-Apr-25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141166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5375688"/>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676400" y="12712701"/>
            <a:ext cx="5486400" cy="730250"/>
          </a:xfrm>
          <a:prstGeom prst="rect">
            <a:avLst/>
          </a:prstGeom>
        </p:spPr>
        <p:txBody>
          <a:bodyPr/>
          <a:lstStyle/>
          <a:p>
            <a:fld id="{F9E5E443-43CC-47C0-B016-9A203293290C}" type="datetimeFigureOut">
              <a:rPr lang="en-US" smtClean="0"/>
              <a:pPr/>
              <a:t>25-Apr-25</a:t>
            </a:fld>
            <a:endParaRPr lang="en-US"/>
          </a:p>
        </p:txBody>
      </p:sp>
      <p:sp>
        <p:nvSpPr>
          <p:cNvPr id="5" name="Footer Placeholder 4"/>
          <p:cNvSpPr>
            <a:spLocks noGrp="1"/>
          </p:cNvSpPr>
          <p:nvPr>
            <p:ph type="ftr" sz="quarter" idx="11"/>
          </p:nvPr>
        </p:nvSpPr>
        <p:spPr>
          <a:xfrm>
            <a:off x="8077200" y="12712701"/>
            <a:ext cx="8229600"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221200" y="12712701"/>
            <a:ext cx="5486400" cy="730250"/>
          </a:xfrm>
          <a:prstGeom prst="rect">
            <a:avLst/>
          </a:prstGeom>
        </p:spPr>
        <p:txBody>
          <a:bodyPr/>
          <a:lstStyle/>
          <a:p>
            <a:fld id="{24C77148-22BA-41E4-AAE6-AAE78D0077C6}" type="slidenum">
              <a:rPr lang="en-US" smtClean="0"/>
              <a:pPr/>
              <a:t>‹#›</a:t>
            </a:fld>
            <a:endParaRPr lang="en-US"/>
          </a:p>
        </p:txBody>
      </p:sp>
      <p:pic>
        <p:nvPicPr>
          <p:cNvPr id="2" name="Picture 1">
            <a:extLst>
              <a:ext uri="{FF2B5EF4-FFF2-40B4-BE49-F238E27FC236}">
                <a16:creationId xmlns:a16="http://schemas.microsoft.com/office/drawing/2014/main" id="{B6FD4328-148B-4547-A4ED-C0C479A0C767}"/>
              </a:ext>
            </a:extLst>
          </p:cNvPr>
          <p:cNvPicPr>
            <a:picLocks noChangeAspect="1"/>
          </p:cNvPicPr>
          <p:nvPr userDrawn="1"/>
        </p:nvPicPr>
        <p:blipFill>
          <a:blip r:embed="rId2"/>
          <a:stretch>
            <a:fillRect/>
          </a:stretch>
        </p:blipFill>
        <p:spPr>
          <a:xfrm>
            <a:off x="0" y="0"/>
            <a:ext cx="24384000" cy="1286069"/>
          </a:xfrm>
          <a:prstGeom prst="rect">
            <a:avLst/>
          </a:prstGeom>
        </p:spPr>
      </p:pic>
    </p:spTree>
    <p:extLst>
      <p:ext uri="{BB962C8B-B14F-4D97-AF65-F5344CB8AC3E}">
        <p14:creationId xmlns:p14="http://schemas.microsoft.com/office/powerpoint/2010/main" val="2455751046"/>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959766"/>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a:prstGeom prst="rect">
            <a:avLst/>
          </a:prstGeom>
        </p:spPr>
        <p:txBody>
          <a:bodyPr anchor="b"/>
          <a:lstStyle>
            <a:lvl1pPr>
              <a:defRPr sz="12000"/>
            </a:lvl1pPr>
          </a:lstStyle>
          <a:p>
            <a:r>
              <a:rPr lang="en-US"/>
              <a:t>Click to edit Master title style</a:t>
            </a:r>
          </a:p>
        </p:txBody>
      </p:sp>
      <p:sp>
        <p:nvSpPr>
          <p:cNvPr id="3" name="Text Placeholder 2"/>
          <p:cNvSpPr>
            <a:spLocks noGrp="1"/>
          </p:cNvSpPr>
          <p:nvPr>
            <p:ph type="body" idx="1"/>
          </p:nvPr>
        </p:nvSpPr>
        <p:spPr>
          <a:xfrm>
            <a:off x="1663700" y="9178927"/>
            <a:ext cx="21031200" cy="3000374"/>
          </a:xfrm>
          <a:prstGeom prst="rect">
            <a:avLst/>
          </a:prstGeo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676400" y="12712701"/>
            <a:ext cx="5486400" cy="730250"/>
          </a:xfrm>
          <a:prstGeom prst="rect">
            <a:avLst/>
          </a:prstGeom>
        </p:spPr>
        <p:txBody>
          <a:bodyPr/>
          <a:lstStyle/>
          <a:p>
            <a:fld id="{F9E5E443-43CC-47C0-B016-9A203293290C}" type="datetimeFigureOut">
              <a:rPr lang="en-US" smtClean="0"/>
              <a:pPr/>
              <a:t>25-Apr-25</a:t>
            </a:fld>
            <a:endParaRPr lang="en-US"/>
          </a:p>
        </p:txBody>
      </p:sp>
      <p:sp>
        <p:nvSpPr>
          <p:cNvPr id="5" name="Footer Placeholder 4"/>
          <p:cNvSpPr>
            <a:spLocks noGrp="1"/>
          </p:cNvSpPr>
          <p:nvPr>
            <p:ph type="ftr" sz="quarter" idx="11"/>
          </p:nvPr>
        </p:nvSpPr>
        <p:spPr>
          <a:xfrm>
            <a:off x="8077200" y="12712701"/>
            <a:ext cx="8229600"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221200" y="12712701"/>
            <a:ext cx="5486400" cy="730250"/>
          </a:xfrm>
          <a:prstGeom prst="rect">
            <a:avLst/>
          </a:prstGeom>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2381594460"/>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676400" y="3651250"/>
            <a:ext cx="10363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44400" y="3651250"/>
            <a:ext cx="10363200"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676400" y="12712701"/>
            <a:ext cx="5486400" cy="730250"/>
          </a:xfrm>
          <a:prstGeom prst="rect">
            <a:avLst/>
          </a:prstGeom>
        </p:spPr>
        <p:txBody>
          <a:bodyPr/>
          <a:lstStyle/>
          <a:p>
            <a:fld id="{F9E5E443-43CC-47C0-B016-9A203293290C}" type="datetimeFigureOut">
              <a:rPr lang="en-US" smtClean="0"/>
              <a:pPr/>
              <a:t>25-Apr-25</a:t>
            </a:fld>
            <a:endParaRPr lang="en-US"/>
          </a:p>
        </p:txBody>
      </p:sp>
      <p:sp>
        <p:nvSpPr>
          <p:cNvPr id="6" name="Footer Placeholder 5"/>
          <p:cNvSpPr>
            <a:spLocks noGrp="1"/>
          </p:cNvSpPr>
          <p:nvPr>
            <p:ph type="ftr" sz="quarter" idx="11"/>
          </p:nvPr>
        </p:nvSpPr>
        <p:spPr>
          <a:xfrm>
            <a:off x="8077200" y="12712701"/>
            <a:ext cx="8229600" cy="730250"/>
          </a:xfrm>
          <a:prstGeom prst="rect">
            <a:avLst/>
          </a:prstGeom>
        </p:spPr>
        <p:txBody>
          <a:bodyPr/>
          <a:lstStyle/>
          <a:p>
            <a:endParaRPr lang="en-US"/>
          </a:p>
        </p:txBody>
      </p:sp>
      <p:sp>
        <p:nvSpPr>
          <p:cNvPr id="7" name="Slide Number Placeholder 6"/>
          <p:cNvSpPr>
            <a:spLocks noGrp="1"/>
          </p:cNvSpPr>
          <p:nvPr>
            <p:ph type="sldNum" sz="quarter" idx="12"/>
          </p:nvPr>
        </p:nvSpPr>
        <p:spPr>
          <a:xfrm>
            <a:off x="17221200" y="12712701"/>
            <a:ext cx="5486400" cy="730250"/>
          </a:xfrm>
          <a:prstGeom prst="rect">
            <a:avLst/>
          </a:prstGeom>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1563683300"/>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1679577" y="3362326"/>
            <a:ext cx="10315574" cy="1647824"/>
          </a:xfrm>
          <a:prstGeom prst="rect">
            <a:avLst/>
          </a:prstGeo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4" name="Content Placeholder 3"/>
          <p:cNvSpPr>
            <a:spLocks noGrp="1"/>
          </p:cNvSpPr>
          <p:nvPr>
            <p:ph sz="half" idx="2"/>
          </p:nvPr>
        </p:nvSpPr>
        <p:spPr>
          <a:xfrm>
            <a:off x="1679577" y="5010150"/>
            <a:ext cx="10315574" cy="73691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6"/>
            <a:ext cx="10366376" cy="1647824"/>
          </a:xfrm>
          <a:prstGeom prst="rect">
            <a:avLst/>
          </a:prstGeo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6" name="Content Placeholder 5"/>
          <p:cNvSpPr>
            <a:spLocks noGrp="1"/>
          </p:cNvSpPr>
          <p:nvPr>
            <p:ph sz="quarter" idx="4"/>
          </p:nvPr>
        </p:nvSpPr>
        <p:spPr>
          <a:xfrm>
            <a:off x="12344400" y="5010150"/>
            <a:ext cx="10366376" cy="73691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676400" y="12712701"/>
            <a:ext cx="5486400" cy="730250"/>
          </a:xfrm>
          <a:prstGeom prst="rect">
            <a:avLst/>
          </a:prstGeom>
        </p:spPr>
        <p:txBody>
          <a:bodyPr/>
          <a:lstStyle/>
          <a:p>
            <a:fld id="{F9E5E443-43CC-47C0-B016-9A203293290C}" type="datetimeFigureOut">
              <a:rPr lang="en-US" smtClean="0"/>
              <a:pPr/>
              <a:t>25-Apr-25</a:t>
            </a:fld>
            <a:endParaRPr lang="en-US"/>
          </a:p>
        </p:txBody>
      </p:sp>
      <p:sp>
        <p:nvSpPr>
          <p:cNvPr id="8" name="Footer Placeholder 7"/>
          <p:cNvSpPr>
            <a:spLocks noGrp="1"/>
          </p:cNvSpPr>
          <p:nvPr>
            <p:ph type="ftr" sz="quarter" idx="11"/>
          </p:nvPr>
        </p:nvSpPr>
        <p:spPr>
          <a:xfrm>
            <a:off x="8077200" y="12712701"/>
            <a:ext cx="8229600" cy="730250"/>
          </a:xfrm>
          <a:prstGeom prst="rect">
            <a:avLst/>
          </a:prstGeom>
        </p:spPr>
        <p:txBody>
          <a:bodyPr/>
          <a:lstStyle/>
          <a:p>
            <a:endParaRPr lang="en-US"/>
          </a:p>
        </p:txBody>
      </p:sp>
      <p:sp>
        <p:nvSpPr>
          <p:cNvPr id="9" name="Slide Number Placeholder 8"/>
          <p:cNvSpPr>
            <a:spLocks noGrp="1"/>
          </p:cNvSpPr>
          <p:nvPr>
            <p:ph type="sldNum" sz="quarter" idx="12"/>
          </p:nvPr>
        </p:nvSpPr>
        <p:spPr>
          <a:xfrm>
            <a:off x="17221200" y="12712701"/>
            <a:ext cx="5486400" cy="730250"/>
          </a:xfrm>
          <a:prstGeom prst="rect">
            <a:avLst/>
          </a:prstGeom>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1277778250"/>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676400" y="12712701"/>
            <a:ext cx="5486400" cy="730250"/>
          </a:xfrm>
          <a:prstGeom prst="rect">
            <a:avLst/>
          </a:prstGeom>
        </p:spPr>
        <p:txBody>
          <a:bodyPr/>
          <a:lstStyle/>
          <a:p>
            <a:fld id="{F9E5E443-43CC-47C0-B016-9A203293290C}" type="datetimeFigureOut">
              <a:rPr lang="en-US" smtClean="0"/>
              <a:pPr/>
              <a:t>25-Apr-25</a:t>
            </a:fld>
            <a:endParaRPr lang="en-US"/>
          </a:p>
        </p:txBody>
      </p:sp>
      <p:sp>
        <p:nvSpPr>
          <p:cNvPr id="4" name="Footer Placeholder 3"/>
          <p:cNvSpPr>
            <a:spLocks noGrp="1"/>
          </p:cNvSpPr>
          <p:nvPr>
            <p:ph type="ftr" sz="quarter" idx="11"/>
          </p:nvPr>
        </p:nvSpPr>
        <p:spPr>
          <a:xfrm>
            <a:off x="8077200" y="12712701"/>
            <a:ext cx="8229600" cy="730250"/>
          </a:xfrm>
          <a:prstGeom prst="rect">
            <a:avLst/>
          </a:prstGeom>
        </p:spPr>
        <p:txBody>
          <a:bodyPr/>
          <a:lstStyle/>
          <a:p>
            <a:endParaRPr lang="en-US"/>
          </a:p>
        </p:txBody>
      </p:sp>
      <p:sp>
        <p:nvSpPr>
          <p:cNvPr id="5" name="Slide Number Placeholder 4"/>
          <p:cNvSpPr>
            <a:spLocks noGrp="1"/>
          </p:cNvSpPr>
          <p:nvPr>
            <p:ph type="sldNum" sz="quarter" idx="12"/>
          </p:nvPr>
        </p:nvSpPr>
        <p:spPr>
          <a:xfrm>
            <a:off x="17221200" y="12712701"/>
            <a:ext cx="5486400" cy="730250"/>
          </a:xfrm>
          <a:prstGeom prst="rect">
            <a:avLst/>
          </a:prstGeom>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201951054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676400" y="12712701"/>
            <a:ext cx="5486400" cy="730250"/>
          </a:xfrm>
          <a:prstGeom prst="rect">
            <a:avLst/>
          </a:prstGeom>
        </p:spPr>
        <p:txBody>
          <a:bodyPr/>
          <a:lstStyle/>
          <a:p>
            <a:fld id="{F9E5E443-43CC-47C0-B016-9A203293290C}" type="datetimeFigureOut">
              <a:rPr lang="en-US" smtClean="0"/>
              <a:pPr/>
              <a:t>25-Apr-25</a:t>
            </a:fld>
            <a:endParaRPr lang="en-US"/>
          </a:p>
        </p:txBody>
      </p:sp>
      <p:sp>
        <p:nvSpPr>
          <p:cNvPr id="3" name="Footer Placeholder 2"/>
          <p:cNvSpPr>
            <a:spLocks noGrp="1"/>
          </p:cNvSpPr>
          <p:nvPr>
            <p:ph type="ftr" sz="quarter" idx="11"/>
          </p:nvPr>
        </p:nvSpPr>
        <p:spPr>
          <a:xfrm>
            <a:off x="8077200" y="12712701"/>
            <a:ext cx="8229600" cy="730250"/>
          </a:xfrm>
          <a:prstGeom prst="rect">
            <a:avLst/>
          </a:prstGeom>
        </p:spPr>
        <p:txBody>
          <a:bodyPr/>
          <a:lstStyle/>
          <a:p>
            <a:endParaRPr lang="en-US"/>
          </a:p>
        </p:txBody>
      </p:sp>
      <p:sp>
        <p:nvSpPr>
          <p:cNvPr id="4" name="Slide Number Placeholder 3"/>
          <p:cNvSpPr>
            <a:spLocks noGrp="1"/>
          </p:cNvSpPr>
          <p:nvPr>
            <p:ph type="sldNum" sz="quarter" idx="12"/>
          </p:nvPr>
        </p:nvSpPr>
        <p:spPr>
          <a:xfrm>
            <a:off x="17221200" y="12712701"/>
            <a:ext cx="5486400" cy="730250"/>
          </a:xfrm>
          <a:prstGeom prst="rect">
            <a:avLst/>
          </a:prstGeom>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3301246283"/>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a:prstGeom prst="rect">
            <a:avLst/>
          </a:prstGeom>
        </p:spPr>
        <p:txBody>
          <a:bodyPr anchor="b"/>
          <a:lstStyle>
            <a:lvl1pPr>
              <a:defRPr sz="6400"/>
            </a:lvl1pPr>
          </a:lstStyle>
          <a:p>
            <a:r>
              <a:rPr lang="en-US"/>
              <a:t>Click to edit Master title style</a:t>
            </a:r>
          </a:p>
        </p:txBody>
      </p:sp>
      <p:sp>
        <p:nvSpPr>
          <p:cNvPr id="3" name="Content Placeholder 2"/>
          <p:cNvSpPr>
            <a:spLocks noGrp="1"/>
          </p:cNvSpPr>
          <p:nvPr>
            <p:ph idx="1"/>
          </p:nvPr>
        </p:nvSpPr>
        <p:spPr>
          <a:xfrm>
            <a:off x="10366376" y="1974851"/>
            <a:ext cx="12344400" cy="9747250"/>
          </a:xfrm>
          <a:prstGeom prst="rect">
            <a:avLst/>
          </a:prstGeo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7" y="4114800"/>
            <a:ext cx="7864474" cy="7623176"/>
          </a:xfrm>
          <a:prstGeom prst="rect">
            <a:avLst/>
          </a:prstGeo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a:xfrm>
            <a:off x="1676400" y="12712701"/>
            <a:ext cx="5486400" cy="730250"/>
          </a:xfrm>
          <a:prstGeom prst="rect">
            <a:avLst/>
          </a:prstGeom>
        </p:spPr>
        <p:txBody>
          <a:bodyPr/>
          <a:lstStyle/>
          <a:p>
            <a:fld id="{F9E5E443-43CC-47C0-B016-9A203293290C}" type="datetimeFigureOut">
              <a:rPr lang="en-US" smtClean="0"/>
              <a:pPr/>
              <a:t>25-Apr-25</a:t>
            </a:fld>
            <a:endParaRPr lang="en-US"/>
          </a:p>
        </p:txBody>
      </p:sp>
      <p:sp>
        <p:nvSpPr>
          <p:cNvPr id="6" name="Footer Placeholder 5"/>
          <p:cNvSpPr>
            <a:spLocks noGrp="1"/>
          </p:cNvSpPr>
          <p:nvPr>
            <p:ph type="ftr" sz="quarter" idx="11"/>
          </p:nvPr>
        </p:nvSpPr>
        <p:spPr>
          <a:xfrm>
            <a:off x="8077200" y="12712701"/>
            <a:ext cx="8229600" cy="730250"/>
          </a:xfrm>
          <a:prstGeom prst="rect">
            <a:avLst/>
          </a:prstGeom>
        </p:spPr>
        <p:txBody>
          <a:bodyPr/>
          <a:lstStyle/>
          <a:p>
            <a:endParaRPr lang="en-US"/>
          </a:p>
        </p:txBody>
      </p:sp>
      <p:sp>
        <p:nvSpPr>
          <p:cNvPr id="7" name="Slide Number Placeholder 6"/>
          <p:cNvSpPr>
            <a:spLocks noGrp="1"/>
          </p:cNvSpPr>
          <p:nvPr>
            <p:ph type="sldNum" sz="quarter" idx="12"/>
          </p:nvPr>
        </p:nvSpPr>
        <p:spPr>
          <a:xfrm>
            <a:off x="17221200" y="12712701"/>
            <a:ext cx="5486400" cy="730250"/>
          </a:xfrm>
          <a:prstGeom prst="rect">
            <a:avLst/>
          </a:prstGeom>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540481129"/>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a:prstGeom prst="rect">
            <a:avLst/>
          </a:prstGeom>
        </p:spPr>
        <p:txBody>
          <a:bodyPr anchor="b"/>
          <a:lstStyle>
            <a:lvl1pPr>
              <a:defRPr sz="6400"/>
            </a:lvl1pPr>
          </a:lstStyle>
          <a:p>
            <a:r>
              <a:rPr lang="en-US"/>
              <a:t>Click to edit Master title style</a:t>
            </a:r>
          </a:p>
        </p:txBody>
      </p:sp>
      <p:sp>
        <p:nvSpPr>
          <p:cNvPr id="3" name="Picture Placeholder 2"/>
          <p:cNvSpPr>
            <a:spLocks noGrp="1"/>
          </p:cNvSpPr>
          <p:nvPr>
            <p:ph type="pic" idx="1"/>
          </p:nvPr>
        </p:nvSpPr>
        <p:spPr>
          <a:xfrm>
            <a:off x="10366376" y="1974851"/>
            <a:ext cx="12344400" cy="9747250"/>
          </a:xfrm>
          <a:prstGeom prst="rect">
            <a:avLst/>
          </a:prstGeo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1679577" y="4114800"/>
            <a:ext cx="7864474" cy="7623176"/>
          </a:xfrm>
          <a:prstGeom prst="rect">
            <a:avLst/>
          </a:prstGeo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a:xfrm>
            <a:off x="1676400" y="12712701"/>
            <a:ext cx="5486400" cy="730250"/>
          </a:xfrm>
          <a:prstGeom prst="rect">
            <a:avLst/>
          </a:prstGeom>
        </p:spPr>
        <p:txBody>
          <a:bodyPr/>
          <a:lstStyle/>
          <a:p>
            <a:fld id="{F9E5E443-43CC-47C0-B016-9A203293290C}" type="datetimeFigureOut">
              <a:rPr lang="en-US" smtClean="0"/>
              <a:pPr/>
              <a:t>25-Apr-25</a:t>
            </a:fld>
            <a:endParaRPr lang="en-US"/>
          </a:p>
        </p:txBody>
      </p:sp>
      <p:sp>
        <p:nvSpPr>
          <p:cNvPr id="6" name="Footer Placeholder 5"/>
          <p:cNvSpPr>
            <a:spLocks noGrp="1"/>
          </p:cNvSpPr>
          <p:nvPr>
            <p:ph type="ftr" sz="quarter" idx="11"/>
          </p:nvPr>
        </p:nvSpPr>
        <p:spPr>
          <a:xfrm>
            <a:off x="8077200" y="12712701"/>
            <a:ext cx="8229600" cy="730250"/>
          </a:xfrm>
          <a:prstGeom prst="rect">
            <a:avLst/>
          </a:prstGeom>
        </p:spPr>
        <p:txBody>
          <a:bodyPr/>
          <a:lstStyle/>
          <a:p>
            <a:endParaRPr lang="en-US"/>
          </a:p>
        </p:txBody>
      </p:sp>
      <p:sp>
        <p:nvSpPr>
          <p:cNvPr id="7" name="Slide Number Placeholder 6"/>
          <p:cNvSpPr>
            <a:spLocks noGrp="1"/>
          </p:cNvSpPr>
          <p:nvPr>
            <p:ph type="sldNum" sz="quarter" idx="12"/>
          </p:nvPr>
        </p:nvSpPr>
        <p:spPr>
          <a:xfrm>
            <a:off x="17221200" y="12712701"/>
            <a:ext cx="5486400" cy="730250"/>
          </a:xfrm>
          <a:prstGeom prst="rect">
            <a:avLst/>
          </a:prstGeom>
        </p:spPr>
        <p:txBody>
          <a:bodyPr/>
          <a:lstStyle/>
          <a:p>
            <a:fld id="{24C77148-22BA-41E4-AAE6-AAE78D0077C6}" type="slidenum">
              <a:rPr lang="en-US" smtClean="0"/>
              <a:pPr/>
              <a:t>‹#›</a:t>
            </a:fld>
            <a:endParaRPr lang="en-US"/>
          </a:p>
        </p:txBody>
      </p:sp>
    </p:spTree>
    <p:extLst>
      <p:ext uri="{BB962C8B-B14F-4D97-AF65-F5344CB8AC3E}">
        <p14:creationId xmlns:p14="http://schemas.microsoft.com/office/powerpoint/2010/main" val="132370736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1.jp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t="-6000" b="-6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2D81D6-6C80-4AD7-8303-A19CA2808612}"/>
              </a:ext>
            </a:extLst>
          </p:cNvPr>
          <p:cNvPicPr>
            <a:picLocks noChangeAspect="1"/>
          </p:cNvPicPr>
          <p:nvPr userDrawn="1"/>
        </p:nvPicPr>
        <p:blipFill>
          <a:blip r:embed="rId18"/>
          <a:stretch>
            <a:fillRect/>
          </a:stretch>
        </p:blipFill>
        <p:spPr>
          <a:xfrm>
            <a:off x="144203" y="1065704"/>
            <a:ext cx="24239797" cy="12650296"/>
          </a:xfrm>
          <a:prstGeom prst="rect">
            <a:avLst/>
          </a:prstGeom>
        </p:spPr>
      </p:pic>
    </p:spTree>
    <p:extLst>
      <p:ext uri="{BB962C8B-B14F-4D97-AF65-F5344CB8AC3E}">
        <p14:creationId xmlns:p14="http://schemas.microsoft.com/office/powerpoint/2010/main" val="4241094257"/>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Lst>
  <p:transition spd="slow">
    <p:fade/>
  </p:transition>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C764DE79-268F-4C1A-8933-263129D2AF90}" type="datetimeFigureOut">
              <a:rPr lang="en-US" dirty="0"/>
              <a:t>25-Apr-25</a:t>
            </a:fld>
            <a:endParaRPr lang="en-US" dirty="0"/>
          </a:p>
        </p:txBody>
      </p:sp>
      <p:sp>
        <p:nvSpPr>
          <p:cNvPr id="5" name="Footer Placeholder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4261640905"/>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40" r:id="rId13"/>
    <p:sldLayoutId id="2147483782" r:id="rId14"/>
  </p:sldLayoutIdLst>
  <p:transition spd="slow">
    <p:fade/>
  </p:transition>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7.xml"/><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7.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7.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7.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12" name="Group 111">
            <a:extLst>
              <a:ext uri="{FF2B5EF4-FFF2-40B4-BE49-F238E27FC236}">
                <a16:creationId xmlns:a16="http://schemas.microsoft.com/office/drawing/2014/main" id="{1F6311BF-A4CF-4E55-85D0-0A86514BB33B}"/>
              </a:ext>
            </a:extLst>
          </p:cNvPr>
          <p:cNvGrpSpPr/>
          <p:nvPr/>
        </p:nvGrpSpPr>
        <p:grpSpPr>
          <a:xfrm>
            <a:off x="3429000" y="1431982"/>
            <a:ext cx="16410941" cy="1407307"/>
            <a:chOff x="71819" y="148683"/>
            <a:chExt cx="6395438" cy="824094"/>
          </a:xfrm>
        </p:grpSpPr>
        <p:pic>
          <p:nvPicPr>
            <p:cNvPr id="113" name="Picture 112">
              <a:extLst>
                <a:ext uri="{FF2B5EF4-FFF2-40B4-BE49-F238E27FC236}">
                  <a16:creationId xmlns:a16="http://schemas.microsoft.com/office/drawing/2014/main" id="{E248C2BE-8566-4C92-B9DC-0F7EBDD761BF}"/>
                </a:ext>
              </a:extLst>
            </p:cNvPr>
            <p:cNvPicPr>
              <a:picLocks noChangeAspect="1"/>
            </p:cNvPicPr>
            <p:nvPr/>
          </p:nvPicPr>
          <p:blipFill>
            <a:blip r:embed="rId4"/>
            <a:stretch>
              <a:fillRect/>
            </a:stretch>
          </p:blipFill>
          <p:spPr>
            <a:xfrm>
              <a:off x="71819" y="148683"/>
              <a:ext cx="6395438" cy="824094"/>
            </a:xfrm>
            <a:prstGeom prst="rect">
              <a:avLst/>
            </a:prstGeom>
          </p:spPr>
        </p:pic>
        <p:sp>
          <p:nvSpPr>
            <p:cNvPr id="114" name="TextBox 321">
              <a:extLst>
                <a:ext uri="{FF2B5EF4-FFF2-40B4-BE49-F238E27FC236}">
                  <a16:creationId xmlns:a16="http://schemas.microsoft.com/office/drawing/2014/main" id="{39A246B9-3D0B-4A2B-A2B0-AD412E909BB4}"/>
                </a:ext>
              </a:extLst>
            </p:cNvPr>
            <p:cNvSpPr txBox="1"/>
            <p:nvPr/>
          </p:nvSpPr>
          <p:spPr>
            <a:xfrm>
              <a:off x="906944" y="245792"/>
              <a:ext cx="5040506" cy="595896"/>
            </a:xfrm>
            <a:prstGeom prst="rect">
              <a:avLst/>
            </a:prstGeom>
            <a:noFill/>
          </p:spPr>
          <p:txBody>
            <a:bodyPr wrap="square" rtlCol="0">
              <a:noAutofit/>
            </a:bodyPr>
            <a:lstStyle/>
            <a:p>
              <a:pPr marL="0" marR="0" algn="ctr">
                <a:lnSpc>
                  <a:spcPct val="106000"/>
                </a:lnSpc>
                <a:spcBef>
                  <a:spcPts val="0"/>
                </a:spcBef>
                <a:spcAft>
                  <a:spcPts val="800"/>
                </a:spcAft>
              </a:pPr>
              <a:r>
                <a:rPr lang="en-US" sz="4800" b="1">
                  <a:solidFill>
                    <a:srgbClr val="FCFFEF"/>
                  </a:solidFill>
                  <a:latin typeface="Tahoma" panose="020B0604030504040204" pitchFamily="34" charset="0"/>
                  <a:ea typeface="Tahoma" panose="020B0604030504040204" pitchFamily="34" charset="0"/>
                  <a:cs typeface="Tahoma" panose="020B0604030504040204" pitchFamily="34" charset="0"/>
                </a:rPr>
                <a:t>PHƯƠNG TRÌNH ĐƯỜNG THẲNG</a:t>
              </a:r>
              <a:endParaRPr lang="en-US" sz="4800" dirty="0">
                <a:effectLst/>
                <a:latin typeface="Tahoma" panose="020B0604030504040204" pitchFamily="34" charset="0"/>
                <a:ea typeface="Tahoma" panose="020B0604030504040204" pitchFamily="34" charset="0"/>
                <a:cs typeface="Tahoma" panose="020B0604030504040204" pitchFamily="34" charset="0"/>
              </a:endParaRPr>
            </a:p>
          </p:txBody>
        </p:sp>
        <p:sp>
          <p:nvSpPr>
            <p:cNvPr id="115" name="TextBox 321">
              <a:extLst>
                <a:ext uri="{FF2B5EF4-FFF2-40B4-BE49-F238E27FC236}">
                  <a16:creationId xmlns:a16="http://schemas.microsoft.com/office/drawing/2014/main" id="{EFE5FD9A-8DAE-41E9-BE5B-4B8636094028}"/>
                </a:ext>
              </a:extLst>
            </p:cNvPr>
            <p:cNvSpPr txBox="1"/>
            <p:nvPr/>
          </p:nvSpPr>
          <p:spPr>
            <a:xfrm>
              <a:off x="344885" y="191948"/>
              <a:ext cx="666790" cy="214594"/>
            </a:xfrm>
            <a:prstGeom prst="rect">
              <a:avLst/>
            </a:prstGeom>
            <a:noFill/>
          </p:spPr>
          <p:txBody>
            <a:bodyPr wrap="square" rtlCol="0">
              <a:noAutofit/>
            </a:bodyPr>
            <a:lstStyle/>
            <a:p>
              <a:pPr marL="0" marR="0" algn="ctr">
                <a:lnSpc>
                  <a:spcPct val="106000"/>
                </a:lnSpc>
                <a:spcBef>
                  <a:spcPts val="0"/>
                </a:spcBef>
                <a:spcAft>
                  <a:spcPts val="800"/>
                </a:spcAft>
              </a:pPr>
              <a:r>
                <a:rPr lang="en-US" sz="4800" b="1">
                  <a:solidFill>
                    <a:srgbClr val="FFFFFF"/>
                  </a:solidFill>
                  <a:latin typeface="Calibri" panose="020F0502020204030204" pitchFamily="34" charset="0"/>
                  <a:ea typeface="Calibri" panose="020F0502020204030204" pitchFamily="34" charset="0"/>
                  <a:cs typeface="Times New Roman" panose="02020603050405020304" pitchFamily="18" charset="0"/>
                </a:rPr>
                <a:t>19</a:t>
              </a:r>
              <a:endParaRPr lang="en-US" sz="4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97" name="TextBox 96"/>
          <p:cNvSpPr txBox="1"/>
          <p:nvPr/>
        </p:nvSpPr>
        <p:spPr>
          <a:xfrm>
            <a:off x="960442" y="6545680"/>
            <a:ext cx="511680" cy="707886"/>
          </a:xfrm>
          <a:prstGeom prst="rect">
            <a:avLst/>
          </a:prstGeom>
          <a:noFill/>
        </p:spPr>
        <p:txBody>
          <a:bodyPr wrap="none" rtlCol="0">
            <a:spAutoFit/>
          </a:bodyPr>
          <a:lstStyle/>
          <a:p>
            <a:pPr algn="ctr"/>
            <a:r>
              <a:rPr lang="en-US" sz="4000" b="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sp>
        <p:nvSpPr>
          <p:cNvPr id="54" name="TextBox 53"/>
          <p:cNvSpPr txBox="1"/>
          <p:nvPr/>
        </p:nvSpPr>
        <p:spPr>
          <a:xfrm>
            <a:off x="3656174" y="223990"/>
            <a:ext cx="19293577" cy="830997"/>
          </a:xfrm>
          <a:prstGeom prst="rect">
            <a:avLst/>
          </a:prstGeom>
          <a:noFill/>
        </p:spPr>
        <p:txBody>
          <a:bodyPr wrap="square" rtlCol="0">
            <a:spAutoFit/>
          </a:bodyPr>
          <a:lstStyle/>
          <a:p>
            <a:r>
              <a:rPr lang="vi-VN" sz="4800" b="1" dirty="0">
                <a:solidFill>
                  <a:srgbClr val="FF0000"/>
                </a:solidFill>
                <a:latin typeface="Tahoma" panose="020B0604030504040204" pitchFamily="34" charset="0"/>
                <a:ea typeface="Tahoma" panose="020B0604030504040204" pitchFamily="34" charset="0"/>
                <a:cs typeface="Tahoma" panose="020B0604030504040204" pitchFamily="34" charset="0"/>
              </a:rPr>
              <a:t>CHƯƠNG </a:t>
            </a: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VI</a:t>
            </a:r>
            <a:r>
              <a:rPr lang="vi-VN" sz="4800" b="1" dirty="0">
                <a:solidFill>
                  <a:srgbClr val="FF0000"/>
                </a:solidFill>
                <a:latin typeface="Tahoma" panose="020B0604030504040204" pitchFamily="34" charset="0"/>
                <a:ea typeface="Tahoma" panose="020B0604030504040204" pitchFamily="34" charset="0"/>
                <a:cs typeface="Tahoma" panose="020B0604030504040204" pitchFamily="34" charset="0"/>
              </a:rPr>
              <a:t>I. </a:t>
            </a: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PHƯƠNG PHÁP TỌA ĐỘ TRONG MẶT PHẲNG</a:t>
            </a:r>
            <a:endParaRPr lang="vi-VN" sz="4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55" name="Rounded Rectangle 54"/>
          <p:cNvSpPr/>
          <p:nvPr/>
        </p:nvSpPr>
        <p:spPr>
          <a:xfrm>
            <a:off x="1647534" y="3125359"/>
            <a:ext cx="21348573" cy="3199242"/>
          </a:xfrm>
          <a:prstGeom prst="roundRect">
            <a:avLst>
              <a:gd name="adj" fmla="val 0"/>
            </a:avLst>
          </a:prstGeom>
          <a:noFill/>
          <a:ln>
            <a:solidFill>
              <a:srgbClr val="135F82"/>
            </a:solidFill>
          </a:ln>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grpSp>
        <p:nvGrpSpPr>
          <p:cNvPr id="64" name="Group 60"/>
          <p:cNvGrpSpPr/>
          <p:nvPr/>
        </p:nvGrpSpPr>
        <p:grpSpPr>
          <a:xfrm>
            <a:off x="2127922" y="3615403"/>
            <a:ext cx="17190061" cy="922573"/>
            <a:chOff x="7459670" y="7086600"/>
            <a:chExt cx="17192053" cy="922680"/>
          </a:xfrm>
        </p:grpSpPr>
        <p:sp>
          <p:nvSpPr>
            <p:cNvPr id="65" name="Rectangle 64"/>
            <p:cNvSpPr/>
            <p:nvPr/>
          </p:nvSpPr>
          <p:spPr>
            <a:xfrm>
              <a:off x="9092456" y="7178187"/>
              <a:ext cx="15559267" cy="831093"/>
            </a:xfrm>
            <a:prstGeom prst="rect">
              <a:avLst/>
            </a:prstGeom>
          </p:spPr>
          <p:txBody>
            <a:bodyPr wrap="none">
              <a:spAutoFit/>
            </a:bodyPr>
            <a:lstStyle/>
            <a:p>
              <a:pPr>
                <a:lnSpc>
                  <a:spcPct val="100000"/>
                </a:lnSpc>
                <a:spcBef>
                  <a:spcPct val="0"/>
                </a:spcBef>
                <a:buFontTx/>
                <a:buNone/>
                <a:defRPr/>
              </a:pPr>
              <a:r>
                <a:rPr lang="en-US" sz="4800" b="1" dirty="0">
                  <a:solidFill>
                    <a:srgbClr val="242452"/>
                  </a:solidFill>
                  <a:latin typeface="Tahoma" panose="020B0604030504040204" pitchFamily="34" charset="0"/>
                  <a:ea typeface="Tahoma" panose="020B0604030504040204" pitchFamily="34" charset="0"/>
                  <a:cs typeface="Tahoma" panose="020B0604030504040204" pitchFamily="34" charset="0"/>
                </a:rPr>
                <a:t>PHƯƠNG TRÌNH TỔNG QUÁT CỦA ĐƯỜNG THẲNG</a:t>
              </a:r>
            </a:p>
          </p:txBody>
        </p:sp>
        <p:grpSp>
          <p:nvGrpSpPr>
            <p:cNvPr id="66" name="Group 26"/>
            <p:cNvGrpSpPr/>
            <p:nvPr/>
          </p:nvGrpSpPr>
          <p:grpSpPr>
            <a:xfrm>
              <a:off x="7459670" y="7086600"/>
              <a:ext cx="1392615" cy="872846"/>
              <a:chOff x="7459669" y="7543800"/>
              <a:chExt cx="1381118" cy="872846"/>
            </a:xfrm>
          </p:grpSpPr>
          <p:sp>
            <p:nvSpPr>
              <p:cNvPr id="67" name="Isosceles Triangle 44"/>
              <p:cNvSpPr/>
              <p:nvPr/>
            </p:nvSpPr>
            <p:spPr>
              <a:xfrm rot="16200000">
                <a:off x="7469936" y="7533533"/>
                <a:ext cx="143688" cy="164221"/>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nvGrpSpPr>
              <p:cNvPr id="68" name="Group 28"/>
              <p:cNvGrpSpPr/>
              <p:nvPr/>
            </p:nvGrpSpPr>
            <p:grpSpPr>
              <a:xfrm>
                <a:off x="7469187" y="7685126"/>
                <a:ext cx="1371600" cy="731520"/>
                <a:chOff x="7469187" y="7685126"/>
                <a:chExt cx="1371600" cy="731520"/>
              </a:xfrm>
            </p:grpSpPr>
            <p:sp>
              <p:nvSpPr>
                <p:cNvPr id="81" name="Round Same Side Corner Rectangle 80"/>
                <p:cNvSpPr/>
                <p:nvPr/>
              </p:nvSpPr>
              <p:spPr>
                <a:xfrm rot="5400000">
                  <a:off x="7789227" y="7365086"/>
                  <a:ext cx="731520" cy="1371600"/>
                </a:xfrm>
                <a:prstGeom prst="round2SameRect">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82" name="TextBox 81"/>
                <p:cNvSpPr txBox="1"/>
                <p:nvPr/>
              </p:nvSpPr>
              <p:spPr>
                <a:xfrm>
                  <a:off x="7958808" y="7688759"/>
                  <a:ext cx="507514" cy="707968"/>
                </a:xfrm>
                <a:prstGeom prst="rect">
                  <a:avLst/>
                </a:prstGeom>
                <a:noFill/>
              </p:spPr>
              <p:txBody>
                <a:bodyPr wrap="none" rtlCol="0">
                  <a:spAutoFit/>
                </a:bodyPr>
                <a:lstStyle/>
                <a:p>
                  <a:pPr algn="ctr"/>
                  <a:r>
                    <a:rPr lang="en-US" sz="4000" b="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grpSp>
      </p:grpSp>
      <p:grpSp>
        <p:nvGrpSpPr>
          <p:cNvPr id="83" name="Group 60"/>
          <p:cNvGrpSpPr/>
          <p:nvPr/>
        </p:nvGrpSpPr>
        <p:grpSpPr>
          <a:xfrm>
            <a:off x="2076116" y="5033059"/>
            <a:ext cx="16429980" cy="872745"/>
            <a:chOff x="7459670" y="7086600"/>
            <a:chExt cx="16431884" cy="872846"/>
          </a:xfrm>
        </p:grpSpPr>
        <p:sp>
          <p:nvSpPr>
            <p:cNvPr id="84" name="Rectangle 83"/>
            <p:cNvSpPr/>
            <p:nvPr/>
          </p:nvSpPr>
          <p:spPr>
            <a:xfrm>
              <a:off x="9189993" y="7118148"/>
              <a:ext cx="14701561" cy="831093"/>
            </a:xfrm>
            <a:prstGeom prst="rect">
              <a:avLst/>
            </a:prstGeom>
          </p:spPr>
          <p:txBody>
            <a:bodyPr wrap="none">
              <a:spAutoFit/>
            </a:bodyPr>
            <a:lstStyle/>
            <a:p>
              <a:pPr>
                <a:lnSpc>
                  <a:spcPct val="100000"/>
                </a:lnSpc>
                <a:spcBef>
                  <a:spcPct val="0"/>
                </a:spcBef>
                <a:buNone/>
                <a:defRPr/>
              </a:pPr>
              <a:r>
                <a:rPr lang="en-US" sz="4800" b="1" dirty="0">
                  <a:solidFill>
                    <a:srgbClr val="242452"/>
                  </a:solidFill>
                  <a:latin typeface="Tahoma" panose="020B0604030504040204" pitchFamily="34" charset="0"/>
                  <a:ea typeface="Tahoma" panose="020B0604030504040204" pitchFamily="34" charset="0"/>
                  <a:cs typeface="Tahoma" panose="020B0604030504040204" pitchFamily="34" charset="0"/>
                </a:rPr>
                <a:t>PHƯƠNG</a:t>
              </a:r>
              <a:r>
                <a:rPr lang="en-US" sz="4800" b="1" dirty="0">
                  <a:solidFill>
                    <a:srgbClr val="385623"/>
                  </a:solidFill>
                  <a:latin typeface="Tahoma" panose="020B0604030504040204" pitchFamily="34" charset="0"/>
                  <a:ea typeface="Tahoma" panose="020B0604030504040204" pitchFamily="34" charset="0"/>
                  <a:cs typeface="Tahoma" panose="020B0604030504040204" pitchFamily="34" charset="0"/>
                </a:rPr>
                <a:t> </a:t>
              </a:r>
              <a:r>
                <a:rPr lang="en-US" sz="4800" b="1" dirty="0">
                  <a:solidFill>
                    <a:srgbClr val="242452"/>
                  </a:solidFill>
                  <a:latin typeface="Tahoma" panose="020B0604030504040204" pitchFamily="34" charset="0"/>
                  <a:ea typeface="Tahoma" panose="020B0604030504040204" pitchFamily="34" charset="0"/>
                  <a:cs typeface="Tahoma" panose="020B0604030504040204" pitchFamily="34" charset="0"/>
                </a:rPr>
                <a:t>TRÌNH THAM SỐ CỦA ĐƯỜNG THẲNG</a:t>
              </a:r>
            </a:p>
          </p:txBody>
        </p:sp>
        <p:grpSp>
          <p:nvGrpSpPr>
            <p:cNvPr id="85" name="Group 26"/>
            <p:cNvGrpSpPr/>
            <p:nvPr/>
          </p:nvGrpSpPr>
          <p:grpSpPr>
            <a:xfrm>
              <a:off x="7459670" y="7086600"/>
              <a:ext cx="1392615" cy="872846"/>
              <a:chOff x="7459669" y="7543800"/>
              <a:chExt cx="1381118" cy="872846"/>
            </a:xfrm>
          </p:grpSpPr>
          <p:sp>
            <p:nvSpPr>
              <p:cNvPr id="86" name="Isosceles Triangle 44"/>
              <p:cNvSpPr/>
              <p:nvPr/>
            </p:nvSpPr>
            <p:spPr>
              <a:xfrm rot="16200000">
                <a:off x="7469936" y="7533533"/>
                <a:ext cx="143688" cy="164221"/>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nvGrpSpPr>
              <p:cNvPr id="88" name="Group 28"/>
              <p:cNvGrpSpPr/>
              <p:nvPr/>
            </p:nvGrpSpPr>
            <p:grpSpPr>
              <a:xfrm>
                <a:off x="7469187" y="7685126"/>
                <a:ext cx="1371600" cy="731520"/>
                <a:chOff x="7469187" y="7685126"/>
                <a:chExt cx="1371600" cy="731520"/>
              </a:xfrm>
            </p:grpSpPr>
            <p:sp>
              <p:nvSpPr>
                <p:cNvPr id="89" name="Round Same Side Corner Rectangle 88"/>
                <p:cNvSpPr/>
                <p:nvPr/>
              </p:nvSpPr>
              <p:spPr>
                <a:xfrm rot="5400000">
                  <a:off x="7789227" y="7365086"/>
                  <a:ext cx="731520" cy="1371600"/>
                </a:xfrm>
                <a:prstGeom prst="round2SameRect">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0" name="TextBox 89"/>
                <p:cNvSpPr txBox="1"/>
                <p:nvPr/>
              </p:nvSpPr>
              <p:spPr>
                <a:xfrm>
                  <a:off x="7958808" y="7688759"/>
                  <a:ext cx="507514" cy="707968"/>
                </a:xfrm>
                <a:prstGeom prst="rect">
                  <a:avLst/>
                </a:prstGeom>
                <a:noFill/>
              </p:spPr>
              <p:txBody>
                <a:bodyPr wrap="none" rtlCol="0">
                  <a:spAutoFit/>
                </a:bodyPr>
                <a:lstStyle/>
                <a:p>
                  <a:pPr algn="ctr"/>
                  <a:r>
                    <a:rPr lang="en-US" sz="4000" b="1">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40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grpSp>
      <p:pic>
        <p:nvPicPr>
          <p:cNvPr id="1028" name="Picture 4" descr="Hình ảnh Toán Học Hàm Số Học Thước Kẻ La Bàn La Bàn Biểu Tượng Toán Học PNG  , Clipart Toán, Toán Học, Môn Toán PNG miễn phí tải tập tin PSDComment">
            <a:extLst>
              <a:ext uri="{FF2B5EF4-FFF2-40B4-BE49-F238E27FC236}">
                <a16:creationId xmlns:a16="http://schemas.microsoft.com/office/drawing/2014/main" id="{CC45A1B8-0BDB-4347-DB7F-1073140079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6375931"/>
            <a:ext cx="23317200" cy="6926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4744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circle(in)">
                                      <p:cBhvr>
                                        <p:cTn id="7" dur="20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wipe(left)">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wipe(left)">
                                      <p:cBhvr>
                                        <p:cTn id="22"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itle 1">
            <a:extLst>
              <a:ext uri="{FF2B5EF4-FFF2-40B4-BE49-F238E27FC236}">
                <a16:creationId xmlns:a16="http://schemas.microsoft.com/office/drawing/2014/main" id="{D87ADF89-46F9-4713-9744-A644701231B8}"/>
              </a:ext>
            </a:extLst>
          </p:cNvPr>
          <p:cNvSpPr txBox="1">
            <a:spLocks/>
          </p:cNvSpPr>
          <p:nvPr/>
        </p:nvSpPr>
        <p:spPr>
          <a:xfrm>
            <a:off x="381000" y="1879601"/>
            <a:ext cx="23622000" cy="1168400"/>
          </a:xfrm>
          <a:prstGeom prst="rect">
            <a:avLst/>
          </a:prstGeom>
          <a:solidFill>
            <a:schemeClr val="bg1">
              <a:lumMod val="95000"/>
            </a:schemeClr>
          </a:solidFill>
          <a:ln>
            <a:solidFill>
              <a:schemeClr val="tx2">
                <a:lumMod val="20000"/>
                <a:lumOff val="80000"/>
              </a:schemeClr>
            </a:solidFill>
          </a:ln>
        </p:spPr>
        <p:txBody>
          <a:bodyPr/>
          <a:lstStyle>
            <a:lvl1pPr algn="l" defTabSz="1828800" rtl="0" eaLnBrk="1" latinLnBrk="0" hangingPunct="1">
              <a:lnSpc>
                <a:spcPct val="90000"/>
              </a:lnSpc>
              <a:spcBef>
                <a:spcPct val="0"/>
              </a:spcBef>
              <a:buNone/>
              <a:defRPr sz="5400" kern="1200">
                <a:solidFill>
                  <a:schemeClr val="tx1"/>
                </a:solidFill>
                <a:latin typeface="Tomaho"/>
                <a:ea typeface="+mj-ea"/>
                <a:cs typeface="+mj-cs"/>
              </a:defRPr>
            </a:lvl1pPr>
          </a:lstStyle>
          <a:p>
            <a:pPr>
              <a:lnSpc>
                <a:spcPct val="107000"/>
              </a:lnSpc>
              <a:spcAft>
                <a:spcPts val="800"/>
              </a:spcAft>
            </a:pPr>
            <a:r>
              <a:rPr lang="en-US" sz="4800" b="1">
                <a:solidFill>
                  <a:srgbClr val="FF0000"/>
                </a:solidFill>
                <a:latin typeface="Tahoma" panose="020B0604030504040204" pitchFamily="34" charset="0"/>
                <a:ea typeface="Tahoma" panose="020B0604030504040204" pitchFamily="34" charset="0"/>
                <a:cs typeface="Tahoma" panose="020B0604030504040204" pitchFamily="34" charset="0"/>
              </a:rPr>
              <a:t>1. PHƯƠNG TRÌNH TỔNG QUÁT CỦA ĐƯỜNG THẲNG</a:t>
            </a:r>
            <a:endParaRPr lang="en-US" sz="48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24" name="Content Placeholder 2">
                <a:extLst>
                  <a:ext uri="{FF2B5EF4-FFF2-40B4-BE49-F238E27FC236}">
                    <a16:creationId xmlns:a16="http://schemas.microsoft.com/office/drawing/2014/main" id="{14822BB7-DB89-4357-87F0-6E511FC44A6A}"/>
                  </a:ext>
                </a:extLst>
              </p:cNvPr>
              <p:cNvSpPr txBox="1">
                <a:spLocks/>
              </p:cNvSpPr>
              <p:nvPr/>
            </p:nvSpPr>
            <p:spPr>
              <a:xfrm>
                <a:off x="381000" y="3048001"/>
                <a:ext cx="23622000" cy="10363199"/>
              </a:xfrm>
              <a:prstGeom prst="rect">
                <a:avLst/>
              </a:prstGeom>
              <a:solidFill>
                <a:srgbClr val="D6F7FE"/>
              </a:solidFill>
              <a:ln>
                <a:solidFill>
                  <a:srgbClr val="00B0F0"/>
                </a:solidFill>
              </a:ln>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4800" kern="1200">
                    <a:solidFill>
                      <a:schemeClr val="tx1"/>
                    </a:solidFill>
                    <a:latin typeface="Tomaho"/>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nSpc>
                    <a:spcPct val="107000"/>
                  </a:lnSpc>
                  <a:spcAft>
                    <a:spcPts val="800"/>
                  </a:spcAft>
                  <a:buNone/>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Hãy</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chỉ</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ra</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một</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vectơ</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pháp</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tuyến</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của</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đường</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thẳng</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𝜟</m:t>
                    </m:r>
                    <m:r>
                      <a:rPr lang="en-US" b="1"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b="1"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𝒚</m:t>
                    </m:r>
                    <m:r>
                      <a:rPr lang="en-US" b="1"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b="1"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𝟑</m:t>
                    </m:r>
                    <m:r>
                      <a:rPr lang="en-US" b="1"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𝒙</m:t>
                    </m:r>
                    <m:r>
                      <a:rPr lang="en-US" b="1"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b="1"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𝟒</m:t>
                    </m:r>
                  </m:oMath>
                </a14:m>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marL="0" indent="0">
                  <a:lnSpc>
                    <a:spcPct val="107000"/>
                  </a:lnSpc>
                  <a:spcAft>
                    <a:spcPts val="800"/>
                  </a:spcAft>
                  <a:buNone/>
                </a:pPr>
                <a:r>
                  <a:rPr lang="en-US" b="1" u="sng" dirty="0" err="1">
                    <a:solidFill>
                      <a:srgbClr val="FF0000"/>
                    </a:solidFill>
                    <a:latin typeface="Tahoma" panose="020B0604030504040204" pitchFamily="34" charset="0"/>
                    <a:ea typeface="Tahoma" panose="020B0604030504040204" pitchFamily="34" charset="0"/>
                    <a:cs typeface="Tahoma" panose="020B0604030504040204" pitchFamily="34" charset="0"/>
                  </a:rPr>
                  <a:t>Giải</a:t>
                </a:r>
                <a:endParaRPr lang="en-US"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indent="0">
                  <a:lnSpc>
                    <a:spcPct val="107000"/>
                  </a:lnSpc>
                  <a:spcAft>
                    <a:spcPts val="800"/>
                  </a:spcAft>
                  <a:buNone/>
                </a:pPr>
                <a:r>
                  <a:rPr lang="en-US" b="1" dirty="0" err="1">
                    <a:latin typeface="Tahoma" panose="020B0604030504040204" pitchFamily="34" charset="0"/>
                    <a:ea typeface="Tahoma" panose="020B0604030504040204" pitchFamily="34" charset="0"/>
                    <a:cs typeface="Tahoma" panose="020B0604030504040204" pitchFamily="34" charset="0"/>
                  </a:rPr>
                  <a:t>Vậy</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một</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vectơ</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pháp</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tuyến</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của</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đường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thẳng</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𝜟</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𝒚</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𝟑</m:t>
                    </m:r>
                    <m:r>
                      <a:rPr lang="en-US" b="1" i="1" smtClean="0">
                        <a:latin typeface="Cambria Math" panose="02040503050406030204" pitchFamily="18" charset="0"/>
                        <a:ea typeface="Calibri" panose="020F0502020204030204" pitchFamily="34" charset="0"/>
                        <a:cs typeface="Times New Roman" panose="02020603050405020304" pitchFamily="18" charset="0"/>
                      </a:rPr>
                      <m:t>𝒙</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𝟒</m:t>
                    </m:r>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là</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acc>
                      <m:accPr>
                        <m:chr m:val="⃗"/>
                        <m:ctrlPr>
                          <a:rPr lang="en-US" b="1" i="1">
                            <a:latin typeface="Cambria Math" panose="02040503050406030204" pitchFamily="18" charset="0"/>
                            <a:ea typeface="Calibri" panose="020F0502020204030204" pitchFamily="34" charset="0"/>
                            <a:cs typeface="Times New Roman" panose="02020603050405020304" pitchFamily="18" charset="0"/>
                          </a:rPr>
                        </m:ctrlPr>
                      </m:accPr>
                      <m:e>
                        <m:r>
                          <a:rPr lang="en-US" b="1" i="1" smtClean="0">
                            <a:latin typeface="Cambria Math" panose="02040503050406030204" pitchFamily="18" charset="0"/>
                            <a:ea typeface="Calibri" panose="020F0502020204030204" pitchFamily="34" charset="0"/>
                            <a:cs typeface="Times New Roman" panose="02020603050405020304" pitchFamily="18" charset="0"/>
                          </a:rPr>
                          <m:t>𝒏</m:t>
                        </m:r>
                      </m:e>
                    </m:acc>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latin typeface="Cambria Math" panose="02040503050406030204" pitchFamily="18" charset="0"/>
                            <a:ea typeface="Calibri" panose="020F0502020204030204" pitchFamily="34" charset="0"/>
                            <a:cs typeface="Times New Roman" panose="02020603050405020304" pitchFamily="18" charset="0"/>
                          </a:rPr>
                          <m:t>𝟑</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𝟏</m:t>
                        </m:r>
                      </m:e>
                    </m:d>
                  </m:oMath>
                </a14:m>
                <a:r>
                  <a:rPr lang="en-US" b="1" dirty="0">
                    <a:latin typeface="Tahoma" panose="020B0604030504040204" pitchFamily="34" charset="0"/>
                    <a:ea typeface="Tahoma" panose="020B0604030504040204" pitchFamily="34" charset="0"/>
                    <a:cs typeface="Tahoma" panose="020B0604030504040204" pitchFamily="34" charset="0"/>
                  </a:rPr>
                  <a:t>.</a:t>
                </a:r>
              </a:p>
              <a:p>
                <a:pPr marL="0" indent="0">
                  <a:lnSpc>
                    <a:spcPct val="100000"/>
                  </a:lnSpc>
                  <a:spcAft>
                    <a:spcPts val="800"/>
                  </a:spcAft>
                  <a:buNone/>
                </a:pPr>
                <a:r>
                  <a:rPr lang="en-US" b="1" u="sng" dirty="0" err="1">
                    <a:solidFill>
                      <a:srgbClr val="FF0000"/>
                    </a:solidFill>
                    <a:latin typeface="Tahoma" panose="020B0604030504040204" pitchFamily="34" charset="0"/>
                    <a:ea typeface="Tahoma" panose="020B0604030504040204" pitchFamily="34" charset="0"/>
                    <a:cs typeface="Tahoma" panose="020B0604030504040204" pitchFamily="34" charset="0"/>
                  </a:rPr>
                  <a:t>Nhận</a:t>
                </a:r>
                <a:r>
                  <a:rPr lang="en-US" b="1" u="sng"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u="sng" dirty="0" err="1">
                    <a:solidFill>
                      <a:srgbClr val="FF0000"/>
                    </a:solidFill>
                    <a:latin typeface="Tahoma" panose="020B0604030504040204" pitchFamily="34" charset="0"/>
                    <a:ea typeface="Tahoma" panose="020B0604030504040204" pitchFamily="34" charset="0"/>
                    <a:cs typeface="Tahoma" panose="020B0604030504040204" pitchFamily="34" charset="0"/>
                  </a:rPr>
                  <a:t>xét</a:t>
                </a:r>
                <a:r>
                  <a:rPr lang="en-US" b="1" u="sng"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Trong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mặt</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phẳng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tọa</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độ</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cho</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đường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thẳng</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𝜟</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𝒂𝒙</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𝒃𝒚</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𝒄</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𝟎</m:t>
                    </m:r>
                  </m:oMath>
                </a14:m>
                <a:r>
                  <a:rPr lang="en-US" b="1" dirty="0">
                    <a:latin typeface="Tahoma" panose="020B0604030504040204" pitchFamily="34" charset="0"/>
                    <a:ea typeface="Tahoma" panose="020B0604030504040204" pitchFamily="34" charset="0"/>
                    <a:cs typeface="Tahoma" panose="020B0604030504040204" pitchFamily="34" charset="0"/>
                  </a:rPr>
                  <a:t>.</a:t>
                </a:r>
              </a:p>
              <a:p>
                <a:pPr marL="0" lvl="0" indent="0" algn="just">
                  <a:lnSpc>
                    <a:spcPct val="100000"/>
                  </a:lnSpc>
                  <a:spcAft>
                    <a:spcPts val="0"/>
                  </a:spcAft>
                  <a:buNone/>
                </a:pPr>
                <a:r>
                  <a:rPr lang="en-US" b="1" dirty="0" err="1">
                    <a:latin typeface="Tahoma" panose="020B0604030504040204" pitchFamily="34" charset="0"/>
                    <a:ea typeface="Tahoma" panose="020B0604030504040204" pitchFamily="34" charset="0"/>
                    <a:cs typeface="Tahoma" panose="020B0604030504040204" pitchFamily="34" charset="0"/>
                  </a:rPr>
                  <a:t>Nếu</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rPr>
                      <m:t>𝒃</m:t>
                    </m:r>
                    <m:r>
                      <a:rPr lang="en-US" b="1" i="1" smtClean="0">
                        <a:latin typeface="Cambria Math" panose="02040503050406030204" pitchFamily="18" charset="0"/>
                        <a:ea typeface="Calibri" panose="020F0502020204030204" pitchFamily="34" charset="0"/>
                      </a:rPr>
                      <m:t>=</m:t>
                    </m:r>
                    <m:r>
                      <a:rPr lang="en-US" b="1" i="1" smtClean="0">
                        <a:latin typeface="Cambria Math" panose="02040503050406030204" pitchFamily="18" charset="0"/>
                        <a:ea typeface="Calibri" panose="020F0502020204030204" pitchFamily="34" charset="0"/>
                      </a:rPr>
                      <m:t>𝟎</m:t>
                    </m:r>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thì</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phương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trình</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có</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thể</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đưa</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về</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dạng</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rPr>
                      <m:t>𝒙</m:t>
                    </m:r>
                    <m:r>
                      <a:rPr lang="en-US" b="1" i="1" smtClean="0">
                        <a:latin typeface="Cambria Math" panose="02040503050406030204" pitchFamily="18" charset="0"/>
                        <a:ea typeface="Calibri" panose="020F0502020204030204" pitchFamily="34" charset="0"/>
                      </a:rPr>
                      <m:t>=</m:t>
                    </m:r>
                    <m:r>
                      <a:rPr lang="en-US" b="1" i="1" smtClean="0">
                        <a:latin typeface="Cambria Math" panose="02040503050406030204" pitchFamily="18" charset="0"/>
                        <a:ea typeface="Calibri" panose="020F0502020204030204" pitchFamily="34" charset="0"/>
                      </a:rPr>
                      <m:t>𝒎</m:t>
                    </m:r>
                  </m:oMath>
                </a14:m>
                <a:r>
                  <a:rPr lang="en-US" b="1" dirty="0">
                    <a:latin typeface="Tahoma" panose="020B0604030504040204" pitchFamily="34" charset="0"/>
                    <a:ea typeface="Tahoma" panose="020B0604030504040204" pitchFamily="34" charset="0"/>
                    <a:cs typeface="Tahoma" panose="020B0604030504040204" pitchFamily="34" charset="0"/>
                  </a:rPr>
                  <a:t>(</a:t>
                </a:r>
                <a:r>
                  <a:rPr lang="en-US" b="1" dirty="0" err="1">
                    <a:latin typeface="Tahoma" panose="020B0604030504040204" pitchFamily="34" charset="0"/>
                    <a:ea typeface="Tahoma" panose="020B0604030504040204" pitchFamily="34" charset="0"/>
                    <a:cs typeface="Tahoma" panose="020B0604030504040204" pitchFamily="34" charset="0"/>
                  </a:rPr>
                  <a:t>với</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rPr>
                      <m:t>𝒎</m:t>
                    </m:r>
                    <m:r>
                      <a:rPr lang="en-US" b="1" i="1" smtClean="0">
                        <a:latin typeface="Cambria Math" panose="02040503050406030204" pitchFamily="18" charset="0"/>
                        <a:ea typeface="Calibri" panose="020F0502020204030204" pitchFamily="34" charset="0"/>
                      </a:rPr>
                      <m:t>=−</m:t>
                    </m:r>
                    <m:f>
                      <m:fPr>
                        <m:ctrlPr>
                          <a:rPr lang="en-US" b="1" i="1">
                            <a:latin typeface="Cambria Math" panose="02040503050406030204" pitchFamily="18" charset="0"/>
                            <a:ea typeface="Calibri" panose="020F0502020204030204" pitchFamily="34" charset="0"/>
                          </a:rPr>
                        </m:ctrlPr>
                      </m:fPr>
                      <m:num>
                        <m:r>
                          <a:rPr lang="en-US" b="1" i="1" smtClean="0">
                            <a:latin typeface="Cambria Math" panose="02040503050406030204" pitchFamily="18" charset="0"/>
                            <a:ea typeface="Calibri" panose="020F0502020204030204" pitchFamily="34" charset="0"/>
                          </a:rPr>
                          <m:t>𝒄</m:t>
                        </m:r>
                      </m:num>
                      <m:den>
                        <m:r>
                          <a:rPr lang="en-US" b="1" i="1" smtClean="0">
                            <a:latin typeface="Cambria Math" panose="02040503050406030204" pitchFamily="18" charset="0"/>
                            <a:ea typeface="Calibri" panose="020F0502020204030204" pitchFamily="34" charset="0"/>
                          </a:rPr>
                          <m:t>𝒂</m:t>
                        </m:r>
                      </m:den>
                    </m:f>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và</a:t>
                </a:r>
                <a:endParaRPr lang="en-US" b="1" dirty="0">
                  <a:latin typeface="Tahoma" panose="020B0604030504040204" pitchFamily="34" charset="0"/>
                  <a:ea typeface="Tahoma" panose="020B0604030504040204" pitchFamily="34" charset="0"/>
                  <a:cs typeface="Tahoma" panose="020B0604030504040204" pitchFamily="34" charset="0"/>
                </a:endParaRPr>
              </a:p>
              <a:p>
                <a:pPr marL="0" lvl="0" indent="0" algn="just">
                  <a:lnSpc>
                    <a:spcPct val="100000"/>
                  </a:lnSpc>
                  <a:spcAft>
                    <a:spcPts val="0"/>
                  </a:spcAft>
                  <a:buNone/>
                </a:pP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rPr>
                      <m:t>𝜟</m:t>
                    </m:r>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vuông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góc</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với</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rPr>
                      <m:t>𝑶𝒙</m:t>
                    </m:r>
                  </m:oMath>
                </a14:m>
                <a:r>
                  <a:rPr lang="en-US" b="1" dirty="0">
                    <a:latin typeface="Tahoma" panose="020B0604030504040204" pitchFamily="34" charset="0"/>
                    <a:ea typeface="Tahoma" panose="020B0604030504040204" pitchFamily="34" charset="0"/>
                    <a:cs typeface="Tahoma" panose="020B0604030504040204" pitchFamily="34" charset="0"/>
                  </a:rPr>
                  <a:t>.</a:t>
                </a:r>
              </a:p>
              <a:p>
                <a:pPr marL="0" lvl="0" indent="0" algn="just">
                  <a:lnSpc>
                    <a:spcPct val="100000"/>
                  </a:lnSpc>
                  <a:spcAft>
                    <a:spcPts val="0"/>
                  </a:spcAft>
                  <a:buNone/>
                </a:pPr>
                <a:r>
                  <a:rPr lang="en-US" b="1" dirty="0" err="1">
                    <a:latin typeface="Tahoma" panose="020B0604030504040204" pitchFamily="34" charset="0"/>
                    <a:ea typeface="Tahoma" panose="020B0604030504040204" pitchFamily="34" charset="0"/>
                    <a:cs typeface="Tahoma" panose="020B0604030504040204" pitchFamily="34" charset="0"/>
                  </a:rPr>
                  <a:t>Nếu</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rPr>
                      <m:t>𝒃</m:t>
                    </m:r>
                    <m:r>
                      <a:rPr lang="en-US" b="1" i="1" smtClean="0">
                        <a:latin typeface="Cambria Math" panose="02040503050406030204" pitchFamily="18" charset="0"/>
                        <a:ea typeface="Calibri" panose="020F0502020204030204" pitchFamily="34" charset="0"/>
                      </a:rPr>
                      <m:t>≠</m:t>
                    </m:r>
                    <m:r>
                      <a:rPr lang="en-US" b="1" i="1" smtClean="0">
                        <a:latin typeface="Cambria Math" panose="02040503050406030204" pitchFamily="18" charset="0"/>
                        <a:ea typeface="Calibri" panose="020F0502020204030204" pitchFamily="34" charset="0"/>
                      </a:rPr>
                      <m:t>𝟎</m:t>
                    </m:r>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thì</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phương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trình</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có</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thể</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đưa</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về</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dạng</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rPr>
                      <m:t>𝒚</m:t>
                    </m:r>
                    <m:r>
                      <a:rPr lang="en-US" b="1" i="1" smtClean="0">
                        <a:latin typeface="Cambria Math" panose="02040503050406030204" pitchFamily="18" charset="0"/>
                        <a:ea typeface="Calibri" panose="020F0502020204030204" pitchFamily="34" charset="0"/>
                      </a:rPr>
                      <m:t>=</m:t>
                    </m:r>
                    <m:r>
                      <a:rPr lang="en-US" b="1" i="1" smtClean="0">
                        <a:latin typeface="Cambria Math" panose="02040503050406030204" pitchFamily="18" charset="0"/>
                        <a:ea typeface="Calibri" panose="020F0502020204030204" pitchFamily="34" charset="0"/>
                      </a:rPr>
                      <m:t>𝒏𝒙</m:t>
                    </m:r>
                    <m:r>
                      <a:rPr lang="en-US" b="1" i="1" smtClean="0">
                        <a:latin typeface="Cambria Math" panose="02040503050406030204" pitchFamily="18" charset="0"/>
                        <a:ea typeface="Calibri" panose="020F0502020204030204" pitchFamily="34" charset="0"/>
                      </a:rPr>
                      <m:t>+</m:t>
                    </m:r>
                    <m:r>
                      <a:rPr lang="en-US" b="1" i="1" smtClean="0">
                        <a:latin typeface="Cambria Math" panose="02040503050406030204" pitchFamily="18" charset="0"/>
                        <a:ea typeface="Calibri" panose="020F0502020204030204" pitchFamily="34" charset="0"/>
                      </a:rPr>
                      <m:t>𝒑</m:t>
                    </m:r>
                  </m:oMath>
                </a14:m>
                <a:r>
                  <a:rPr lang="en-US" b="1" dirty="0">
                    <a:latin typeface="Tahoma" panose="020B0604030504040204" pitchFamily="34" charset="0"/>
                    <a:ea typeface="Tahoma" panose="020B0604030504040204" pitchFamily="34" charset="0"/>
                    <a:cs typeface="Tahoma" panose="020B0604030504040204" pitchFamily="34" charset="0"/>
                  </a:rPr>
                  <a:t> </a:t>
                </a:r>
              </a:p>
              <a:p>
                <a:pPr marL="0" lvl="0" indent="0" algn="just">
                  <a:lnSpc>
                    <a:spcPct val="100000"/>
                  </a:lnSpc>
                  <a:spcAft>
                    <a:spcPts val="0"/>
                  </a:spcAft>
                  <a:buNone/>
                </a:pP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với</a:t>
                </a:r>
                <a14:m>
                  <m:oMath xmlns:m="http://schemas.openxmlformats.org/officeDocument/2006/math">
                    <m:r>
                      <a:rPr lang="en-US" b="1" i="0" smtClean="0">
                        <a:latin typeface="Cambria Math" panose="02040503050406030204" pitchFamily="18" charset="0"/>
                        <a:ea typeface="Calibri" panose="020F0502020204030204" pitchFamily="34" charset="0"/>
                      </a:rPr>
                      <m:t> </m:t>
                    </m:r>
                    <m:r>
                      <a:rPr lang="en-US" b="1" i="1" smtClean="0">
                        <a:latin typeface="Cambria Math" panose="02040503050406030204" pitchFamily="18" charset="0"/>
                        <a:ea typeface="Calibri" panose="020F0502020204030204" pitchFamily="34" charset="0"/>
                      </a:rPr>
                      <m:t>𝒏</m:t>
                    </m:r>
                    <m:r>
                      <a:rPr lang="en-US" b="1" i="1" smtClean="0">
                        <a:latin typeface="Cambria Math" panose="02040503050406030204" pitchFamily="18" charset="0"/>
                        <a:ea typeface="Calibri" panose="020F0502020204030204" pitchFamily="34" charset="0"/>
                      </a:rPr>
                      <m:t>=−</m:t>
                    </m:r>
                    <m:f>
                      <m:fPr>
                        <m:ctrlPr>
                          <a:rPr lang="en-US" b="1" i="1">
                            <a:latin typeface="Cambria Math" panose="02040503050406030204" pitchFamily="18" charset="0"/>
                            <a:ea typeface="Calibri" panose="020F0502020204030204" pitchFamily="34" charset="0"/>
                          </a:rPr>
                        </m:ctrlPr>
                      </m:fPr>
                      <m:num>
                        <m:r>
                          <a:rPr lang="en-US" b="1" i="1" smtClean="0">
                            <a:latin typeface="Cambria Math" panose="02040503050406030204" pitchFamily="18" charset="0"/>
                            <a:ea typeface="Calibri" panose="020F0502020204030204" pitchFamily="34" charset="0"/>
                          </a:rPr>
                          <m:t>𝒂</m:t>
                        </m:r>
                      </m:num>
                      <m:den>
                        <m:r>
                          <a:rPr lang="en-US" b="1" i="1" smtClean="0">
                            <a:latin typeface="Cambria Math" panose="02040503050406030204" pitchFamily="18" charset="0"/>
                            <a:ea typeface="Calibri" panose="020F0502020204030204" pitchFamily="34" charset="0"/>
                          </a:rPr>
                          <m:t>𝒃</m:t>
                        </m:r>
                      </m:den>
                    </m:f>
                    <m:r>
                      <a:rPr lang="en-US" b="1" i="1" smtClean="0">
                        <a:latin typeface="Cambria Math" panose="02040503050406030204" pitchFamily="18" charset="0"/>
                        <a:ea typeface="Calibri" panose="020F0502020204030204" pitchFamily="34" charset="0"/>
                      </a:rPr>
                      <m:t>,</m:t>
                    </m:r>
                    <m:r>
                      <a:rPr lang="en-US" b="1" i="1" smtClean="0">
                        <a:latin typeface="Cambria Math" panose="02040503050406030204" pitchFamily="18" charset="0"/>
                        <a:ea typeface="Calibri" panose="020F0502020204030204" pitchFamily="34" charset="0"/>
                      </a:rPr>
                      <m:t>𝒑</m:t>
                    </m:r>
                    <m:r>
                      <a:rPr lang="en-US" b="1" i="1" smtClean="0">
                        <a:latin typeface="Cambria Math" panose="02040503050406030204" pitchFamily="18" charset="0"/>
                        <a:ea typeface="Calibri" panose="020F0502020204030204" pitchFamily="34" charset="0"/>
                      </a:rPr>
                      <m:t>=−</m:t>
                    </m:r>
                    <m:f>
                      <m:fPr>
                        <m:ctrlPr>
                          <a:rPr lang="en-US" b="1" i="1">
                            <a:latin typeface="Cambria Math" panose="02040503050406030204" pitchFamily="18" charset="0"/>
                            <a:ea typeface="Calibri" panose="020F0502020204030204" pitchFamily="34" charset="0"/>
                          </a:rPr>
                        </m:ctrlPr>
                      </m:fPr>
                      <m:num>
                        <m:r>
                          <a:rPr lang="en-US" b="1" i="1" smtClean="0">
                            <a:latin typeface="Cambria Math" panose="02040503050406030204" pitchFamily="18" charset="0"/>
                            <a:ea typeface="Calibri" panose="020F0502020204030204" pitchFamily="34" charset="0"/>
                          </a:rPr>
                          <m:t>𝒄</m:t>
                        </m:r>
                      </m:num>
                      <m:den>
                        <m:r>
                          <a:rPr lang="en-US" b="1" i="1" smtClean="0">
                            <a:latin typeface="Cambria Math" panose="02040503050406030204" pitchFamily="18" charset="0"/>
                            <a:ea typeface="Calibri" panose="020F0502020204030204" pitchFamily="34" charset="0"/>
                          </a:rPr>
                          <m:t>𝒃</m:t>
                        </m:r>
                      </m:den>
                    </m:f>
                  </m:oMath>
                </a14:m>
                <a:r>
                  <a:rPr lang="en-US" b="1" dirty="0">
                    <a:latin typeface="Tahoma" panose="020B0604030504040204" pitchFamily="34" charset="0"/>
                    <a:ea typeface="Tahoma" panose="020B0604030504040204" pitchFamily="34" charset="0"/>
                    <a:cs typeface="Tahoma" panose="020B0604030504040204" pitchFamily="34" charset="0"/>
                  </a:rPr>
                  <a:t>).</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indent="0">
                  <a:lnSpc>
                    <a:spcPct val="107000"/>
                  </a:lnSpc>
                  <a:spcAft>
                    <a:spcPts val="800"/>
                  </a:spcAft>
                  <a:buNone/>
                </a:pPr>
                <a:endParaRPr lang="en-US"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4" name="Content Placeholder 2">
                <a:extLst>
                  <a:ext uri="{FF2B5EF4-FFF2-40B4-BE49-F238E27FC236}">
                    <a16:creationId xmlns:a16="http://schemas.microsoft.com/office/drawing/2014/main" id="{14822BB7-DB89-4357-87F0-6E511FC44A6A}"/>
                  </a:ext>
                </a:extLst>
              </p:cNvPr>
              <p:cNvSpPr txBox="1">
                <a:spLocks noRot="1" noChangeAspect="1" noMove="1" noResize="1" noEditPoints="1" noAdjustHandles="1" noChangeArrowheads="1" noChangeShapeType="1" noTextEdit="1"/>
              </p:cNvSpPr>
              <p:nvPr/>
            </p:nvSpPr>
            <p:spPr>
              <a:xfrm>
                <a:off x="381000" y="3048001"/>
                <a:ext cx="23622000" cy="10363199"/>
              </a:xfrm>
              <a:prstGeom prst="rect">
                <a:avLst/>
              </a:prstGeom>
              <a:blipFill>
                <a:blip r:embed="rId3"/>
                <a:stretch>
                  <a:fillRect l="-1161" t="-1469" r="-413"/>
                </a:stretch>
              </a:blipFill>
              <a:ln>
                <a:solidFill>
                  <a:srgbClr val="00B0F0"/>
                </a:solidFill>
              </a:ln>
            </p:spPr>
            <p:txBody>
              <a:bodyPr/>
              <a:lstStyle/>
              <a:p>
                <a:r>
                  <a:rPr lang="en-US">
                    <a:noFill/>
                  </a:rPr>
                  <a:t> </a:t>
                </a:r>
              </a:p>
            </p:txBody>
          </p:sp>
        </mc:Fallback>
      </mc:AlternateContent>
      <p:grpSp>
        <p:nvGrpSpPr>
          <p:cNvPr id="13" name="Group 12"/>
          <p:cNvGrpSpPr/>
          <p:nvPr/>
        </p:nvGrpSpPr>
        <p:grpSpPr>
          <a:xfrm>
            <a:off x="381001" y="3048001"/>
            <a:ext cx="4114800" cy="865123"/>
            <a:chOff x="1219200" y="1883409"/>
            <a:chExt cx="4234636" cy="865123"/>
          </a:xfrm>
        </p:grpSpPr>
        <p:grpSp>
          <p:nvGrpSpPr>
            <p:cNvPr id="14" name="Group 13"/>
            <p:cNvGrpSpPr/>
            <p:nvPr/>
          </p:nvGrpSpPr>
          <p:grpSpPr>
            <a:xfrm>
              <a:off x="1219200" y="1883409"/>
              <a:ext cx="4234636" cy="865123"/>
              <a:chOff x="10025696" y="6718934"/>
              <a:chExt cx="4234636" cy="865123"/>
            </a:xfrm>
          </p:grpSpPr>
          <p:sp>
            <p:nvSpPr>
              <p:cNvPr id="16" name="Arrow: Pentagon 33"/>
              <p:cNvSpPr/>
              <p:nvPr/>
            </p:nvSpPr>
            <p:spPr>
              <a:xfrm>
                <a:off x="10429865" y="6752717"/>
                <a:ext cx="3810953" cy="806702"/>
              </a:xfrm>
              <a:prstGeom prst="homePlate">
                <a:avLst/>
              </a:prstGeom>
              <a:solidFill>
                <a:srgbClr val="FCFFEF"/>
              </a:solidFill>
              <a:ln w="12700" cap="flat" cmpd="sng" algn="ctr">
                <a:solidFill>
                  <a:srgbClr val="ED7D31">
                    <a:lumMod val="20000"/>
                    <a:lumOff val="80000"/>
                  </a:srgbClr>
                </a:solidFill>
                <a:prstDash val="solid"/>
                <a:miter lim="800000"/>
              </a:ln>
              <a:effectLst/>
            </p:spPr>
            <p:txBody>
              <a:bodyPr rtlCol="0" anchor="ctr"/>
              <a:lstStyle/>
              <a:p>
                <a:pPr>
                  <a:lnSpc>
                    <a:spcPct val="106000"/>
                  </a:lnSpc>
                  <a:spcAft>
                    <a:spcPts val="800"/>
                  </a:spcAft>
                </a:pPr>
                <a:r>
                  <a:rPr lang="en-US" sz="1000" b="1" kern="1200">
                    <a:solidFill>
                      <a:srgbClr val="0000CC"/>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Arrow: Chevron 34"/>
              <p:cNvSpPr/>
              <p:nvPr/>
            </p:nvSpPr>
            <p:spPr>
              <a:xfrm>
                <a:off x="10025696" y="6773546"/>
                <a:ext cx="273620" cy="806702"/>
              </a:xfrm>
              <a:prstGeom prst="chevron">
                <a:avLst/>
              </a:prstGeom>
              <a:solidFill>
                <a:srgbClr val="4472C4"/>
              </a:solidFill>
              <a:ln w="12700" cap="flat" cmpd="sng" algn="ctr">
                <a:noFill/>
                <a:prstDash val="solid"/>
                <a:miter lim="800000"/>
              </a:ln>
              <a:effectLst/>
            </p:spPr>
            <p:txBody>
              <a:bodyPr rtlCol="0" anchor="ctr"/>
              <a:lstStyle/>
              <a:p>
                <a:endParaRPr lang="en-US" b="1"/>
              </a:p>
            </p:txBody>
          </p:sp>
          <p:sp>
            <p:nvSpPr>
              <p:cNvPr id="18" name="TextBox 56"/>
              <p:cNvSpPr txBox="1"/>
              <p:nvPr/>
            </p:nvSpPr>
            <p:spPr>
              <a:xfrm>
                <a:off x="10582965" y="6718934"/>
                <a:ext cx="3677367" cy="865123"/>
              </a:xfrm>
              <a:prstGeom prst="rect">
                <a:avLst/>
              </a:prstGeom>
              <a:noFill/>
            </p:spPr>
            <p:txBody>
              <a:bodyPr wrap="square">
                <a:noAutofit/>
              </a:bodyPr>
              <a:lstStyle/>
              <a:p>
                <a:pPr>
                  <a:lnSpc>
                    <a:spcPct val="107000"/>
                  </a:lnSpc>
                  <a:spcAft>
                    <a:spcPts val="800"/>
                  </a:spcAft>
                </a:pPr>
                <a:r>
                  <a:rPr lang="en-US" sz="4800" b="1" kern="1200" dirty="0" err="1">
                    <a:solidFill>
                      <a:srgbClr val="0000CC"/>
                    </a:solidFill>
                    <a:effectLst/>
                    <a:latin typeface="Tomaho"/>
                    <a:ea typeface="Calibri" panose="020F0502020204030204" pitchFamily="34" charset="0"/>
                    <a:cs typeface="Times New Roman" panose="02020603050405020304" pitchFamily="18" charset="0"/>
                  </a:rPr>
                  <a:t>Luyện</a:t>
                </a:r>
                <a:r>
                  <a:rPr lang="en-US" sz="4800" b="1" kern="1200" dirty="0">
                    <a:solidFill>
                      <a:srgbClr val="0000CC"/>
                    </a:solidFill>
                    <a:effectLst/>
                    <a:latin typeface="Tomaho"/>
                    <a:ea typeface="Calibri" panose="020F0502020204030204" pitchFamily="34" charset="0"/>
                    <a:cs typeface="Times New Roman" panose="02020603050405020304" pitchFamily="18" charset="0"/>
                  </a:rPr>
                  <a:t> </a:t>
                </a:r>
                <a:r>
                  <a:rPr lang="en-US" sz="4800" b="1" kern="1200" dirty="0" err="1">
                    <a:solidFill>
                      <a:srgbClr val="0000CC"/>
                    </a:solidFill>
                    <a:effectLst/>
                    <a:latin typeface="Tomaho"/>
                    <a:ea typeface="Calibri" panose="020F0502020204030204" pitchFamily="34" charset="0"/>
                    <a:cs typeface="Times New Roman" panose="02020603050405020304" pitchFamily="18" charset="0"/>
                  </a:rPr>
                  <a:t>tập</a:t>
                </a:r>
                <a:r>
                  <a:rPr lang="en-US" sz="4800" b="1" kern="1200" dirty="0">
                    <a:solidFill>
                      <a:srgbClr val="0000CC"/>
                    </a:solidFill>
                    <a:effectLst/>
                    <a:latin typeface="Tomaho"/>
                    <a:ea typeface="Calibri" panose="020F0502020204030204" pitchFamily="34" charset="0"/>
                    <a:cs typeface="Times New Roman" panose="02020603050405020304" pitchFamily="18" charset="0"/>
                  </a:rPr>
                  <a:t> 2.</a:t>
                </a:r>
                <a:endParaRPr lang="en-US" sz="4800" b="1" dirty="0">
                  <a:effectLst/>
                  <a:latin typeface="Tomaho"/>
                  <a:ea typeface="Calibri" panose="020F0502020204030204" pitchFamily="34" charset="0"/>
                  <a:cs typeface="Times New Roman" panose="02020603050405020304" pitchFamily="18" charset="0"/>
                </a:endParaRPr>
              </a:p>
            </p:txBody>
          </p:sp>
        </p:grpSp>
        <p:sp>
          <p:nvSpPr>
            <p:cNvPr id="15" name="Arrow: Chevron 35"/>
            <p:cNvSpPr/>
            <p:nvPr/>
          </p:nvSpPr>
          <p:spPr>
            <a:xfrm>
              <a:off x="1349749" y="1935480"/>
              <a:ext cx="296171" cy="806702"/>
            </a:xfrm>
            <a:prstGeom prst="chevron">
              <a:avLst/>
            </a:prstGeom>
            <a:solidFill>
              <a:srgbClr val="FFC000"/>
            </a:solidFill>
            <a:ln w="12700" cap="flat" cmpd="sng" algn="ctr">
              <a:noFill/>
              <a:prstDash val="solid"/>
              <a:miter lim="800000"/>
            </a:ln>
            <a:effectLst/>
          </p:spPr>
          <p:txBody>
            <a:bodyPr rtlCol="0" anchor="ctr"/>
            <a:lstStyle/>
            <a:p>
              <a:endParaRPr lang="en-US" b="1"/>
            </a:p>
          </p:txBody>
        </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E11AB10-AEF3-8E01-24EC-00E868706558}"/>
                  </a:ext>
                </a:extLst>
              </p:cNvPr>
              <p:cNvSpPr txBox="1"/>
              <p:nvPr/>
            </p:nvSpPr>
            <p:spPr>
              <a:xfrm>
                <a:off x="2133600" y="4197740"/>
                <a:ext cx="12195110" cy="819968"/>
              </a:xfrm>
              <a:prstGeom prst="rect">
                <a:avLst/>
              </a:prstGeom>
              <a:noFill/>
            </p:spPr>
            <p:txBody>
              <a:bodyPr wrap="square">
                <a:spAutoFit/>
              </a:bodyPr>
              <a:lstStyle/>
              <a:p>
                <a:pPr marL="0" marR="0" lvl="0" indent="0" algn="l" defTabSz="2177278" rtl="0" eaLnBrk="1" fontAlgn="auto" latinLnBrk="0" hangingPunct="1">
                  <a:lnSpc>
                    <a:spcPct val="107000"/>
                  </a:lnSpc>
                  <a:spcBef>
                    <a:spcPts val="0"/>
                  </a:spcBef>
                  <a:spcAft>
                    <a:spcPts val="80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Ta </a:t>
                </a:r>
                <a:r>
                  <a:rPr kumimoji="0" lang="en-US" sz="4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có</a:t>
                </a:r>
                <a:r>
                  <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kumimoji="0" lang="en-US" sz="48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𝒚</m:t>
                    </m:r>
                    <m:r>
                      <a:rPr kumimoji="0" lang="en-US" sz="48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48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𝟑</m:t>
                    </m:r>
                    <m:r>
                      <a:rPr kumimoji="0" lang="en-US" sz="48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𝒙</m:t>
                    </m:r>
                    <m:r>
                      <a:rPr kumimoji="0" lang="en-US" sz="48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48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𝟒</m:t>
                    </m:r>
                    <m:r>
                      <a:rPr kumimoji="0" lang="en-US" sz="48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48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𝟑</m:t>
                    </m:r>
                    <m:r>
                      <a:rPr kumimoji="0" lang="en-US" sz="48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𝒙</m:t>
                    </m:r>
                    <m:r>
                      <a:rPr kumimoji="0" lang="en-US" sz="48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48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𝒚</m:t>
                    </m:r>
                    <m:r>
                      <a:rPr kumimoji="0" lang="en-US" sz="48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48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𝟒</m:t>
                    </m:r>
                    <m:r>
                      <a:rPr kumimoji="0" lang="en-US" sz="48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48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𝟎</m:t>
                    </m:r>
                  </m:oMath>
                </a14:m>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1" name="TextBox 10">
                <a:extLst>
                  <a:ext uri="{FF2B5EF4-FFF2-40B4-BE49-F238E27FC236}">
                    <a16:creationId xmlns:a16="http://schemas.microsoft.com/office/drawing/2014/main" id="{0E11AB10-AEF3-8E01-24EC-00E868706558}"/>
                  </a:ext>
                </a:extLst>
              </p:cNvPr>
              <p:cNvSpPr txBox="1">
                <a:spLocks noRot="1" noChangeAspect="1" noMove="1" noResize="1" noEditPoints="1" noAdjustHandles="1" noChangeArrowheads="1" noChangeShapeType="1" noTextEdit="1"/>
              </p:cNvSpPr>
              <p:nvPr/>
            </p:nvSpPr>
            <p:spPr>
              <a:xfrm>
                <a:off x="2133600" y="4197740"/>
                <a:ext cx="12195110" cy="819968"/>
              </a:xfrm>
              <a:prstGeom prst="rect">
                <a:avLst/>
              </a:prstGeom>
              <a:blipFill>
                <a:blip r:embed="rId4"/>
                <a:stretch>
                  <a:fillRect l="-2249" t="-19403" b="-38060"/>
                </a:stretch>
              </a:blipFill>
            </p:spPr>
            <p:txBody>
              <a:bodyPr/>
              <a:lstStyle/>
              <a:p>
                <a:r>
                  <a:rPr lang="en-US">
                    <a:noFill/>
                  </a:rPr>
                  <a:t> </a:t>
                </a:r>
              </a:p>
            </p:txBody>
          </p:sp>
        </mc:Fallback>
      </mc:AlternateContent>
    </p:spTree>
    <p:extLst>
      <p:ext uri="{BB962C8B-B14F-4D97-AF65-F5344CB8AC3E}">
        <p14:creationId xmlns:p14="http://schemas.microsoft.com/office/powerpoint/2010/main" val="29904100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up)">
                                      <p:cBhvr>
                                        <p:cTn id="7" dur="10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fade">
                                      <p:cBhvr>
                                        <p:cTn id="22" dur="500"/>
                                        <p:tgtEl>
                                          <p:spTgt spid="2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xEl>
                                              <p:pRg st="1" end="1"/>
                                            </p:txEl>
                                          </p:spTgt>
                                        </p:tgtEl>
                                        <p:attrNameLst>
                                          <p:attrName>style.visibility</p:attrName>
                                        </p:attrNameLst>
                                      </p:cBhvr>
                                      <p:to>
                                        <p:strVal val="visible"/>
                                      </p:to>
                                    </p:set>
                                    <p:animEffect transition="in" filter="fade">
                                      <p:cBhvr>
                                        <p:cTn id="27" dur="500"/>
                                        <p:tgtEl>
                                          <p:spTgt spid="2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xEl>
                                              <p:pRg st="2" end="2"/>
                                            </p:txEl>
                                          </p:spTgt>
                                        </p:tgtEl>
                                        <p:attrNameLst>
                                          <p:attrName>style.visibility</p:attrName>
                                        </p:attrNameLst>
                                      </p:cBhvr>
                                      <p:to>
                                        <p:strVal val="visible"/>
                                      </p:to>
                                    </p:set>
                                    <p:animEffect transition="in" filter="fade">
                                      <p:cBhvr>
                                        <p:cTn id="37" dur="500"/>
                                        <p:tgtEl>
                                          <p:spTgt spid="2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4">
                                            <p:txEl>
                                              <p:pRg st="3" end="3"/>
                                            </p:txEl>
                                          </p:spTgt>
                                        </p:tgtEl>
                                        <p:attrNameLst>
                                          <p:attrName>style.visibility</p:attrName>
                                        </p:attrNameLst>
                                      </p:cBhvr>
                                      <p:to>
                                        <p:strVal val="visible"/>
                                      </p:to>
                                    </p:set>
                                    <p:animEffect transition="in" filter="fade">
                                      <p:cBhvr>
                                        <p:cTn id="42" dur="500"/>
                                        <p:tgtEl>
                                          <p:spTgt spid="24">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xEl>
                                              <p:pRg st="4" end="4"/>
                                            </p:txEl>
                                          </p:spTgt>
                                        </p:tgtEl>
                                        <p:attrNameLst>
                                          <p:attrName>style.visibility</p:attrName>
                                        </p:attrNameLst>
                                      </p:cBhvr>
                                      <p:to>
                                        <p:strVal val="visible"/>
                                      </p:to>
                                    </p:set>
                                    <p:animEffect transition="in" filter="fade">
                                      <p:cBhvr>
                                        <p:cTn id="47" dur="500"/>
                                        <p:tgtEl>
                                          <p:spTgt spid="24">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
                                            <p:txEl>
                                              <p:pRg st="5" end="5"/>
                                            </p:txEl>
                                          </p:spTgt>
                                        </p:tgtEl>
                                        <p:attrNameLst>
                                          <p:attrName>style.visibility</p:attrName>
                                        </p:attrNameLst>
                                      </p:cBhvr>
                                      <p:to>
                                        <p:strVal val="visible"/>
                                      </p:to>
                                    </p:set>
                                    <p:animEffect transition="in" filter="fade">
                                      <p:cBhvr>
                                        <p:cTn id="52" dur="500"/>
                                        <p:tgtEl>
                                          <p:spTgt spid="24">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4">
                                            <p:txEl>
                                              <p:pRg st="6" end="6"/>
                                            </p:txEl>
                                          </p:spTgt>
                                        </p:tgtEl>
                                        <p:attrNameLst>
                                          <p:attrName>style.visibility</p:attrName>
                                        </p:attrNameLst>
                                      </p:cBhvr>
                                      <p:to>
                                        <p:strVal val="visible"/>
                                      </p:to>
                                    </p:set>
                                    <p:animEffect transition="in" filter="fade">
                                      <p:cBhvr>
                                        <p:cTn id="57" dur="500"/>
                                        <p:tgtEl>
                                          <p:spTgt spid="24">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4">
                                            <p:txEl>
                                              <p:pRg st="7" end="7"/>
                                            </p:txEl>
                                          </p:spTgt>
                                        </p:tgtEl>
                                        <p:attrNameLst>
                                          <p:attrName>style.visibility</p:attrName>
                                        </p:attrNameLst>
                                      </p:cBhvr>
                                      <p:to>
                                        <p:strVal val="visible"/>
                                      </p:to>
                                    </p:set>
                                    <p:animEffect transition="in" filter="fade">
                                      <p:cBhvr>
                                        <p:cTn id="62" dur="500"/>
                                        <p:tgtEl>
                                          <p:spTgt spid="2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24"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itle 1">
            <a:extLst>
              <a:ext uri="{FF2B5EF4-FFF2-40B4-BE49-F238E27FC236}">
                <a16:creationId xmlns:a16="http://schemas.microsoft.com/office/drawing/2014/main" id="{D87ADF89-46F9-4713-9744-A644701231B8}"/>
              </a:ext>
            </a:extLst>
          </p:cNvPr>
          <p:cNvSpPr txBox="1">
            <a:spLocks/>
          </p:cNvSpPr>
          <p:nvPr/>
        </p:nvSpPr>
        <p:spPr>
          <a:xfrm>
            <a:off x="381000" y="1879601"/>
            <a:ext cx="23622000" cy="1168400"/>
          </a:xfrm>
          <a:prstGeom prst="rect">
            <a:avLst/>
          </a:prstGeom>
          <a:solidFill>
            <a:schemeClr val="bg1">
              <a:lumMod val="95000"/>
            </a:schemeClr>
          </a:solidFill>
          <a:ln>
            <a:solidFill>
              <a:schemeClr val="tx2">
                <a:lumMod val="20000"/>
                <a:lumOff val="80000"/>
              </a:schemeClr>
            </a:solidFill>
          </a:ln>
        </p:spPr>
        <p:txBody>
          <a:bodyPr/>
          <a:lstStyle>
            <a:lvl1pPr algn="l" defTabSz="1828800" rtl="0" eaLnBrk="1" latinLnBrk="0" hangingPunct="1">
              <a:lnSpc>
                <a:spcPct val="90000"/>
              </a:lnSpc>
              <a:spcBef>
                <a:spcPct val="0"/>
              </a:spcBef>
              <a:buNone/>
              <a:defRPr sz="5400" kern="1200">
                <a:solidFill>
                  <a:schemeClr val="tx1"/>
                </a:solidFill>
                <a:latin typeface="Tomaho"/>
                <a:ea typeface="+mj-ea"/>
                <a:cs typeface="+mj-cs"/>
              </a:defRPr>
            </a:lvl1pPr>
          </a:lstStyle>
          <a:p>
            <a:pPr>
              <a:lnSpc>
                <a:spcPct val="107000"/>
              </a:lnSpc>
              <a:spcAft>
                <a:spcPts val="800"/>
              </a:spcAft>
            </a:pP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2. PHƯƠNG TRÌNH THAM SỐ CỦA ĐƯỜNG THẲNG</a:t>
            </a:r>
          </a:p>
        </p:txBody>
      </p:sp>
      <mc:AlternateContent xmlns:mc="http://schemas.openxmlformats.org/markup-compatibility/2006" xmlns:a14="http://schemas.microsoft.com/office/drawing/2010/main">
        <mc:Choice Requires="a14">
          <p:sp>
            <p:nvSpPr>
              <p:cNvPr id="24" name="Content Placeholder 2">
                <a:extLst>
                  <a:ext uri="{FF2B5EF4-FFF2-40B4-BE49-F238E27FC236}">
                    <a16:creationId xmlns:a16="http://schemas.microsoft.com/office/drawing/2014/main" id="{14822BB7-DB89-4357-87F0-6E511FC44A6A}"/>
                  </a:ext>
                </a:extLst>
              </p:cNvPr>
              <p:cNvSpPr txBox="1">
                <a:spLocks/>
              </p:cNvSpPr>
              <p:nvPr/>
            </p:nvSpPr>
            <p:spPr>
              <a:xfrm>
                <a:off x="381000" y="3048001"/>
                <a:ext cx="23622000" cy="10363199"/>
              </a:xfrm>
              <a:prstGeom prst="rect">
                <a:avLst/>
              </a:prstGeom>
              <a:solidFill>
                <a:schemeClr val="accent2">
                  <a:lumMod val="40000"/>
                  <a:lumOff val="60000"/>
                </a:schemeClr>
              </a:solidFill>
              <a:ln>
                <a:solidFill>
                  <a:srgbClr val="00B0F0"/>
                </a:solidFill>
              </a:ln>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4800" kern="1200">
                    <a:solidFill>
                      <a:schemeClr val="tx1"/>
                    </a:solidFill>
                    <a:latin typeface="Tomaho"/>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nSpc>
                    <a:spcPct val="150000"/>
                  </a:lnSpc>
                  <a:spcAft>
                    <a:spcPts val="800"/>
                  </a:spcAft>
                  <a:buNone/>
                </a:pP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Trong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Hình</a:t>
                </a:r>
                <a:r>
                  <a:rPr lang="en-US" b="1" dirty="0">
                    <a:latin typeface="Tahoma" panose="020B0604030504040204" pitchFamily="34" charset="0"/>
                    <a:ea typeface="Tahoma" panose="020B0604030504040204" pitchFamily="34" charset="0"/>
                    <a:cs typeface="Tahoma" panose="020B0604030504040204" pitchFamily="34" charset="0"/>
                  </a:rPr>
                  <a:t> 7.2a, </a:t>
                </a:r>
                <a:r>
                  <a:rPr lang="en-US" b="1" dirty="0" err="1">
                    <a:latin typeface="Tahoma" panose="020B0604030504040204" pitchFamily="34" charset="0"/>
                    <a:ea typeface="Tahoma" panose="020B0604030504040204" pitchFamily="34" charset="0"/>
                    <a:cs typeface="Tahoma" panose="020B0604030504040204" pitchFamily="34" charset="0"/>
                  </a:rPr>
                  <a:t>nếu</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một</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vật</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thể</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chuyển</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động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với</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vectơ</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vận</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tốc</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bằng</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acc>
                      <m:accPr>
                        <m:chr m:val="⃗"/>
                        <m:ctrlPr>
                          <a:rPr lang="en-US" b="1" i="1">
                            <a:latin typeface="Cambria Math" panose="02040503050406030204" pitchFamily="18" charset="0"/>
                            <a:ea typeface="Calibri" panose="020F0502020204030204" pitchFamily="34" charset="0"/>
                            <a:cs typeface="Times New Roman" panose="02020603050405020304" pitchFamily="18" charset="0"/>
                          </a:rPr>
                        </m:ctrlPr>
                      </m:accPr>
                      <m:e>
                        <m:r>
                          <a:rPr lang="en-US" b="1" i="1" smtClean="0">
                            <a:latin typeface="Cambria Math" panose="02040503050406030204" pitchFamily="18" charset="0"/>
                            <a:ea typeface="Calibri" panose="020F0502020204030204" pitchFamily="34" charset="0"/>
                            <a:cs typeface="Times New Roman" panose="02020603050405020304" pitchFamily="18" charset="0"/>
                          </a:rPr>
                          <m:t>𝒗</m:t>
                        </m:r>
                      </m:e>
                    </m:acc>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đi</a:t>
                </a:r>
                <a:r>
                  <a:rPr lang="en-US" b="1" dirty="0">
                    <a:latin typeface="Tahoma" panose="020B0604030504040204" pitchFamily="34" charset="0"/>
                    <a:ea typeface="Tahoma" panose="020B0604030504040204" pitchFamily="34" charset="0"/>
                    <a:cs typeface="Tahoma" panose="020B0604030504040204" pitchFamily="34" charset="0"/>
                  </a:rPr>
                  <a:t> qua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𝑨</m:t>
                    </m:r>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thì</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nó</a:t>
                </a:r>
                <a:r>
                  <a:rPr lang="en-US" b="1" dirty="0">
                    <a:latin typeface="Tahoma" panose="020B0604030504040204" pitchFamily="34" charset="0"/>
                    <a:ea typeface="Tahoma" panose="020B0604030504040204" pitchFamily="34" charset="0"/>
                    <a:cs typeface="Tahoma" panose="020B0604030504040204" pitchFamily="34" charset="0"/>
                  </a:rPr>
                  <a:t> di </a:t>
                </a:r>
                <a:r>
                  <a:rPr lang="en-US" b="1" dirty="0" err="1">
                    <a:latin typeface="Tahoma" panose="020B0604030504040204" pitchFamily="34" charset="0"/>
                    <a:ea typeface="Tahoma" panose="020B0604030504040204" pitchFamily="34" charset="0"/>
                    <a:cs typeface="Tahoma" panose="020B0604030504040204" pitchFamily="34" charset="0"/>
                  </a:rPr>
                  <a:t>chuyển</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trên</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đường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thẳng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nào</a:t>
                </a:r>
                <a:r>
                  <a:rPr lang="en-US" b="1" dirty="0">
                    <a:latin typeface="Tahoma" panose="020B0604030504040204" pitchFamily="34" charset="0"/>
                    <a:ea typeface="Tahoma" panose="020B0604030504040204" pitchFamily="34" charset="0"/>
                    <a:cs typeface="Tahoma" panose="020B0604030504040204" pitchFamily="34" charset="0"/>
                  </a:rPr>
                  <a:t>?</a:t>
                </a:r>
              </a:p>
              <a:p>
                <a:pPr marL="0" indent="0">
                  <a:lnSpc>
                    <a:spcPct val="107000"/>
                  </a:lnSpc>
                  <a:spcAft>
                    <a:spcPts val="800"/>
                  </a:spcAft>
                  <a:buNone/>
                </a:pPr>
                <a:r>
                  <a:rPr lang="en-US" b="1" u="sng" dirty="0" err="1">
                    <a:solidFill>
                      <a:srgbClr val="FF0000"/>
                    </a:solidFill>
                    <a:latin typeface="Tahoma" panose="020B0604030504040204" pitchFamily="34" charset="0"/>
                    <a:ea typeface="Tahoma" panose="020B0604030504040204" pitchFamily="34" charset="0"/>
                    <a:cs typeface="Tahoma" panose="020B0604030504040204" pitchFamily="34" charset="0"/>
                  </a:rPr>
                  <a:t>Giải</a:t>
                </a:r>
                <a:endParaRPr lang="en-US"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indent="0">
                  <a:lnSpc>
                    <a:spcPct val="107000"/>
                  </a:lnSpc>
                  <a:spcAft>
                    <a:spcPts val="800"/>
                  </a:spcAft>
                  <a:buNone/>
                </a:pPr>
                <a:r>
                  <a:rPr lang="en-US" b="1" dirty="0" err="1">
                    <a:latin typeface="Tahoma" panose="020B0604030504040204" pitchFamily="34" charset="0"/>
                    <a:ea typeface="Tahoma" panose="020B0604030504040204" pitchFamily="34" charset="0"/>
                    <a:cs typeface="Tahoma" panose="020B0604030504040204" pitchFamily="34" charset="0"/>
                  </a:rPr>
                  <a:t>Một</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vật</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thể</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chuyển</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động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với</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vectơ</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vận</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tốc</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bằng</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acc>
                      <m:accPr>
                        <m:chr m:val="⃗"/>
                        <m:ctrlPr>
                          <a:rPr lang="en-US" b="1" i="1">
                            <a:latin typeface="Cambria Math" panose="02040503050406030204" pitchFamily="18" charset="0"/>
                            <a:ea typeface="Calibri" panose="020F0502020204030204" pitchFamily="34" charset="0"/>
                            <a:cs typeface="Times New Roman" panose="02020603050405020304" pitchFamily="18" charset="0"/>
                          </a:rPr>
                        </m:ctrlPr>
                      </m:accPr>
                      <m:e>
                        <m:r>
                          <a:rPr lang="en-US" b="1" i="1" smtClean="0">
                            <a:latin typeface="Cambria Math" panose="02040503050406030204" pitchFamily="18" charset="0"/>
                            <a:ea typeface="Calibri" panose="020F0502020204030204" pitchFamily="34" charset="0"/>
                            <a:cs typeface="Times New Roman" panose="02020603050405020304" pitchFamily="18" charset="0"/>
                          </a:rPr>
                          <m:t>𝒗</m:t>
                        </m:r>
                      </m:e>
                    </m:acc>
                  </m:oMath>
                </a14:m>
                <a:r>
                  <a:rPr lang="en-US" b="1" dirty="0">
                    <a:latin typeface="Tahoma" panose="020B0604030504040204" pitchFamily="34" charset="0"/>
                    <a:ea typeface="Tahoma" panose="020B0604030504040204" pitchFamily="34" charset="0"/>
                    <a:cs typeface="Tahoma" panose="020B0604030504040204" pitchFamily="34" charset="0"/>
                  </a:rPr>
                  <a:t> </a:t>
                </a:r>
              </a:p>
              <a:p>
                <a:pPr marL="0" indent="0">
                  <a:lnSpc>
                    <a:spcPct val="107000"/>
                  </a:lnSpc>
                  <a:spcAft>
                    <a:spcPts val="800"/>
                  </a:spcAft>
                  <a:buNone/>
                </a:pPr>
                <a:r>
                  <a:rPr lang="en-US" b="1" dirty="0" err="1">
                    <a:latin typeface="Tahoma" panose="020B0604030504040204" pitchFamily="34" charset="0"/>
                    <a:ea typeface="Tahoma" panose="020B0604030504040204" pitchFamily="34" charset="0"/>
                    <a:cs typeface="Tahoma" panose="020B0604030504040204" pitchFamily="34" charset="0"/>
                  </a:rPr>
                  <a:t>đi</a:t>
                </a:r>
                <a:r>
                  <a:rPr lang="en-US" b="1" dirty="0">
                    <a:latin typeface="Tahoma" panose="020B0604030504040204" pitchFamily="34" charset="0"/>
                    <a:ea typeface="Tahoma" panose="020B0604030504040204" pitchFamily="34" charset="0"/>
                    <a:cs typeface="Tahoma" panose="020B0604030504040204" pitchFamily="34" charset="0"/>
                  </a:rPr>
                  <a:t> qua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𝑨</m:t>
                    </m:r>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thì</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nó</a:t>
                </a:r>
                <a:r>
                  <a:rPr lang="en-US" b="1" dirty="0">
                    <a:latin typeface="Tahoma" panose="020B0604030504040204" pitchFamily="34" charset="0"/>
                    <a:ea typeface="Tahoma" panose="020B0604030504040204" pitchFamily="34" charset="0"/>
                    <a:cs typeface="Tahoma" panose="020B0604030504040204" pitchFamily="34" charset="0"/>
                  </a:rPr>
                  <a:t> di </a:t>
                </a:r>
                <a:r>
                  <a:rPr lang="en-US" b="1" dirty="0" err="1">
                    <a:latin typeface="Tahoma" panose="020B0604030504040204" pitchFamily="34" charset="0"/>
                    <a:ea typeface="Tahoma" panose="020B0604030504040204" pitchFamily="34" charset="0"/>
                    <a:cs typeface="Tahoma" panose="020B0604030504040204" pitchFamily="34" charset="0"/>
                  </a:rPr>
                  <a:t>chuyển</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trên</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đường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thẳng</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smtClean="0">
                            <a:latin typeface="Cambria Math" panose="02040503050406030204" pitchFamily="18" charset="0"/>
                            <a:ea typeface="Calibri" panose="020F0502020204030204" pitchFamily="34" charset="0"/>
                            <a:cs typeface="Times New Roman" panose="02020603050405020304" pitchFamily="18" charset="0"/>
                          </a:rPr>
                          <m:t>𝜟</m:t>
                        </m:r>
                      </m:e>
                      <m:sub>
                        <m:r>
                          <a:rPr lang="en-US" b="1" i="1" smtClean="0">
                            <a:latin typeface="Cambria Math" panose="02040503050406030204" pitchFamily="18" charset="0"/>
                            <a:ea typeface="Calibri" panose="020F0502020204030204" pitchFamily="34" charset="0"/>
                            <a:cs typeface="Times New Roman" panose="02020603050405020304" pitchFamily="18" charset="0"/>
                          </a:rPr>
                          <m:t>𝟐</m:t>
                        </m:r>
                      </m:sub>
                    </m:sSub>
                  </m:oMath>
                </a14:m>
                <a:r>
                  <a:rPr lang="en-US" b="1" dirty="0">
                    <a:latin typeface="Tahoma" panose="020B0604030504040204" pitchFamily="34" charset="0"/>
                    <a:ea typeface="Tahoma" panose="020B0604030504040204" pitchFamily="34" charset="0"/>
                    <a:cs typeface="Tahoma" panose="020B0604030504040204" pitchFamily="34" charset="0"/>
                  </a:rPr>
                  <a:t>.</a:t>
                </a:r>
              </a:p>
              <a:p>
                <a:pPr marL="0" indent="0">
                  <a:lnSpc>
                    <a:spcPct val="150000"/>
                  </a:lnSpc>
                  <a:spcAft>
                    <a:spcPts val="800"/>
                  </a:spcAft>
                  <a:buNone/>
                </a:pPr>
                <a:endParaRPr lang="en-US"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4" name="Content Placeholder 2">
                <a:extLst>
                  <a:ext uri="{FF2B5EF4-FFF2-40B4-BE49-F238E27FC236}">
                    <a16:creationId xmlns:a16="http://schemas.microsoft.com/office/drawing/2014/main" id="{14822BB7-DB89-4357-87F0-6E511FC44A6A}"/>
                  </a:ext>
                </a:extLst>
              </p:cNvPr>
              <p:cNvSpPr txBox="1">
                <a:spLocks noRot="1" noChangeAspect="1" noMove="1" noResize="1" noEditPoints="1" noAdjustHandles="1" noChangeArrowheads="1" noChangeShapeType="1" noTextEdit="1"/>
              </p:cNvSpPr>
              <p:nvPr/>
            </p:nvSpPr>
            <p:spPr>
              <a:xfrm>
                <a:off x="381000" y="3048001"/>
                <a:ext cx="23622000" cy="10363199"/>
              </a:xfrm>
              <a:prstGeom prst="rect">
                <a:avLst/>
              </a:prstGeom>
              <a:blipFill>
                <a:blip r:embed="rId3"/>
                <a:stretch>
                  <a:fillRect l="-1161"/>
                </a:stretch>
              </a:blipFill>
              <a:ln>
                <a:solidFill>
                  <a:srgbClr val="00B0F0"/>
                </a:solidFill>
              </a:ln>
            </p:spPr>
            <p:txBody>
              <a:bodyPr/>
              <a:lstStyle/>
              <a:p>
                <a:r>
                  <a:rPr lang="en-US">
                    <a:noFill/>
                  </a:rPr>
                  <a:t> </a:t>
                </a:r>
              </a:p>
            </p:txBody>
          </p:sp>
        </mc:Fallback>
      </mc:AlternateContent>
      <p:grpSp>
        <p:nvGrpSpPr>
          <p:cNvPr id="11" name="Group 10"/>
          <p:cNvGrpSpPr/>
          <p:nvPr/>
        </p:nvGrpSpPr>
        <p:grpSpPr>
          <a:xfrm>
            <a:off x="1066800" y="3299665"/>
            <a:ext cx="2792159" cy="838199"/>
            <a:chOff x="853445" y="3032647"/>
            <a:chExt cx="2792159" cy="838199"/>
          </a:xfrm>
        </p:grpSpPr>
        <p:grpSp>
          <p:nvGrpSpPr>
            <p:cNvPr id="12" name="Group 11"/>
            <p:cNvGrpSpPr/>
            <p:nvPr/>
          </p:nvGrpSpPr>
          <p:grpSpPr>
            <a:xfrm>
              <a:off x="853445" y="3032647"/>
              <a:ext cx="2792159" cy="838199"/>
              <a:chOff x="-3796694" y="945148"/>
              <a:chExt cx="5297364" cy="1862095"/>
            </a:xfrm>
          </p:grpSpPr>
          <p:sp>
            <p:nvSpPr>
              <p:cNvPr id="20" name="TextBox 321"/>
              <p:cNvSpPr txBox="1"/>
              <p:nvPr/>
            </p:nvSpPr>
            <p:spPr>
              <a:xfrm>
                <a:off x="-1984442" y="945148"/>
                <a:ext cx="3485112" cy="1862095"/>
              </a:xfrm>
              <a:prstGeom prst="rect">
                <a:avLst/>
              </a:prstGeom>
              <a:noFill/>
            </p:spPr>
            <p:txBody>
              <a:bodyPr wrap="square" rtlCol="0">
                <a:noAutofit/>
              </a:bodyPr>
              <a:lstStyle/>
              <a:p>
                <a:pPr>
                  <a:lnSpc>
                    <a:spcPct val="107000"/>
                  </a:lnSpc>
                  <a:spcAft>
                    <a:spcPts val="800"/>
                  </a:spcAft>
                </a:pPr>
                <a:r>
                  <a:rPr lang="en-US" sz="4800" b="1" kern="1200">
                    <a:solidFill>
                      <a:srgbClr val="D33E03"/>
                    </a:solidFill>
                    <a:effectLst/>
                    <a:latin typeface="Tomaho"/>
                    <a:ea typeface="Tahoma" panose="020B0604030504040204" pitchFamily="34" charset="0"/>
                    <a:cs typeface="Tahoma" panose="020B0604030504040204" pitchFamily="34" charset="0"/>
                  </a:rPr>
                  <a:t>HĐ3: </a:t>
                </a:r>
                <a:endParaRPr lang="en-US" sz="4800" b="1">
                  <a:solidFill>
                    <a:srgbClr val="D33E03"/>
                  </a:solidFill>
                  <a:effectLst/>
                  <a:latin typeface="Tomaho"/>
                  <a:ea typeface="Tahoma" panose="020B0604030504040204" pitchFamily="34" charset="0"/>
                  <a:cs typeface="Tahoma" panose="020B0604030504040204" pitchFamily="34" charset="0"/>
                </a:endParaRPr>
              </a:p>
            </p:txBody>
          </p:sp>
          <p:grpSp>
            <p:nvGrpSpPr>
              <p:cNvPr id="21" name="Group 20"/>
              <p:cNvGrpSpPr/>
              <p:nvPr/>
            </p:nvGrpSpPr>
            <p:grpSpPr>
              <a:xfrm>
                <a:off x="-3796694" y="1332427"/>
                <a:ext cx="1945947" cy="1087543"/>
                <a:chOff x="-3484263" y="1332427"/>
                <a:chExt cx="1785816" cy="1087543"/>
              </a:xfrm>
            </p:grpSpPr>
            <p:grpSp>
              <p:nvGrpSpPr>
                <p:cNvPr id="22" name="Group 21"/>
                <p:cNvGrpSpPr/>
                <p:nvPr/>
              </p:nvGrpSpPr>
              <p:grpSpPr>
                <a:xfrm>
                  <a:off x="-3484263" y="1332427"/>
                  <a:ext cx="1785816" cy="1087543"/>
                  <a:chOff x="-3902278" y="1992271"/>
                  <a:chExt cx="2000062" cy="1666211"/>
                </a:xfrm>
              </p:grpSpPr>
              <p:sp>
                <p:nvSpPr>
                  <p:cNvPr id="26" name="Arrow: Pentagon 6"/>
                  <p:cNvSpPr/>
                  <p:nvPr/>
                </p:nvSpPr>
                <p:spPr>
                  <a:xfrm>
                    <a:off x="-3902278" y="1992274"/>
                    <a:ext cx="1599070" cy="1666208"/>
                  </a:xfrm>
                  <a:prstGeom prst="homePlat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a:p>
                </p:txBody>
              </p:sp>
              <p:sp>
                <p:nvSpPr>
                  <p:cNvPr id="27" name="Arrow: Chevron 11"/>
                  <p:cNvSpPr/>
                  <p:nvPr/>
                </p:nvSpPr>
                <p:spPr>
                  <a:xfrm>
                    <a:off x="-2759185" y="1992271"/>
                    <a:ext cx="856969" cy="1666208"/>
                  </a:xfrm>
                  <a:prstGeom prst="chevron">
                    <a:avLst>
                      <a:gd name="adj" fmla="val 66014"/>
                    </a:avLst>
                  </a:prstGeom>
                  <a:solidFill>
                    <a:schemeClr val="accent4">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a:p>
                </p:txBody>
              </p:sp>
            </p:grpSp>
            <p:sp>
              <p:nvSpPr>
                <p:cNvPr id="23" name="Flowchart: Terminator 22"/>
                <p:cNvSpPr/>
                <p:nvPr/>
              </p:nvSpPr>
              <p:spPr>
                <a:xfrm>
                  <a:off x="-3367925" y="1476518"/>
                  <a:ext cx="995711" cy="799363"/>
                </a:xfrm>
                <a:prstGeom prst="flowChartTermina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a:p>
              </p:txBody>
            </p:sp>
            <p:sp>
              <p:nvSpPr>
                <p:cNvPr id="25" name="Oval 24"/>
                <p:cNvSpPr/>
                <p:nvPr/>
              </p:nvSpPr>
              <p:spPr>
                <a:xfrm>
                  <a:off x="-3028523" y="1518566"/>
                  <a:ext cx="611269" cy="73796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800" b="1"/>
                </a:p>
              </p:txBody>
            </p:sp>
          </p:grpSp>
        </p:grpSp>
        <p:sp>
          <p:nvSpPr>
            <p:cNvPr id="19" name="Arrow: Chevron 12"/>
            <p:cNvSpPr/>
            <p:nvPr/>
          </p:nvSpPr>
          <p:spPr>
            <a:xfrm flipV="1">
              <a:off x="1457568" y="3206977"/>
              <a:ext cx="287623" cy="489543"/>
            </a:xfrm>
            <a:prstGeom prst="chevron">
              <a:avLst>
                <a:gd name="adj" fmla="val 83506"/>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a:p>
          </p:txBody>
        </p:sp>
      </p:grpSp>
      <p:pic>
        <p:nvPicPr>
          <p:cNvPr id="29" name="Picture 28"/>
          <p:cNvPicPr/>
          <p:nvPr/>
        </p:nvPicPr>
        <p:blipFill>
          <a:blip r:embed="rId4"/>
          <a:stretch>
            <a:fillRect/>
          </a:stretch>
        </p:blipFill>
        <p:spPr>
          <a:xfrm>
            <a:off x="16459200" y="5323608"/>
            <a:ext cx="7391400" cy="7858991"/>
          </a:xfrm>
          <a:prstGeom prst="rect">
            <a:avLst/>
          </a:prstGeom>
        </p:spPr>
      </p:pic>
    </p:spTree>
    <p:extLst>
      <p:ext uri="{BB962C8B-B14F-4D97-AF65-F5344CB8AC3E}">
        <p14:creationId xmlns:p14="http://schemas.microsoft.com/office/powerpoint/2010/main" val="11976409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up)">
                                      <p:cBhvr>
                                        <p:cTn id="7" dur="10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fade">
                                      <p:cBhvr>
                                        <p:cTn id="22" dur="500"/>
                                        <p:tgtEl>
                                          <p:spTgt spid="2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xEl>
                                              <p:pRg st="1" end="1"/>
                                            </p:txEl>
                                          </p:spTgt>
                                        </p:tgtEl>
                                        <p:attrNameLst>
                                          <p:attrName>style.visibility</p:attrName>
                                        </p:attrNameLst>
                                      </p:cBhvr>
                                      <p:to>
                                        <p:strVal val="visible"/>
                                      </p:to>
                                    </p:set>
                                    <p:animEffect transition="in" filter="fade">
                                      <p:cBhvr>
                                        <p:cTn id="32" dur="500"/>
                                        <p:tgtEl>
                                          <p:spTgt spid="24">
                                            <p:txEl>
                                              <p:pRg st="1" end="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4">
                                            <p:txEl>
                                              <p:pRg st="2" end="2"/>
                                            </p:txEl>
                                          </p:spTgt>
                                        </p:tgtEl>
                                        <p:attrNameLst>
                                          <p:attrName>style.visibility</p:attrName>
                                        </p:attrNameLst>
                                      </p:cBhvr>
                                      <p:to>
                                        <p:strVal val="visible"/>
                                      </p:to>
                                    </p:set>
                                    <p:animEffect transition="in" filter="fade">
                                      <p:cBhvr>
                                        <p:cTn id="35" dur="500"/>
                                        <p:tgtEl>
                                          <p:spTgt spid="24">
                                            <p:txEl>
                                              <p:pRg st="2" end="2"/>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4">
                                            <p:txEl>
                                              <p:pRg st="3" end="3"/>
                                            </p:txEl>
                                          </p:spTgt>
                                        </p:tgtEl>
                                        <p:attrNameLst>
                                          <p:attrName>style.visibility</p:attrName>
                                        </p:attrNameLst>
                                      </p:cBhvr>
                                      <p:to>
                                        <p:strVal val="visible"/>
                                      </p:to>
                                    </p:set>
                                    <p:animEffect transition="in" filter="fade">
                                      <p:cBhvr>
                                        <p:cTn id="38"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itle 1">
            <a:extLst>
              <a:ext uri="{FF2B5EF4-FFF2-40B4-BE49-F238E27FC236}">
                <a16:creationId xmlns:a16="http://schemas.microsoft.com/office/drawing/2014/main" id="{D87ADF89-46F9-4713-9744-A644701231B8}"/>
              </a:ext>
            </a:extLst>
          </p:cNvPr>
          <p:cNvSpPr txBox="1">
            <a:spLocks/>
          </p:cNvSpPr>
          <p:nvPr/>
        </p:nvSpPr>
        <p:spPr>
          <a:xfrm>
            <a:off x="381000" y="1879601"/>
            <a:ext cx="23622000" cy="1168400"/>
          </a:xfrm>
          <a:prstGeom prst="rect">
            <a:avLst/>
          </a:prstGeom>
          <a:solidFill>
            <a:schemeClr val="bg1">
              <a:lumMod val="95000"/>
            </a:schemeClr>
          </a:solidFill>
          <a:ln>
            <a:solidFill>
              <a:schemeClr val="tx2">
                <a:lumMod val="20000"/>
                <a:lumOff val="80000"/>
              </a:schemeClr>
            </a:solidFill>
          </a:ln>
        </p:spPr>
        <p:txBody>
          <a:bodyPr/>
          <a:lstStyle>
            <a:lvl1pPr algn="l" defTabSz="1828800" rtl="0" eaLnBrk="1" latinLnBrk="0" hangingPunct="1">
              <a:lnSpc>
                <a:spcPct val="90000"/>
              </a:lnSpc>
              <a:spcBef>
                <a:spcPct val="0"/>
              </a:spcBef>
              <a:buNone/>
              <a:defRPr sz="5400" kern="1200">
                <a:solidFill>
                  <a:schemeClr val="tx1"/>
                </a:solidFill>
                <a:latin typeface="Tomaho"/>
                <a:ea typeface="+mj-ea"/>
                <a:cs typeface="+mj-cs"/>
              </a:defRPr>
            </a:lvl1pPr>
          </a:lstStyle>
          <a:p>
            <a:pPr>
              <a:lnSpc>
                <a:spcPct val="107000"/>
              </a:lnSpc>
              <a:spcAft>
                <a:spcPts val="800"/>
              </a:spcAft>
            </a:pPr>
            <a:r>
              <a:rPr lang="en-US" sz="4800" b="1">
                <a:solidFill>
                  <a:srgbClr val="FF0000"/>
                </a:solidFill>
                <a:latin typeface="Tahoma" panose="020B0604030504040204" pitchFamily="34" charset="0"/>
                <a:ea typeface="Tahoma" panose="020B0604030504040204" pitchFamily="34" charset="0"/>
                <a:cs typeface="Tahoma" panose="020B0604030504040204" pitchFamily="34" charset="0"/>
              </a:rPr>
              <a:t>2. PHƯƠNG TRÌNH THAM SỐ CỦA ĐƯỜNG THẲNG</a:t>
            </a:r>
            <a:endParaRPr lang="en-US" sz="48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24" name="Content Placeholder 2">
                <a:extLst>
                  <a:ext uri="{FF2B5EF4-FFF2-40B4-BE49-F238E27FC236}">
                    <a16:creationId xmlns:a16="http://schemas.microsoft.com/office/drawing/2014/main" id="{14822BB7-DB89-4357-87F0-6E511FC44A6A}"/>
                  </a:ext>
                </a:extLst>
              </p:cNvPr>
              <p:cNvSpPr txBox="1">
                <a:spLocks/>
              </p:cNvSpPr>
              <p:nvPr/>
            </p:nvSpPr>
            <p:spPr>
              <a:xfrm>
                <a:off x="381000" y="3048001"/>
                <a:ext cx="23622000" cy="10363199"/>
              </a:xfrm>
              <a:prstGeom prst="rect">
                <a:avLst/>
              </a:prstGeom>
              <a:solidFill>
                <a:srgbClr val="D6F7FE"/>
              </a:solidFill>
              <a:ln>
                <a:solidFill>
                  <a:srgbClr val="00B0F0"/>
                </a:solidFill>
              </a:ln>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4800" kern="1200">
                    <a:solidFill>
                      <a:schemeClr val="tx1"/>
                    </a:solidFill>
                    <a:latin typeface="Tomaho"/>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342900" lvl="0" indent="-342900" algn="just">
                  <a:lnSpc>
                    <a:spcPct val="150000"/>
                  </a:lnSpc>
                  <a:spcAft>
                    <a:spcPts val="0"/>
                  </a:spcAft>
                  <a:buFont typeface="Symbol" panose="05050102010706020507" pitchFamily="18" charset="2"/>
                  <a:buChar char=""/>
                </a:pPr>
                <a:endParaRPr lang="en-US" b="1" dirty="0">
                  <a:latin typeface="Tahoma" panose="020B0604030504040204" pitchFamily="34" charset="0"/>
                  <a:ea typeface="Tahoma" panose="020B0604030504040204" pitchFamily="34" charset="0"/>
                  <a:cs typeface="Tahoma" panose="020B0604030504040204" pitchFamily="34" charset="0"/>
                </a:endParaRPr>
              </a:p>
              <a:p>
                <a:pPr marL="342900" lvl="0" indent="-342900" algn="just">
                  <a:lnSpc>
                    <a:spcPct val="150000"/>
                  </a:lnSpc>
                  <a:spcAft>
                    <a:spcPts val="0"/>
                  </a:spcAft>
                  <a:buFont typeface="Symbol" panose="05050102010706020507" pitchFamily="18" charset="2"/>
                  <a:buChar char=""/>
                </a:pPr>
                <a:endParaRPr lang="en-US" b="1" dirty="0">
                  <a:latin typeface="Tahoma" panose="020B0604030504040204" pitchFamily="34" charset="0"/>
                  <a:ea typeface="Tahoma" panose="020B0604030504040204" pitchFamily="34" charset="0"/>
                  <a:cs typeface="Tahoma" panose="020B0604030504040204" pitchFamily="34" charset="0"/>
                </a:endParaRPr>
              </a:p>
              <a:p>
                <a:pPr marL="0" indent="0" algn="just">
                  <a:lnSpc>
                    <a:spcPct val="100000"/>
                  </a:lnSpc>
                  <a:spcBef>
                    <a:spcPts val="600"/>
                  </a:spcBef>
                  <a:spcAft>
                    <a:spcPts val="600"/>
                  </a:spcAft>
                  <a:buNone/>
                </a:pPr>
                <a:endParaRPr lang="en-US" b="1" dirty="0">
                  <a:solidFill>
                    <a:srgbClr val="ED7D31"/>
                  </a:solidFill>
                  <a:latin typeface="Tahoma" panose="020B0604030504040204" pitchFamily="34" charset="0"/>
                  <a:ea typeface="Tahoma" panose="020B0604030504040204" pitchFamily="34" charset="0"/>
                  <a:cs typeface="Tahoma" panose="020B0604030504040204" pitchFamily="34" charset="0"/>
                </a:endParaRPr>
              </a:p>
              <a:p>
                <a:pPr marL="0" indent="0" algn="just">
                  <a:lnSpc>
                    <a:spcPct val="100000"/>
                  </a:lnSpc>
                  <a:spcBef>
                    <a:spcPts val="600"/>
                  </a:spcBef>
                  <a:spcAft>
                    <a:spcPts val="600"/>
                  </a:spcAft>
                  <a:buNone/>
                </a:pPr>
                <a:r>
                  <a:rPr lang="en-US" b="1" u="sng" dirty="0" err="1">
                    <a:solidFill>
                      <a:srgbClr val="FF0000"/>
                    </a:solidFill>
                    <a:latin typeface="Tahoma" panose="020B0604030504040204" pitchFamily="34" charset="0"/>
                    <a:ea typeface="Tahoma" panose="020B0604030504040204" pitchFamily="34" charset="0"/>
                    <a:cs typeface="Tahoma" panose="020B0604030504040204" pitchFamily="34" charset="0"/>
                  </a:rPr>
                  <a:t>Nhận</a:t>
                </a:r>
                <a:r>
                  <a:rPr lang="en-US" b="1" u="sng"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u="sng" dirty="0" err="1">
                    <a:solidFill>
                      <a:srgbClr val="FF0000"/>
                    </a:solidFill>
                    <a:latin typeface="Tahoma" panose="020B0604030504040204" pitchFamily="34" charset="0"/>
                    <a:ea typeface="Tahoma" panose="020B0604030504040204" pitchFamily="34" charset="0"/>
                    <a:cs typeface="Tahoma" panose="020B0604030504040204" pitchFamily="34" charset="0"/>
                  </a:rPr>
                  <a:t>xét</a:t>
                </a:r>
                <a:r>
                  <a:rPr lang="en-US" b="1" u="sng" dirty="0">
                    <a:solidFill>
                      <a:srgbClr val="FF0000"/>
                    </a:solidFill>
                    <a:latin typeface="Tahoma" panose="020B0604030504040204" pitchFamily="34" charset="0"/>
                    <a:ea typeface="Tahoma" panose="020B0604030504040204" pitchFamily="34" charset="0"/>
                    <a:cs typeface="Tahoma" panose="020B0604030504040204" pitchFamily="34" charset="0"/>
                  </a:rPr>
                  <a:t>:</a:t>
                </a:r>
              </a:p>
              <a:p>
                <a:pPr lvl="0" algn="just">
                  <a:lnSpc>
                    <a:spcPct val="100000"/>
                  </a:lnSpc>
                  <a:spcBef>
                    <a:spcPts val="600"/>
                  </a:spcBef>
                  <a:spcAft>
                    <a:spcPts val="600"/>
                  </a:spcAft>
                  <a:buFont typeface="Wingdings" panose="05000000000000000000" pitchFamily="2" charset="2"/>
                  <a:buChar char="§"/>
                </a:pPr>
                <a:r>
                  <a:rPr lang="en-US" b="1" dirty="0" err="1">
                    <a:latin typeface="Tahoma" panose="020B0604030504040204" pitchFamily="34" charset="0"/>
                    <a:ea typeface="Tahoma" panose="020B0604030504040204" pitchFamily="34" charset="0"/>
                    <a:cs typeface="Tahoma" panose="020B0604030504040204" pitchFamily="34" charset="0"/>
                  </a:rPr>
                  <a:t>Nếu</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acc>
                      <m:accPr>
                        <m:chr m:val="⃗"/>
                        <m:ctrlPr>
                          <a:rPr lang="en-US" b="1" i="1">
                            <a:latin typeface="Cambria Math" panose="02040503050406030204" pitchFamily="18" charset="0"/>
                            <a:ea typeface="Calibri" panose="020F0502020204030204" pitchFamily="34" charset="0"/>
                          </a:rPr>
                        </m:ctrlPr>
                      </m:accPr>
                      <m:e>
                        <m:r>
                          <a:rPr lang="en-US" b="1" i="1">
                            <a:latin typeface="Cambria Math" panose="02040503050406030204" pitchFamily="18" charset="0"/>
                            <a:ea typeface="Calibri" panose="020F0502020204030204" pitchFamily="34" charset="0"/>
                          </a:rPr>
                          <m:t>𝒖</m:t>
                        </m:r>
                      </m:e>
                    </m:acc>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là</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vectơ</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chỉ</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phương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của</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đường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thẳng</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a:latin typeface="Cambria Math" panose="02040503050406030204" pitchFamily="18" charset="0"/>
                        <a:ea typeface="Calibri" panose="020F0502020204030204" pitchFamily="34" charset="0"/>
                      </a:rPr>
                      <m:t>𝜟</m:t>
                    </m:r>
                  </m:oMath>
                </a14:m>
                <a:r>
                  <a:rPr lang="en-US" b="1" dirty="0">
                    <a:latin typeface="Tahoma" panose="020B0604030504040204" pitchFamily="34" charset="0"/>
                    <a:ea typeface="Tahoma" panose="020B0604030504040204" pitchFamily="34" charset="0"/>
                    <a:cs typeface="Tahoma" panose="020B0604030504040204" pitchFamily="34" charset="0"/>
                  </a:rPr>
                  <a:t> </a:t>
                </a:r>
              </a:p>
              <a:p>
                <a:pPr marL="0" lvl="0" indent="0" algn="just">
                  <a:lnSpc>
                    <a:spcPct val="100000"/>
                  </a:lnSpc>
                  <a:spcBef>
                    <a:spcPts val="600"/>
                  </a:spcBef>
                  <a:spcAft>
                    <a:spcPts val="600"/>
                  </a:spcAft>
                  <a:buNone/>
                </a:pPr>
                <a:r>
                  <a:rPr lang="en-US" b="1" dirty="0">
                    <a:latin typeface="Tahoma" panose="020B0604030504040204" pitchFamily="34" charset="0"/>
                    <a:ea typeface="Tahoma" panose="020B0604030504040204" pitchFamily="34" charset="0"/>
                    <a:cs typeface="Tahoma" panose="020B0604030504040204" pitchFamily="34" charset="0"/>
                  </a:rPr>
                  <a:t>thì </a:t>
                </a:r>
                <a14:m>
                  <m:oMath xmlns:m="http://schemas.openxmlformats.org/officeDocument/2006/math">
                    <m:r>
                      <a:rPr lang="en-US" b="1" i="1">
                        <a:latin typeface="Cambria Math" panose="02040503050406030204" pitchFamily="18" charset="0"/>
                        <a:ea typeface="Calibri" panose="020F0502020204030204" pitchFamily="34" charset="0"/>
                      </a:rPr>
                      <m:t>𝒌</m:t>
                    </m:r>
                    <m:acc>
                      <m:accPr>
                        <m:chr m:val="⃗"/>
                        <m:ctrlPr>
                          <a:rPr lang="en-US" b="1" i="1">
                            <a:latin typeface="Cambria Math" panose="02040503050406030204" pitchFamily="18" charset="0"/>
                            <a:ea typeface="Calibri" panose="020F0502020204030204" pitchFamily="34" charset="0"/>
                          </a:rPr>
                        </m:ctrlPr>
                      </m:accPr>
                      <m:e>
                        <m:r>
                          <a:rPr lang="en-US" b="1" i="1">
                            <a:latin typeface="Cambria Math" panose="02040503050406030204" pitchFamily="18" charset="0"/>
                            <a:ea typeface="Calibri" panose="020F0502020204030204" pitchFamily="34" charset="0"/>
                          </a:rPr>
                          <m:t>𝒖</m:t>
                        </m:r>
                      </m:e>
                    </m:acc>
                    <m:d>
                      <m:dPr>
                        <m:ctrlPr>
                          <a:rPr lang="en-US" b="1" i="1">
                            <a:latin typeface="Cambria Math" panose="02040503050406030204" pitchFamily="18" charset="0"/>
                            <a:ea typeface="Calibri" panose="020F0502020204030204" pitchFamily="34" charset="0"/>
                          </a:rPr>
                        </m:ctrlPr>
                      </m:dPr>
                      <m:e>
                        <m:r>
                          <a:rPr lang="en-US" b="1" i="1">
                            <a:latin typeface="Cambria Math" panose="02040503050406030204" pitchFamily="18" charset="0"/>
                            <a:ea typeface="Calibri" panose="020F0502020204030204" pitchFamily="34" charset="0"/>
                          </a:rPr>
                          <m:t>𝒌</m:t>
                        </m:r>
                        <m:r>
                          <a:rPr lang="en-US" b="1" i="1">
                            <a:latin typeface="Cambria Math" panose="02040503050406030204" pitchFamily="18" charset="0"/>
                            <a:ea typeface="Calibri" panose="020F0502020204030204" pitchFamily="34" charset="0"/>
                          </a:rPr>
                          <m:t>≠</m:t>
                        </m:r>
                        <m:r>
                          <a:rPr lang="en-US" b="1" i="1">
                            <a:latin typeface="Cambria Math" panose="02040503050406030204" pitchFamily="18" charset="0"/>
                            <a:ea typeface="Calibri" panose="020F0502020204030204" pitchFamily="34" charset="0"/>
                          </a:rPr>
                          <m:t>𝟎</m:t>
                        </m:r>
                      </m:e>
                    </m:d>
                  </m:oMath>
                </a14:m>
                <a:r>
                  <a:rPr lang="en-US" b="1" dirty="0">
                    <a:latin typeface="Tahoma" panose="020B0604030504040204" pitchFamily="34" charset="0"/>
                    <a:ea typeface="Tahoma" panose="020B0604030504040204" pitchFamily="34" charset="0"/>
                    <a:cs typeface="Tahoma" panose="020B0604030504040204" pitchFamily="34" charset="0"/>
                  </a:rPr>
                  <a:t> cũng </a:t>
                </a:r>
                <a:r>
                  <a:rPr lang="en-US" b="1" dirty="0" err="1">
                    <a:latin typeface="Tahoma" panose="020B0604030504040204" pitchFamily="34" charset="0"/>
                    <a:ea typeface="Tahoma" panose="020B0604030504040204" pitchFamily="34" charset="0"/>
                    <a:cs typeface="Tahoma" panose="020B0604030504040204" pitchFamily="34" charset="0"/>
                  </a:rPr>
                  <a:t>là</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vectơ</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chỉ</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phương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của</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a:latin typeface="Cambria Math" panose="02040503050406030204" pitchFamily="18" charset="0"/>
                        <a:ea typeface="Calibri" panose="020F0502020204030204" pitchFamily="34" charset="0"/>
                      </a:rPr>
                      <m:t>𝜟</m:t>
                    </m:r>
                  </m:oMath>
                </a14:m>
                <a:r>
                  <a:rPr lang="en-US" b="1" dirty="0">
                    <a:latin typeface="Tahoma" panose="020B0604030504040204" pitchFamily="34" charset="0"/>
                    <a:ea typeface="Tahoma" panose="020B0604030504040204" pitchFamily="34" charset="0"/>
                    <a:cs typeface="Tahoma" panose="020B0604030504040204" pitchFamily="34" charset="0"/>
                  </a:rPr>
                  <a:t>.</a:t>
                </a:r>
              </a:p>
              <a:p>
                <a:pPr lvl="0" algn="just">
                  <a:lnSpc>
                    <a:spcPct val="100000"/>
                  </a:lnSpc>
                  <a:spcBef>
                    <a:spcPts val="600"/>
                  </a:spcBef>
                  <a:spcAft>
                    <a:spcPts val="600"/>
                  </a:spcAft>
                  <a:buFont typeface="Wingdings" panose="05000000000000000000" pitchFamily="2" charset="2"/>
                  <a:buChar char="§"/>
                </a:pPr>
                <a:r>
                  <a:rPr lang="en-US" b="1" dirty="0" err="1">
                    <a:latin typeface="Tahoma" panose="020B0604030504040204" pitchFamily="34" charset="0"/>
                    <a:ea typeface="Tahoma" panose="020B0604030504040204" pitchFamily="34" charset="0"/>
                    <a:cs typeface="Tahoma" panose="020B0604030504040204" pitchFamily="34" charset="0"/>
                  </a:rPr>
                  <a:t>Đường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thẳng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hoàn</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toàn</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xác</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định</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nếu</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biết</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một</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điểm</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và</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một</a:t>
                </a:r>
                <a:r>
                  <a:rPr lang="en-US" b="1" dirty="0">
                    <a:latin typeface="Tahoma" panose="020B0604030504040204" pitchFamily="34" charset="0"/>
                    <a:ea typeface="Tahoma" panose="020B0604030504040204" pitchFamily="34" charset="0"/>
                    <a:cs typeface="Tahoma" panose="020B0604030504040204" pitchFamily="34" charset="0"/>
                  </a:rPr>
                  <a:t> </a:t>
                </a:r>
              </a:p>
              <a:p>
                <a:pPr marL="0" lvl="0" indent="0" algn="just">
                  <a:lnSpc>
                    <a:spcPct val="100000"/>
                  </a:lnSpc>
                  <a:spcBef>
                    <a:spcPts val="600"/>
                  </a:spcBef>
                  <a:spcAft>
                    <a:spcPts val="600"/>
                  </a:spcAft>
                  <a:buNone/>
                </a:pPr>
                <a:r>
                  <a:rPr lang="en-US" b="1" dirty="0" err="1">
                    <a:latin typeface="Tahoma" panose="020B0604030504040204" pitchFamily="34" charset="0"/>
                    <a:ea typeface="Tahoma" panose="020B0604030504040204" pitchFamily="34" charset="0"/>
                    <a:cs typeface="Tahoma" panose="020B0604030504040204" pitchFamily="34" charset="0"/>
                  </a:rPr>
                  <a:t>vectơ</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chỉ</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phương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của</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nó</a:t>
                </a:r>
                <a:r>
                  <a:rPr lang="en-US" b="1" dirty="0">
                    <a:latin typeface="Tahoma" panose="020B0604030504040204" pitchFamily="34" charset="0"/>
                    <a:ea typeface="Tahoma" panose="020B0604030504040204" pitchFamily="34" charset="0"/>
                    <a:cs typeface="Tahoma" panose="020B0604030504040204" pitchFamily="34" charset="0"/>
                  </a:rPr>
                  <a:t>.</a:t>
                </a:r>
              </a:p>
              <a:p>
                <a:pPr algn="just">
                  <a:lnSpc>
                    <a:spcPct val="100000"/>
                  </a:lnSpc>
                  <a:spcBef>
                    <a:spcPts val="600"/>
                  </a:spcBef>
                  <a:spcAft>
                    <a:spcPts val="600"/>
                  </a:spcAft>
                  <a:buFont typeface="Wingdings" panose="05000000000000000000" pitchFamily="2" charset="2"/>
                  <a:buChar char="§"/>
                </a:pPr>
                <a:r>
                  <a:rPr lang="en-US" b="1" dirty="0" err="1">
                    <a:latin typeface="Tahoma" panose="020B0604030504040204" pitchFamily="34" charset="0"/>
                    <a:ea typeface="Tahoma" panose="020B0604030504040204" pitchFamily="34" charset="0"/>
                    <a:cs typeface="Tahoma" panose="020B0604030504040204" pitchFamily="34" charset="0"/>
                  </a:rPr>
                  <a:t>Vec</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tơ</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acc>
                      <m:accPr>
                        <m:chr m:val="⃗"/>
                        <m:ctrlPr>
                          <a:rPr lang="en-US" b="1" i="1">
                            <a:effectLst/>
                            <a:latin typeface="Cambria Math" panose="02040503050406030204" pitchFamily="18" charset="0"/>
                          </a:rPr>
                        </m:ctrlPr>
                      </m:accPr>
                      <m:e>
                        <m:r>
                          <a:rPr lang="en-US" b="1" i="1">
                            <a:latin typeface="Cambria Math" panose="02040503050406030204" pitchFamily="18" charset="0"/>
                            <a:ea typeface="Calibri" panose="020F0502020204030204" pitchFamily="34" charset="0"/>
                            <a:cs typeface="Times New Roman" panose="02020603050405020304" pitchFamily="18" charset="0"/>
                          </a:rPr>
                          <m:t>𝒏</m:t>
                        </m:r>
                      </m:e>
                    </m:acc>
                    <m:d>
                      <m:dPr>
                        <m:ctrlPr>
                          <a:rPr lang="en-US" b="1" i="1">
                            <a:effectLst/>
                            <a:latin typeface="Cambria Math" panose="02040503050406030204" pitchFamily="18" charset="0"/>
                          </a:rPr>
                        </m:ctrlPr>
                      </m:dPr>
                      <m:e>
                        <m:r>
                          <a:rPr lang="en-US" b="1" i="1">
                            <a:latin typeface="Cambria Math" panose="02040503050406030204" pitchFamily="18" charset="0"/>
                            <a:ea typeface="Calibri" panose="020F0502020204030204" pitchFamily="34" charset="0"/>
                            <a:cs typeface="Times New Roman" panose="02020603050405020304" pitchFamily="18" charset="0"/>
                          </a:rPr>
                          <m:t>𝒂</m:t>
                        </m:r>
                        <m:r>
                          <a:rPr lang="en-US" b="1" i="1">
                            <a:latin typeface="Cambria Math" panose="02040503050406030204" pitchFamily="18" charset="0"/>
                            <a:ea typeface="Calibri" panose="020F0502020204030204" pitchFamily="34" charset="0"/>
                            <a:cs typeface="Times New Roman" panose="02020603050405020304" pitchFamily="18" charset="0"/>
                          </a:rPr>
                          <m:t>;</m:t>
                        </m:r>
                        <m:r>
                          <a:rPr lang="en-US" b="1" i="1">
                            <a:latin typeface="Cambria Math" panose="02040503050406030204" pitchFamily="18" charset="0"/>
                            <a:ea typeface="Calibri" panose="020F0502020204030204" pitchFamily="34" charset="0"/>
                            <a:cs typeface="Times New Roman" panose="02020603050405020304" pitchFamily="18" charset="0"/>
                          </a:rPr>
                          <m:t>𝒃</m:t>
                        </m:r>
                      </m:e>
                    </m:d>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vuông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góc</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với</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vec</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tơ</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acc>
                      <m:accPr>
                        <m:chr m:val="⃗"/>
                        <m:ctrlPr>
                          <a:rPr lang="en-US" b="1" i="1">
                            <a:effectLst/>
                            <a:latin typeface="Cambria Math" panose="02040503050406030204" pitchFamily="18" charset="0"/>
                          </a:rPr>
                        </m:ctrlPr>
                      </m:accPr>
                      <m:e>
                        <m:r>
                          <a:rPr lang="en-US" b="1" i="1">
                            <a:latin typeface="Cambria Math" panose="02040503050406030204" pitchFamily="18" charset="0"/>
                            <a:ea typeface="Calibri" panose="020F0502020204030204" pitchFamily="34" charset="0"/>
                            <a:cs typeface="Times New Roman" panose="02020603050405020304" pitchFamily="18" charset="0"/>
                          </a:rPr>
                          <m:t>𝒖</m:t>
                        </m:r>
                      </m:e>
                    </m:acc>
                    <m:d>
                      <m:dPr>
                        <m:ctrlPr>
                          <a:rPr lang="en-US" b="1" i="1">
                            <a:effectLst/>
                            <a:latin typeface="Cambria Math" panose="02040503050406030204" pitchFamily="18" charset="0"/>
                          </a:rPr>
                        </m:ctrlPr>
                      </m:dPr>
                      <m:e>
                        <m:r>
                          <a:rPr lang="en-US" b="1" i="1">
                            <a:latin typeface="Cambria Math" panose="02040503050406030204" pitchFamily="18" charset="0"/>
                            <a:ea typeface="Calibri" panose="020F0502020204030204" pitchFamily="34" charset="0"/>
                            <a:cs typeface="Times New Roman" panose="02020603050405020304" pitchFamily="18" charset="0"/>
                          </a:rPr>
                          <m:t>−</m:t>
                        </m:r>
                        <m:r>
                          <a:rPr lang="en-US" b="1" i="1">
                            <a:latin typeface="Cambria Math" panose="02040503050406030204" pitchFamily="18" charset="0"/>
                            <a:ea typeface="Calibri" panose="020F0502020204030204" pitchFamily="34" charset="0"/>
                            <a:cs typeface="Times New Roman" panose="02020603050405020304" pitchFamily="18" charset="0"/>
                          </a:rPr>
                          <m:t>𝒃</m:t>
                        </m:r>
                        <m:r>
                          <a:rPr lang="en-US" b="1" i="1">
                            <a:latin typeface="Cambria Math" panose="02040503050406030204" pitchFamily="18" charset="0"/>
                            <a:ea typeface="Calibri" panose="020F0502020204030204" pitchFamily="34" charset="0"/>
                            <a:cs typeface="Times New Roman" panose="02020603050405020304" pitchFamily="18" charset="0"/>
                          </a:rPr>
                          <m:t>;</m:t>
                        </m:r>
                        <m:r>
                          <a:rPr lang="en-US" b="1" i="1">
                            <a:latin typeface="Cambria Math" panose="02040503050406030204" pitchFamily="18" charset="0"/>
                            <a:ea typeface="Calibri" panose="020F0502020204030204" pitchFamily="34" charset="0"/>
                            <a:cs typeface="Times New Roman" panose="02020603050405020304" pitchFamily="18" charset="0"/>
                          </a:rPr>
                          <m:t>𝒂</m:t>
                        </m:r>
                      </m:e>
                    </m:d>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và</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acc>
                      <m:accPr>
                        <m:chr m:val="⃗"/>
                        <m:ctrlPr>
                          <a:rPr lang="en-US" b="1" i="1">
                            <a:effectLst/>
                            <a:latin typeface="Cambria Math" panose="02040503050406030204" pitchFamily="18" charset="0"/>
                          </a:rPr>
                        </m:ctrlPr>
                      </m:accPr>
                      <m:e>
                        <m:r>
                          <a:rPr lang="en-US" b="1" i="1">
                            <a:latin typeface="Cambria Math" panose="02040503050406030204" pitchFamily="18" charset="0"/>
                            <a:ea typeface="Calibri" panose="020F0502020204030204" pitchFamily="34" charset="0"/>
                            <a:cs typeface="Times New Roman" panose="02020603050405020304" pitchFamily="18" charset="0"/>
                          </a:rPr>
                          <m:t>𝒗</m:t>
                        </m:r>
                      </m:e>
                    </m:acc>
                    <m:d>
                      <m:dPr>
                        <m:ctrlPr>
                          <a:rPr lang="en-US" b="1" i="1">
                            <a:effectLst/>
                            <a:latin typeface="Cambria Math" panose="02040503050406030204" pitchFamily="18" charset="0"/>
                          </a:rPr>
                        </m:ctrlPr>
                      </m:dPr>
                      <m:e>
                        <m:r>
                          <a:rPr lang="en-US" b="1" i="1">
                            <a:latin typeface="Cambria Math" panose="02040503050406030204" pitchFamily="18" charset="0"/>
                            <a:ea typeface="Calibri" panose="020F0502020204030204" pitchFamily="34" charset="0"/>
                            <a:cs typeface="Times New Roman" panose="02020603050405020304" pitchFamily="18" charset="0"/>
                          </a:rPr>
                          <m:t>𝒃</m:t>
                        </m:r>
                        <m:r>
                          <a:rPr lang="en-US" b="1" i="1">
                            <a:latin typeface="Cambria Math" panose="02040503050406030204" pitchFamily="18" charset="0"/>
                            <a:ea typeface="Calibri" panose="020F0502020204030204" pitchFamily="34" charset="0"/>
                            <a:cs typeface="Times New Roman" panose="02020603050405020304" pitchFamily="18" charset="0"/>
                          </a:rPr>
                          <m:t>;−</m:t>
                        </m:r>
                        <m:r>
                          <a:rPr lang="en-US" b="1" i="1">
                            <a:latin typeface="Cambria Math" panose="02040503050406030204" pitchFamily="18" charset="0"/>
                            <a:ea typeface="Calibri" panose="020F0502020204030204" pitchFamily="34" charset="0"/>
                            <a:cs typeface="Times New Roman" panose="02020603050405020304" pitchFamily="18" charset="0"/>
                          </a:rPr>
                          <m:t>𝒂</m:t>
                        </m:r>
                      </m:e>
                    </m:d>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nên</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nếu</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acc>
                      <m:accPr>
                        <m:chr m:val="⃗"/>
                        <m:ctrlPr>
                          <a:rPr lang="en-US" b="1" i="1">
                            <a:effectLst/>
                            <a:latin typeface="Cambria Math" panose="02040503050406030204" pitchFamily="18" charset="0"/>
                          </a:rPr>
                        </m:ctrlPr>
                      </m:accPr>
                      <m:e>
                        <m:r>
                          <a:rPr lang="en-US" b="1" i="1">
                            <a:latin typeface="Cambria Math" panose="02040503050406030204" pitchFamily="18" charset="0"/>
                            <a:ea typeface="Calibri" panose="020F0502020204030204" pitchFamily="34" charset="0"/>
                            <a:cs typeface="Times New Roman" panose="02020603050405020304" pitchFamily="18" charset="0"/>
                          </a:rPr>
                          <m:t>𝒏</m:t>
                        </m:r>
                      </m:e>
                    </m:acc>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là</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vectơ</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pháp</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tuyến</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của</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đường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thẳng</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a:latin typeface="Cambria Math" panose="02040503050406030204" pitchFamily="18" charset="0"/>
                        <a:ea typeface="Calibri" panose="020F0502020204030204" pitchFamily="34" charset="0"/>
                        <a:cs typeface="Times New Roman" panose="02020603050405020304" pitchFamily="18" charset="0"/>
                      </a:rPr>
                      <m:t>𝜟</m:t>
                    </m:r>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thì</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acc>
                      <m:accPr>
                        <m:chr m:val="⃗"/>
                        <m:ctrlPr>
                          <a:rPr lang="en-US" b="1" i="1">
                            <a:effectLst/>
                            <a:latin typeface="Cambria Math" panose="02040503050406030204" pitchFamily="18" charset="0"/>
                          </a:rPr>
                        </m:ctrlPr>
                      </m:accPr>
                      <m:e>
                        <m:r>
                          <a:rPr lang="en-US" b="1" i="1">
                            <a:latin typeface="Cambria Math" panose="02040503050406030204" pitchFamily="18" charset="0"/>
                            <a:ea typeface="Calibri" panose="020F0502020204030204" pitchFamily="34" charset="0"/>
                            <a:cs typeface="Times New Roman" panose="02020603050405020304" pitchFamily="18" charset="0"/>
                          </a:rPr>
                          <m:t>𝒖</m:t>
                        </m:r>
                      </m:e>
                    </m:acc>
                    <m:r>
                      <a:rPr lang="en-US" b="1" i="1">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b="1" i="1">
                            <a:effectLst/>
                            <a:latin typeface="Cambria Math" panose="02040503050406030204" pitchFamily="18" charset="0"/>
                          </a:rPr>
                        </m:ctrlPr>
                      </m:accPr>
                      <m:e>
                        <m:r>
                          <a:rPr lang="en-US" b="1" i="1">
                            <a:latin typeface="Cambria Math" panose="02040503050406030204" pitchFamily="18" charset="0"/>
                            <a:ea typeface="Calibri" panose="020F0502020204030204" pitchFamily="34" charset="0"/>
                            <a:cs typeface="Times New Roman" panose="02020603050405020304" pitchFamily="18" charset="0"/>
                          </a:rPr>
                          <m:t>𝒗</m:t>
                        </m:r>
                      </m:e>
                    </m:acc>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là</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hai</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vectơ</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chỉ</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phương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của</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đường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thẳng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đó</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và</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ngược</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lại</a:t>
                </a:r>
                <a:r>
                  <a:rPr lang="en-US" b="1" dirty="0">
                    <a:latin typeface="Tahoma" panose="020B0604030504040204" pitchFamily="34" charset="0"/>
                    <a:ea typeface="Tahoma" panose="020B0604030504040204" pitchFamily="34" charset="0"/>
                    <a:cs typeface="Tahoma" panose="020B0604030504040204" pitchFamily="34" charset="0"/>
                  </a:rPr>
                  <a:t>.</a:t>
                </a:r>
              </a:p>
            </p:txBody>
          </p:sp>
        </mc:Choice>
        <mc:Fallback xmlns="">
          <p:sp>
            <p:nvSpPr>
              <p:cNvPr id="24" name="Content Placeholder 2">
                <a:extLst>
                  <a:ext uri="{FF2B5EF4-FFF2-40B4-BE49-F238E27FC236}">
                    <a16:creationId xmlns:a16="http://schemas.microsoft.com/office/drawing/2014/main" id="{14822BB7-DB89-4357-87F0-6E511FC44A6A}"/>
                  </a:ext>
                </a:extLst>
              </p:cNvPr>
              <p:cNvSpPr txBox="1">
                <a:spLocks noRot="1" noChangeAspect="1" noMove="1" noResize="1" noEditPoints="1" noAdjustHandles="1" noChangeArrowheads="1" noChangeShapeType="1" noTextEdit="1"/>
              </p:cNvSpPr>
              <p:nvPr/>
            </p:nvSpPr>
            <p:spPr>
              <a:xfrm>
                <a:off x="381000" y="3048001"/>
                <a:ext cx="23622000" cy="10363199"/>
              </a:xfrm>
              <a:prstGeom prst="rect">
                <a:avLst/>
              </a:prstGeom>
              <a:blipFill>
                <a:blip r:embed="rId3"/>
                <a:stretch>
                  <a:fillRect l="-1161" r="-1135" b="-705"/>
                </a:stretch>
              </a:blipFill>
              <a:ln>
                <a:solidFill>
                  <a:srgbClr val="00B0F0"/>
                </a:solidFill>
              </a:ln>
            </p:spPr>
            <p:txBody>
              <a:bodyPr/>
              <a:lstStyle/>
              <a:p>
                <a:r>
                  <a:rPr lang="en-US">
                    <a:noFill/>
                  </a:rPr>
                  <a:t> </a:t>
                </a:r>
              </a:p>
            </p:txBody>
          </p:sp>
        </mc:Fallback>
      </mc:AlternateContent>
      <p:pic>
        <p:nvPicPr>
          <p:cNvPr id="30" name="Picture 29"/>
          <p:cNvPicPr/>
          <p:nvPr/>
        </p:nvPicPr>
        <p:blipFill>
          <a:blip r:embed="rId4"/>
          <a:stretch>
            <a:fillRect/>
          </a:stretch>
        </p:blipFill>
        <p:spPr>
          <a:xfrm>
            <a:off x="17207692" y="3276600"/>
            <a:ext cx="6795308" cy="5867400"/>
          </a:xfrm>
          <a:prstGeom prst="rect">
            <a:avLst/>
          </a:prstGeom>
        </p:spPr>
      </p:pic>
      <mc:AlternateContent xmlns:mc="http://schemas.openxmlformats.org/markup-compatibility/2006" xmlns:a14="http://schemas.microsoft.com/office/drawing/2010/main">
        <mc:Choice Requires="a14">
          <p:sp>
            <p:nvSpPr>
              <p:cNvPr id="4" name="Rounded Rectangle 3"/>
              <p:cNvSpPr/>
              <p:nvPr/>
            </p:nvSpPr>
            <p:spPr>
              <a:xfrm>
                <a:off x="609600" y="3276600"/>
                <a:ext cx="16383000" cy="29718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b="1">
                    <a:solidFill>
                      <a:schemeClr val="tx1"/>
                    </a:solidFill>
                    <a:latin typeface="Tahoma" panose="020B0604030504040204" pitchFamily="34" charset="0"/>
                    <a:ea typeface="Tahoma" panose="020B0604030504040204" pitchFamily="34" charset="0"/>
                    <a:cs typeface="Tahoma" panose="020B0604030504040204" pitchFamily="34" charset="0"/>
                  </a:rPr>
                  <a:t>Vectơ </a:t>
                </a:r>
                <a14:m>
                  <m:oMath xmlns:m="http://schemas.openxmlformats.org/officeDocument/2006/math">
                    <m:acc>
                      <m:accPr>
                        <m:chr m:val="⃗"/>
                        <m:ctrlPr>
                          <a:rPr lang="en-US" sz="4800" b="1" i="1">
                            <a:solidFill>
                              <a:schemeClr val="tx1"/>
                            </a:solidFill>
                            <a:effectLst/>
                            <a:latin typeface="Cambria Math" panose="02040503050406030204" pitchFamily="18" charset="0"/>
                            <a:cs typeface="Times New Roman" panose="02020603050405020304" pitchFamily="18" charset="0"/>
                          </a:rPr>
                        </m:ctrlPr>
                      </m:accPr>
                      <m:e>
                        <m:r>
                          <a:rPr lang="en-US" sz="4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𝒖</m:t>
                        </m:r>
                      </m:e>
                    </m:acc>
                  </m:oMath>
                </a14:m>
                <a:r>
                  <a:rPr lang="en-US" sz="4800" b="1">
                    <a:solidFill>
                      <a:schemeClr val="tx1"/>
                    </a:solidFill>
                    <a:effectLst/>
                    <a:latin typeface="Tahoma" panose="020B0604030504040204" pitchFamily="34" charset="0"/>
                    <a:ea typeface="Tahoma" panose="020B0604030504040204" pitchFamily="34" charset="0"/>
                    <a:cs typeface="Tahoma" panose="020B0604030504040204" pitchFamily="34" charset="0"/>
                  </a:rPr>
                  <a:t> khác </a:t>
                </a:r>
                <a14:m>
                  <m:oMath xmlns:m="http://schemas.openxmlformats.org/officeDocument/2006/math">
                    <m:acc>
                      <m:accPr>
                        <m:chr m:val="⃗"/>
                        <m:ctrlPr>
                          <a:rPr lang="en-US" sz="4800" b="1" i="1">
                            <a:solidFill>
                              <a:schemeClr val="tx1"/>
                            </a:solidFill>
                            <a:effectLst/>
                            <a:latin typeface="Cambria Math" panose="02040503050406030204" pitchFamily="18" charset="0"/>
                            <a:cs typeface="Times New Roman" panose="02020603050405020304" pitchFamily="18" charset="0"/>
                          </a:rPr>
                        </m:ctrlPr>
                      </m:accPr>
                      <m:e>
                        <m:r>
                          <a:rPr lang="en-US" sz="4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𝟎</m:t>
                        </m:r>
                      </m:e>
                    </m:acc>
                  </m:oMath>
                </a14:m>
                <a:r>
                  <a:rPr lang="en-US" sz="4800" b="1">
                    <a:solidFill>
                      <a:schemeClr val="tx1"/>
                    </a:solidFill>
                    <a:effectLst/>
                    <a:latin typeface="Tahoma" panose="020B0604030504040204" pitchFamily="34" charset="0"/>
                    <a:ea typeface="Tahoma" panose="020B0604030504040204" pitchFamily="34" charset="0"/>
                    <a:cs typeface="Tahoma" panose="020B0604030504040204" pitchFamily="34" charset="0"/>
                  </a:rPr>
                  <a:t> được gọi là </a:t>
                </a:r>
                <a:r>
                  <a:rPr lang="en-US" sz="4800" b="1">
                    <a:solidFill>
                      <a:srgbClr val="C00000"/>
                    </a:solidFill>
                    <a:effectLst/>
                    <a:latin typeface="Tahoma" panose="020B0604030504040204" pitchFamily="34" charset="0"/>
                    <a:ea typeface="Tahoma" panose="020B0604030504040204" pitchFamily="34" charset="0"/>
                    <a:cs typeface="Tahoma" panose="020B0604030504040204" pitchFamily="34" charset="0"/>
                  </a:rPr>
                  <a:t>vectơ chỉ phương </a:t>
                </a:r>
                <a:r>
                  <a:rPr lang="en-US" sz="4800" b="1">
                    <a:solidFill>
                      <a:schemeClr val="tx1"/>
                    </a:solidFill>
                    <a:effectLst/>
                    <a:latin typeface="Tahoma" panose="020B0604030504040204" pitchFamily="34" charset="0"/>
                    <a:ea typeface="Tahoma" panose="020B0604030504040204" pitchFamily="34" charset="0"/>
                    <a:cs typeface="Tahoma" panose="020B0604030504040204" pitchFamily="34" charset="0"/>
                  </a:rPr>
                  <a:t>của đường thẳng </a:t>
                </a:r>
                <a14:m>
                  <m:oMath xmlns:m="http://schemas.openxmlformats.org/officeDocument/2006/math">
                    <m:r>
                      <a:rPr lang="en-US" sz="4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𝜟</m:t>
                    </m:r>
                  </m:oMath>
                </a14:m>
                <a:r>
                  <a:rPr lang="en-US" sz="4800" b="1">
                    <a:solidFill>
                      <a:schemeClr val="tx1"/>
                    </a:solidFill>
                    <a:effectLst/>
                    <a:latin typeface="Tahoma" panose="020B0604030504040204" pitchFamily="34" charset="0"/>
                    <a:ea typeface="Tahoma" panose="020B0604030504040204" pitchFamily="34" charset="0"/>
                    <a:cs typeface="Tahoma" panose="020B0604030504040204" pitchFamily="34" charset="0"/>
                  </a:rPr>
                  <a:t> nếu giá của nó song song hoặc trùng với </a:t>
                </a:r>
                <a14:m>
                  <m:oMath xmlns:m="http://schemas.openxmlformats.org/officeDocument/2006/math">
                    <m:r>
                      <a:rPr lang="en-US" sz="4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𝜟</m:t>
                    </m:r>
                  </m:oMath>
                </a14:m>
                <a:r>
                  <a:rPr lang="en-US" sz="4800" b="1">
                    <a:solidFill>
                      <a:schemeClr val="tx1"/>
                    </a:solidFill>
                    <a:effectLst/>
                    <a:latin typeface="Tahoma" panose="020B0604030504040204" pitchFamily="34" charset="0"/>
                    <a:ea typeface="Tahoma" panose="020B0604030504040204" pitchFamily="34" charset="0"/>
                    <a:cs typeface="Tahoma" panose="020B0604030504040204" pitchFamily="34" charset="0"/>
                  </a:rPr>
                  <a:t>.</a:t>
                </a:r>
                <a:endParaRPr lang="en-US" sz="4800" b="1">
                  <a:solidFill>
                    <a:schemeClr val="tx1"/>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 name="Rounded Rectangle 3"/>
              <p:cNvSpPr>
                <a:spLocks noRot="1" noChangeAspect="1" noMove="1" noResize="1" noEditPoints="1" noAdjustHandles="1" noChangeArrowheads="1" noChangeShapeType="1" noTextEdit="1"/>
              </p:cNvSpPr>
              <p:nvPr/>
            </p:nvSpPr>
            <p:spPr>
              <a:xfrm>
                <a:off x="609600" y="3276600"/>
                <a:ext cx="16383000" cy="2971800"/>
              </a:xfrm>
              <a:prstGeom prst="roundRect">
                <a:avLst/>
              </a:prstGeom>
              <a:blipFill>
                <a:blip r:embed="rId5"/>
                <a:stretch>
                  <a:fillRect l="-781" r="-743" b="-409"/>
                </a:stretch>
              </a:blipFill>
            </p:spPr>
            <p:txBody>
              <a:bodyPr/>
              <a:lstStyle/>
              <a:p>
                <a:r>
                  <a:rPr lang="en-US">
                    <a:noFill/>
                  </a:rPr>
                  <a:t> </a:t>
                </a:r>
              </a:p>
            </p:txBody>
          </p:sp>
        </mc:Fallback>
      </mc:AlternateContent>
    </p:spTree>
    <p:extLst>
      <p:ext uri="{BB962C8B-B14F-4D97-AF65-F5344CB8AC3E}">
        <p14:creationId xmlns:p14="http://schemas.microsoft.com/office/powerpoint/2010/main" val="3589500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up)">
                                      <p:cBhvr>
                                        <p:cTn id="7" dur="10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Effect transition="in" filter="fade">
                                      <p:cBhvr>
                                        <p:cTn id="27" dur="500"/>
                                        <p:tgtEl>
                                          <p:spTgt spid="24">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4">
                                            <p:txEl>
                                              <p:pRg st="4" end="4"/>
                                            </p:txEl>
                                          </p:spTgt>
                                        </p:tgtEl>
                                        <p:attrNameLst>
                                          <p:attrName>style.visibility</p:attrName>
                                        </p:attrNameLst>
                                      </p:cBhvr>
                                      <p:to>
                                        <p:strVal val="visible"/>
                                      </p:to>
                                    </p:set>
                                    <p:animEffect transition="in" filter="fade">
                                      <p:cBhvr>
                                        <p:cTn id="30" dur="500"/>
                                        <p:tgtEl>
                                          <p:spTgt spid="24">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4">
                                            <p:txEl>
                                              <p:pRg st="5" end="5"/>
                                            </p:txEl>
                                          </p:spTgt>
                                        </p:tgtEl>
                                        <p:attrNameLst>
                                          <p:attrName>style.visibility</p:attrName>
                                        </p:attrNameLst>
                                      </p:cBhvr>
                                      <p:to>
                                        <p:strVal val="visible"/>
                                      </p:to>
                                    </p:set>
                                    <p:animEffect transition="in" filter="fade">
                                      <p:cBhvr>
                                        <p:cTn id="33" dur="500"/>
                                        <p:tgtEl>
                                          <p:spTgt spid="24">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4">
                                            <p:txEl>
                                              <p:pRg st="6" end="6"/>
                                            </p:txEl>
                                          </p:spTgt>
                                        </p:tgtEl>
                                        <p:attrNameLst>
                                          <p:attrName>style.visibility</p:attrName>
                                        </p:attrNameLst>
                                      </p:cBhvr>
                                      <p:to>
                                        <p:strVal val="visible"/>
                                      </p:to>
                                    </p:set>
                                    <p:animEffect transition="in" filter="fade">
                                      <p:cBhvr>
                                        <p:cTn id="38" dur="500"/>
                                        <p:tgtEl>
                                          <p:spTgt spid="24">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4">
                                            <p:txEl>
                                              <p:pRg st="7" end="7"/>
                                            </p:txEl>
                                          </p:spTgt>
                                        </p:tgtEl>
                                        <p:attrNameLst>
                                          <p:attrName>style.visibility</p:attrName>
                                        </p:attrNameLst>
                                      </p:cBhvr>
                                      <p:to>
                                        <p:strVal val="visible"/>
                                      </p:to>
                                    </p:set>
                                    <p:animEffect transition="in" filter="fade">
                                      <p:cBhvr>
                                        <p:cTn id="43" dur="500"/>
                                        <p:tgtEl>
                                          <p:spTgt spid="24">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4">
                                            <p:txEl>
                                              <p:pRg st="8" end="8"/>
                                            </p:txEl>
                                          </p:spTgt>
                                        </p:tgtEl>
                                        <p:attrNameLst>
                                          <p:attrName>style.visibility</p:attrName>
                                        </p:attrNameLst>
                                      </p:cBhvr>
                                      <p:to>
                                        <p:strVal val="visible"/>
                                      </p:to>
                                    </p:set>
                                    <p:animEffect transition="in" filter="fade">
                                      <p:cBhvr>
                                        <p:cTn id="48" dur="500"/>
                                        <p:tgtEl>
                                          <p:spTgt spid="2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24"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itle 1">
            <a:extLst>
              <a:ext uri="{FF2B5EF4-FFF2-40B4-BE49-F238E27FC236}">
                <a16:creationId xmlns:a16="http://schemas.microsoft.com/office/drawing/2014/main" id="{D87ADF89-46F9-4713-9744-A644701231B8}"/>
              </a:ext>
            </a:extLst>
          </p:cNvPr>
          <p:cNvSpPr txBox="1">
            <a:spLocks/>
          </p:cNvSpPr>
          <p:nvPr/>
        </p:nvSpPr>
        <p:spPr>
          <a:xfrm>
            <a:off x="457200" y="1879601"/>
            <a:ext cx="23545800" cy="1168400"/>
          </a:xfrm>
          <a:prstGeom prst="rect">
            <a:avLst/>
          </a:prstGeom>
          <a:solidFill>
            <a:schemeClr val="bg1">
              <a:lumMod val="95000"/>
            </a:schemeClr>
          </a:solidFill>
          <a:ln>
            <a:solidFill>
              <a:schemeClr val="tx2">
                <a:lumMod val="20000"/>
                <a:lumOff val="80000"/>
              </a:schemeClr>
            </a:solidFill>
          </a:ln>
        </p:spPr>
        <p:txBody>
          <a:bodyPr/>
          <a:lstStyle>
            <a:lvl1pPr algn="l" defTabSz="1828800" rtl="0" eaLnBrk="1" latinLnBrk="0" hangingPunct="1">
              <a:lnSpc>
                <a:spcPct val="90000"/>
              </a:lnSpc>
              <a:spcBef>
                <a:spcPct val="0"/>
              </a:spcBef>
              <a:buNone/>
              <a:defRPr sz="5400" kern="1200">
                <a:solidFill>
                  <a:schemeClr val="tx1"/>
                </a:solidFill>
                <a:latin typeface="Tomaho"/>
                <a:ea typeface="+mj-ea"/>
                <a:cs typeface="+mj-cs"/>
              </a:defRPr>
            </a:lvl1pPr>
          </a:lstStyle>
          <a:p>
            <a:pPr lvl="0" defTabSz="2177278">
              <a:lnSpc>
                <a:spcPct val="107000"/>
              </a:lnSpc>
              <a:spcBef>
                <a:spcPts val="0"/>
              </a:spcBef>
              <a:spcAft>
                <a:spcPts val="800"/>
              </a:spcAft>
            </a:pPr>
            <a:r>
              <a:rPr lang="en-US" sz="4800" b="1">
                <a:solidFill>
                  <a:srgbClr val="FF0000"/>
                </a:solidFill>
                <a:latin typeface="Tahoma" panose="020B0604030504040204" pitchFamily="34" charset="0"/>
                <a:ea typeface="Tahoma" panose="020B0604030504040204" pitchFamily="34" charset="0"/>
                <a:cs typeface="Tahoma" panose="020B0604030504040204" pitchFamily="34" charset="0"/>
              </a:rPr>
              <a:t>2. PHƯƠNG TRÌNH THAM SỐ CỦA ĐƯỜNG THẲNG</a:t>
            </a:r>
            <a:endParaRPr lang="en-US" sz="48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12" name="Content Placeholder 2">
                <a:extLst>
                  <a:ext uri="{FF2B5EF4-FFF2-40B4-BE49-F238E27FC236}">
                    <a16:creationId xmlns:a16="http://schemas.microsoft.com/office/drawing/2014/main" id="{14822BB7-DB89-4357-87F0-6E511FC44A6A}"/>
                  </a:ext>
                </a:extLst>
              </p:cNvPr>
              <p:cNvSpPr txBox="1">
                <a:spLocks/>
              </p:cNvSpPr>
              <p:nvPr/>
            </p:nvSpPr>
            <p:spPr>
              <a:xfrm>
                <a:off x="457200" y="3048001"/>
                <a:ext cx="11582400" cy="10363199"/>
              </a:xfrm>
              <a:prstGeom prst="rect">
                <a:avLst/>
              </a:prstGeom>
              <a:solidFill>
                <a:schemeClr val="accent3">
                  <a:lumMod val="40000"/>
                  <a:lumOff val="60000"/>
                </a:schemeClr>
              </a:solidFill>
              <a:ln>
                <a:solidFill>
                  <a:srgbClr val="00B0F0"/>
                </a:solidFill>
              </a:ln>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4800" kern="1200">
                    <a:solidFill>
                      <a:schemeClr val="tx1"/>
                    </a:solidFill>
                    <a:latin typeface="Tomaho"/>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just">
                  <a:lnSpc>
                    <a:spcPct val="107000"/>
                  </a:lnSpc>
                  <a:spcAft>
                    <a:spcPts val="800"/>
                  </a:spcAft>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Trong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mặt</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phẳng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tọa</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độ</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cho</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𝑨</m:t>
                    </m:r>
                    <m:d>
                      <m:dPr>
                        <m:ctrlPr>
                          <a:rPr lang="en-US" b="1" i="1">
                            <a:effectLst/>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𝟑</m:t>
                        </m:r>
                        <m:r>
                          <a:rPr lang="en-US" b="1"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𝟐</m:t>
                        </m:r>
                      </m:e>
                    </m:d>
                    <m:r>
                      <a:rPr lang="en-US" b="1"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𝑩</m:t>
                    </m:r>
                    <m:d>
                      <m:dPr>
                        <m:ctrlPr>
                          <a:rPr lang="en-US" b="1" i="1">
                            <a:effectLst/>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𝟏</m:t>
                        </m:r>
                        <m:r>
                          <a:rPr lang="en-US" b="1"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𝟒</m:t>
                        </m:r>
                      </m:e>
                    </m:d>
                  </m:oMath>
                </a14:m>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Hãy</a:t>
                </a:r>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chỉ</a:t>
                </a:r>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ra</a:t>
                </a:r>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hai</a:t>
                </a:r>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vectơ</a:t>
                </a:r>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chỉ</a:t>
                </a:r>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phương</a:t>
                </a:r>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của</a:t>
                </a:r>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đường</a:t>
                </a:r>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thẳng</a:t>
                </a:r>
                <a:r>
                  <a:rPr lang="en-US" b="1" dirty="0">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𝑨𝑩</m:t>
                    </m:r>
                  </m:oMath>
                </a14:m>
                <a:r>
                  <a:rPr lang="en-US" b="1" dirty="0">
                    <a:effectLst/>
                    <a:latin typeface="Tahoma" panose="020B0604030504040204" pitchFamily="34" charset="0"/>
                    <a:ea typeface="Tahoma" panose="020B0604030504040204" pitchFamily="34" charset="0"/>
                    <a:cs typeface="Tahoma" panose="020B0604030504040204" pitchFamily="34" charset="0"/>
                  </a:rPr>
                  <a:t>.</a:t>
                </a:r>
              </a:p>
              <a:p>
                <a:pPr marL="0" indent="0" algn="just">
                  <a:lnSpc>
                    <a:spcPct val="107000"/>
                  </a:lnSpc>
                  <a:spcAft>
                    <a:spcPts val="800"/>
                  </a:spcAft>
                  <a:buNone/>
                </a:pPr>
                <a:r>
                  <a:rPr lang="en-US" b="1" u="sng" dirty="0" err="1">
                    <a:solidFill>
                      <a:srgbClr val="FF0000"/>
                    </a:solidFill>
                    <a:latin typeface="Tahoma" panose="020B0604030504040204" pitchFamily="34" charset="0"/>
                    <a:ea typeface="Tahoma" panose="020B0604030504040204" pitchFamily="34" charset="0"/>
                    <a:cs typeface="Tahoma" panose="020B0604030504040204" pitchFamily="34" charset="0"/>
                  </a:rPr>
                  <a:t>Giải</a:t>
                </a:r>
                <a:endParaRPr lang="en-US"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indent="0" algn="just">
                  <a:lnSpc>
                    <a:spcPct val="107000"/>
                  </a:lnSpc>
                  <a:spcAft>
                    <a:spcPts val="800"/>
                  </a:spcAft>
                  <a:buNone/>
                </a:pPr>
                <a:r>
                  <a:rPr lang="en-US" b="1" dirty="0" err="1">
                    <a:latin typeface="Tahoma" panose="020B0604030504040204" pitchFamily="34" charset="0"/>
                    <a:ea typeface="Tahoma" panose="020B0604030504040204" pitchFamily="34" charset="0"/>
                    <a:cs typeface="Tahoma" panose="020B0604030504040204" pitchFamily="34" charset="0"/>
                  </a:rPr>
                  <a:t>Đường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thẳng</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𝑨𝑩</m:t>
                    </m:r>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nhận</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acc>
                      <m:accPr>
                        <m:chr m:val="⃗"/>
                        <m:ctrlPr>
                          <a:rPr lang="en-US" b="1" i="1">
                            <a:latin typeface="Cambria Math" panose="02040503050406030204" pitchFamily="18" charset="0"/>
                            <a:ea typeface="Calibri" panose="020F0502020204030204" pitchFamily="34" charset="0"/>
                            <a:cs typeface="Times New Roman" panose="02020603050405020304" pitchFamily="18" charset="0"/>
                          </a:rPr>
                        </m:ctrlPr>
                      </m:accPr>
                      <m:e>
                        <m:r>
                          <a:rPr lang="en-US" b="1" i="1" smtClean="0">
                            <a:latin typeface="Cambria Math" panose="02040503050406030204" pitchFamily="18" charset="0"/>
                            <a:ea typeface="Calibri" panose="020F0502020204030204" pitchFamily="34" charset="0"/>
                            <a:cs typeface="Times New Roman" panose="02020603050405020304" pitchFamily="18" charset="0"/>
                          </a:rPr>
                          <m:t>𝑨𝑩</m:t>
                        </m:r>
                      </m:e>
                    </m:acc>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𝟐</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𝟔</m:t>
                        </m:r>
                      </m:e>
                    </m:d>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là</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một</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vectơ</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chỉ</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phương</a:t>
                </a:r>
                <a:r>
                  <a:rPr lang="en-US" b="1" dirty="0">
                    <a:latin typeface="Tahoma" panose="020B0604030504040204" pitchFamily="34" charset="0"/>
                    <a:ea typeface="Tahoma" panose="020B0604030504040204" pitchFamily="34" charset="0"/>
                    <a:cs typeface="Tahoma" panose="020B0604030504040204" pitchFamily="34" charset="0"/>
                  </a:rPr>
                  <a:t>.</a:t>
                </a:r>
              </a:p>
              <a:p>
                <a:pPr marL="0" indent="0" algn="just">
                  <a:lnSpc>
                    <a:spcPct val="107000"/>
                  </a:lnSpc>
                  <a:spcAft>
                    <a:spcPts val="800"/>
                  </a:spcAft>
                  <a:buNone/>
                </a:pPr>
                <a:r>
                  <a:rPr lang="en-US" b="1" dirty="0" err="1">
                    <a:latin typeface="Tahoma" panose="020B0604030504040204" pitchFamily="34" charset="0"/>
                    <a:ea typeface="Tahoma" panose="020B0604030504040204" pitchFamily="34" charset="0"/>
                    <a:cs typeface="Tahoma" panose="020B0604030504040204" pitchFamily="34" charset="0"/>
                  </a:rPr>
                  <a:t>Lấy</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acc>
                      <m:accPr>
                        <m:chr m:val="⃗"/>
                        <m:ctrlPr>
                          <a:rPr lang="en-US" b="1" i="1">
                            <a:latin typeface="Cambria Math" panose="02040503050406030204" pitchFamily="18" charset="0"/>
                            <a:ea typeface="Calibri" panose="020F0502020204030204" pitchFamily="34" charset="0"/>
                            <a:cs typeface="Times New Roman" panose="02020603050405020304" pitchFamily="18" charset="0"/>
                          </a:rPr>
                        </m:ctrlPr>
                      </m:accPr>
                      <m:e>
                        <m:r>
                          <a:rPr lang="en-US" b="1" i="1" smtClean="0">
                            <a:latin typeface="Cambria Math" panose="02040503050406030204" pitchFamily="18" charset="0"/>
                            <a:ea typeface="Calibri" panose="020F0502020204030204" pitchFamily="34" charset="0"/>
                            <a:cs typeface="Times New Roman" panose="02020603050405020304" pitchFamily="18" charset="0"/>
                          </a:rPr>
                          <m:t>𝒖</m:t>
                        </m:r>
                      </m:e>
                    </m:acc>
                    <m:r>
                      <a:rPr lang="en-US" b="1" i="1" smtClean="0">
                        <a:latin typeface="Cambria Math" panose="02040503050406030204" pitchFamily="18" charset="0"/>
                        <a:ea typeface="Calibri" panose="020F0502020204030204" pitchFamily="34" charset="0"/>
                        <a:cs typeface="Times New Roman" panose="02020603050405020304" pitchFamily="18" charset="0"/>
                      </a:rPr>
                      <m:t>=−</m:t>
                    </m:r>
                    <m:f>
                      <m:fPr>
                        <m:ctrlPr>
                          <a:rPr lang="en-US" b="1" i="1">
                            <a:latin typeface="Cambria Math" panose="02040503050406030204" pitchFamily="18" charset="0"/>
                            <a:ea typeface="Calibri" panose="020F0502020204030204" pitchFamily="34" charset="0"/>
                            <a:cs typeface="Times New Roman" panose="02020603050405020304" pitchFamily="18" charset="0"/>
                          </a:rPr>
                        </m:ctrlPr>
                      </m:fPr>
                      <m:num>
                        <m:r>
                          <a:rPr lang="en-US" b="1" i="1" smtClean="0">
                            <a:latin typeface="Cambria Math" panose="02040503050406030204" pitchFamily="18" charset="0"/>
                            <a:ea typeface="Calibri" panose="020F0502020204030204" pitchFamily="34" charset="0"/>
                            <a:cs typeface="Times New Roman" panose="02020603050405020304" pitchFamily="18" charset="0"/>
                          </a:rPr>
                          <m:t>𝟏</m:t>
                        </m:r>
                      </m:num>
                      <m:den>
                        <m:r>
                          <a:rPr lang="en-US" b="1" i="1" smtClean="0">
                            <a:latin typeface="Cambria Math" panose="02040503050406030204" pitchFamily="18" charset="0"/>
                            <a:ea typeface="Calibri" panose="020F0502020204030204" pitchFamily="34" charset="0"/>
                            <a:cs typeface="Times New Roman" panose="02020603050405020304" pitchFamily="18" charset="0"/>
                          </a:rPr>
                          <m:t>𝟐</m:t>
                        </m:r>
                      </m:den>
                    </m:f>
                    <m:acc>
                      <m:accPr>
                        <m:chr m:val="⃗"/>
                        <m:ctrlPr>
                          <a:rPr lang="en-US" b="1" i="1">
                            <a:latin typeface="Cambria Math" panose="02040503050406030204" pitchFamily="18" charset="0"/>
                            <a:ea typeface="Calibri" panose="020F0502020204030204" pitchFamily="34" charset="0"/>
                            <a:cs typeface="Times New Roman" panose="02020603050405020304" pitchFamily="18" charset="0"/>
                          </a:rPr>
                        </m:ctrlPr>
                      </m:accPr>
                      <m:e>
                        <m:r>
                          <a:rPr lang="en-US" b="1" i="1" smtClean="0">
                            <a:latin typeface="Cambria Math" panose="02040503050406030204" pitchFamily="18" charset="0"/>
                            <a:ea typeface="Calibri" panose="020F0502020204030204" pitchFamily="34" charset="0"/>
                            <a:cs typeface="Times New Roman" panose="02020603050405020304" pitchFamily="18" charset="0"/>
                          </a:rPr>
                          <m:t>𝑨𝑩</m:t>
                        </m:r>
                      </m:e>
                    </m:acc>
                    <m:r>
                      <a:rPr lang="en-US" b="1" i="1" smtClean="0">
                        <a:latin typeface="Cambria Math" panose="02040503050406030204" pitchFamily="18" charset="0"/>
                        <a:ea typeface="Calibri" panose="020F0502020204030204" pitchFamily="34" charset="0"/>
                        <a:cs typeface="Times New Roman" panose="02020603050405020304" pitchFamily="18" charset="0"/>
                      </a:rPr>
                      <m:t>=</m:t>
                    </m:r>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latin typeface="Cambria Math" panose="02040503050406030204" pitchFamily="18" charset="0"/>
                            <a:ea typeface="Calibri" panose="020F0502020204030204" pitchFamily="34" charset="0"/>
                            <a:cs typeface="Times New Roman" panose="02020603050405020304" pitchFamily="18" charset="0"/>
                          </a:rPr>
                          <m:t>𝟏</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𝟑</m:t>
                        </m:r>
                      </m:e>
                    </m:d>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khi</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đó</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acc>
                      <m:accPr>
                        <m:chr m:val="⃗"/>
                        <m:ctrlPr>
                          <a:rPr lang="en-US" b="1" i="1">
                            <a:latin typeface="Cambria Math" panose="02040503050406030204" pitchFamily="18" charset="0"/>
                            <a:ea typeface="Calibri" panose="020F0502020204030204" pitchFamily="34" charset="0"/>
                            <a:cs typeface="Times New Roman" panose="02020603050405020304" pitchFamily="18" charset="0"/>
                          </a:rPr>
                        </m:ctrlPr>
                      </m:accPr>
                      <m:e>
                        <m:r>
                          <a:rPr lang="en-US" b="1" i="1" smtClean="0">
                            <a:latin typeface="Cambria Math" panose="02040503050406030204" pitchFamily="18" charset="0"/>
                            <a:ea typeface="Calibri" panose="020F0502020204030204" pitchFamily="34" charset="0"/>
                            <a:cs typeface="Times New Roman" panose="02020603050405020304" pitchFamily="18" charset="0"/>
                          </a:rPr>
                          <m:t>𝒖</m:t>
                        </m:r>
                      </m:e>
                    </m:acc>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cũng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là</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một</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vectơ</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chỉ</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phương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của</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đường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thẳng</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𝑨𝑩</m:t>
                    </m:r>
                  </m:oMath>
                </a14:m>
                <a:r>
                  <a:rPr lang="en-US" b="1" dirty="0">
                    <a:latin typeface="Tahoma" panose="020B0604030504040204" pitchFamily="34" charset="0"/>
                    <a:ea typeface="Tahoma" panose="020B0604030504040204" pitchFamily="34" charset="0"/>
                    <a:cs typeface="Tahoma" panose="020B0604030504040204" pitchFamily="34" charset="0"/>
                  </a:rPr>
                  <a:t>.</a:t>
                </a:r>
              </a:p>
              <a:p>
                <a:pPr marL="0" indent="0" algn="just">
                  <a:lnSpc>
                    <a:spcPct val="150000"/>
                  </a:lnSpc>
                  <a:spcAft>
                    <a:spcPts val="800"/>
                  </a:spcAft>
                  <a:buNone/>
                </a:pPr>
                <a:endParaRPr lang="en-US"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2" name="Content Placeholder 2">
                <a:extLst>
                  <a:ext uri="{FF2B5EF4-FFF2-40B4-BE49-F238E27FC236}">
                    <a16:creationId xmlns:a16="http://schemas.microsoft.com/office/drawing/2014/main" id="{14822BB7-DB89-4357-87F0-6E511FC44A6A}"/>
                  </a:ext>
                </a:extLst>
              </p:cNvPr>
              <p:cNvSpPr txBox="1">
                <a:spLocks noRot="1" noChangeAspect="1" noMove="1" noResize="1" noEditPoints="1" noAdjustHandles="1" noChangeArrowheads="1" noChangeShapeType="1" noTextEdit="1"/>
              </p:cNvSpPr>
              <p:nvPr/>
            </p:nvSpPr>
            <p:spPr>
              <a:xfrm>
                <a:off x="457200" y="3048001"/>
                <a:ext cx="11582400" cy="10363199"/>
              </a:xfrm>
              <a:prstGeom prst="rect">
                <a:avLst/>
              </a:prstGeom>
              <a:blipFill>
                <a:blip r:embed="rId3"/>
                <a:stretch>
                  <a:fillRect l="-2313" t="-1469" r="-3891"/>
                </a:stretch>
              </a:blipFill>
              <a:ln>
                <a:solidFill>
                  <a:srgbClr val="00B0F0"/>
                </a:solidFill>
              </a:ln>
            </p:spPr>
            <p:txBody>
              <a:bodyPr/>
              <a:lstStyle/>
              <a:p>
                <a:r>
                  <a:rPr lang="en-US">
                    <a:noFill/>
                  </a:rPr>
                  <a:t> </a:t>
                </a:r>
              </a:p>
            </p:txBody>
          </p:sp>
        </mc:Fallback>
      </mc:AlternateContent>
      <p:grpSp>
        <p:nvGrpSpPr>
          <p:cNvPr id="13" name="Group 12"/>
          <p:cNvGrpSpPr/>
          <p:nvPr/>
        </p:nvGrpSpPr>
        <p:grpSpPr>
          <a:xfrm>
            <a:off x="718458" y="3041244"/>
            <a:ext cx="3640182" cy="846967"/>
            <a:chOff x="27395" y="60714"/>
            <a:chExt cx="1260580" cy="157054"/>
          </a:xfrm>
        </p:grpSpPr>
        <p:grpSp>
          <p:nvGrpSpPr>
            <p:cNvPr id="14" name="Group 13"/>
            <p:cNvGrpSpPr/>
            <p:nvPr/>
          </p:nvGrpSpPr>
          <p:grpSpPr>
            <a:xfrm>
              <a:off x="27395" y="60714"/>
              <a:ext cx="1260580" cy="157054"/>
              <a:chOff x="38544" y="62041"/>
              <a:chExt cx="1773659" cy="194361"/>
            </a:xfrm>
          </p:grpSpPr>
          <p:sp>
            <p:nvSpPr>
              <p:cNvPr id="16" name="Arrow: Pentagon 25"/>
              <p:cNvSpPr/>
              <p:nvPr/>
            </p:nvSpPr>
            <p:spPr>
              <a:xfrm>
                <a:off x="204585" y="62041"/>
                <a:ext cx="1607618" cy="194296"/>
              </a:xfrm>
              <a:prstGeom prst="homePlate">
                <a:avLst/>
              </a:prstGeom>
              <a:solidFill>
                <a:srgbClr val="FCFFEF"/>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6000"/>
                  </a:lnSpc>
                  <a:spcAft>
                    <a:spcPts val="800"/>
                  </a:spcAft>
                </a:pPr>
                <a:r>
                  <a:rPr lang="en-US" sz="1000" b="1" kern="1200">
                    <a:solidFill>
                      <a:srgbClr val="0000CC"/>
                    </a:solidFill>
                    <a:effectLst/>
                    <a:ea typeface="Calibri" panose="020F0502020204030204" pitchFamily="34" charset="0"/>
                    <a:cs typeface="Times New Roman" panose="02020603050405020304" pitchFamily="18" charset="0"/>
                  </a:rPr>
                  <a:t> </a:t>
                </a:r>
                <a:endParaRPr lang="en-US" sz="12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Arrow: Chevron 26"/>
              <p:cNvSpPr/>
              <p:nvPr/>
            </p:nvSpPr>
            <p:spPr>
              <a:xfrm>
                <a:off x="38544" y="62041"/>
                <a:ext cx="155658" cy="194361"/>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a:p>
            </p:txBody>
          </p:sp>
          <p:sp>
            <p:nvSpPr>
              <p:cNvPr id="18" name="Arrow: Chevron 27"/>
              <p:cNvSpPr/>
              <p:nvPr/>
            </p:nvSpPr>
            <p:spPr>
              <a:xfrm>
                <a:off x="115330" y="62041"/>
                <a:ext cx="177710" cy="194296"/>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a:p>
            </p:txBody>
          </p:sp>
        </p:grpSp>
        <p:sp>
          <p:nvSpPr>
            <p:cNvPr id="15" name="TextBox 56"/>
            <p:cNvSpPr txBox="1"/>
            <p:nvPr/>
          </p:nvSpPr>
          <p:spPr>
            <a:xfrm>
              <a:off x="250984" y="68068"/>
              <a:ext cx="884516" cy="139535"/>
            </a:xfrm>
            <a:prstGeom prst="rect">
              <a:avLst/>
            </a:prstGeom>
            <a:noFill/>
          </p:spPr>
          <p:txBody>
            <a:bodyPr wrap="square">
              <a:noAutofit/>
            </a:bodyPr>
            <a:lstStyle/>
            <a:p>
              <a:pPr>
                <a:lnSpc>
                  <a:spcPct val="107000"/>
                </a:lnSpc>
                <a:spcAft>
                  <a:spcPts val="800"/>
                </a:spcAft>
              </a:pPr>
              <a:r>
                <a:rPr lang="en-US" sz="4800" b="1" kern="1200">
                  <a:solidFill>
                    <a:srgbClr val="0000CC"/>
                  </a:solidFill>
                  <a:effectLst/>
                  <a:latin typeface="Tomaho"/>
                  <a:ea typeface="Calibri" panose="020F0502020204030204" pitchFamily="34" charset="0"/>
                  <a:cs typeface="Times New Roman" panose="02020603050405020304" pitchFamily="18" charset="0"/>
                </a:rPr>
                <a:t>Ví dụ </a:t>
              </a:r>
              <a:r>
                <a:rPr lang="en-US" sz="4800" b="1">
                  <a:solidFill>
                    <a:srgbClr val="0000CC"/>
                  </a:solidFill>
                  <a:latin typeface="Tomaho"/>
                  <a:ea typeface="Calibri" panose="020F0502020204030204" pitchFamily="34" charset="0"/>
                  <a:cs typeface="Times New Roman" panose="02020603050405020304" pitchFamily="18" charset="0"/>
                </a:rPr>
                <a:t>4</a:t>
              </a:r>
              <a:r>
                <a:rPr lang="en-US" sz="4800" b="1" kern="1200">
                  <a:solidFill>
                    <a:srgbClr val="0000CC"/>
                  </a:solidFill>
                  <a:effectLst/>
                  <a:latin typeface="Tomaho"/>
                  <a:ea typeface="Calibri" panose="020F0502020204030204" pitchFamily="34" charset="0"/>
                  <a:cs typeface="Times New Roman" panose="02020603050405020304" pitchFamily="18" charset="0"/>
                </a:rPr>
                <a:t>.</a:t>
              </a:r>
              <a:endParaRPr lang="en-US" sz="4800" b="1">
                <a:effectLst/>
                <a:latin typeface="Tomaho"/>
                <a:ea typeface="Calibri" panose="020F0502020204030204" pitchFamily="34"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9" name="Content Placeholder 2">
                <a:extLst>
                  <a:ext uri="{FF2B5EF4-FFF2-40B4-BE49-F238E27FC236}">
                    <a16:creationId xmlns:a16="http://schemas.microsoft.com/office/drawing/2014/main" id="{14822BB7-DB89-4357-87F0-6E511FC44A6A}"/>
                  </a:ext>
                </a:extLst>
              </p:cNvPr>
              <p:cNvSpPr txBox="1">
                <a:spLocks/>
              </p:cNvSpPr>
              <p:nvPr/>
            </p:nvSpPr>
            <p:spPr>
              <a:xfrm>
                <a:off x="12192000" y="3086964"/>
                <a:ext cx="11811000" cy="10363199"/>
              </a:xfrm>
              <a:prstGeom prst="rect">
                <a:avLst/>
              </a:prstGeom>
              <a:solidFill>
                <a:srgbClr val="D6F7FE"/>
              </a:solidFill>
              <a:ln>
                <a:solidFill>
                  <a:srgbClr val="00B0F0"/>
                </a:solidFill>
              </a:ln>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4800" kern="1200">
                    <a:solidFill>
                      <a:schemeClr val="tx1"/>
                    </a:solidFill>
                    <a:latin typeface="Tomaho"/>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just">
                  <a:lnSpc>
                    <a:spcPct val="107000"/>
                  </a:lnSpc>
                  <a:spcAft>
                    <a:spcPts val="800"/>
                  </a:spcAft>
                  <a:buNone/>
                </a:pP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Hãy</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chỉ</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ra</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một</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vectơ</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chỉ</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phương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của</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đường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thẳng</a:t>
                </a:r>
                <a:endParaRPr lang="en-US" b="1" dirty="0">
                  <a:latin typeface="Tahoma" panose="020B0604030504040204" pitchFamily="34" charset="0"/>
                  <a:ea typeface="Tahoma" panose="020B0604030504040204" pitchFamily="34" charset="0"/>
                  <a:cs typeface="Tahoma" panose="020B0604030504040204" pitchFamily="34" charset="0"/>
                </a:endParaRPr>
              </a:p>
              <a:p>
                <a:pPr marL="0" indent="0" algn="just">
                  <a:lnSpc>
                    <a:spcPct val="107000"/>
                  </a:lnSpc>
                  <a:spcAft>
                    <a:spcPts val="800"/>
                  </a:spcAft>
                  <a:buNone/>
                </a:pP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𝜟</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𝟐</m:t>
                    </m:r>
                    <m:r>
                      <a:rPr lang="en-US" b="1" i="1" smtClean="0">
                        <a:latin typeface="Cambria Math" panose="02040503050406030204" pitchFamily="18" charset="0"/>
                        <a:ea typeface="Calibri" panose="020F0502020204030204" pitchFamily="34" charset="0"/>
                        <a:cs typeface="Times New Roman" panose="02020603050405020304" pitchFamily="18" charset="0"/>
                      </a:rPr>
                      <m:t>𝒙</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𝒚</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𝟏</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𝟎</m:t>
                    </m:r>
                  </m:oMath>
                </a14:m>
                <a:r>
                  <a:rPr lang="en-US" b="1" dirty="0">
                    <a:latin typeface="Tahoma" panose="020B0604030504040204" pitchFamily="34" charset="0"/>
                    <a:ea typeface="Tahoma" panose="020B0604030504040204" pitchFamily="34" charset="0"/>
                    <a:cs typeface="Tahoma" panose="020B0604030504040204" pitchFamily="34" charset="0"/>
                  </a:rPr>
                  <a:t>.</a:t>
                </a:r>
              </a:p>
              <a:p>
                <a:pPr marL="0" indent="0" algn="just">
                  <a:lnSpc>
                    <a:spcPct val="100000"/>
                  </a:lnSpc>
                  <a:spcBef>
                    <a:spcPts val="0"/>
                  </a:spcBef>
                  <a:buNone/>
                </a:pPr>
                <a:r>
                  <a:rPr lang="en-US" b="1" u="sng" dirty="0" err="1">
                    <a:solidFill>
                      <a:srgbClr val="FF0000"/>
                    </a:solidFill>
                    <a:latin typeface="Tahoma" panose="020B0604030504040204" pitchFamily="34" charset="0"/>
                    <a:ea typeface="Tahoma" panose="020B0604030504040204" pitchFamily="34" charset="0"/>
                    <a:cs typeface="Tahoma" panose="020B0604030504040204" pitchFamily="34" charset="0"/>
                  </a:rPr>
                  <a:t>Giải</a:t>
                </a:r>
                <a:endParaRPr lang="en-US"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indent="0" algn="just">
                  <a:lnSpc>
                    <a:spcPct val="107000"/>
                  </a:lnSpc>
                  <a:spcAft>
                    <a:spcPts val="800"/>
                  </a:spcAft>
                  <a:buNone/>
                </a:pPr>
                <a:r>
                  <a:rPr lang="en-US" b="1" dirty="0" err="1">
                    <a:latin typeface="Tahoma" panose="020B0604030504040204" pitchFamily="34" charset="0"/>
                    <a:ea typeface="Tahoma" panose="020B0604030504040204" pitchFamily="34" charset="0"/>
                    <a:cs typeface="Tahoma" panose="020B0604030504040204" pitchFamily="34" charset="0"/>
                  </a:rPr>
                  <a:t>Đường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thẳng</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𝜟</m:t>
                    </m:r>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có</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vectơ</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pháp</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tuyến</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acc>
                      <m:accPr>
                        <m:chr m:val="⃗"/>
                        <m:ctrlPr>
                          <a:rPr lang="en-US" b="1" i="1">
                            <a:latin typeface="Cambria Math" panose="02040503050406030204" pitchFamily="18" charset="0"/>
                            <a:ea typeface="Calibri" panose="020F0502020204030204" pitchFamily="34" charset="0"/>
                            <a:cs typeface="Times New Roman" panose="02020603050405020304" pitchFamily="18" charset="0"/>
                          </a:rPr>
                        </m:ctrlPr>
                      </m:accPr>
                      <m:e>
                        <m:r>
                          <a:rPr lang="en-US" b="1" i="1" smtClean="0">
                            <a:latin typeface="Cambria Math" panose="02040503050406030204" pitchFamily="18" charset="0"/>
                            <a:ea typeface="Calibri" panose="020F0502020204030204" pitchFamily="34" charset="0"/>
                            <a:cs typeface="Times New Roman" panose="02020603050405020304" pitchFamily="18" charset="0"/>
                          </a:rPr>
                          <m:t>𝒏</m:t>
                        </m:r>
                      </m:e>
                    </m:acc>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latin typeface="Cambria Math" panose="02040503050406030204" pitchFamily="18" charset="0"/>
                            <a:ea typeface="Calibri" panose="020F0502020204030204" pitchFamily="34" charset="0"/>
                            <a:cs typeface="Times New Roman" panose="02020603050405020304" pitchFamily="18" charset="0"/>
                          </a:rPr>
                          <m:t>𝟐</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𝟏</m:t>
                        </m:r>
                      </m:e>
                    </m:d>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nên</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có</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một</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vectơ</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chỉ</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phương</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acc>
                      <m:accPr>
                        <m:chr m:val="⃗"/>
                        <m:ctrlPr>
                          <a:rPr lang="en-US" b="1" i="1">
                            <a:latin typeface="Cambria Math" panose="02040503050406030204" pitchFamily="18" charset="0"/>
                            <a:ea typeface="Calibri" panose="020F0502020204030204" pitchFamily="34" charset="0"/>
                            <a:cs typeface="Times New Roman" panose="02020603050405020304" pitchFamily="18" charset="0"/>
                          </a:rPr>
                        </m:ctrlPr>
                      </m:accPr>
                      <m:e>
                        <m:r>
                          <a:rPr lang="en-US" b="1" i="1" smtClean="0">
                            <a:latin typeface="Cambria Math" panose="02040503050406030204" pitchFamily="18" charset="0"/>
                            <a:ea typeface="Calibri" panose="020F0502020204030204" pitchFamily="34" charset="0"/>
                            <a:cs typeface="Times New Roman" panose="02020603050405020304" pitchFamily="18" charset="0"/>
                          </a:rPr>
                          <m:t>𝒖</m:t>
                        </m:r>
                      </m:e>
                    </m:acc>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latin typeface="Cambria Math" panose="02040503050406030204" pitchFamily="18" charset="0"/>
                            <a:ea typeface="Calibri" panose="020F0502020204030204" pitchFamily="34" charset="0"/>
                            <a:cs typeface="Times New Roman" panose="02020603050405020304" pitchFamily="18" charset="0"/>
                          </a:rPr>
                          <m:t>𝟏</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𝟐</m:t>
                        </m:r>
                      </m:e>
                    </m:d>
                  </m:oMath>
                </a14:m>
                <a:r>
                  <a:rPr lang="en-US" b="1" dirty="0">
                    <a:latin typeface="Tahoma" panose="020B0604030504040204" pitchFamily="34" charset="0"/>
                    <a:ea typeface="Tahoma" panose="020B0604030504040204" pitchFamily="34" charset="0"/>
                    <a:cs typeface="Tahoma" panose="020B0604030504040204" pitchFamily="34" charset="0"/>
                  </a:rPr>
                  <a:t>.</a:t>
                </a:r>
              </a:p>
              <a:p>
                <a:pPr marL="0" indent="0" algn="just">
                  <a:lnSpc>
                    <a:spcPct val="150000"/>
                  </a:lnSpc>
                  <a:spcAft>
                    <a:spcPts val="800"/>
                  </a:spcAft>
                  <a:buNone/>
                </a:pPr>
                <a:endParaRPr lang="en-US"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9" name="Content Placeholder 2">
                <a:extLst>
                  <a:ext uri="{FF2B5EF4-FFF2-40B4-BE49-F238E27FC236}">
                    <a16:creationId xmlns:a16="http://schemas.microsoft.com/office/drawing/2014/main" id="{14822BB7-DB89-4357-87F0-6E511FC44A6A}"/>
                  </a:ext>
                </a:extLst>
              </p:cNvPr>
              <p:cNvSpPr txBox="1">
                <a:spLocks noRot="1" noChangeAspect="1" noMove="1" noResize="1" noEditPoints="1" noAdjustHandles="1" noChangeArrowheads="1" noChangeShapeType="1" noTextEdit="1"/>
              </p:cNvSpPr>
              <p:nvPr/>
            </p:nvSpPr>
            <p:spPr>
              <a:xfrm>
                <a:off x="12192000" y="3086964"/>
                <a:ext cx="11811000" cy="10363199"/>
              </a:xfrm>
              <a:prstGeom prst="rect">
                <a:avLst/>
              </a:prstGeom>
              <a:blipFill>
                <a:blip r:embed="rId4"/>
                <a:stretch>
                  <a:fillRect l="-2268" t="-1469" r="-2216"/>
                </a:stretch>
              </a:blipFill>
              <a:ln>
                <a:solidFill>
                  <a:srgbClr val="00B0F0"/>
                </a:solidFill>
              </a:ln>
            </p:spPr>
            <p:txBody>
              <a:bodyPr/>
              <a:lstStyle/>
              <a:p>
                <a:r>
                  <a:rPr lang="en-US">
                    <a:noFill/>
                  </a:rPr>
                  <a:t> </a:t>
                </a:r>
              </a:p>
            </p:txBody>
          </p:sp>
        </mc:Fallback>
      </mc:AlternateContent>
      <p:grpSp>
        <p:nvGrpSpPr>
          <p:cNvPr id="20" name="Group 19"/>
          <p:cNvGrpSpPr/>
          <p:nvPr/>
        </p:nvGrpSpPr>
        <p:grpSpPr>
          <a:xfrm>
            <a:off x="12073190" y="3048001"/>
            <a:ext cx="4538410" cy="865123"/>
            <a:chOff x="1219200" y="1883409"/>
            <a:chExt cx="4234636" cy="865123"/>
          </a:xfrm>
        </p:grpSpPr>
        <p:grpSp>
          <p:nvGrpSpPr>
            <p:cNvPr id="21" name="Group 20"/>
            <p:cNvGrpSpPr/>
            <p:nvPr/>
          </p:nvGrpSpPr>
          <p:grpSpPr>
            <a:xfrm>
              <a:off x="1219200" y="1883409"/>
              <a:ext cx="4234636" cy="865123"/>
              <a:chOff x="10025696" y="6718934"/>
              <a:chExt cx="4234636" cy="865123"/>
            </a:xfrm>
          </p:grpSpPr>
          <p:sp>
            <p:nvSpPr>
              <p:cNvPr id="23" name="Arrow: Pentagon 33"/>
              <p:cNvSpPr/>
              <p:nvPr/>
            </p:nvSpPr>
            <p:spPr>
              <a:xfrm>
                <a:off x="10429865" y="6752717"/>
                <a:ext cx="3810953" cy="806702"/>
              </a:xfrm>
              <a:prstGeom prst="homePlate">
                <a:avLst/>
              </a:prstGeom>
              <a:solidFill>
                <a:srgbClr val="FCFFEF"/>
              </a:solidFill>
              <a:ln w="12700" cap="flat" cmpd="sng" algn="ctr">
                <a:solidFill>
                  <a:srgbClr val="ED7D31">
                    <a:lumMod val="20000"/>
                    <a:lumOff val="80000"/>
                  </a:srgbClr>
                </a:solidFill>
                <a:prstDash val="solid"/>
                <a:miter lim="800000"/>
              </a:ln>
              <a:effectLst/>
            </p:spPr>
            <p:txBody>
              <a:bodyPr rtlCol="0" anchor="ctr"/>
              <a:lstStyle/>
              <a:p>
                <a:pPr>
                  <a:lnSpc>
                    <a:spcPct val="106000"/>
                  </a:lnSpc>
                  <a:spcAft>
                    <a:spcPts val="800"/>
                  </a:spcAft>
                </a:pPr>
                <a:r>
                  <a:rPr lang="en-US" sz="1000" b="1" kern="1200">
                    <a:solidFill>
                      <a:srgbClr val="0000CC"/>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Arrow: Chevron 34"/>
              <p:cNvSpPr/>
              <p:nvPr/>
            </p:nvSpPr>
            <p:spPr>
              <a:xfrm>
                <a:off x="10025696" y="6773546"/>
                <a:ext cx="273620" cy="806702"/>
              </a:xfrm>
              <a:prstGeom prst="chevron">
                <a:avLst/>
              </a:prstGeom>
              <a:solidFill>
                <a:srgbClr val="4472C4"/>
              </a:solidFill>
              <a:ln w="12700" cap="flat" cmpd="sng" algn="ctr">
                <a:noFill/>
                <a:prstDash val="solid"/>
                <a:miter lim="800000"/>
              </a:ln>
              <a:effectLst/>
            </p:spPr>
            <p:txBody>
              <a:bodyPr rtlCol="0" anchor="ctr"/>
              <a:lstStyle/>
              <a:p>
                <a:endParaRPr lang="en-US" b="1"/>
              </a:p>
            </p:txBody>
          </p:sp>
          <p:sp>
            <p:nvSpPr>
              <p:cNvPr id="26" name="TextBox 56"/>
              <p:cNvSpPr txBox="1"/>
              <p:nvPr/>
            </p:nvSpPr>
            <p:spPr>
              <a:xfrm>
                <a:off x="10582965" y="6718934"/>
                <a:ext cx="3677367" cy="865123"/>
              </a:xfrm>
              <a:prstGeom prst="rect">
                <a:avLst/>
              </a:prstGeom>
              <a:noFill/>
            </p:spPr>
            <p:txBody>
              <a:bodyPr wrap="square">
                <a:noAutofit/>
              </a:bodyPr>
              <a:lstStyle/>
              <a:p>
                <a:pPr>
                  <a:lnSpc>
                    <a:spcPct val="107000"/>
                  </a:lnSpc>
                  <a:spcAft>
                    <a:spcPts val="800"/>
                  </a:spcAft>
                </a:pPr>
                <a:r>
                  <a:rPr lang="en-US" sz="4800" b="1" kern="1200">
                    <a:solidFill>
                      <a:srgbClr val="0000CC"/>
                    </a:solidFill>
                    <a:effectLst/>
                    <a:latin typeface="Tomaho"/>
                    <a:ea typeface="Calibri" panose="020F0502020204030204" pitchFamily="34" charset="0"/>
                    <a:cs typeface="Times New Roman" panose="02020603050405020304" pitchFamily="18" charset="0"/>
                  </a:rPr>
                  <a:t>Luyện tập </a:t>
                </a:r>
                <a:r>
                  <a:rPr lang="en-US" sz="4800" b="1">
                    <a:solidFill>
                      <a:srgbClr val="0000CC"/>
                    </a:solidFill>
                    <a:latin typeface="Tomaho"/>
                    <a:ea typeface="Calibri" panose="020F0502020204030204" pitchFamily="34" charset="0"/>
                    <a:cs typeface="Times New Roman" panose="02020603050405020304" pitchFamily="18" charset="0"/>
                  </a:rPr>
                  <a:t>3</a:t>
                </a:r>
                <a:r>
                  <a:rPr lang="en-US" sz="4800" b="1" kern="1200">
                    <a:solidFill>
                      <a:srgbClr val="0000CC"/>
                    </a:solidFill>
                    <a:effectLst/>
                    <a:latin typeface="Tomaho"/>
                    <a:ea typeface="Calibri" panose="020F0502020204030204" pitchFamily="34" charset="0"/>
                    <a:cs typeface="Times New Roman" panose="02020603050405020304" pitchFamily="18" charset="0"/>
                  </a:rPr>
                  <a:t>.</a:t>
                </a:r>
                <a:endParaRPr lang="en-US" sz="4800" b="1">
                  <a:effectLst/>
                  <a:latin typeface="Tomaho"/>
                  <a:ea typeface="Calibri" panose="020F0502020204030204" pitchFamily="34" charset="0"/>
                  <a:cs typeface="Times New Roman" panose="02020603050405020304" pitchFamily="18" charset="0"/>
                </a:endParaRPr>
              </a:p>
            </p:txBody>
          </p:sp>
        </p:grpSp>
        <p:sp>
          <p:nvSpPr>
            <p:cNvPr id="22" name="Arrow: Chevron 35"/>
            <p:cNvSpPr/>
            <p:nvPr/>
          </p:nvSpPr>
          <p:spPr>
            <a:xfrm>
              <a:off x="1349749" y="1935480"/>
              <a:ext cx="296171" cy="806702"/>
            </a:xfrm>
            <a:prstGeom prst="chevron">
              <a:avLst/>
            </a:prstGeom>
            <a:solidFill>
              <a:srgbClr val="FFC000"/>
            </a:solidFill>
            <a:ln w="12700" cap="flat" cmpd="sng" algn="ctr">
              <a:noFill/>
              <a:prstDash val="solid"/>
              <a:miter lim="800000"/>
            </a:ln>
            <a:effectLst/>
          </p:spPr>
          <p:txBody>
            <a:bodyPr rtlCol="0" anchor="ctr"/>
            <a:lstStyle/>
            <a:p>
              <a:endParaRPr lang="en-US" b="1"/>
            </a:p>
          </p:txBody>
        </p:sp>
      </p:grpSp>
    </p:spTree>
    <p:extLst>
      <p:ext uri="{BB962C8B-B14F-4D97-AF65-F5344CB8AC3E}">
        <p14:creationId xmlns:p14="http://schemas.microsoft.com/office/powerpoint/2010/main" val="4109246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up)">
                                      <p:cBhvr>
                                        <p:cTn id="7" dur="10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fade">
                                      <p:cBhvr>
                                        <p:cTn id="27" dur="500"/>
                                        <p:tgtEl>
                                          <p:spTgt spid="1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pRg st="1" end="1"/>
                                            </p:txEl>
                                          </p:spTgt>
                                        </p:tgtEl>
                                        <p:attrNameLst>
                                          <p:attrName>style.visibility</p:attrName>
                                        </p:attrNameLst>
                                      </p:cBhvr>
                                      <p:to>
                                        <p:strVal val="visible"/>
                                      </p:to>
                                    </p:set>
                                    <p:animEffect transition="in" filter="fade">
                                      <p:cBhvr>
                                        <p:cTn id="32" dur="500"/>
                                        <p:tgtEl>
                                          <p:spTgt spid="12">
                                            <p:txEl>
                                              <p:pRg st="1" end="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2">
                                            <p:txEl>
                                              <p:pRg st="2" end="2"/>
                                            </p:txEl>
                                          </p:spTgt>
                                        </p:tgtEl>
                                        <p:attrNameLst>
                                          <p:attrName>style.visibility</p:attrName>
                                        </p:attrNameLst>
                                      </p:cBhvr>
                                      <p:to>
                                        <p:strVal val="visible"/>
                                      </p:to>
                                    </p:set>
                                    <p:animEffect transition="in" filter="fade">
                                      <p:cBhvr>
                                        <p:cTn id="35" dur="500"/>
                                        <p:tgtEl>
                                          <p:spTgt spid="12">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xEl>
                                              <p:pRg st="3" end="3"/>
                                            </p:txEl>
                                          </p:spTgt>
                                        </p:tgtEl>
                                        <p:attrNameLst>
                                          <p:attrName>style.visibility</p:attrName>
                                        </p:attrNameLst>
                                      </p:cBhvr>
                                      <p:to>
                                        <p:strVal val="visible"/>
                                      </p:to>
                                    </p:set>
                                    <p:animEffect transition="in" filter="fade">
                                      <p:cBhvr>
                                        <p:cTn id="40" dur="500"/>
                                        <p:tgtEl>
                                          <p:spTgt spid="12">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9">
                                            <p:txEl>
                                              <p:pRg st="0" end="0"/>
                                            </p:txEl>
                                          </p:spTgt>
                                        </p:tgtEl>
                                        <p:attrNameLst>
                                          <p:attrName>style.visibility</p:attrName>
                                        </p:attrNameLst>
                                      </p:cBhvr>
                                      <p:to>
                                        <p:strVal val="visible"/>
                                      </p:to>
                                    </p:set>
                                    <p:animEffect transition="in" filter="fade">
                                      <p:cBhvr>
                                        <p:cTn id="50" dur="500"/>
                                        <p:tgtEl>
                                          <p:spTgt spid="19">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9">
                                            <p:txEl>
                                              <p:pRg st="1" end="1"/>
                                            </p:txEl>
                                          </p:spTgt>
                                        </p:tgtEl>
                                        <p:attrNameLst>
                                          <p:attrName>style.visibility</p:attrName>
                                        </p:attrNameLst>
                                      </p:cBhvr>
                                      <p:to>
                                        <p:strVal val="visible"/>
                                      </p:to>
                                    </p:set>
                                    <p:animEffect transition="in" filter="fade">
                                      <p:cBhvr>
                                        <p:cTn id="55" dur="500"/>
                                        <p:tgtEl>
                                          <p:spTgt spid="19">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9">
                                            <p:txEl>
                                              <p:pRg st="2" end="2"/>
                                            </p:txEl>
                                          </p:spTgt>
                                        </p:tgtEl>
                                        <p:attrNameLst>
                                          <p:attrName>style.visibility</p:attrName>
                                        </p:attrNameLst>
                                      </p:cBhvr>
                                      <p:to>
                                        <p:strVal val="visible"/>
                                      </p:to>
                                    </p:set>
                                    <p:animEffect transition="in" filter="fade">
                                      <p:cBhvr>
                                        <p:cTn id="60" dur="500"/>
                                        <p:tgtEl>
                                          <p:spTgt spid="19">
                                            <p:txEl>
                                              <p:pRg st="2" end="2"/>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19">
                                            <p:txEl>
                                              <p:pRg st="3" end="3"/>
                                            </p:txEl>
                                          </p:spTgt>
                                        </p:tgtEl>
                                        <p:attrNameLst>
                                          <p:attrName>style.visibility</p:attrName>
                                        </p:attrNameLst>
                                      </p:cBhvr>
                                      <p:to>
                                        <p:strVal val="visible"/>
                                      </p:to>
                                    </p:set>
                                    <p:animEffect transition="in" filter="fade">
                                      <p:cBhvr>
                                        <p:cTn id="63"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12"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itle 1">
            <a:extLst>
              <a:ext uri="{FF2B5EF4-FFF2-40B4-BE49-F238E27FC236}">
                <a16:creationId xmlns:a16="http://schemas.microsoft.com/office/drawing/2014/main" id="{D87ADF89-46F9-4713-9744-A644701231B8}"/>
              </a:ext>
            </a:extLst>
          </p:cNvPr>
          <p:cNvSpPr txBox="1">
            <a:spLocks/>
          </p:cNvSpPr>
          <p:nvPr/>
        </p:nvSpPr>
        <p:spPr>
          <a:xfrm>
            <a:off x="304800" y="1879601"/>
            <a:ext cx="23698200" cy="1168400"/>
          </a:xfrm>
          <a:prstGeom prst="rect">
            <a:avLst/>
          </a:prstGeom>
          <a:solidFill>
            <a:schemeClr val="bg1">
              <a:lumMod val="95000"/>
            </a:schemeClr>
          </a:solidFill>
          <a:ln>
            <a:solidFill>
              <a:schemeClr val="tx2">
                <a:lumMod val="20000"/>
                <a:lumOff val="80000"/>
              </a:schemeClr>
            </a:solidFill>
          </a:ln>
        </p:spPr>
        <p:txBody>
          <a:bodyPr/>
          <a:lstStyle>
            <a:lvl1pPr algn="l" defTabSz="1828800" rtl="0" eaLnBrk="1" latinLnBrk="0" hangingPunct="1">
              <a:lnSpc>
                <a:spcPct val="90000"/>
              </a:lnSpc>
              <a:spcBef>
                <a:spcPct val="0"/>
              </a:spcBef>
              <a:buNone/>
              <a:defRPr sz="5400" kern="1200">
                <a:solidFill>
                  <a:schemeClr val="tx1"/>
                </a:solidFill>
                <a:latin typeface="Tomaho"/>
                <a:ea typeface="+mj-ea"/>
                <a:cs typeface="+mj-cs"/>
              </a:defRPr>
            </a:lvl1pPr>
          </a:lstStyle>
          <a:p>
            <a:pPr>
              <a:lnSpc>
                <a:spcPct val="107000"/>
              </a:lnSpc>
              <a:spcAft>
                <a:spcPts val="800"/>
              </a:spcAft>
            </a:pPr>
            <a:r>
              <a:rPr lang="en-US" sz="4800" b="1">
                <a:solidFill>
                  <a:srgbClr val="FF0000"/>
                </a:solidFill>
                <a:latin typeface="Tahoma" panose="020B0604030504040204" pitchFamily="34" charset="0"/>
                <a:ea typeface="Tahoma" panose="020B0604030504040204" pitchFamily="34" charset="0"/>
                <a:cs typeface="Tahoma" panose="020B0604030504040204" pitchFamily="34" charset="0"/>
              </a:rPr>
              <a:t>2. PHƯƠNG TRÌNH THAM SỐ CỦA ĐƯỜNG THẲNG</a:t>
            </a:r>
          </a:p>
        </p:txBody>
      </p:sp>
      <mc:AlternateContent xmlns:mc="http://schemas.openxmlformats.org/markup-compatibility/2006" xmlns:a14="http://schemas.microsoft.com/office/drawing/2010/main">
        <mc:Choice Requires="a14">
          <p:sp>
            <p:nvSpPr>
              <p:cNvPr id="24" name="Content Placeholder 2">
                <a:extLst>
                  <a:ext uri="{FF2B5EF4-FFF2-40B4-BE49-F238E27FC236}">
                    <a16:creationId xmlns:a16="http://schemas.microsoft.com/office/drawing/2014/main" id="{14822BB7-DB89-4357-87F0-6E511FC44A6A}"/>
                  </a:ext>
                </a:extLst>
              </p:cNvPr>
              <p:cNvSpPr txBox="1">
                <a:spLocks/>
              </p:cNvSpPr>
              <p:nvPr/>
            </p:nvSpPr>
            <p:spPr>
              <a:xfrm>
                <a:off x="304800" y="3048001"/>
                <a:ext cx="23698200" cy="10363199"/>
              </a:xfrm>
              <a:prstGeom prst="rect">
                <a:avLst/>
              </a:prstGeom>
              <a:solidFill>
                <a:srgbClr val="00B0F0"/>
              </a:solidFill>
              <a:ln>
                <a:solidFill>
                  <a:srgbClr val="00B0F0"/>
                </a:solidFill>
              </a:ln>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4800" kern="1200">
                    <a:solidFill>
                      <a:schemeClr val="tx1"/>
                    </a:solidFill>
                    <a:latin typeface="Tomaho"/>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nSpc>
                    <a:spcPct val="100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Chuyển</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động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của</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một</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vật</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thể</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được</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thể</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hiện</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trong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mặt</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phẳng</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𝑶𝒙𝒚</m:t>
                    </m:r>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Vật</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thể</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khởi</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hành</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từ</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𝑨</m:t>
                    </m:r>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latin typeface="Cambria Math" panose="02040503050406030204" pitchFamily="18" charset="0"/>
                            <a:ea typeface="Calibri" panose="020F0502020204030204" pitchFamily="34" charset="0"/>
                            <a:cs typeface="Times New Roman" panose="02020603050405020304" pitchFamily="18" charset="0"/>
                          </a:rPr>
                          <m:t>𝟐</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𝟏</m:t>
                        </m:r>
                      </m:e>
                    </m:d>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và</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chuyển</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động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thẳng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đều</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với</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vận</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tốc</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acc>
                      <m:accPr>
                        <m:chr m:val="⃗"/>
                        <m:ctrlPr>
                          <a:rPr lang="en-US" b="1" i="1">
                            <a:latin typeface="Cambria Math" panose="02040503050406030204" pitchFamily="18" charset="0"/>
                            <a:ea typeface="Calibri" panose="020F0502020204030204" pitchFamily="34" charset="0"/>
                            <a:cs typeface="Times New Roman" panose="02020603050405020304" pitchFamily="18" charset="0"/>
                          </a:rPr>
                        </m:ctrlPr>
                      </m:accPr>
                      <m:e>
                        <m:r>
                          <a:rPr lang="en-US" b="1" i="1" smtClean="0">
                            <a:latin typeface="Cambria Math" panose="02040503050406030204" pitchFamily="18" charset="0"/>
                            <a:ea typeface="Calibri" panose="020F0502020204030204" pitchFamily="34" charset="0"/>
                            <a:cs typeface="Times New Roman" panose="02020603050405020304" pitchFamily="18" charset="0"/>
                          </a:rPr>
                          <m:t>𝒗</m:t>
                        </m:r>
                      </m:e>
                    </m:acc>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latin typeface="Cambria Math" panose="02040503050406030204" pitchFamily="18" charset="0"/>
                            <a:ea typeface="Calibri" panose="020F0502020204030204" pitchFamily="34" charset="0"/>
                            <a:cs typeface="Times New Roman" panose="02020603050405020304" pitchFamily="18" charset="0"/>
                          </a:rPr>
                          <m:t>𝟑</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𝟒</m:t>
                        </m:r>
                      </m:e>
                    </m:d>
                  </m:oMath>
                </a14:m>
                <a:r>
                  <a:rPr lang="en-US" b="1" dirty="0">
                    <a:latin typeface="Tahoma" panose="020B0604030504040204" pitchFamily="34" charset="0"/>
                    <a:ea typeface="Tahoma" panose="020B0604030504040204" pitchFamily="34" charset="0"/>
                    <a:cs typeface="Tahoma" panose="020B0604030504040204" pitchFamily="34" charset="0"/>
                  </a:rPr>
                  <a:t>.</a:t>
                </a:r>
              </a:p>
              <a:p>
                <a:pPr marL="0" indent="0">
                  <a:lnSpc>
                    <a:spcPct val="100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a) </a:t>
                </a:r>
                <a:r>
                  <a:rPr lang="en-US" b="1" dirty="0" err="1">
                    <a:latin typeface="Tahoma" panose="020B0604030504040204" pitchFamily="34" charset="0"/>
                    <a:ea typeface="Tahoma" panose="020B0604030504040204" pitchFamily="34" charset="0"/>
                    <a:cs typeface="Tahoma" panose="020B0604030504040204" pitchFamily="34" charset="0"/>
                  </a:rPr>
                  <a:t>Hỏi</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vật</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thể</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chuyển</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động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trên</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đường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thẳng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nào</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chỉ</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ra</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điểm</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đi</a:t>
                </a:r>
                <a:r>
                  <a:rPr lang="en-US" b="1" dirty="0">
                    <a:latin typeface="Tahoma" panose="020B0604030504040204" pitchFamily="34" charset="0"/>
                    <a:ea typeface="Tahoma" panose="020B0604030504040204" pitchFamily="34" charset="0"/>
                    <a:cs typeface="Tahoma" panose="020B0604030504040204" pitchFamily="34" charset="0"/>
                  </a:rPr>
                  <a:t> qua </a:t>
                </a:r>
                <a:r>
                  <a:rPr lang="en-US" b="1" dirty="0" err="1">
                    <a:latin typeface="Tahoma" panose="020B0604030504040204" pitchFamily="34" charset="0"/>
                    <a:ea typeface="Tahoma" panose="020B0604030504040204" pitchFamily="34" charset="0"/>
                    <a:cs typeface="Tahoma" panose="020B0604030504040204" pitchFamily="34" charset="0"/>
                  </a:rPr>
                  <a:t>và</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vectơ</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chỉ</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phương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của</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đường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thẳng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đó</a:t>
                </a:r>
                <a:r>
                  <a:rPr lang="en-US" b="1" dirty="0">
                    <a:latin typeface="Tahoma" panose="020B0604030504040204" pitchFamily="34" charset="0"/>
                    <a:ea typeface="Tahoma" panose="020B0604030504040204" pitchFamily="34" charset="0"/>
                    <a:cs typeface="Tahoma" panose="020B0604030504040204" pitchFamily="34" charset="0"/>
                  </a:rPr>
                  <a:t>)?</a:t>
                </a:r>
              </a:p>
              <a:p>
                <a:pPr marL="0" indent="0">
                  <a:lnSpc>
                    <a:spcPct val="100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b) </a:t>
                </a:r>
                <a:r>
                  <a:rPr lang="en-US" b="1" dirty="0" err="1">
                    <a:latin typeface="Tahoma" panose="020B0604030504040204" pitchFamily="34" charset="0"/>
                    <a:ea typeface="Tahoma" panose="020B0604030504040204" pitchFamily="34" charset="0"/>
                    <a:cs typeface="Tahoma" panose="020B0604030504040204" pitchFamily="34" charset="0"/>
                  </a:rPr>
                  <a:t>Chứng</a:t>
                </a:r>
                <a:r>
                  <a:rPr lang="en-US" b="1" dirty="0">
                    <a:latin typeface="Tahoma" panose="020B0604030504040204" pitchFamily="34" charset="0"/>
                    <a:ea typeface="Tahoma" panose="020B0604030504040204" pitchFamily="34" charset="0"/>
                    <a:cs typeface="Tahoma" panose="020B0604030504040204" pitchFamily="34" charset="0"/>
                  </a:rPr>
                  <a:t> minh </a:t>
                </a:r>
                <a:r>
                  <a:rPr lang="en-US" b="1" dirty="0" err="1">
                    <a:latin typeface="Tahoma" panose="020B0604030504040204" pitchFamily="34" charset="0"/>
                    <a:ea typeface="Tahoma" panose="020B0604030504040204" pitchFamily="34" charset="0"/>
                    <a:cs typeface="Tahoma" panose="020B0604030504040204" pitchFamily="34" charset="0"/>
                  </a:rPr>
                  <a:t>rằng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tại</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thời</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điểm</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𝒕</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𝒕</m:t>
                    </m:r>
                    <m:r>
                      <a:rPr lang="en-US" b="1" i="1" smtClean="0">
                        <a:latin typeface="Cambria Math" panose="02040503050406030204" pitchFamily="18" charset="0"/>
                        <a:ea typeface="Calibri" panose="020F0502020204030204" pitchFamily="34" charset="0"/>
                        <a:cs typeface="Times New Roman" panose="02020603050405020304" pitchFamily="18" charset="0"/>
                      </a:rPr>
                      <m:t>&gt;</m:t>
                    </m:r>
                    <m:r>
                      <a:rPr lang="en-US" b="1" i="1" smtClean="0">
                        <a:latin typeface="Cambria Math" panose="02040503050406030204" pitchFamily="18" charset="0"/>
                        <a:ea typeface="Calibri" panose="020F0502020204030204" pitchFamily="34" charset="0"/>
                        <a:cs typeface="Times New Roman" panose="02020603050405020304" pitchFamily="18" charset="0"/>
                      </a:rPr>
                      <m:t>𝟎</m:t>
                    </m:r>
                    <m:r>
                      <a:rPr lang="en-US" b="1" i="1" smtClean="0">
                        <a:latin typeface="Cambria Math" panose="02040503050406030204" pitchFamily="18" charset="0"/>
                        <a:ea typeface="Calibri" panose="020F0502020204030204" pitchFamily="34" charset="0"/>
                        <a:cs typeface="Times New Roman" panose="02020603050405020304" pitchFamily="18" charset="0"/>
                      </a:rPr>
                      <m:t>)</m:t>
                    </m:r>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tính</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từ</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khi</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khởi</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hành</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vật</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thể</a:t>
                </a:r>
                <a:r>
                  <a:rPr lang="en-US" b="1" dirty="0">
                    <a:latin typeface="Tahoma" panose="020B0604030504040204" pitchFamily="34" charset="0"/>
                    <a:ea typeface="Tahoma" panose="020B0604030504040204" pitchFamily="34" charset="0"/>
                    <a:cs typeface="Tahoma" panose="020B0604030504040204" pitchFamily="34" charset="0"/>
                  </a:rPr>
                  <a:t> ở </a:t>
                </a:r>
                <a:r>
                  <a:rPr lang="en-US" b="1" dirty="0" err="1">
                    <a:latin typeface="Tahoma" panose="020B0604030504040204" pitchFamily="34" charset="0"/>
                    <a:ea typeface="Tahoma" panose="020B0604030504040204" pitchFamily="34" charset="0"/>
                    <a:cs typeface="Tahoma" panose="020B0604030504040204" pitchFamily="34" charset="0"/>
                  </a:rPr>
                  <a:t>vị</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trí</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có</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tọa</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độ</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là</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latin typeface="Cambria Math" panose="02040503050406030204" pitchFamily="18" charset="0"/>
                            <a:ea typeface="Calibri" panose="020F0502020204030204" pitchFamily="34" charset="0"/>
                            <a:cs typeface="Times New Roman" panose="02020603050405020304" pitchFamily="18" charset="0"/>
                          </a:rPr>
                          <m:t>𝟐</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𝟑</m:t>
                        </m:r>
                        <m:r>
                          <a:rPr lang="en-US" b="1" i="1" smtClean="0">
                            <a:latin typeface="Cambria Math" panose="02040503050406030204" pitchFamily="18" charset="0"/>
                            <a:ea typeface="Calibri" panose="020F0502020204030204" pitchFamily="34" charset="0"/>
                            <a:cs typeface="Times New Roman" panose="02020603050405020304" pitchFamily="18" charset="0"/>
                          </a:rPr>
                          <m:t>𝒕</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𝟏</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𝟒</m:t>
                        </m:r>
                        <m:r>
                          <a:rPr lang="en-US" b="1" i="1" smtClean="0">
                            <a:latin typeface="Cambria Math" panose="02040503050406030204" pitchFamily="18" charset="0"/>
                            <a:ea typeface="Calibri" panose="020F0502020204030204" pitchFamily="34" charset="0"/>
                            <a:cs typeface="Times New Roman" panose="02020603050405020304" pitchFamily="18" charset="0"/>
                          </a:rPr>
                          <m:t>𝒕</m:t>
                        </m:r>
                      </m:e>
                    </m:d>
                  </m:oMath>
                </a14:m>
                <a:r>
                  <a:rPr lang="en-US" b="1" dirty="0">
                    <a:latin typeface="Tahoma" panose="020B0604030504040204" pitchFamily="34" charset="0"/>
                    <a:ea typeface="Tahoma" panose="020B0604030504040204" pitchFamily="34" charset="0"/>
                    <a:cs typeface="Tahoma" panose="020B0604030504040204" pitchFamily="34" charset="0"/>
                  </a:rPr>
                  <a:t>.</a:t>
                </a:r>
              </a:p>
              <a:p>
                <a:pPr marL="0" indent="0">
                  <a:lnSpc>
                    <a:spcPct val="107000"/>
                  </a:lnSpc>
                  <a:spcAft>
                    <a:spcPts val="800"/>
                  </a:spcAft>
                  <a:buNone/>
                </a:pPr>
                <a:r>
                  <a:rPr lang="en-US" b="1" u="sng" dirty="0" err="1">
                    <a:solidFill>
                      <a:srgbClr val="FF0000"/>
                    </a:solidFill>
                    <a:latin typeface="Tahoma" panose="020B0604030504040204" pitchFamily="34" charset="0"/>
                    <a:ea typeface="Tahoma" panose="020B0604030504040204" pitchFamily="34" charset="0"/>
                    <a:cs typeface="Tahoma" panose="020B0604030504040204" pitchFamily="34" charset="0"/>
                  </a:rPr>
                  <a:t>Giải</a:t>
                </a:r>
                <a:endParaRPr lang="en-US"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indent="0">
                  <a:lnSpc>
                    <a:spcPct val="107000"/>
                  </a:lnSpc>
                  <a:spcAft>
                    <a:spcPts val="800"/>
                  </a:spcAft>
                  <a:buNone/>
                </a:pPr>
                <a:r>
                  <a:rPr lang="en-US" b="1" dirty="0">
                    <a:latin typeface="Tahoma" panose="020B0604030504040204" pitchFamily="34" charset="0"/>
                    <a:ea typeface="Tahoma" panose="020B0604030504040204" pitchFamily="34" charset="0"/>
                    <a:cs typeface="Tahoma" panose="020B0604030504040204" pitchFamily="34" charset="0"/>
                  </a:rPr>
                  <a:t>a) </a:t>
                </a:r>
                <a:r>
                  <a:rPr lang="en-US" b="1" dirty="0" err="1">
                    <a:latin typeface="Tahoma" panose="020B0604030504040204" pitchFamily="34" charset="0"/>
                    <a:ea typeface="Tahoma" panose="020B0604030504040204" pitchFamily="34" charset="0"/>
                    <a:cs typeface="Tahoma" panose="020B0604030504040204" pitchFamily="34" charset="0"/>
                  </a:rPr>
                  <a:t>Vật</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thể</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chuyển</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động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trên</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đường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thẳng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đi</a:t>
                </a:r>
                <a:r>
                  <a:rPr lang="en-US" b="1" dirty="0">
                    <a:latin typeface="Tahoma" panose="020B0604030504040204" pitchFamily="34" charset="0"/>
                    <a:ea typeface="Tahoma" panose="020B0604030504040204" pitchFamily="34" charset="0"/>
                    <a:cs typeface="Tahoma" panose="020B0604030504040204" pitchFamily="34" charset="0"/>
                  </a:rPr>
                  <a:t> qua </a:t>
                </a:r>
                <a:r>
                  <a:rPr lang="en-US" b="1" dirty="0" err="1">
                    <a:latin typeface="Tahoma" panose="020B0604030504040204" pitchFamily="34" charset="0"/>
                    <a:ea typeface="Tahoma" panose="020B0604030504040204" pitchFamily="34" charset="0"/>
                    <a:cs typeface="Tahoma" panose="020B0604030504040204" pitchFamily="34" charset="0"/>
                  </a:rPr>
                  <a:t>điểm</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𝑨</m:t>
                    </m:r>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latin typeface="Cambria Math" panose="02040503050406030204" pitchFamily="18" charset="0"/>
                            <a:ea typeface="Calibri" panose="020F0502020204030204" pitchFamily="34" charset="0"/>
                            <a:cs typeface="Times New Roman" panose="02020603050405020304" pitchFamily="18" charset="0"/>
                          </a:rPr>
                          <m:t>𝟐</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𝟏</m:t>
                        </m:r>
                      </m:e>
                    </m:d>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nhận</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acc>
                      <m:accPr>
                        <m:chr m:val="⃗"/>
                        <m:ctrlPr>
                          <a:rPr lang="en-US" b="1" i="1">
                            <a:latin typeface="Cambria Math" panose="02040503050406030204" pitchFamily="18" charset="0"/>
                            <a:ea typeface="Calibri" panose="020F0502020204030204" pitchFamily="34" charset="0"/>
                            <a:cs typeface="Times New Roman" panose="02020603050405020304" pitchFamily="18" charset="0"/>
                          </a:rPr>
                        </m:ctrlPr>
                      </m:accPr>
                      <m:e>
                        <m:r>
                          <a:rPr lang="en-US" b="1" i="1" smtClean="0">
                            <a:latin typeface="Cambria Math" panose="02040503050406030204" pitchFamily="18" charset="0"/>
                            <a:ea typeface="Calibri" panose="020F0502020204030204" pitchFamily="34" charset="0"/>
                            <a:cs typeface="Times New Roman" panose="02020603050405020304" pitchFamily="18" charset="0"/>
                          </a:rPr>
                          <m:t>𝒗</m:t>
                        </m:r>
                      </m:e>
                    </m:acc>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latin typeface="Cambria Math" panose="02040503050406030204" pitchFamily="18" charset="0"/>
                            <a:ea typeface="Calibri" panose="020F0502020204030204" pitchFamily="34" charset="0"/>
                            <a:cs typeface="Times New Roman" panose="02020603050405020304" pitchFamily="18" charset="0"/>
                          </a:rPr>
                          <m:t>𝟑</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𝟒</m:t>
                        </m:r>
                      </m:e>
                    </m:d>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làm</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vectơ</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chỉ</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phương</a:t>
                </a:r>
                <a:r>
                  <a:rPr lang="en-US" b="1" dirty="0">
                    <a:latin typeface="Tahoma" panose="020B0604030504040204" pitchFamily="34" charset="0"/>
                    <a:ea typeface="Tahoma" panose="020B0604030504040204" pitchFamily="34" charset="0"/>
                    <a:cs typeface="Tahoma" panose="020B0604030504040204" pitchFamily="34" charset="0"/>
                  </a:rPr>
                  <a:t>.</a:t>
                </a:r>
              </a:p>
              <a:p>
                <a:pPr marL="0" indent="0">
                  <a:lnSpc>
                    <a:spcPct val="107000"/>
                  </a:lnSpc>
                  <a:spcAft>
                    <a:spcPts val="800"/>
                  </a:spcAft>
                  <a:buNone/>
                </a:pPr>
                <a:r>
                  <a:rPr lang="en-US" b="1" dirty="0">
                    <a:latin typeface="Tahoma" panose="020B0604030504040204" pitchFamily="34" charset="0"/>
                    <a:ea typeface="Tahoma" panose="020B0604030504040204" pitchFamily="34" charset="0"/>
                    <a:cs typeface="Tahoma" panose="020B0604030504040204" pitchFamily="34" charset="0"/>
                  </a:rPr>
                  <a:t>b) </a:t>
                </a:r>
                <a:r>
                  <a:rPr lang="en-US" b="1" dirty="0" err="1">
                    <a:latin typeface="Tahoma" panose="020B0604030504040204" pitchFamily="34" charset="0"/>
                    <a:ea typeface="Tahoma" panose="020B0604030504040204" pitchFamily="34" charset="0"/>
                    <a:cs typeface="Tahoma" panose="020B0604030504040204" pitchFamily="34" charset="0"/>
                  </a:rPr>
                  <a:t>Giả</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sử</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tại</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thời</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điểm</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𝒕</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𝒕</m:t>
                    </m:r>
                    <m:r>
                      <a:rPr lang="en-US" b="1" i="1" smtClean="0">
                        <a:latin typeface="Cambria Math" panose="02040503050406030204" pitchFamily="18" charset="0"/>
                        <a:ea typeface="Calibri" panose="020F0502020204030204" pitchFamily="34" charset="0"/>
                        <a:cs typeface="Times New Roman" panose="02020603050405020304" pitchFamily="18" charset="0"/>
                      </a:rPr>
                      <m:t>&gt;</m:t>
                    </m:r>
                    <m:r>
                      <a:rPr lang="en-US" b="1" i="1" smtClean="0">
                        <a:latin typeface="Cambria Math" panose="02040503050406030204" pitchFamily="18" charset="0"/>
                        <a:ea typeface="Calibri" panose="020F0502020204030204" pitchFamily="34" charset="0"/>
                        <a:cs typeface="Times New Roman" panose="02020603050405020304" pitchFamily="18" charset="0"/>
                      </a:rPr>
                      <m:t>𝟎</m:t>
                    </m:r>
                    <m:r>
                      <a:rPr lang="en-US" b="1" i="1" smtClean="0">
                        <a:latin typeface="Cambria Math" panose="02040503050406030204" pitchFamily="18" charset="0"/>
                        <a:ea typeface="Calibri" panose="020F0502020204030204" pitchFamily="34" charset="0"/>
                        <a:cs typeface="Times New Roman" panose="02020603050405020304" pitchFamily="18" charset="0"/>
                      </a:rPr>
                      <m:t>)</m:t>
                    </m:r>
                  </m:oMath>
                </a14:m>
                <a:r>
                  <a:rPr lang="en-US" b="1" dirty="0" err="1">
                    <a:latin typeface="Tahoma" panose="020B0604030504040204" pitchFamily="34" charset="0"/>
                    <a:ea typeface="Tahoma" panose="020B0604030504040204" pitchFamily="34" charset="0"/>
                    <a:cs typeface="Tahoma" panose="020B0604030504040204" pitchFamily="34" charset="0"/>
                  </a:rPr>
                  <a:t>tính</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từ</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khi</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khởi</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hành</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vật</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thể</a:t>
                </a:r>
                <a:r>
                  <a:rPr lang="en-US" b="1" dirty="0">
                    <a:latin typeface="Tahoma" panose="020B0604030504040204" pitchFamily="34" charset="0"/>
                    <a:ea typeface="Tahoma" panose="020B0604030504040204" pitchFamily="34" charset="0"/>
                    <a:cs typeface="Tahoma" panose="020B0604030504040204" pitchFamily="34" charset="0"/>
                  </a:rPr>
                  <a:t> ở </a:t>
                </a:r>
                <a:r>
                  <a:rPr lang="en-US" b="1" dirty="0" err="1">
                    <a:latin typeface="Tahoma" panose="020B0604030504040204" pitchFamily="34" charset="0"/>
                    <a:ea typeface="Tahoma" panose="020B0604030504040204" pitchFamily="34" charset="0"/>
                    <a:cs typeface="Tahoma" panose="020B0604030504040204" pitchFamily="34" charset="0"/>
                  </a:rPr>
                  <a:t>vị</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trí</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𝑴</m:t>
                    </m:r>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latin typeface="Cambria Math" panose="02040503050406030204" pitchFamily="18" charset="0"/>
                            <a:ea typeface="Calibri" panose="020F0502020204030204" pitchFamily="34" charset="0"/>
                            <a:cs typeface="Times New Roman" panose="02020603050405020304" pitchFamily="18" charset="0"/>
                          </a:rPr>
                          <m:t>𝒙</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𝒚</m:t>
                        </m:r>
                      </m:e>
                    </m:d>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thuộc</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đường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thẳng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đi</a:t>
                </a:r>
                <a:r>
                  <a:rPr lang="en-US" b="1" dirty="0">
                    <a:latin typeface="Tahoma" panose="020B0604030504040204" pitchFamily="34" charset="0"/>
                    <a:ea typeface="Tahoma" panose="020B0604030504040204" pitchFamily="34" charset="0"/>
                    <a:cs typeface="Tahoma" panose="020B0604030504040204" pitchFamily="34" charset="0"/>
                  </a:rPr>
                  <a:t> qua </a:t>
                </a:r>
                <a:r>
                  <a:rPr lang="en-US" b="1" dirty="0" err="1">
                    <a:latin typeface="Tahoma" panose="020B0604030504040204" pitchFamily="34" charset="0"/>
                    <a:ea typeface="Tahoma" panose="020B0604030504040204" pitchFamily="34" charset="0"/>
                    <a:cs typeface="Tahoma" panose="020B0604030504040204" pitchFamily="34" charset="0"/>
                  </a:rPr>
                  <a:t>điểm</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𝑨</m:t>
                    </m:r>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latin typeface="Cambria Math" panose="02040503050406030204" pitchFamily="18" charset="0"/>
                            <a:ea typeface="Calibri" panose="020F0502020204030204" pitchFamily="34" charset="0"/>
                            <a:cs typeface="Times New Roman" panose="02020603050405020304" pitchFamily="18" charset="0"/>
                          </a:rPr>
                          <m:t>𝟐</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𝟏</m:t>
                        </m:r>
                      </m:e>
                    </m:d>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nhận</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acc>
                      <m:accPr>
                        <m:chr m:val="⃗"/>
                        <m:ctrlPr>
                          <a:rPr lang="en-US" b="1" i="1">
                            <a:latin typeface="Cambria Math" panose="02040503050406030204" pitchFamily="18" charset="0"/>
                            <a:ea typeface="Calibri" panose="020F0502020204030204" pitchFamily="34" charset="0"/>
                            <a:cs typeface="Times New Roman" panose="02020603050405020304" pitchFamily="18" charset="0"/>
                          </a:rPr>
                        </m:ctrlPr>
                      </m:accPr>
                      <m:e>
                        <m:r>
                          <a:rPr lang="en-US" b="1" i="1" smtClean="0">
                            <a:latin typeface="Cambria Math" panose="02040503050406030204" pitchFamily="18" charset="0"/>
                            <a:ea typeface="Calibri" panose="020F0502020204030204" pitchFamily="34" charset="0"/>
                            <a:cs typeface="Times New Roman" panose="02020603050405020304" pitchFamily="18" charset="0"/>
                          </a:rPr>
                          <m:t>𝒗</m:t>
                        </m:r>
                      </m:e>
                    </m:acc>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latin typeface="Cambria Math" panose="02040503050406030204" pitchFamily="18" charset="0"/>
                            <a:ea typeface="Calibri" panose="020F0502020204030204" pitchFamily="34" charset="0"/>
                            <a:cs typeface="Times New Roman" panose="02020603050405020304" pitchFamily="18" charset="0"/>
                          </a:rPr>
                          <m:t>𝟑</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𝟒</m:t>
                        </m:r>
                      </m:e>
                    </m:d>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làm</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vectơ</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chỉ</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phương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Khi</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đó</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hai</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vectơ</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acc>
                      <m:accPr>
                        <m:chr m:val="⃗"/>
                        <m:ctrlPr>
                          <a:rPr lang="en-US" b="1" i="1">
                            <a:latin typeface="Cambria Math" panose="02040503050406030204" pitchFamily="18" charset="0"/>
                            <a:ea typeface="Calibri" panose="020F0502020204030204" pitchFamily="34" charset="0"/>
                            <a:cs typeface="Times New Roman" panose="02020603050405020304" pitchFamily="18" charset="0"/>
                          </a:rPr>
                        </m:ctrlPr>
                      </m:accPr>
                      <m:e>
                        <m:r>
                          <a:rPr lang="en-US" b="1" i="1" smtClean="0">
                            <a:latin typeface="Cambria Math" panose="02040503050406030204" pitchFamily="18" charset="0"/>
                            <a:ea typeface="Calibri" panose="020F0502020204030204" pitchFamily="34" charset="0"/>
                            <a:cs typeface="Times New Roman" panose="02020603050405020304" pitchFamily="18" charset="0"/>
                          </a:rPr>
                          <m:t>𝑨𝑴</m:t>
                        </m:r>
                      </m:e>
                    </m:acc>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và</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acc>
                      <m:accPr>
                        <m:chr m:val="⃗"/>
                        <m:ctrlPr>
                          <a:rPr lang="en-US" b="1" i="1">
                            <a:latin typeface="Cambria Math" panose="02040503050406030204" pitchFamily="18" charset="0"/>
                            <a:ea typeface="Calibri" panose="020F0502020204030204" pitchFamily="34" charset="0"/>
                            <a:cs typeface="Times New Roman" panose="02020603050405020304" pitchFamily="18" charset="0"/>
                          </a:rPr>
                        </m:ctrlPr>
                      </m:accPr>
                      <m:e>
                        <m:r>
                          <a:rPr lang="en-US" b="1" i="1" smtClean="0">
                            <a:latin typeface="Cambria Math" panose="02040503050406030204" pitchFamily="18" charset="0"/>
                            <a:ea typeface="Calibri" panose="020F0502020204030204" pitchFamily="34" charset="0"/>
                            <a:cs typeface="Times New Roman" panose="02020603050405020304" pitchFamily="18" charset="0"/>
                          </a:rPr>
                          <m:t>𝒖</m:t>
                        </m:r>
                      </m:e>
                    </m:acc>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cùng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phương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nên</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tồn</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tại</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số</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thực</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𝒕</m:t>
                    </m:r>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sao</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cho</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acc>
                      <m:accPr>
                        <m:chr m:val="⃗"/>
                        <m:ctrlPr>
                          <a:rPr lang="en-US" b="1" i="1">
                            <a:latin typeface="Cambria Math" panose="02040503050406030204" pitchFamily="18" charset="0"/>
                            <a:ea typeface="Calibri" panose="020F0502020204030204" pitchFamily="34" charset="0"/>
                            <a:cs typeface="Times New Roman" panose="02020603050405020304" pitchFamily="18" charset="0"/>
                          </a:rPr>
                        </m:ctrlPr>
                      </m:accPr>
                      <m:e>
                        <m:r>
                          <a:rPr lang="en-US" b="1" i="1" smtClean="0">
                            <a:latin typeface="Cambria Math" panose="02040503050406030204" pitchFamily="18" charset="0"/>
                            <a:ea typeface="Calibri" panose="020F0502020204030204" pitchFamily="34" charset="0"/>
                            <a:cs typeface="Times New Roman" panose="02020603050405020304" pitchFamily="18" charset="0"/>
                          </a:rPr>
                          <m:t>𝑨𝑴</m:t>
                        </m:r>
                      </m:e>
                    </m:acc>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𝒕</m:t>
                    </m:r>
                    <m:acc>
                      <m:accPr>
                        <m:chr m:val="⃗"/>
                        <m:ctrlPr>
                          <a:rPr lang="en-US" b="1" i="1">
                            <a:latin typeface="Cambria Math" panose="02040503050406030204" pitchFamily="18" charset="0"/>
                            <a:ea typeface="Calibri" panose="020F0502020204030204" pitchFamily="34" charset="0"/>
                            <a:cs typeface="Times New Roman" panose="02020603050405020304" pitchFamily="18" charset="0"/>
                          </a:rPr>
                        </m:ctrlPr>
                      </m:accPr>
                      <m:e>
                        <m:r>
                          <a:rPr lang="en-US" b="1" i="1" smtClean="0">
                            <a:latin typeface="Cambria Math" panose="02040503050406030204" pitchFamily="18" charset="0"/>
                            <a:ea typeface="Calibri" panose="020F0502020204030204" pitchFamily="34" charset="0"/>
                            <a:cs typeface="Times New Roman" panose="02020603050405020304" pitchFamily="18" charset="0"/>
                          </a:rPr>
                          <m:t>𝒖</m:t>
                        </m:r>
                      </m:e>
                    </m:acc>
                  </m:oMath>
                </a14:m>
                <a:endParaRPr lang="en-US"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4" name="Content Placeholder 2">
                <a:extLst>
                  <a:ext uri="{FF2B5EF4-FFF2-40B4-BE49-F238E27FC236}">
                    <a16:creationId xmlns:a16="http://schemas.microsoft.com/office/drawing/2014/main" id="{14822BB7-DB89-4357-87F0-6E511FC44A6A}"/>
                  </a:ext>
                </a:extLst>
              </p:cNvPr>
              <p:cNvSpPr txBox="1">
                <a:spLocks noRot="1" noChangeAspect="1" noMove="1" noResize="1" noEditPoints="1" noAdjustHandles="1" noChangeArrowheads="1" noChangeShapeType="1" noTextEdit="1"/>
              </p:cNvSpPr>
              <p:nvPr/>
            </p:nvSpPr>
            <p:spPr>
              <a:xfrm>
                <a:off x="304800" y="3048001"/>
                <a:ext cx="23698200" cy="10363199"/>
              </a:xfrm>
              <a:prstGeom prst="rect">
                <a:avLst/>
              </a:prstGeom>
              <a:blipFill>
                <a:blip r:embed="rId3"/>
                <a:stretch>
                  <a:fillRect l="-1131" t="-1351" r="-1465" b="-999"/>
                </a:stretch>
              </a:blipFill>
              <a:ln>
                <a:solidFill>
                  <a:srgbClr val="00B0F0"/>
                </a:solidFill>
              </a:ln>
            </p:spPr>
            <p:txBody>
              <a:bodyPr/>
              <a:lstStyle/>
              <a:p>
                <a:r>
                  <a:rPr lang="en-US">
                    <a:noFill/>
                  </a:rPr>
                  <a:t> </a:t>
                </a:r>
              </a:p>
            </p:txBody>
          </p:sp>
        </mc:Fallback>
      </mc:AlternateContent>
      <p:grpSp>
        <p:nvGrpSpPr>
          <p:cNvPr id="6" name="Group 5"/>
          <p:cNvGrpSpPr/>
          <p:nvPr/>
        </p:nvGrpSpPr>
        <p:grpSpPr>
          <a:xfrm>
            <a:off x="381000" y="3048001"/>
            <a:ext cx="2856452" cy="838199"/>
            <a:chOff x="853445" y="3032647"/>
            <a:chExt cx="2792159" cy="838199"/>
          </a:xfrm>
        </p:grpSpPr>
        <p:grpSp>
          <p:nvGrpSpPr>
            <p:cNvPr id="7" name="Group 6"/>
            <p:cNvGrpSpPr/>
            <p:nvPr/>
          </p:nvGrpSpPr>
          <p:grpSpPr>
            <a:xfrm>
              <a:off x="853445" y="3032647"/>
              <a:ext cx="2792159" cy="838199"/>
              <a:chOff x="-3796694" y="945148"/>
              <a:chExt cx="5297364" cy="1862095"/>
            </a:xfrm>
          </p:grpSpPr>
          <p:sp>
            <p:nvSpPr>
              <p:cNvPr id="9" name="TextBox 321"/>
              <p:cNvSpPr txBox="1"/>
              <p:nvPr/>
            </p:nvSpPr>
            <p:spPr>
              <a:xfrm>
                <a:off x="-1984442" y="945148"/>
                <a:ext cx="3485112" cy="1862095"/>
              </a:xfrm>
              <a:prstGeom prst="rect">
                <a:avLst/>
              </a:prstGeom>
              <a:noFill/>
            </p:spPr>
            <p:txBody>
              <a:bodyPr wrap="square" rtlCol="0">
                <a:noAutofit/>
              </a:bodyPr>
              <a:lstStyle/>
              <a:p>
                <a:pPr>
                  <a:lnSpc>
                    <a:spcPct val="107000"/>
                  </a:lnSpc>
                  <a:spcAft>
                    <a:spcPts val="800"/>
                  </a:spcAft>
                </a:pPr>
                <a:r>
                  <a:rPr lang="en-US" sz="4800" b="1" kern="1200">
                    <a:solidFill>
                      <a:srgbClr val="D33E03"/>
                    </a:solidFill>
                    <a:effectLst/>
                    <a:latin typeface="Tomaho"/>
                    <a:ea typeface="Tahoma" panose="020B0604030504040204" pitchFamily="34" charset="0"/>
                    <a:cs typeface="Tahoma" panose="020B0604030504040204" pitchFamily="34" charset="0"/>
                  </a:rPr>
                  <a:t>HĐ4:</a:t>
                </a:r>
                <a:endParaRPr lang="en-US" sz="4800" b="1">
                  <a:solidFill>
                    <a:srgbClr val="D33E03"/>
                  </a:solidFill>
                  <a:effectLst/>
                  <a:latin typeface="Tomaho"/>
                  <a:ea typeface="Tahoma" panose="020B0604030504040204" pitchFamily="34" charset="0"/>
                  <a:cs typeface="Tahoma" panose="020B0604030504040204" pitchFamily="34" charset="0"/>
                </a:endParaRPr>
              </a:p>
            </p:txBody>
          </p:sp>
          <p:grpSp>
            <p:nvGrpSpPr>
              <p:cNvPr id="10" name="Group 9"/>
              <p:cNvGrpSpPr/>
              <p:nvPr/>
            </p:nvGrpSpPr>
            <p:grpSpPr>
              <a:xfrm>
                <a:off x="-3796694" y="1332427"/>
                <a:ext cx="1945947" cy="1087543"/>
                <a:chOff x="-3484263" y="1332427"/>
                <a:chExt cx="1785816" cy="1087543"/>
              </a:xfrm>
            </p:grpSpPr>
            <p:grpSp>
              <p:nvGrpSpPr>
                <p:cNvPr id="11" name="Group 10"/>
                <p:cNvGrpSpPr/>
                <p:nvPr/>
              </p:nvGrpSpPr>
              <p:grpSpPr>
                <a:xfrm>
                  <a:off x="-3484263" y="1332427"/>
                  <a:ext cx="1785816" cy="1087543"/>
                  <a:chOff x="-3902278" y="1992271"/>
                  <a:chExt cx="2000062" cy="1666211"/>
                </a:xfrm>
              </p:grpSpPr>
              <p:sp>
                <p:nvSpPr>
                  <p:cNvPr id="14" name="Arrow: Pentagon 6"/>
                  <p:cNvSpPr/>
                  <p:nvPr/>
                </p:nvSpPr>
                <p:spPr>
                  <a:xfrm>
                    <a:off x="-3902278" y="1992274"/>
                    <a:ext cx="1599070" cy="1666208"/>
                  </a:xfrm>
                  <a:prstGeom prst="homePlat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a:p>
                </p:txBody>
              </p:sp>
              <p:sp>
                <p:nvSpPr>
                  <p:cNvPr id="15" name="Arrow: Chevron 11"/>
                  <p:cNvSpPr/>
                  <p:nvPr/>
                </p:nvSpPr>
                <p:spPr>
                  <a:xfrm>
                    <a:off x="-2759185" y="1992271"/>
                    <a:ext cx="856969" cy="1666208"/>
                  </a:xfrm>
                  <a:prstGeom prst="chevron">
                    <a:avLst>
                      <a:gd name="adj" fmla="val 66014"/>
                    </a:avLst>
                  </a:prstGeom>
                  <a:solidFill>
                    <a:schemeClr val="accent4">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a:p>
                </p:txBody>
              </p:sp>
            </p:grpSp>
            <p:sp>
              <p:nvSpPr>
                <p:cNvPr id="12" name="Flowchart: Terminator 11"/>
                <p:cNvSpPr/>
                <p:nvPr/>
              </p:nvSpPr>
              <p:spPr>
                <a:xfrm>
                  <a:off x="-3367925" y="1476518"/>
                  <a:ext cx="995711" cy="799363"/>
                </a:xfrm>
                <a:prstGeom prst="flowChartTermina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a:p>
              </p:txBody>
            </p:sp>
            <p:sp>
              <p:nvSpPr>
                <p:cNvPr id="13" name="Oval 12"/>
                <p:cNvSpPr/>
                <p:nvPr/>
              </p:nvSpPr>
              <p:spPr>
                <a:xfrm>
                  <a:off x="-3028523" y="1518566"/>
                  <a:ext cx="611269" cy="73796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800" b="1"/>
                </a:p>
              </p:txBody>
            </p:sp>
          </p:grpSp>
        </p:grpSp>
        <p:sp>
          <p:nvSpPr>
            <p:cNvPr id="8" name="Arrow: Chevron 12"/>
            <p:cNvSpPr/>
            <p:nvPr/>
          </p:nvSpPr>
          <p:spPr>
            <a:xfrm flipV="1">
              <a:off x="1457568" y="3206977"/>
              <a:ext cx="287623" cy="489543"/>
            </a:xfrm>
            <a:prstGeom prst="chevron">
              <a:avLst>
                <a:gd name="adj" fmla="val 83506"/>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a:p>
          </p:txBody>
        </p:sp>
      </p:grpSp>
    </p:spTree>
    <p:extLst>
      <p:ext uri="{BB962C8B-B14F-4D97-AF65-F5344CB8AC3E}">
        <p14:creationId xmlns:p14="http://schemas.microsoft.com/office/powerpoint/2010/main" val="4264012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up)">
                                      <p:cBhvr>
                                        <p:cTn id="7" dur="10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fade">
                                      <p:cBhvr>
                                        <p:cTn id="22" dur="500"/>
                                        <p:tgtEl>
                                          <p:spTgt spid="24">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xEl>
                                              <p:pRg st="1" end="1"/>
                                            </p:txEl>
                                          </p:spTgt>
                                        </p:tgtEl>
                                        <p:attrNameLst>
                                          <p:attrName>style.visibility</p:attrName>
                                        </p:attrNameLst>
                                      </p:cBhvr>
                                      <p:to>
                                        <p:strVal val="visible"/>
                                      </p:to>
                                    </p:set>
                                    <p:animEffect transition="in" filter="fade">
                                      <p:cBhvr>
                                        <p:cTn id="25" dur="500"/>
                                        <p:tgtEl>
                                          <p:spTgt spid="24">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4">
                                            <p:txEl>
                                              <p:pRg st="2" end="2"/>
                                            </p:txEl>
                                          </p:spTgt>
                                        </p:tgtEl>
                                        <p:attrNameLst>
                                          <p:attrName>style.visibility</p:attrName>
                                        </p:attrNameLst>
                                      </p:cBhvr>
                                      <p:to>
                                        <p:strVal val="visible"/>
                                      </p:to>
                                    </p:set>
                                    <p:animEffect transition="in" filter="fade">
                                      <p:cBhvr>
                                        <p:cTn id="28" dur="500"/>
                                        <p:tgtEl>
                                          <p:spTgt spid="2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4">
                                            <p:txEl>
                                              <p:pRg st="3" end="3"/>
                                            </p:txEl>
                                          </p:spTgt>
                                        </p:tgtEl>
                                        <p:attrNameLst>
                                          <p:attrName>style.visibility</p:attrName>
                                        </p:attrNameLst>
                                      </p:cBhvr>
                                      <p:to>
                                        <p:strVal val="visible"/>
                                      </p:to>
                                    </p:set>
                                    <p:animEffect transition="in" filter="fade">
                                      <p:cBhvr>
                                        <p:cTn id="33" dur="500"/>
                                        <p:tgtEl>
                                          <p:spTgt spid="24">
                                            <p:txEl>
                                              <p:pRg st="3" end="3"/>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4">
                                            <p:txEl>
                                              <p:pRg st="4" end="4"/>
                                            </p:txEl>
                                          </p:spTgt>
                                        </p:tgtEl>
                                        <p:attrNameLst>
                                          <p:attrName>style.visibility</p:attrName>
                                        </p:attrNameLst>
                                      </p:cBhvr>
                                      <p:to>
                                        <p:strVal val="visible"/>
                                      </p:to>
                                    </p:set>
                                    <p:animEffect transition="in" filter="fade">
                                      <p:cBhvr>
                                        <p:cTn id="36" dur="500"/>
                                        <p:tgtEl>
                                          <p:spTgt spid="24">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4">
                                            <p:txEl>
                                              <p:pRg st="5" end="5"/>
                                            </p:txEl>
                                          </p:spTgt>
                                        </p:tgtEl>
                                        <p:attrNameLst>
                                          <p:attrName>style.visibility</p:attrName>
                                        </p:attrNameLst>
                                      </p:cBhvr>
                                      <p:to>
                                        <p:strVal val="visible"/>
                                      </p:to>
                                    </p:set>
                                    <p:animEffect transition="in" filter="fade">
                                      <p:cBhvr>
                                        <p:cTn id="41" dur="500"/>
                                        <p:tgtEl>
                                          <p:spTgt spid="2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itle 1">
            <a:extLst>
              <a:ext uri="{FF2B5EF4-FFF2-40B4-BE49-F238E27FC236}">
                <a16:creationId xmlns:a16="http://schemas.microsoft.com/office/drawing/2014/main" id="{D87ADF89-46F9-4713-9744-A644701231B8}"/>
              </a:ext>
            </a:extLst>
          </p:cNvPr>
          <p:cNvSpPr txBox="1">
            <a:spLocks/>
          </p:cNvSpPr>
          <p:nvPr/>
        </p:nvSpPr>
        <p:spPr>
          <a:xfrm>
            <a:off x="304800" y="1879601"/>
            <a:ext cx="23698200" cy="939799"/>
          </a:xfrm>
          <a:prstGeom prst="rect">
            <a:avLst/>
          </a:prstGeom>
          <a:solidFill>
            <a:schemeClr val="bg1">
              <a:lumMod val="95000"/>
            </a:schemeClr>
          </a:solidFill>
          <a:ln>
            <a:solidFill>
              <a:schemeClr val="tx2">
                <a:lumMod val="20000"/>
                <a:lumOff val="80000"/>
              </a:schemeClr>
            </a:solidFill>
          </a:ln>
        </p:spPr>
        <p:txBody>
          <a:bodyPr/>
          <a:lstStyle>
            <a:lvl1pPr algn="l" defTabSz="1828800" rtl="0" eaLnBrk="1" latinLnBrk="0" hangingPunct="1">
              <a:lnSpc>
                <a:spcPct val="90000"/>
              </a:lnSpc>
              <a:spcBef>
                <a:spcPct val="0"/>
              </a:spcBef>
              <a:buNone/>
              <a:defRPr sz="5400" kern="1200">
                <a:solidFill>
                  <a:schemeClr val="tx1"/>
                </a:solidFill>
                <a:latin typeface="Tomaho"/>
                <a:ea typeface="+mj-ea"/>
                <a:cs typeface="+mj-cs"/>
              </a:defRPr>
            </a:lvl1pPr>
          </a:lstStyle>
          <a:p>
            <a:pPr>
              <a:lnSpc>
                <a:spcPct val="107000"/>
              </a:lnSpc>
              <a:spcAft>
                <a:spcPts val="800"/>
              </a:spcAft>
            </a:pPr>
            <a:r>
              <a:rPr lang="en-US" sz="4800" b="1">
                <a:solidFill>
                  <a:srgbClr val="FF0000"/>
                </a:solidFill>
                <a:latin typeface="Tahoma" panose="020B0604030504040204" pitchFamily="34" charset="0"/>
                <a:ea typeface="Tahoma" panose="020B0604030504040204" pitchFamily="34" charset="0"/>
                <a:cs typeface="Tahoma" panose="020B0604030504040204" pitchFamily="34" charset="0"/>
              </a:rPr>
              <a:t>2. PHƯƠNG TRÌNH THAM SỐ CỦA ĐƯỜNG THẲNG</a:t>
            </a:r>
          </a:p>
        </p:txBody>
      </p:sp>
      <mc:AlternateContent xmlns:mc="http://schemas.openxmlformats.org/markup-compatibility/2006" xmlns:a14="http://schemas.microsoft.com/office/drawing/2010/main">
        <mc:Choice Requires="a14">
          <p:sp>
            <p:nvSpPr>
              <p:cNvPr id="24" name="Content Placeholder 2">
                <a:extLst>
                  <a:ext uri="{FF2B5EF4-FFF2-40B4-BE49-F238E27FC236}">
                    <a16:creationId xmlns:a16="http://schemas.microsoft.com/office/drawing/2014/main" id="{14822BB7-DB89-4357-87F0-6E511FC44A6A}"/>
                  </a:ext>
                </a:extLst>
              </p:cNvPr>
              <p:cNvSpPr txBox="1">
                <a:spLocks/>
              </p:cNvSpPr>
              <p:nvPr/>
            </p:nvSpPr>
            <p:spPr>
              <a:xfrm>
                <a:off x="304800" y="3048001"/>
                <a:ext cx="23698200" cy="10363199"/>
              </a:xfrm>
              <a:prstGeom prst="rect">
                <a:avLst/>
              </a:prstGeom>
              <a:solidFill>
                <a:srgbClr val="D6F7FE"/>
              </a:solidFill>
              <a:ln>
                <a:solidFill>
                  <a:srgbClr val="00B0F0"/>
                </a:solidFill>
              </a:ln>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4800" kern="1200">
                    <a:solidFill>
                      <a:schemeClr val="tx1"/>
                    </a:solidFill>
                    <a:latin typeface="Tomaho"/>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nSpc>
                    <a:spcPct val="100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 Ta </a:t>
                </a:r>
                <a:r>
                  <a:rPr lang="en-US" b="1" dirty="0" err="1">
                    <a:latin typeface="Tahoma" panose="020B0604030504040204" pitchFamily="34" charset="0"/>
                    <a:ea typeface="Tahoma" panose="020B0604030504040204" pitchFamily="34" charset="0"/>
                    <a:cs typeface="Tahoma" panose="020B0604030504040204" pitchFamily="34" charset="0"/>
                  </a:rPr>
                  <a:t>có</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acc>
                      <m:accPr>
                        <m:chr m:val="⃗"/>
                        <m:ctrlPr>
                          <a:rPr lang="en-US" b="1" i="1">
                            <a:latin typeface="Cambria Math" panose="02040503050406030204" pitchFamily="18" charset="0"/>
                            <a:ea typeface="Calibri" panose="020F0502020204030204" pitchFamily="34" charset="0"/>
                            <a:cs typeface="Times New Roman" panose="02020603050405020304" pitchFamily="18" charset="0"/>
                          </a:rPr>
                        </m:ctrlPr>
                      </m:accPr>
                      <m:e>
                        <m:r>
                          <a:rPr lang="en-US" b="1" i="1">
                            <a:latin typeface="Cambria Math" panose="02040503050406030204" pitchFamily="18" charset="0"/>
                            <a:ea typeface="Calibri" panose="020F0502020204030204" pitchFamily="34" charset="0"/>
                            <a:cs typeface="Times New Roman" panose="02020603050405020304" pitchFamily="18" charset="0"/>
                          </a:rPr>
                          <m:t>𝑨𝑴</m:t>
                        </m:r>
                      </m:e>
                    </m:acc>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r>
                          <a:rPr lang="en-US" b="1" i="1">
                            <a:latin typeface="Cambria Math" panose="02040503050406030204" pitchFamily="18" charset="0"/>
                            <a:ea typeface="Calibri" panose="020F0502020204030204" pitchFamily="34" charset="0"/>
                            <a:cs typeface="Times New Roman" panose="02020603050405020304" pitchFamily="18" charset="0"/>
                          </a:rPr>
                          <m:t>𝒙</m:t>
                        </m:r>
                        <m:r>
                          <a:rPr lang="en-US" b="1" i="1">
                            <a:latin typeface="Cambria Math" panose="02040503050406030204" pitchFamily="18" charset="0"/>
                            <a:ea typeface="Calibri" panose="020F0502020204030204" pitchFamily="34" charset="0"/>
                            <a:cs typeface="Times New Roman" panose="02020603050405020304" pitchFamily="18" charset="0"/>
                          </a:rPr>
                          <m:t>−</m:t>
                        </m:r>
                        <m:r>
                          <a:rPr lang="en-US" b="1" i="1">
                            <a:latin typeface="Cambria Math" panose="02040503050406030204" pitchFamily="18" charset="0"/>
                            <a:ea typeface="Calibri" panose="020F0502020204030204" pitchFamily="34" charset="0"/>
                            <a:cs typeface="Times New Roman" panose="02020603050405020304" pitchFamily="18" charset="0"/>
                          </a:rPr>
                          <m:t>𝟐</m:t>
                        </m:r>
                        <m:r>
                          <a:rPr lang="en-US" b="1" i="1">
                            <a:latin typeface="Cambria Math" panose="02040503050406030204" pitchFamily="18" charset="0"/>
                            <a:ea typeface="Calibri" panose="020F0502020204030204" pitchFamily="34" charset="0"/>
                            <a:cs typeface="Times New Roman" panose="02020603050405020304" pitchFamily="18" charset="0"/>
                          </a:rPr>
                          <m:t>;</m:t>
                        </m:r>
                        <m:r>
                          <a:rPr lang="en-US" b="1" i="1">
                            <a:latin typeface="Cambria Math" panose="02040503050406030204" pitchFamily="18" charset="0"/>
                            <a:ea typeface="Calibri" panose="020F0502020204030204" pitchFamily="34" charset="0"/>
                            <a:cs typeface="Times New Roman" panose="02020603050405020304" pitchFamily="18" charset="0"/>
                          </a:rPr>
                          <m:t>𝒚</m:t>
                        </m:r>
                        <m:r>
                          <a:rPr lang="en-US" b="1" i="1">
                            <a:latin typeface="Cambria Math" panose="02040503050406030204" pitchFamily="18" charset="0"/>
                            <a:ea typeface="Calibri" panose="020F0502020204030204" pitchFamily="34" charset="0"/>
                            <a:cs typeface="Times New Roman" panose="02020603050405020304" pitchFamily="18" charset="0"/>
                          </a:rPr>
                          <m:t>−</m:t>
                        </m:r>
                        <m:r>
                          <a:rPr lang="en-US" b="1" i="1">
                            <a:latin typeface="Cambria Math" panose="02040503050406030204" pitchFamily="18" charset="0"/>
                            <a:ea typeface="Calibri" panose="020F0502020204030204" pitchFamily="34" charset="0"/>
                            <a:cs typeface="Times New Roman" panose="02020603050405020304" pitchFamily="18" charset="0"/>
                          </a:rPr>
                          <m:t>𝟏</m:t>
                        </m:r>
                      </m:e>
                    </m:d>
                  </m:oMath>
                </a14:m>
                <a:endParaRPr lang="en-US" b="1" dirty="0">
                  <a:latin typeface="Tahoma" panose="020B0604030504040204" pitchFamily="34" charset="0"/>
                  <a:ea typeface="Tahoma" panose="020B0604030504040204" pitchFamily="34" charset="0"/>
                  <a:cs typeface="Tahoma" panose="020B0604030504040204" pitchFamily="34" charset="0"/>
                </a:endParaRPr>
              </a:p>
              <a:p>
                <a:pPr marL="0" indent="0">
                  <a:lnSpc>
                    <a:spcPct val="107000"/>
                  </a:lnSpc>
                  <a:spcAft>
                    <a:spcPts val="800"/>
                  </a:spcAft>
                  <a:buNone/>
                </a:pPr>
                <a:r>
                  <a:rPr lang="en-US" b="1" dirty="0">
                    <a:latin typeface="Tahoma" panose="020B0604030504040204" pitchFamily="34" charset="0"/>
                    <a:ea typeface="Tahoma" panose="020B0604030504040204" pitchFamily="34" charset="0"/>
                    <a:cs typeface="Tahoma" panose="020B0604030504040204" pitchFamily="34" charset="0"/>
                  </a:rPr>
                  <a:t>	Do </a:t>
                </a:r>
                <a:r>
                  <a:rPr lang="en-US" b="1" dirty="0" err="1">
                    <a:latin typeface="Tahoma" panose="020B0604030504040204" pitchFamily="34" charset="0"/>
                    <a:ea typeface="Tahoma" panose="020B0604030504040204" pitchFamily="34" charset="0"/>
                    <a:cs typeface="Tahoma" panose="020B0604030504040204" pitchFamily="34" charset="0"/>
                  </a:rPr>
                  <a:t>đó</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acc>
                      <m:accPr>
                        <m:chr m:val="⃗"/>
                        <m:ctrlPr>
                          <a:rPr lang="en-US" b="1" i="1">
                            <a:latin typeface="Cambria Math" panose="02040503050406030204" pitchFamily="18" charset="0"/>
                            <a:ea typeface="Calibri" panose="020F0502020204030204" pitchFamily="34" charset="0"/>
                            <a:cs typeface="Times New Roman" panose="02020603050405020304" pitchFamily="18" charset="0"/>
                          </a:rPr>
                        </m:ctrlPr>
                      </m:accPr>
                      <m:e>
                        <m:r>
                          <a:rPr lang="en-US" b="1" i="1">
                            <a:latin typeface="Cambria Math" panose="02040503050406030204" pitchFamily="18" charset="0"/>
                            <a:ea typeface="Calibri" panose="020F0502020204030204" pitchFamily="34" charset="0"/>
                            <a:cs typeface="Times New Roman" panose="02020603050405020304" pitchFamily="18" charset="0"/>
                          </a:rPr>
                          <m:t>𝑨𝑴</m:t>
                        </m:r>
                      </m:e>
                    </m:acc>
                    <m:r>
                      <a:rPr lang="en-US" b="1" i="1">
                        <a:latin typeface="Cambria Math" panose="02040503050406030204" pitchFamily="18" charset="0"/>
                        <a:ea typeface="Calibri" panose="020F0502020204030204" pitchFamily="34" charset="0"/>
                        <a:cs typeface="Times New Roman" panose="02020603050405020304" pitchFamily="18" charset="0"/>
                      </a:rPr>
                      <m:t>=</m:t>
                    </m:r>
                    <m:r>
                      <a:rPr lang="en-US" b="1" i="1">
                        <a:latin typeface="Cambria Math" panose="02040503050406030204" pitchFamily="18" charset="0"/>
                        <a:ea typeface="Calibri" panose="020F0502020204030204" pitchFamily="34" charset="0"/>
                        <a:cs typeface="Times New Roman" panose="02020603050405020304" pitchFamily="18" charset="0"/>
                      </a:rPr>
                      <m:t>𝒕</m:t>
                    </m:r>
                    <m:acc>
                      <m:accPr>
                        <m:chr m:val="⃗"/>
                        <m:ctrlPr>
                          <a:rPr lang="en-US" b="1" i="1">
                            <a:latin typeface="Cambria Math" panose="02040503050406030204" pitchFamily="18" charset="0"/>
                            <a:ea typeface="Calibri" panose="020F0502020204030204" pitchFamily="34" charset="0"/>
                            <a:cs typeface="Times New Roman" panose="02020603050405020304" pitchFamily="18" charset="0"/>
                          </a:rPr>
                        </m:ctrlPr>
                      </m:accPr>
                      <m:e>
                        <m:r>
                          <a:rPr lang="en-US" b="1" i="1">
                            <a:latin typeface="Cambria Math" panose="02040503050406030204" pitchFamily="18" charset="0"/>
                            <a:ea typeface="Calibri" panose="020F0502020204030204" pitchFamily="34" charset="0"/>
                            <a:cs typeface="Times New Roman" panose="02020603050405020304" pitchFamily="18" charset="0"/>
                          </a:rPr>
                          <m:t>𝒖</m:t>
                        </m:r>
                      </m:e>
                    </m:acc>
                    <m:r>
                      <a:rPr lang="en-US" b="1" i="1">
                        <a:latin typeface="Cambria Math" panose="02040503050406030204" pitchFamily="18" charset="0"/>
                        <a:ea typeface="Calibri" panose="020F0502020204030204" pitchFamily="34" charset="0"/>
                        <a:cs typeface="Cambria Math" panose="02040503050406030204" pitchFamily="18" charset="0"/>
                      </a:rPr>
                      <m:t>⇔</m:t>
                    </m:r>
                    <m:d>
                      <m:dPr>
                        <m:begChr m:val="{"/>
                        <m:endChr m:val=""/>
                        <m:ctrlPr>
                          <a:rPr lang="en-US" b="1" i="1">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b="1" i="1">
                                <a:latin typeface="Cambria Math" panose="02040503050406030204" pitchFamily="18" charset="0"/>
                                <a:ea typeface="Calibri" panose="020F0502020204030204" pitchFamily="34" charset="0"/>
                                <a:cs typeface="Times New Roman" panose="02020603050405020304" pitchFamily="18" charset="0"/>
                              </a:rPr>
                            </m:ctrlPr>
                          </m:eqArrPr>
                          <m:e>
                            <m:r>
                              <a:rPr lang="en-US" b="1" i="1">
                                <a:latin typeface="Cambria Math" panose="02040503050406030204" pitchFamily="18" charset="0"/>
                                <a:ea typeface="Calibri" panose="020F0502020204030204" pitchFamily="34" charset="0"/>
                                <a:cs typeface="Times New Roman" panose="02020603050405020304" pitchFamily="18" charset="0"/>
                              </a:rPr>
                              <m:t>&amp;</m:t>
                            </m:r>
                            <m:r>
                              <a:rPr lang="en-US" b="1" i="1">
                                <a:latin typeface="Cambria Math" panose="02040503050406030204" pitchFamily="18" charset="0"/>
                                <a:ea typeface="Calibri" panose="020F0502020204030204" pitchFamily="34" charset="0"/>
                                <a:cs typeface="Times New Roman" panose="02020603050405020304" pitchFamily="18" charset="0"/>
                              </a:rPr>
                              <m:t>𝒙</m:t>
                            </m:r>
                            <m:r>
                              <a:rPr lang="en-US" b="1" i="1">
                                <a:latin typeface="Cambria Math" panose="02040503050406030204" pitchFamily="18" charset="0"/>
                                <a:ea typeface="Calibri" panose="020F0502020204030204" pitchFamily="34" charset="0"/>
                                <a:cs typeface="Times New Roman" panose="02020603050405020304" pitchFamily="18" charset="0"/>
                              </a:rPr>
                              <m:t>−</m:t>
                            </m:r>
                            <m:r>
                              <a:rPr lang="en-US" b="1" i="1">
                                <a:latin typeface="Cambria Math" panose="02040503050406030204" pitchFamily="18" charset="0"/>
                                <a:ea typeface="Calibri" panose="020F0502020204030204" pitchFamily="34" charset="0"/>
                                <a:cs typeface="Times New Roman" panose="02020603050405020304" pitchFamily="18" charset="0"/>
                              </a:rPr>
                              <m:t>𝟐</m:t>
                            </m:r>
                            <m:r>
                              <a:rPr lang="en-US" b="1" i="1">
                                <a:latin typeface="Cambria Math" panose="02040503050406030204" pitchFamily="18" charset="0"/>
                                <a:ea typeface="Calibri" panose="020F0502020204030204" pitchFamily="34" charset="0"/>
                                <a:cs typeface="Times New Roman" panose="02020603050405020304" pitchFamily="18" charset="0"/>
                              </a:rPr>
                              <m:t>=</m:t>
                            </m:r>
                            <m:r>
                              <a:rPr lang="en-US" b="1" i="1">
                                <a:latin typeface="Cambria Math" panose="02040503050406030204" pitchFamily="18" charset="0"/>
                                <a:ea typeface="Calibri" panose="020F0502020204030204" pitchFamily="34" charset="0"/>
                                <a:cs typeface="Times New Roman" panose="02020603050405020304" pitchFamily="18" charset="0"/>
                              </a:rPr>
                              <m:t>𝟑</m:t>
                            </m:r>
                            <m:r>
                              <a:rPr lang="en-US" b="1" i="1">
                                <a:latin typeface="Cambria Math" panose="02040503050406030204" pitchFamily="18" charset="0"/>
                                <a:ea typeface="Calibri" panose="020F0502020204030204" pitchFamily="34" charset="0"/>
                                <a:cs typeface="Times New Roman" panose="02020603050405020304" pitchFamily="18" charset="0"/>
                              </a:rPr>
                              <m:t>𝒕</m:t>
                            </m:r>
                          </m:e>
                          <m:e>
                            <m:r>
                              <a:rPr lang="en-US" b="1" i="1">
                                <a:latin typeface="Cambria Math" panose="02040503050406030204" pitchFamily="18" charset="0"/>
                                <a:ea typeface="Calibri" panose="020F0502020204030204" pitchFamily="34" charset="0"/>
                                <a:cs typeface="Times New Roman" panose="02020603050405020304" pitchFamily="18" charset="0"/>
                              </a:rPr>
                              <m:t>&amp;</m:t>
                            </m:r>
                            <m:r>
                              <a:rPr lang="en-US" b="1" i="1">
                                <a:latin typeface="Cambria Math" panose="02040503050406030204" pitchFamily="18" charset="0"/>
                                <a:ea typeface="Calibri" panose="020F0502020204030204" pitchFamily="34" charset="0"/>
                                <a:cs typeface="Times New Roman" panose="02020603050405020304" pitchFamily="18" charset="0"/>
                              </a:rPr>
                              <m:t>𝒚</m:t>
                            </m:r>
                            <m:r>
                              <a:rPr lang="en-US" b="1" i="1">
                                <a:latin typeface="Cambria Math" panose="02040503050406030204" pitchFamily="18" charset="0"/>
                                <a:ea typeface="Calibri" panose="020F0502020204030204" pitchFamily="34" charset="0"/>
                                <a:cs typeface="Times New Roman" panose="02020603050405020304" pitchFamily="18" charset="0"/>
                              </a:rPr>
                              <m:t>−</m:t>
                            </m:r>
                            <m:r>
                              <a:rPr lang="en-US" b="1" i="1">
                                <a:latin typeface="Cambria Math" panose="02040503050406030204" pitchFamily="18" charset="0"/>
                                <a:ea typeface="Calibri" panose="020F0502020204030204" pitchFamily="34" charset="0"/>
                                <a:cs typeface="Times New Roman" panose="02020603050405020304" pitchFamily="18" charset="0"/>
                              </a:rPr>
                              <m:t>𝟏</m:t>
                            </m:r>
                            <m:r>
                              <a:rPr lang="en-US" b="1" i="1">
                                <a:latin typeface="Cambria Math" panose="02040503050406030204" pitchFamily="18" charset="0"/>
                                <a:ea typeface="Calibri" panose="020F0502020204030204" pitchFamily="34" charset="0"/>
                                <a:cs typeface="Times New Roman" panose="02020603050405020304" pitchFamily="18" charset="0"/>
                              </a:rPr>
                              <m:t>=</m:t>
                            </m:r>
                            <m:r>
                              <a:rPr lang="en-US" b="1" i="1">
                                <a:latin typeface="Cambria Math" panose="02040503050406030204" pitchFamily="18" charset="0"/>
                                <a:ea typeface="Calibri" panose="020F0502020204030204" pitchFamily="34" charset="0"/>
                                <a:cs typeface="Times New Roman" panose="02020603050405020304" pitchFamily="18" charset="0"/>
                              </a:rPr>
                              <m:t>𝟒</m:t>
                            </m:r>
                            <m:r>
                              <a:rPr lang="en-US" b="1" i="1">
                                <a:latin typeface="Cambria Math" panose="02040503050406030204" pitchFamily="18" charset="0"/>
                                <a:ea typeface="Calibri" panose="020F0502020204030204" pitchFamily="34" charset="0"/>
                                <a:cs typeface="Times New Roman" panose="02020603050405020304" pitchFamily="18" charset="0"/>
                              </a:rPr>
                              <m:t>𝒕</m:t>
                            </m:r>
                          </m:e>
                        </m:eqArr>
                      </m:e>
                    </m:d>
                    <m:r>
                      <a:rPr lang="en-US" b="1" i="1">
                        <a:latin typeface="Cambria Math" panose="02040503050406030204" pitchFamily="18" charset="0"/>
                        <a:ea typeface="Calibri" panose="020F0502020204030204" pitchFamily="34" charset="0"/>
                        <a:cs typeface="Cambria Math" panose="02040503050406030204" pitchFamily="18" charset="0"/>
                      </a:rPr>
                      <m:t>⇔</m:t>
                    </m:r>
                    <m:d>
                      <m:dPr>
                        <m:begChr m:val="{"/>
                        <m:endChr m:val=""/>
                        <m:ctrlPr>
                          <a:rPr lang="en-US" b="1" i="1">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b="1" i="1">
                                <a:latin typeface="Cambria Math" panose="02040503050406030204" pitchFamily="18" charset="0"/>
                                <a:ea typeface="Calibri" panose="020F0502020204030204" pitchFamily="34" charset="0"/>
                                <a:cs typeface="Times New Roman" panose="02020603050405020304" pitchFamily="18" charset="0"/>
                              </a:rPr>
                            </m:ctrlPr>
                          </m:eqArrPr>
                          <m:e>
                            <m:r>
                              <a:rPr lang="en-US" b="1" i="1">
                                <a:latin typeface="Cambria Math" panose="02040503050406030204" pitchFamily="18" charset="0"/>
                                <a:ea typeface="Calibri" panose="020F0502020204030204" pitchFamily="34" charset="0"/>
                                <a:cs typeface="Times New Roman" panose="02020603050405020304" pitchFamily="18" charset="0"/>
                              </a:rPr>
                              <m:t>&amp;</m:t>
                            </m:r>
                            <m:r>
                              <a:rPr lang="en-US" b="1" i="1">
                                <a:latin typeface="Cambria Math" panose="02040503050406030204" pitchFamily="18" charset="0"/>
                                <a:ea typeface="Calibri" panose="020F0502020204030204" pitchFamily="34" charset="0"/>
                                <a:cs typeface="Times New Roman" panose="02020603050405020304" pitchFamily="18" charset="0"/>
                              </a:rPr>
                              <m:t>𝒙</m:t>
                            </m:r>
                            <m:r>
                              <a:rPr lang="en-US" b="1" i="1">
                                <a:latin typeface="Cambria Math" panose="02040503050406030204" pitchFamily="18" charset="0"/>
                                <a:ea typeface="Calibri" panose="020F0502020204030204" pitchFamily="34" charset="0"/>
                                <a:cs typeface="Times New Roman" panose="02020603050405020304" pitchFamily="18" charset="0"/>
                              </a:rPr>
                              <m:t>=</m:t>
                            </m:r>
                            <m:r>
                              <a:rPr lang="en-US" b="1" i="1">
                                <a:latin typeface="Cambria Math" panose="02040503050406030204" pitchFamily="18" charset="0"/>
                                <a:ea typeface="Calibri" panose="020F0502020204030204" pitchFamily="34" charset="0"/>
                                <a:cs typeface="Times New Roman" panose="02020603050405020304" pitchFamily="18" charset="0"/>
                              </a:rPr>
                              <m:t>𝟐</m:t>
                            </m:r>
                            <m:r>
                              <a:rPr lang="en-US" b="1" i="1">
                                <a:latin typeface="Cambria Math" panose="02040503050406030204" pitchFamily="18" charset="0"/>
                                <a:ea typeface="Calibri" panose="020F0502020204030204" pitchFamily="34" charset="0"/>
                                <a:cs typeface="Times New Roman" panose="02020603050405020304" pitchFamily="18" charset="0"/>
                              </a:rPr>
                              <m:t>+</m:t>
                            </m:r>
                            <m:r>
                              <a:rPr lang="en-US" b="1" i="1">
                                <a:latin typeface="Cambria Math" panose="02040503050406030204" pitchFamily="18" charset="0"/>
                                <a:ea typeface="Calibri" panose="020F0502020204030204" pitchFamily="34" charset="0"/>
                                <a:cs typeface="Times New Roman" panose="02020603050405020304" pitchFamily="18" charset="0"/>
                              </a:rPr>
                              <m:t>𝟑</m:t>
                            </m:r>
                            <m:r>
                              <a:rPr lang="en-US" b="1" i="1">
                                <a:latin typeface="Cambria Math" panose="02040503050406030204" pitchFamily="18" charset="0"/>
                                <a:ea typeface="Calibri" panose="020F0502020204030204" pitchFamily="34" charset="0"/>
                                <a:cs typeface="Times New Roman" panose="02020603050405020304" pitchFamily="18" charset="0"/>
                              </a:rPr>
                              <m:t>𝒕</m:t>
                            </m:r>
                          </m:e>
                          <m:e>
                            <m:r>
                              <a:rPr lang="en-US" b="1" i="1">
                                <a:latin typeface="Cambria Math" panose="02040503050406030204" pitchFamily="18" charset="0"/>
                                <a:ea typeface="Calibri" panose="020F0502020204030204" pitchFamily="34" charset="0"/>
                                <a:cs typeface="Times New Roman" panose="02020603050405020304" pitchFamily="18" charset="0"/>
                              </a:rPr>
                              <m:t>&amp;</m:t>
                            </m:r>
                            <m:r>
                              <a:rPr lang="en-US" b="1" i="1">
                                <a:latin typeface="Cambria Math" panose="02040503050406030204" pitchFamily="18" charset="0"/>
                                <a:ea typeface="Calibri" panose="020F0502020204030204" pitchFamily="34" charset="0"/>
                                <a:cs typeface="Times New Roman" panose="02020603050405020304" pitchFamily="18" charset="0"/>
                              </a:rPr>
                              <m:t>𝒚</m:t>
                            </m:r>
                            <m:r>
                              <a:rPr lang="en-US" b="1" i="1">
                                <a:latin typeface="Cambria Math" panose="02040503050406030204" pitchFamily="18" charset="0"/>
                                <a:ea typeface="Calibri" panose="020F0502020204030204" pitchFamily="34" charset="0"/>
                                <a:cs typeface="Times New Roman" panose="02020603050405020304" pitchFamily="18" charset="0"/>
                              </a:rPr>
                              <m:t>=</m:t>
                            </m:r>
                            <m:r>
                              <a:rPr lang="en-US" b="1" i="1">
                                <a:latin typeface="Cambria Math" panose="02040503050406030204" pitchFamily="18" charset="0"/>
                                <a:ea typeface="Calibri" panose="020F0502020204030204" pitchFamily="34" charset="0"/>
                                <a:cs typeface="Times New Roman" panose="02020603050405020304" pitchFamily="18" charset="0"/>
                              </a:rPr>
                              <m:t>𝟏</m:t>
                            </m:r>
                            <m:r>
                              <a:rPr lang="en-US" b="1" i="1">
                                <a:latin typeface="Cambria Math" panose="02040503050406030204" pitchFamily="18" charset="0"/>
                                <a:ea typeface="Calibri" panose="020F0502020204030204" pitchFamily="34" charset="0"/>
                                <a:cs typeface="Times New Roman" panose="02020603050405020304" pitchFamily="18" charset="0"/>
                              </a:rPr>
                              <m:t>+</m:t>
                            </m:r>
                            <m:r>
                              <a:rPr lang="en-US" b="1" i="1">
                                <a:latin typeface="Cambria Math" panose="02040503050406030204" pitchFamily="18" charset="0"/>
                                <a:ea typeface="Calibri" panose="020F0502020204030204" pitchFamily="34" charset="0"/>
                                <a:cs typeface="Times New Roman" panose="02020603050405020304" pitchFamily="18" charset="0"/>
                              </a:rPr>
                              <m:t>𝟒</m:t>
                            </m:r>
                            <m:r>
                              <a:rPr lang="en-US" b="1" i="1">
                                <a:latin typeface="Cambria Math" panose="02040503050406030204" pitchFamily="18" charset="0"/>
                                <a:ea typeface="Calibri" panose="020F0502020204030204" pitchFamily="34" charset="0"/>
                                <a:cs typeface="Times New Roman" panose="02020603050405020304" pitchFamily="18" charset="0"/>
                              </a:rPr>
                              <m:t>𝒕</m:t>
                            </m:r>
                          </m:e>
                        </m:eqArr>
                      </m:e>
                    </m:d>
                  </m:oMath>
                </a14:m>
                <a:endParaRPr lang="en-US" b="1"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Vậy</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a:latin typeface="Cambria Math" panose="02040503050406030204" pitchFamily="18" charset="0"/>
                        <a:ea typeface="Calibri" panose="020F0502020204030204" pitchFamily="34" charset="0"/>
                        <a:cs typeface="Times New Roman" panose="02020603050405020304" pitchFamily="18" charset="0"/>
                      </a:rPr>
                      <m:t>𝑴</m:t>
                    </m:r>
                    <m:d>
                      <m:dPr>
                        <m:ctrlPr>
                          <a:rPr lang="en-US" b="1" i="1">
                            <a:effectLst/>
                            <a:latin typeface="Cambria Math" panose="02040503050406030204" pitchFamily="18" charset="0"/>
                            <a:cs typeface="Times New Roman" panose="02020603050405020304" pitchFamily="18" charset="0"/>
                          </a:rPr>
                        </m:ctrlPr>
                      </m:dPr>
                      <m:e>
                        <m:r>
                          <a:rPr lang="en-US" b="1" i="1">
                            <a:latin typeface="Cambria Math" panose="02040503050406030204" pitchFamily="18" charset="0"/>
                            <a:ea typeface="Calibri" panose="020F0502020204030204" pitchFamily="34" charset="0"/>
                            <a:cs typeface="Times New Roman" panose="02020603050405020304" pitchFamily="18" charset="0"/>
                          </a:rPr>
                          <m:t>𝟐</m:t>
                        </m:r>
                        <m:r>
                          <a:rPr lang="en-US" b="1" i="1">
                            <a:latin typeface="Cambria Math" panose="02040503050406030204" pitchFamily="18" charset="0"/>
                            <a:ea typeface="Calibri" panose="020F0502020204030204" pitchFamily="34" charset="0"/>
                            <a:cs typeface="Times New Roman" panose="02020603050405020304" pitchFamily="18" charset="0"/>
                          </a:rPr>
                          <m:t>+</m:t>
                        </m:r>
                        <m:r>
                          <a:rPr lang="en-US" b="1" i="1">
                            <a:latin typeface="Cambria Math" panose="02040503050406030204" pitchFamily="18" charset="0"/>
                            <a:ea typeface="Calibri" panose="020F0502020204030204" pitchFamily="34" charset="0"/>
                            <a:cs typeface="Times New Roman" panose="02020603050405020304" pitchFamily="18" charset="0"/>
                          </a:rPr>
                          <m:t>𝟑</m:t>
                        </m:r>
                        <m:r>
                          <a:rPr lang="en-US" b="1" i="1">
                            <a:latin typeface="Cambria Math" panose="02040503050406030204" pitchFamily="18" charset="0"/>
                            <a:ea typeface="Calibri" panose="020F0502020204030204" pitchFamily="34" charset="0"/>
                            <a:cs typeface="Times New Roman" panose="02020603050405020304" pitchFamily="18" charset="0"/>
                          </a:rPr>
                          <m:t>𝒕</m:t>
                        </m:r>
                        <m:r>
                          <a:rPr lang="en-US" b="1" i="1">
                            <a:latin typeface="Cambria Math" panose="02040503050406030204" pitchFamily="18" charset="0"/>
                            <a:ea typeface="Calibri" panose="020F0502020204030204" pitchFamily="34" charset="0"/>
                            <a:cs typeface="Times New Roman" panose="02020603050405020304" pitchFamily="18" charset="0"/>
                          </a:rPr>
                          <m:t>;</m:t>
                        </m:r>
                        <m:r>
                          <a:rPr lang="en-US" b="1" i="1">
                            <a:latin typeface="Cambria Math" panose="02040503050406030204" pitchFamily="18" charset="0"/>
                            <a:ea typeface="Calibri" panose="020F0502020204030204" pitchFamily="34" charset="0"/>
                            <a:cs typeface="Times New Roman" panose="02020603050405020304" pitchFamily="18" charset="0"/>
                          </a:rPr>
                          <m:t>𝟏</m:t>
                        </m:r>
                        <m:r>
                          <a:rPr lang="en-US" b="1" i="1">
                            <a:latin typeface="Cambria Math" panose="02040503050406030204" pitchFamily="18" charset="0"/>
                            <a:ea typeface="Calibri" panose="020F0502020204030204" pitchFamily="34" charset="0"/>
                            <a:cs typeface="Times New Roman" panose="02020603050405020304" pitchFamily="18" charset="0"/>
                          </a:rPr>
                          <m:t>+</m:t>
                        </m:r>
                        <m:r>
                          <a:rPr lang="en-US" b="1" i="1">
                            <a:latin typeface="Cambria Math" panose="02040503050406030204" pitchFamily="18" charset="0"/>
                            <a:ea typeface="Calibri" panose="020F0502020204030204" pitchFamily="34" charset="0"/>
                            <a:cs typeface="Times New Roman" panose="02020603050405020304" pitchFamily="18" charset="0"/>
                          </a:rPr>
                          <m:t>𝟒</m:t>
                        </m:r>
                        <m:r>
                          <a:rPr lang="en-US" b="1" i="1">
                            <a:latin typeface="Cambria Math" panose="02040503050406030204" pitchFamily="18" charset="0"/>
                            <a:ea typeface="Calibri" panose="020F0502020204030204" pitchFamily="34" charset="0"/>
                            <a:cs typeface="Times New Roman" panose="02020603050405020304" pitchFamily="18" charset="0"/>
                          </a:rPr>
                          <m:t>𝒕</m:t>
                        </m:r>
                      </m:e>
                    </m:d>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với</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a:latin typeface="Cambria Math" panose="02040503050406030204" pitchFamily="18" charset="0"/>
                        <a:ea typeface="Calibri" panose="020F0502020204030204" pitchFamily="34" charset="0"/>
                        <a:cs typeface="Times New Roman" panose="02020603050405020304" pitchFamily="18" charset="0"/>
                      </a:rPr>
                      <m:t>𝒕</m:t>
                    </m:r>
                    <m:r>
                      <a:rPr lang="en-US" b="1" i="1">
                        <a:latin typeface="Cambria Math" panose="02040503050406030204" pitchFamily="18" charset="0"/>
                        <a:ea typeface="Calibri" panose="020F0502020204030204" pitchFamily="34" charset="0"/>
                        <a:cs typeface="Cambria Math" panose="02040503050406030204" pitchFamily="18" charset="0"/>
                      </a:rPr>
                      <m:t>∈</m:t>
                    </m:r>
                    <m:r>
                      <a:rPr lang="en-US" b="1" i="1">
                        <a:latin typeface="Cambria Math" panose="02040503050406030204" pitchFamily="18" charset="0"/>
                        <a:ea typeface="Calibri" panose="020F0502020204030204" pitchFamily="34" charset="0"/>
                        <a:cs typeface="Times New Roman" panose="02020603050405020304" pitchFamily="18" charset="0"/>
                      </a:rPr>
                      <m:t>ℝ</m:t>
                    </m:r>
                  </m:oMath>
                </a14:m>
                <a:r>
                  <a:rPr lang="en-US" b="1" dirty="0">
                    <a:latin typeface="Tahoma" panose="020B0604030504040204" pitchFamily="34" charset="0"/>
                    <a:ea typeface="Tahoma" panose="020B0604030504040204" pitchFamily="34" charset="0"/>
                    <a:cs typeface="Tahoma" panose="020B0604030504040204" pitchFamily="34" charset="0"/>
                  </a:rPr>
                  <a:t>.</a:t>
                </a:r>
              </a:p>
            </p:txBody>
          </p:sp>
        </mc:Choice>
        <mc:Fallback xmlns="">
          <p:sp>
            <p:nvSpPr>
              <p:cNvPr id="24" name="Content Placeholder 2">
                <a:extLst>
                  <a:ext uri="{FF2B5EF4-FFF2-40B4-BE49-F238E27FC236}">
                    <a16:creationId xmlns:a16="http://schemas.microsoft.com/office/drawing/2014/main" id="{14822BB7-DB89-4357-87F0-6E511FC44A6A}"/>
                  </a:ext>
                </a:extLst>
              </p:cNvPr>
              <p:cNvSpPr txBox="1">
                <a:spLocks noRot="1" noChangeAspect="1" noMove="1" noResize="1" noEditPoints="1" noAdjustHandles="1" noChangeArrowheads="1" noChangeShapeType="1" noTextEdit="1"/>
              </p:cNvSpPr>
              <p:nvPr/>
            </p:nvSpPr>
            <p:spPr>
              <a:xfrm>
                <a:off x="304800" y="3048001"/>
                <a:ext cx="23698200" cy="10363199"/>
              </a:xfrm>
              <a:prstGeom prst="rect">
                <a:avLst/>
              </a:prstGeom>
              <a:blipFill>
                <a:blip r:embed="rId3"/>
                <a:stretch>
                  <a:fillRect l="-386" t="-470"/>
                </a:stretch>
              </a:blipFill>
              <a:ln>
                <a:solidFill>
                  <a:srgbClr val="00B0F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ounded Rectangle 1"/>
              <p:cNvSpPr/>
              <p:nvPr/>
            </p:nvSpPr>
            <p:spPr>
              <a:xfrm>
                <a:off x="304800" y="7162800"/>
                <a:ext cx="23698200" cy="62484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6000"/>
                  </a:lnSpc>
                  <a:spcAft>
                    <a:spcPts val="0"/>
                  </a:spcAft>
                </a:pP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Cho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đường</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thẳng</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800" b="1" i="1">
                        <a:solidFill>
                          <a:schemeClr val="tx1"/>
                        </a:solidFill>
                        <a:effectLst/>
                        <a:latin typeface="Cambria Math" panose="02040503050406030204" pitchFamily="18" charset="0"/>
                        <a:cs typeface="Times New Roman" panose="02020603050405020304" pitchFamily="18" charset="0"/>
                      </a:rPr>
                      <m:t>𝜟</m:t>
                    </m:r>
                  </m:oMath>
                </a14:m>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đi</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qaua</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điểm</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800" b="1" i="1">
                        <a:solidFill>
                          <a:schemeClr val="tx1"/>
                        </a:solidFill>
                        <a:effectLst/>
                        <a:latin typeface="Cambria Math" panose="02040503050406030204" pitchFamily="18" charset="0"/>
                        <a:cs typeface="Times New Roman" panose="02020603050405020304" pitchFamily="18" charset="0"/>
                      </a:rPr>
                      <m:t>𝑨</m:t>
                    </m:r>
                    <m:d>
                      <m:dPr>
                        <m:ctrlPr>
                          <a:rPr lang="en-US" sz="4800" b="1" i="1">
                            <a:solidFill>
                              <a:schemeClr val="tx1"/>
                            </a:solidFill>
                            <a:effectLst/>
                            <a:latin typeface="Cambria Math" panose="02040503050406030204" pitchFamily="18" charset="0"/>
                            <a:cs typeface="Times New Roman" panose="02020603050405020304" pitchFamily="18" charset="0"/>
                          </a:rPr>
                        </m:ctrlPr>
                      </m:dPr>
                      <m:e>
                        <m:sSub>
                          <m:sSubPr>
                            <m:ctrlPr>
                              <a:rPr lang="en-US" sz="4800" b="1" i="1">
                                <a:solidFill>
                                  <a:schemeClr val="tx1"/>
                                </a:solidFill>
                                <a:effectLst/>
                                <a:latin typeface="Cambria Math" panose="02040503050406030204" pitchFamily="18" charset="0"/>
                                <a:cs typeface="Times New Roman" panose="02020603050405020304" pitchFamily="18" charset="0"/>
                              </a:rPr>
                            </m:ctrlPr>
                          </m:sSubPr>
                          <m:e>
                            <m:r>
                              <a:rPr lang="en-US" sz="4800" b="1" i="1">
                                <a:solidFill>
                                  <a:schemeClr val="tx1"/>
                                </a:solidFill>
                                <a:effectLst/>
                                <a:latin typeface="Cambria Math" panose="02040503050406030204" pitchFamily="18" charset="0"/>
                                <a:cs typeface="Times New Roman" panose="02020603050405020304" pitchFamily="18" charset="0"/>
                              </a:rPr>
                              <m:t>𝒙</m:t>
                            </m:r>
                          </m:e>
                          <m:sub>
                            <m:r>
                              <a:rPr lang="en-US" sz="4800" b="1" i="1">
                                <a:solidFill>
                                  <a:schemeClr val="tx1"/>
                                </a:solidFill>
                                <a:effectLst/>
                                <a:latin typeface="Cambria Math" panose="02040503050406030204" pitchFamily="18" charset="0"/>
                                <a:cs typeface="Times New Roman" panose="02020603050405020304" pitchFamily="18" charset="0"/>
                              </a:rPr>
                              <m:t>𝟎</m:t>
                            </m:r>
                          </m:sub>
                        </m:sSub>
                        <m:r>
                          <a:rPr lang="en-US" sz="4800" b="1" i="1">
                            <a:solidFill>
                              <a:schemeClr val="tx1"/>
                            </a:solidFill>
                            <a:effectLst/>
                            <a:latin typeface="Cambria Math" panose="02040503050406030204" pitchFamily="18" charset="0"/>
                            <a:cs typeface="Times New Roman" panose="02020603050405020304" pitchFamily="18" charset="0"/>
                          </a:rPr>
                          <m:t>;</m:t>
                        </m:r>
                        <m:sSub>
                          <m:sSubPr>
                            <m:ctrlPr>
                              <a:rPr lang="en-US" sz="4800" b="1" i="1">
                                <a:solidFill>
                                  <a:schemeClr val="tx1"/>
                                </a:solidFill>
                                <a:effectLst/>
                                <a:latin typeface="Cambria Math" panose="02040503050406030204" pitchFamily="18" charset="0"/>
                                <a:cs typeface="Times New Roman" panose="02020603050405020304" pitchFamily="18" charset="0"/>
                              </a:rPr>
                            </m:ctrlPr>
                          </m:sSubPr>
                          <m:e>
                            <m:r>
                              <a:rPr lang="en-US" sz="4800" b="1" i="1">
                                <a:solidFill>
                                  <a:schemeClr val="tx1"/>
                                </a:solidFill>
                                <a:effectLst/>
                                <a:latin typeface="Cambria Math" panose="02040503050406030204" pitchFamily="18" charset="0"/>
                                <a:cs typeface="Times New Roman" panose="02020603050405020304" pitchFamily="18" charset="0"/>
                              </a:rPr>
                              <m:t>𝒚</m:t>
                            </m:r>
                          </m:e>
                          <m:sub>
                            <m:r>
                              <a:rPr lang="en-US" sz="4800" b="1" i="1">
                                <a:solidFill>
                                  <a:schemeClr val="tx1"/>
                                </a:solidFill>
                                <a:effectLst/>
                                <a:latin typeface="Cambria Math" panose="02040503050406030204" pitchFamily="18" charset="0"/>
                                <a:cs typeface="Times New Roman" panose="02020603050405020304" pitchFamily="18" charset="0"/>
                              </a:rPr>
                              <m:t>𝟎</m:t>
                            </m:r>
                          </m:sub>
                        </m:sSub>
                      </m:e>
                    </m:d>
                  </m:oMath>
                </a14:m>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và</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có</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vectơ</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chỉ</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phương</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acc>
                      <m:accPr>
                        <m:chr m:val="⃗"/>
                        <m:ctrlPr>
                          <a:rPr lang="en-US" sz="4800" b="1" i="1">
                            <a:solidFill>
                              <a:schemeClr val="tx1"/>
                            </a:solidFill>
                            <a:effectLst/>
                            <a:latin typeface="Cambria Math" panose="02040503050406030204" pitchFamily="18" charset="0"/>
                            <a:cs typeface="Times New Roman" panose="02020603050405020304" pitchFamily="18" charset="0"/>
                          </a:rPr>
                        </m:ctrlPr>
                      </m:accPr>
                      <m:e>
                        <m:r>
                          <a:rPr lang="en-US" sz="4800" b="1" i="1">
                            <a:solidFill>
                              <a:schemeClr val="tx1"/>
                            </a:solidFill>
                            <a:effectLst/>
                            <a:latin typeface="Cambria Math" panose="02040503050406030204" pitchFamily="18" charset="0"/>
                            <a:cs typeface="Times New Roman" panose="02020603050405020304" pitchFamily="18" charset="0"/>
                          </a:rPr>
                          <m:t>𝒖</m:t>
                        </m:r>
                      </m:e>
                    </m:acc>
                    <m:d>
                      <m:dPr>
                        <m:ctrlPr>
                          <a:rPr lang="en-US" sz="4800" b="1" i="1">
                            <a:solidFill>
                              <a:schemeClr val="tx1"/>
                            </a:solidFill>
                            <a:effectLst/>
                            <a:latin typeface="Cambria Math" panose="02040503050406030204" pitchFamily="18" charset="0"/>
                            <a:cs typeface="Times New Roman" panose="02020603050405020304" pitchFamily="18" charset="0"/>
                          </a:rPr>
                        </m:ctrlPr>
                      </m:dPr>
                      <m:e>
                        <m:r>
                          <a:rPr lang="en-US" sz="4800" b="1" i="1">
                            <a:solidFill>
                              <a:schemeClr val="tx1"/>
                            </a:solidFill>
                            <a:effectLst/>
                            <a:latin typeface="Cambria Math" panose="02040503050406030204" pitchFamily="18" charset="0"/>
                            <a:cs typeface="Times New Roman" panose="02020603050405020304" pitchFamily="18" charset="0"/>
                          </a:rPr>
                          <m:t>𝒂</m:t>
                        </m:r>
                        <m:r>
                          <a:rPr lang="en-US" sz="4800" b="1" i="1">
                            <a:solidFill>
                              <a:schemeClr val="tx1"/>
                            </a:solidFill>
                            <a:effectLst/>
                            <a:latin typeface="Cambria Math" panose="02040503050406030204" pitchFamily="18" charset="0"/>
                            <a:cs typeface="Times New Roman" panose="02020603050405020304" pitchFamily="18" charset="0"/>
                          </a:rPr>
                          <m:t>;</m:t>
                        </m:r>
                        <m:r>
                          <a:rPr lang="en-US" sz="4800" b="1" i="1">
                            <a:solidFill>
                              <a:schemeClr val="tx1"/>
                            </a:solidFill>
                            <a:effectLst/>
                            <a:latin typeface="Cambria Math" panose="02040503050406030204" pitchFamily="18" charset="0"/>
                            <a:cs typeface="Times New Roman" panose="02020603050405020304" pitchFamily="18" charset="0"/>
                          </a:rPr>
                          <m:t>𝒃</m:t>
                        </m:r>
                      </m:e>
                    </m:d>
                  </m:oMath>
                </a14:m>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Khi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đó</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điểm</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800" b="1" i="1">
                        <a:solidFill>
                          <a:schemeClr val="tx1"/>
                        </a:solidFill>
                        <a:effectLst/>
                        <a:latin typeface="Cambria Math" panose="02040503050406030204" pitchFamily="18" charset="0"/>
                        <a:cs typeface="Times New Roman" panose="02020603050405020304" pitchFamily="18" charset="0"/>
                      </a:rPr>
                      <m:t>𝑴</m:t>
                    </m:r>
                    <m:d>
                      <m:dPr>
                        <m:ctrlPr>
                          <a:rPr lang="en-US" sz="4800" b="1" i="1">
                            <a:solidFill>
                              <a:schemeClr val="tx1"/>
                            </a:solidFill>
                            <a:effectLst/>
                            <a:latin typeface="Cambria Math" panose="02040503050406030204" pitchFamily="18" charset="0"/>
                            <a:cs typeface="Times New Roman" panose="02020603050405020304" pitchFamily="18" charset="0"/>
                          </a:rPr>
                        </m:ctrlPr>
                      </m:dPr>
                      <m:e>
                        <m:r>
                          <a:rPr lang="en-US" sz="4800" b="1" i="1">
                            <a:solidFill>
                              <a:schemeClr val="tx1"/>
                            </a:solidFill>
                            <a:effectLst/>
                            <a:latin typeface="Cambria Math" panose="02040503050406030204" pitchFamily="18" charset="0"/>
                            <a:cs typeface="Times New Roman" panose="02020603050405020304" pitchFamily="18" charset="0"/>
                          </a:rPr>
                          <m:t>𝒙</m:t>
                        </m:r>
                        <m:r>
                          <a:rPr lang="en-US" sz="4800" b="1" i="1">
                            <a:solidFill>
                              <a:schemeClr val="tx1"/>
                            </a:solidFill>
                            <a:effectLst/>
                            <a:latin typeface="Cambria Math" panose="02040503050406030204" pitchFamily="18" charset="0"/>
                            <a:cs typeface="Times New Roman" panose="02020603050405020304" pitchFamily="18" charset="0"/>
                          </a:rPr>
                          <m:t>;</m:t>
                        </m:r>
                        <m:r>
                          <a:rPr lang="en-US" sz="4800" b="1" i="1">
                            <a:solidFill>
                              <a:schemeClr val="tx1"/>
                            </a:solidFill>
                            <a:effectLst/>
                            <a:latin typeface="Cambria Math" panose="02040503050406030204" pitchFamily="18" charset="0"/>
                            <a:cs typeface="Times New Roman" panose="02020603050405020304" pitchFamily="18" charset="0"/>
                          </a:rPr>
                          <m:t>𝒚</m:t>
                        </m:r>
                      </m:e>
                    </m:d>
                  </m:oMath>
                </a14:m>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thuộc</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đường</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thẳng</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800" b="1" i="1">
                        <a:solidFill>
                          <a:schemeClr val="tx1"/>
                        </a:solidFill>
                        <a:effectLst/>
                        <a:latin typeface="Cambria Math" panose="02040503050406030204" pitchFamily="18" charset="0"/>
                        <a:cs typeface="Times New Roman" panose="02020603050405020304" pitchFamily="18" charset="0"/>
                      </a:rPr>
                      <m:t>𝜟</m:t>
                    </m:r>
                  </m:oMath>
                </a14:m>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khi</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và</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chỉ</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khi</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tồn</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tại</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số</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thực</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800" b="1" i="1">
                        <a:solidFill>
                          <a:schemeClr val="tx1"/>
                        </a:solidFill>
                        <a:effectLst/>
                        <a:latin typeface="Cambria Math" panose="02040503050406030204" pitchFamily="18" charset="0"/>
                        <a:cs typeface="Times New Roman" panose="02020603050405020304" pitchFamily="18" charset="0"/>
                      </a:rPr>
                      <m:t>𝒕</m:t>
                    </m:r>
                  </m:oMath>
                </a14:m>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sao</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cho</a:t>
                </a:r>
                <a:endPar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algn="just">
                  <a:lnSpc>
                    <a:spcPct val="106000"/>
                  </a:lnSpc>
                  <a:spcAft>
                    <a:spcPts val="0"/>
                  </a:spcAft>
                </a:pP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acc>
                      <m:accPr>
                        <m:chr m:val="⃗"/>
                        <m:ctrlPr>
                          <a:rPr lang="en-US" sz="4800" b="1" i="1">
                            <a:solidFill>
                              <a:schemeClr val="tx1"/>
                            </a:solidFill>
                            <a:effectLst/>
                            <a:latin typeface="Cambria Math" panose="02040503050406030204" pitchFamily="18" charset="0"/>
                            <a:cs typeface="Times New Roman" panose="02020603050405020304" pitchFamily="18" charset="0"/>
                          </a:rPr>
                        </m:ctrlPr>
                      </m:accPr>
                      <m:e>
                        <m:r>
                          <a:rPr lang="en-US" sz="4800" b="1" i="1">
                            <a:solidFill>
                              <a:schemeClr val="tx1"/>
                            </a:solidFill>
                            <a:effectLst/>
                            <a:latin typeface="Cambria Math" panose="02040503050406030204" pitchFamily="18" charset="0"/>
                            <a:cs typeface="Times New Roman" panose="02020603050405020304" pitchFamily="18" charset="0"/>
                          </a:rPr>
                          <m:t>𝑨𝑴</m:t>
                        </m:r>
                      </m:e>
                    </m:acc>
                    <m:r>
                      <a:rPr lang="en-US" sz="4800" b="1" i="1">
                        <a:solidFill>
                          <a:schemeClr val="tx1"/>
                        </a:solidFill>
                        <a:effectLst/>
                        <a:latin typeface="Cambria Math" panose="02040503050406030204" pitchFamily="18" charset="0"/>
                        <a:cs typeface="Times New Roman" panose="02020603050405020304" pitchFamily="18" charset="0"/>
                      </a:rPr>
                      <m:t>=</m:t>
                    </m:r>
                    <m:r>
                      <a:rPr lang="en-US" sz="4800" b="1" i="1">
                        <a:solidFill>
                          <a:schemeClr val="tx1"/>
                        </a:solidFill>
                        <a:effectLst/>
                        <a:latin typeface="Cambria Math" panose="02040503050406030204" pitchFamily="18" charset="0"/>
                        <a:cs typeface="Times New Roman" panose="02020603050405020304" pitchFamily="18" charset="0"/>
                      </a:rPr>
                      <m:t>𝒕</m:t>
                    </m:r>
                    <m:acc>
                      <m:accPr>
                        <m:chr m:val="⃗"/>
                        <m:ctrlPr>
                          <a:rPr lang="en-US" sz="4800" b="1" i="1">
                            <a:solidFill>
                              <a:schemeClr val="tx1"/>
                            </a:solidFill>
                            <a:effectLst/>
                            <a:latin typeface="Cambria Math" panose="02040503050406030204" pitchFamily="18" charset="0"/>
                            <a:cs typeface="Times New Roman" panose="02020603050405020304" pitchFamily="18" charset="0"/>
                          </a:rPr>
                        </m:ctrlPr>
                      </m:accPr>
                      <m:e>
                        <m:r>
                          <a:rPr lang="en-US" sz="4800" b="1" i="1">
                            <a:solidFill>
                              <a:schemeClr val="tx1"/>
                            </a:solidFill>
                            <a:effectLst/>
                            <a:latin typeface="Cambria Math" panose="02040503050406030204" pitchFamily="18" charset="0"/>
                            <a:cs typeface="Times New Roman" panose="02020603050405020304" pitchFamily="18" charset="0"/>
                          </a:rPr>
                          <m:t>𝒖</m:t>
                        </m:r>
                      </m:e>
                    </m:acc>
                  </m:oMath>
                </a14:m>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hay </a:t>
                </a:r>
              </a:p>
              <a:p>
                <a:pPr algn="just">
                  <a:lnSpc>
                    <a:spcPct val="106000"/>
                  </a:lnSpc>
                  <a:spcAft>
                    <a:spcPts val="0"/>
                  </a:spcAft>
                </a:pP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d>
                      <m:dPr>
                        <m:begChr m:val="{"/>
                        <m:endChr m:val=""/>
                        <m:ctrlPr>
                          <a:rPr lang="en-US" sz="4800" b="1" i="1">
                            <a:solidFill>
                              <a:schemeClr val="tx1"/>
                            </a:solidFill>
                            <a:effectLst/>
                            <a:latin typeface="Cambria Math" panose="02040503050406030204" pitchFamily="18" charset="0"/>
                            <a:cs typeface="Times New Roman" panose="02020603050405020304" pitchFamily="18" charset="0"/>
                          </a:rPr>
                        </m:ctrlPr>
                      </m:dPr>
                      <m:e>
                        <m:eqArr>
                          <m:eqArrPr>
                            <m:ctrlPr>
                              <a:rPr lang="en-US" sz="4800" b="1" i="1">
                                <a:solidFill>
                                  <a:schemeClr val="tx1"/>
                                </a:solidFill>
                                <a:effectLst/>
                                <a:latin typeface="Cambria Math" panose="02040503050406030204" pitchFamily="18" charset="0"/>
                                <a:cs typeface="Times New Roman" panose="02020603050405020304" pitchFamily="18" charset="0"/>
                              </a:rPr>
                            </m:ctrlPr>
                          </m:eqArrPr>
                          <m:e>
                            <m:r>
                              <a:rPr lang="en-US" sz="4800" b="1" i="1">
                                <a:solidFill>
                                  <a:schemeClr val="tx1"/>
                                </a:solidFill>
                                <a:effectLst/>
                                <a:latin typeface="Cambria Math" panose="02040503050406030204" pitchFamily="18" charset="0"/>
                                <a:cs typeface="Times New Roman" panose="02020603050405020304" pitchFamily="18" charset="0"/>
                              </a:rPr>
                              <m:t>𝒙</m:t>
                            </m:r>
                            <m:r>
                              <a:rPr lang="en-US" sz="4800" b="1" i="1">
                                <a:solidFill>
                                  <a:schemeClr val="tx1"/>
                                </a:solidFill>
                                <a:effectLst/>
                                <a:latin typeface="Cambria Math" panose="02040503050406030204" pitchFamily="18" charset="0"/>
                                <a:cs typeface="Times New Roman" panose="02020603050405020304" pitchFamily="18" charset="0"/>
                              </a:rPr>
                              <m:t>=</m:t>
                            </m:r>
                            <m:sSub>
                              <m:sSubPr>
                                <m:ctrlPr>
                                  <a:rPr lang="en-US" sz="4800" b="1" i="1">
                                    <a:solidFill>
                                      <a:schemeClr val="tx1"/>
                                    </a:solidFill>
                                    <a:effectLst/>
                                    <a:latin typeface="Cambria Math" panose="02040503050406030204" pitchFamily="18" charset="0"/>
                                    <a:cs typeface="Times New Roman" panose="02020603050405020304" pitchFamily="18" charset="0"/>
                                  </a:rPr>
                                </m:ctrlPr>
                              </m:sSubPr>
                              <m:e>
                                <m:r>
                                  <a:rPr lang="en-US" sz="4800" b="1" i="1">
                                    <a:solidFill>
                                      <a:schemeClr val="tx1"/>
                                    </a:solidFill>
                                    <a:effectLst/>
                                    <a:latin typeface="Cambria Math" panose="02040503050406030204" pitchFamily="18" charset="0"/>
                                    <a:cs typeface="Times New Roman" panose="02020603050405020304" pitchFamily="18" charset="0"/>
                                  </a:rPr>
                                  <m:t>𝒙</m:t>
                                </m:r>
                              </m:e>
                              <m:sub>
                                <m:r>
                                  <a:rPr lang="en-US" sz="4800" b="1" i="1">
                                    <a:solidFill>
                                      <a:schemeClr val="tx1"/>
                                    </a:solidFill>
                                    <a:effectLst/>
                                    <a:latin typeface="Cambria Math" panose="02040503050406030204" pitchFamily="18" charset="0"/>
                                    <a:cs typeface="Times New Roman" panose="02020603050405020304" pitchFamily="18" charset="0"/>
                                  </a:rPr>
                                  <m:t>𝟎</m:t>
                                </m:r>
                              </m:sub>
                            </m:sSub>
                            <m:r>
                              <a:rPr lang="en-US" sz="4800" b="1" i="1">
                                <a:solidFill>
                                  <a:schemeClr val="tx1"/>
                                </a:solidFill>
                                <a:effectLst/>
                                <a:latin typeface="Cambria Math" panose="02040503050406030204" pitchFamily="18" charset="0"/>
                                <a:cs typeface="Times New Roman" panose="02020603050405020304" pitchFamily="18" charset="0"/>
                              </a:rPr>
                              <m:t>+</m:t>
                            </m:r>
                            <m:r>
                              <a:rPr lang="en-US" sz="4800" b="1" i="1">
                                <a:solidFill>
                                  <a:schemeClr val="tx1"/>
                                </a:solidFill>
                                <a:effectLst/>
                                <a:latin typeface="Cambria Math" panose="02040503050406030204" pitchFamily="18" charset="0"/>
                                <a:cs typeface="Times New Roman" panose="02020603050405020304" pitchFamily="18" charset="0"/>
                              </a:rPr>
                              <m:t>𝒂𝒕</m:t>
                            </m:r>
                          </m:e>
                          <m:e>
                            <m:r>
                              <a:rPr lang="en-US" sz="4800" b="1" i="1">
                                <a:solidFill>
                                  <a:schemeClr val="tx1"/>
                                </a:solidFill>
                                <a:effectLst/>
                                <a:latin typeface="Cambria Math" panose="02040503050406030204" pitchFamily="18" charset="0"/>
                                <a:cs typeface="Times New Roman" panose="02020603050405020304" pitchFamily="18" charset="0"/>
                              </a:rPr>
                              <m:t>𝒚</m:t>
                            </m:r>
                            <m:r>
                              <a:rPr lang="en-US" sz="4800" b="1" i="1">
                                <a:solidFill>
                                  <a:schemeClr val="tx1"/>
                                </a:solidFill>
                                <a:effectLst/>
                                <a:latin typeface="Cambria Math" panose="02040503050406030204" pitchFamily="18" charset="0"/>
                                <a:cs typeface="Times New Roman" panose="02020603050405020304" pitchFamily="18" charset="0"/>
                              </a:rPr>
                              <m:t>=</m:t>
                            </m:r>
                            <m:sSub>
                              <m:sSubPr>
                                <m:ctrlPr>
                                  <a:rPr lang="en-US" sz="4800" b="1" i="1">
                                    <a:solidFill>
                                      <a:schemeClr val="tx1"/>
                                    </a:solidFill>
                                    <a:effectLst/>
                                    <a:latin typeface="Cambria Math" panose="02040503050406030204" pitchFamily="18" charset="0"/>
                                    <a:cs typeface="Times New Roman" panose="02020603050405020304" pitchFamily="18" charset="0"/>
                                  </a:rPr>
                                </m:ctrlPr>
                              </m:sSubPr>
                              <m:e>
                                <m:r>
                                  <a:rPr lang="en-US" sz="4800" b="1" i="1">
                                    <a:solidFill>
                                      <a:schemeClr val="tx1"/>
                                    </a:solidFill>
                                    <a:effectLst/>
                                    <a:latin typeface="Cambria Math" panose="02040503050406030204" pitchFamily="18" charset="0"/>
                                    <a:cs typeface="Times New Roman" panose="02020603050405020304" pitchFamily="18" charset="0"/>
                                  </a:rPr>
                                  <m:t>𝒚</m:t>
                                </m:r>
                              </m:e>
                              <m:sub>
                                <m:r>
                                  <a:rPr lang="en-US" sz="4800" b="1" i="1">
                                    <a:solidFill>
                                      <a:schemeClr val="tx1"/>
                                    </a:solidFill>
                                    <a:effectLst/>
                                    <a:latin typeface="Cambria Math" panose="02040503050406030204" pitchFamily="18" charset="0"/>
                                    <a:cs typeface="Times New Roman" panose="02020603050405020304" pitchFamily="18" charset="0"/>
                                  </a:rPr>
                                  <m:t>𝟎</m:t>
                                </m:r>
                              </m:sub>
                            </m:sSub>
                            <m:r>
                              <a:rPr lang="en-US" sz="4800" b="1" i="1">
                                <a:solidFill>
                                  <a:schemeClr val="tx1"/>
                                </a:solidFill>
                                <a:effectLst/>
                                <a:latin typeface="Cambria Math" panose="02040503050406030204" pitchFamily="18" charset="0"/>
                                <a:cs typeface="Times New Roman" panose="02020603050405020304" pitchFamily="18" charset="0"/>
                              </a:rPr>
                              <m:t>+</m:t>
                            </m:r>
                            <m:r>
                              <a:rPr lang="en-US" sz="4800" b="1" i="1">
                                <a:solidFill>
                                  <a:schemeClr val="tx1"/>
                                </a:solidFill>
                                <a:effectLst/>
                                <a:latin typeface="Cambria Math" panose="02040503050406030204" pitchFamily="18" charset="0"/>
                                <a:cs typeface="Times New Roman" panose="02020603050405020304" pitchFamily="18" charset="0"/>
                              </a:rPr>
                              <m:t>𝒃𝒕</m:t>
                            </m:r>
                          </m:e>
                        </m:eqArr>
                      </m:e>
                    </m:d>
                  </m:oMath>
                </a14:m>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(2)</a:t>
                </a:r>
              </a:p>
              <a:p>
                <a:pPr algn="just"/>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Hệ</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(2)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được</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gọi</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là</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phương</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trình</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tham</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số</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của</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đường</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thẳng</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𝜟</m:t>
                    </m:r>
                  </m:oMath>
                </a14:m>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là</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tham</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số</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endPar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 name="Rounded Rectangle 1"/>
              <p:cNvSpPr>
                <a:spLocks noRot="1" noChangeAspect="1" noMove="1" noResize="1" noEditPoints="1" noAdjustHandles="1" noChangeArrowheads="1" noChangeShapeType="1" noTextEdit="1"/>
              </p:cNvSpPr>
              <p:nvPr/>
            </p:nvSpPr>
            <p:spPr>
              <a:xfrm>
                <a:off x="304800" y="7162800"/>
                <a:ext cx="23698200" cy="6248400"/>
              </a:xfrm>
              <a:prstGeom prst="roundRect">
                <a:avLst/>
              </a:prstGeom>
              <a:blipFill>
                <a:blip r:embed="rId4"/>
                <a:stretch>
                  <a:fillRect b="-974"/>
                </a:stretch>
              </a:blipFill>
            </p:spPr>
            <p:txBody>
              <a:bodyPr/>
              <a:lstStyle/>
              <a:p>
                <a:r>
                  <a:rPr lang="en-US">
                    <a:noFill/>
                  </a:rPr>
                  <a:t> </a:t>
                </a:r>
              </a:p>
            </p:txBody>
          </p:sp>
        </mc:Fallback>
      </mc:AlternateContent>
    </p:spTree>
    <p:extLst>
      <p:ext uri="{BB962C8B-B14F-4D97-AF65-F5344CB8AC3E}">
        <p14:creationId xmlns:p14="http://schemas.microsoft.com/office/powerpoint/2010/main" val="32789776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up)">
                                      <p:cBhvr>
                                        <p:cTn id="7" dur="10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animEffect transition="in" filter="fade">
                                      <p:cBhvr>
                                        <p:cTn id="17" dur="500"/>
                                        <p:tgtEl>
                                          <p:spTgt spid="2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xEl>
                                              <p:pRg st="1" end="1"/>
                                            </p:txEl>
                                          </p:spTgt>
                                        </p:tgtEl>
                                        <p:attrNameLst>
                                          <p:attrName>style.visibility</p:attrName>
                                        </p:attrNameLst>
                                      </p:cBhvr>
                                      <p:to>
                                        <p:strVal val="visible"/>
                                      </p:to>
                                    </p:set>
                                    <p:animEffect transition="in" filter="fade">
                                      <p:cBhvr>
                                        <p:cTn id="22" dur="500"/>
                                        <p:tgtEl>
                                          <p:spTgt spid="2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xEl>
                                              <p:pRg st="2" end="2"/>
                                            </p:txEl>
                                          </p:spTgt>
                                        </p:tgtEl>
                                        <p:attrNameLst>
                                          <p:attrName>style.visibility</p:attrName>
                                        </p:attrNameLst>
                                      </p:cBhvr>
                                      <p:to>
                                        <p:strVal val="visible"/>
                                      </p:to>
                                    </p:set>
                                    <p:animEffect transition="in" filter="fade">
                                      <p:cBhvr>
                                        <p:cTn id="27" dur="500"/>
                                        <p:tgtEl>
                                          <p:spTgt spid="2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24"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itle 1">
            <a:extLst>
              <a:ext uri="{FF2B5EF4-FFF2-40B4-BE49-F238E27FC236}">
                <a16:creationId xmlns:a16="http://schemas.microsoft.com/office/drawing/2014/main" id="{D87ADF89-46F9-4713-9744-A644701231B8}"/>
              </a:ext>
            </a:extLst>
          </p:cNvPr>
          <p:cNvSpPr txBox="1">
            <a:spLocks/>
          </p:cNvSpPr>
          <p:nvPr/>
        </p:nvSpPr>
        <p:spPr>
          <a:xfrm>
            <a:off x="381000" y="1879601"/>
            <a:ext cx="23622000" cy="1168400"/>
          </a:xfrm>
          <a:prstGeom prst="rect">
            <a:avLst/>
          </a:prstGeom>
          <a:solidFill>
            <a:schemeClr val="bg1">
              <a:lumMod val="95000"/>
            </a:schemeClr>
          </a:solidFill>
          <a:ln>
            <a:solidFill>
              <a:schemeClr val="tx2">
                <a:lumMod val="20000"/>
                <a:lumOff val="80000"/>
              </a:schemeClr>
            </a:solidFill>
          </a:ln>
        </p:spPr>
        <p:txBody>
          <a:bodyPr/>
          <a:lstStyle>
            <a:lvl1pPr algn="l" defTabSz="1828800" rtl="0" eaLnBrk="1" latinLnBrk="0" hangingPunct="1">
              <a:lnSpc>
                <a:spcPct val="90000"/>
              </a:lnSpc>
              <a:spcBef>
                <a:spcPct val="0"/>
              </a:spcBef>
              <a:buNone/>
              <a:defRPr sz="5400" kern="1200">
                <a:solidFill>
                  <a:schemeClr val="tx1"/>
                </a:solidFill>
                <a:latin typeface="Tomaho"/>
                <a:ea typeface="+mj-ea"/>
                <a:cs typeface="+mj-cs"/>
              </a:defRPr>
            </a:lvl1pPr>
          </a:lstStyle>
          <a:p>
            <a:pPr lvl="0" defTabSz="2177278">
              <a:lnSpc>
                <a:spcPct val="107000"/>
              </a:lnSpc>
              <a:spcBef>
                <a:spcPts val="0"/>
              </a:spcBef>
              <a:spcAft>
                <a:spcPts val="800"/>
              </a:spcAft>
            </a:pP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2. PHƯƠNG TRÌNH THAM SỐ CỦA ĐƯỜNG THẲNG</a:t>
            </a:r>
            <a:endParaRPr lang="en-US" sz="4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12" name="Content Placeholder 2">
                <a:extLst>
                  <a:ext uri="{FF2B5EF4-FFF2-40B4-BE49-F238E27FC236}">
                    <a16:creationId xmlns:a16="http://schemas.microsoft.com/office/drawing/2014/main" id="{14822BB7-DB89-4357-87F0-6E511FC44A6A}"/>
                  </a:ext>
                </a:extLst>
              </p:cNvPr>
              <p:cNvSpPr txBox="1">
                <a:spLocks/>
              </p:cNvSpPr>
              <p:nvPr/>
            </p:nvSpPr>
            <p:spPr>
              <a:xfrm>
                <a:off x="381000" y="3048001"/>
                <a:ext cx="10996920" cy="10363199"/>
              </a:xfrm>
              <a:prstGeom prst="rect">
                <a:avLst/>
              </a:prstGeom>
              <a:solidFill>
                <a:srgbClr val="D6F7FE"/>
              </a:solidFill>
              <a:ln>
                <a:solidFill>
                  <a:srgbClr val="00B0F0"/>
                </a:solidFill>
              </a:ln>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4800" kern="1200">
                    <a:solidFill>
                      <a:schemeClr val="tx1"/>
                    </a:solidFill>
                    <a:latin typeface="Tomaho"/>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nSpc>
                    <a:spcPct val="107000"/>
                  </a:lnSpc>
                  <a:spcAft>
                    <a:spcPts val="800"/>
                  </a:spcAft>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Lập</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phương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trình</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tham</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số</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của</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đường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thẳng</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𝜟</m:t>
                    </m:r>
                  </m:oMath>
                </a14:m>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đi</a:t>
                </a:r>
                <a:r>
                  <a:rPr lang="en-US" b="1" dirty="0">
                    <a:effectLst/>
                    <a:latin typeface="Tahoma" panose="020B0604030504040204" pitchFamily="34" charset="0"/>
                    <a:ea typeface="Tahoma" panose="020B0604030504040204" pitchFamily="34" charset="0"/>
                    <a:cs typeface="Tahoma" panose="020B0604030504040204" pitchFamily="34" charset="0"/>
                  </a:rPr>
                  <a:t> qua </a:t>
                </a:r>
                <a:r>
                  <a:rPr lang="en-US" b="1" dirty="0" err="1">
                    <a:effectLst/>
                    <a:latin typeface="Tahoma" panose="020B0604030504040204" pitchFamily="34" charset="0"/>
                    <a:ea typeface="Tahoma" panose="020B0604030504040204" pitchFamily="34" charset="0"/>
                    <a:cs typeface="Tahoma" panose="020B0604030504040204" pitchFamily="34" charset="0"/>
                  </a:rPr>
                  <a:t>điểm</a:t>
                </a:r>
                <a:r>
                  <a:rPr lang="en-US" b="1" dirty="0">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𝑨</m:t>
                    </m:r>
                    <m:d>
                      <m:dPr>
                        <m:ctrlPr>
                          <a:rPr lang="en-US" b="1" i="1">
                            <a:effectLst/>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𝟐</m:t>
                        </m:r>
                        <m:r>
                          <a:rPr lang="en-US" b="1"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𝟑</m:t>
                        </m:r>
                      </m:e>
                    </m:d>
                  </m:oMath>
                </a14:m>
                <a:r>
                  <a:rPr lang="en-US" b="1" dirty="0" err="1">
                    <a:effectLst/>
                    <a:latin typeface="Tahoma" panose="020B0604030504040204" pitchFamily="34" charset="0"/>
                    <a:ea typeface="Tahoma" panose="020B0604030504040204" pitchFamily="34" charset="0"/>
                    <a:cs typeface="Tahoma" panose="020B0604030504040204" pitchFamily="34" charset="0"/>
                  </a:rPr>
                  <a:t>và</a:t>
                </a:r>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có</a:t>
                </a:r>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vectơ</a:t>
                </a:r>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chỉ</a:t>
                </a:r>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phương</a:t>
                </a:r>
                <a:r>
                  <a:rPr lang="en-US" b="1" dirty="0">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acc>
                      <m:accPr>
                        <m:chr m:val="⃗"/>
                        <m:ctrlPr>
                          <a:rPr lang="en-US" b="1"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𝒖</m:t>
                        </m:r>
                      </m:e>
                    </m:acc>
                    <m:d>
                      <m:dPr>
                        <m:ctrlPr>
                          <a:rPr lang="en-US" b="1" i="1">
                            <a:effectLst/>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𝟒</m:t>
                        </m:r>
                        <m:r>
                          <a:rPr lang="en-US" b="1"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𝟏</m:t>
                        </m:r>
                      </m:e>
                    </m:d>
                  </m:oMath>
                </a14:m>
                <a:r>
                  <a:rPr lang="en-US" b="1" dirty="0">
                    <a:effectLst/>
                    <a:latin typeface="Tahoma" panose="020B0604030504040204" pitchFamily="34" charset="0"/>
                    <a:ea typeface="Tahoma" panose="020B0604030504040204" pitchFamily="34" charset="0"/>
                    <a:cs typeface="Tahoma" panose="020B0604030504040204" pitchFamily="34" charset="0"/>
                  </a:rPr>
                  <a:t>.</a:t>
                </a:r>
              </a:p>
              <a:p>
                <a:pPr marL="0" indent="0">
                  <a:lnSpc>
                    <a:spcPct val="107000"/>
                  </a:lnSpc>
                  <a:spcAft>
                    <a:spcPts val="800"/>
                  </a:spcAft>
                  <a:buNone/>
                </a:pPr>
                <a:r>
                  <a:rPr lang="en-US" b="1" u="sng" dirty="0" err="1">
                    <a:solidFill>
                      <a:srgbClr val="FF0000"/>
                    </a:solidFill>
                    <a:latin typeface="Tahoma" panose="020B0604030504040204" pitchFamily="34" charset="0"/>
                    <a:ea typeface="Tahoma" panose="020B0604030504040204" pitchFamily="34" charset="0"/>
                    <a:cs typeface="Tahoma" panose="020B0604030504040204" pitchFamily="34" charset="0"/>
                  </a:rPr>
                  <a:t>Giải</a:t>
                </a:r>
                <a:endParaRPr lang="en-US"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indent="0">
                  <a:lnSpc>
                    <a:spcPct val="107000"/>
                  </a:lnSpc>
                  <a:spcAft>
                    <a:spcPts val="800"/>
                  </a:spcAft>
                  <a:buNone/>
                </a:pPr>
                <a:r>
                  <a:rPr lang="en-US" b="1" dirty="0" err="1">
                    <a:latin typeface="Tahoma" panose="020B0604030504040204" pitchFamily="34" charset="0"/>
                    <a:ea typeface="Tahoma" panose="020B0604030504040204" pitchFamily="34" charset="0"/>
                    <a:cs typeface="Tahoma" panose="020B0604030504040204" pitchFamily="34" charset="0"/>
                  </a:rPr>
                  <a:t>Phương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trình</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tham</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số</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của</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đường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thẳng</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𝜟</m:t>
                    </m:r>
                  </m:oMath>
                </a14:m>
                <a:r>
                  <a:rPr lang="en-US" b="1" dirty="0">
                    <a:latin typeface="Tahoma" panose="020B0604030504040204" pitchFamily="34" charset="0"/>
                    <a:ea typeface="Tahoma" panose="020B0604030504040204" pitchFamily="34" charset="0"/>
                    <a:cs typeface="Tahoma" panose="020B0604030504040204" pitchFamily="34" charset="0"/>
                  </a:rPr>
                  <a:t> là</a:t>
                </a:r>
              </a:p>
              <a:p>
                <a:pPr marL="0" indent="0">
                  <a:lnSpc>
                    <a:spcPct val="107000"/>
                  </a:lnSpc>
                  <a:spcAft>
                    <a:spcPts val="800"/>
                  </a:spcAft>
                  <a:buNone/>
                </a:pPr>
                <a:r>
                  <a:rPr lang="en-US" b="1" dirty="0">
                    <a:latin typeface="Tahoma" panose="020B0604030504040204" pitchFamily="34" charset="0"/>
                    <a:ea typeface="Tahoma" panose="020B0604030504040204" pitchFamily="34" charset="0"/>
                    <a:cs typeface="Tahoma" panose="020B0604030504040204" pitchFamily="34" charset="0"/>
                  </a:rPr>
                  <a:t> </a:t>
                </a:r>
              </a:p>
              <a:p>
                <a:pPr marL="0" indent="0">
                  <a:lnSpc>
                    <a:spcPct val="107000"/>
                  </a:lnSpc>
                  <a:spcAft>
                    <a:spcPts val="800"/>
                  </a:spcAft>
                  <a:buNone/>
                </a:pPr>
                <a:r>
                  <a:rPr lang="en-US" b="1" dirty="0">
                    <a:ea typeface="Calibri" panose="020F0502020204030204" pitchFamily="34" charset="0"/>
                    <a:cs typeface="Cambria Math" panose="02040503050406030204" pitchFamily="18" charset="0"/>
                  </a:rPr>
                  <a:t>	   </a:t>
                </a:r>
                <a14:m>
                  <m:oMath xmlns:m="http://schemas.openxmlformats.org/officeDocument/2006/math">
                    <m:r>
                      <a:rPr lang="en-US" b="1" i="1">
                        <a:latin typeface="Cambria Math" panose="02040503050406030204" pitchFamily="18" charset="0"/>
                        <a:ea typeface="Calibri" panose="020F0502020204030204" pitchFamily="34" charset="0"/>
                        <a:cs typeface="Cambria Math" panose="02040503050406030204" pitchFamily="18" charset="0"/>
                      </a:rPr>
                      <m:t>⇔ </m:t>
                    </m:r>
                    <m:d>
                      <m:dPr>
                        <m:begChr m:val="{"/>
                        <m:endChr m:val=""/>
                        <m:ctrlPr>
                          <a:rPr lang="en-US" b="1" i="1">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b="1" i="1">
                                <a:latin typeface="Cambria Math" panose="02040503050406030204" pitchFamily="18" charset="0"/>
                                <a:ea typeface="Calibri" panose="020F0502020204030204" pitchFamily="34" charset="0"/>
                                <a:cs typeface="Times New Roman" panose="02020603050405020304" pitchFamily="18" charset="0"/>
                              </a:rPr>
                            </m:ctrlPr>
                          </m:eqArrPr>
                          <m:e>
                            <m:r>
                              <a:rPr lang="en-US" b="1" i="1" smtClean="0">
                                <a:latin typeface="Cambria Math" panose="02040503050406030204" pitchFamily="18" charset="0"/>
                                <a:ea typeface="Calibri" panose="020F0502020204030204" pitchFamily="34" charset="0"/>
                                <a:cs typeface="Times New Roman" panose="02020603050405020304" pitchFamily="18" charset="0"/>
                              </a:rPr>
                              <m:t>&amp;</m:t>
                            </m:r>
                            <m:r>
                              <a:rPr lang="en-US" b="1" i="1" smtClean="0">
                                <a:latin typeface="Cambria Math" panose="02040503050406030204" pitchFamily="18" charset="0"/>
                                <a:ea typeface="Calibri" panose="020F0502020204030204" pitchFamily="34" charset="0"/>
                                <a:cs typeface="Times New Roman" panose="02020603050405020304" pitchFamily="18" charset="0"/>
                              </a:rPr>
                              <m:t>𝒙</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𝟐</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𝟒</m:t>
                            </m:r>
                            <m:r>
                              <a:rPr lang="en-US" b="1" i="1" smtClean="0">
                                <a:latin typeface="Cambria Math" panose="02040503050406030204" pitchFamily="18" charset="0"/>
                                <a:ea typeface="Calibri" panose="020F0502020204030204" pitchFamily="34" charset="0"/>
                                <a:cs typeface="Times New Roman" panose="02020603050405020304" pitchFamily="18" charset="0"/>
                              </a:rPr>
                              <m:t>𝒕</m:t>
                            </m:r>
                          </m:e>
                          <m:e>
                            <m:r>
                              <a:rPr lang="en-US" b="1" i="1" smtClean="0">
                                <a:latin typeface="Cambria Math" panose="02040503050406030204" pitchFamily="18" charset="0"/>
                                <a:ea typeface="Calibri" panose="020F0502020204030204" pitchFamily="34" charset="0"/>
                                <a:cs typeface="Times New Roman" panose="02020603050405020304" pitchFamily="18" charset="0"/>
                              </a:rPr>
                              <m:t>&amp;</m:t>
                            </m:r>
                            <m:r>
                              <a:rPr lang="en-US" b="1" i="1" smtClean="0">
                                <a:latin typeface="Cambria Math" panose="02040503050406030204" pitchFamily="18" charset="0"/>
                                <a:ea typeface="Calibri" panose="020F0502020204030204" pitchFamily="34" charset="0"/>
                                <a:cs typeface="Times New Roman" panose="02020603050405020304" pitchFamily="18" charset="0"/>
                              </a:rPr>
                              <m:t>𝒚</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𝟑</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𝒕</m:t>
                            </m:r>
                          </m:e>
                        </m:eqArr>
                      </m:e>
                    </m:d>
                  </m:oMath>
                </a14:m>
                <a:r>
                  <a:rPr lang="en-US" b="1" dirty="0">
                    <a:latin typeface="Tahoma" panose="020B0604030504040204" pitchFamily="34" charset="0"/>
                    <a:ea typeface="Tahoma" panose="020B0604030504040204" pitchFamily="34" charset="0"/>
                    <a:cs typeface="Tahoma" panose="020B0604030504040204" pitchFamily="34" charset="0"/>
                  </a:rPr>
                  <a:t>.</a:t>
                </a:r>
              </a:p>
              <a:p>
                <a:pPr marL="0" indent="0" algn="just">
                  <a:lnSpc>
                    <a:spcPct val="150000"/>
                  </a:lnSpc>
                  <a:spcAft>
                    <a:spcPts val="800"/>
                  </a:spcAft>
                  <a:buNone/>
                </a:pPr>
                <a:endParaRPr lang="en-US"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2" name="Content Placeholder 2">
                <a:extLst>
                  <a:ext uri="{FF2B5EF4-FFF2-40B4-BE49-F238E27FC236}">
                    <a16:creationId xmlns:a16="http://schemas.microsoft.com/office/drawing/2014/main" id="{14822BB7-DB89-4357-87F0-6E511FC44A6A}"/>
                  </a:ext>
                </a:extLst>
              </p:cNvPr>
              <p:cNvSpPr txBox="1">
                <a:spLocks noRot="1" noChangeAspect="1" noMove="1" noResize="1" noEditPoints="1" noAdjustHandles="1" noChangeArrowheads="1" noChangeShapeType="1" noTextEdit="1"/>
              </p:cNvSpPr>
              <p:nvPr/>
            </p:nvSpPr>
            <p:spPr>
              <a:xfrm>
                <a:off x="381000" y="3048001"/>
                <a:ext cx="10996920" cy="10363199"/>
              </a:xfrm>
              <a:prstGeom prst="rect">
                <a:avLst/>
              </a:prstGeom>
              <a:blipFill>
                <a:blip r:embed="rId3"/>
                <a:stretch>
                  <a:fillRect l="-2493" t="-1469"/>
                </a:stretch>
              </a:blipFill>
              <a:ln>
                <a:solidFill>
                  <a:srgbClr val="00B0F0"/>
                </a:solidFill>
              </a:ln>
            </p:spPr>
            <p:txBody>
              <a:bodyPr/>
              <a:lstStyle/>
              <a:p>
                <a:r>
                  <a:rPr lang="en-US">
                    <a:noFill/>
                  </a:rPr>
                  <a:t> </a:t>
                </a:r>
              </a:p>
            </p:txBody>
          </p:sp>
        </mc:Fallback>
      </mc:AlternateContent>
      <p:grpSp>
        <p:nvGrpSpPr>
          <p:cNvPr id="13" name="Group 12"/>
          <p:cNvGrpSpPr/>
          <p:nvPr/>
        </p:nvGrpSpPr>
        <p:grpSpPr>
          <a:xfrm>
            <a:off x="692021" y="3015118"/>
            <a:ext cx="3346580" cy="846967"/>
            <a:chOff x="27395" y="60714"/>
            <a:chExt cx="1260580" cy="157054"/>
          </a:xfrm>
        </p:grpSpPr>
        <p:grpSp>
          <p:nvGrpSpPr>
            <p:cNvPr id="14" name="Group 13"/>
            <p:cNvGrpSpPr/>
            <p:nvPr/>
          </p:nvGrpSpPr>
          <p:grpSpPr>
            <a:xfrm>
              <a:off x="27395" y="60714"/>
              <a:ext cx="1260580" cy="157054"/>
              <a:chOff x="38544" y="62041"/>
              <a:chExt cx="1773659" cy="194361"/>
            </a:xfrm>
          </p:grpSpPr>
          <p:sp>
            <p:nvSpPr>
              <p:cNvPr id="16" name="Arrow: Pentagon 25"/>
              <p:cNvSpPr/>
              <p:nvPr/>
            </p:nvSpPr>
            <p:spPr>
              <a:xfrm>
                <a:off x="204585" y="62041"/>
                <a:ext cx="1607618" cy="194296"/>
              </a:xfrm>
              <a:prstGeom prst="homePlate">
                <a:avLst/>
              </a:prstGeom>
              <a:solidFill>
                <a:srgbClr val="FCFFEF"/>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6000"/>
                  </a:lnSpc>
                  <a:spcAft>
                    <a:spcPts val="800"/>
                  </a:spcAft>
                </a:pPr>
                <a:r>
                  <a:rPr lang="en-US" sz="1000" b="1" kern="1200">
                    <a:solidFill>
                      <a:srgbClr val="0000CC"/>
                    </a:solidFill>
                    <a:effectLst/>
                    <a:ea typeface="Calibri" panose="020F0502020204030204" pitchFamily="34" charset="0"/>
                    <a:cs typeface="Times New Roman" panose="02020603050405020304" pitchFamily="18" charset="0"/>
                  </a:rPr>
                  <a:t> </a:t>
                </a:r>
                <a:endParaRPr lang="en-US" sz="12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Arrow: Chevron 26"/>
              <p:cNvSpPr/>
              <p:nvPr/>
            </p:nvSpPr>
            <p:spPr>
              <a:xfrm>
                <a:off x="38544" y="62041"/>
                <a:ext cx="155658" cy="194361"/>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a:p>
            </p:txBody>
          </p:sp>
          <p:sp>
            <p:nvSpPr>
              <p:cNvPr id="18" name="Arrow: Chevron 27"/>
              <p:cNvSpPr/>
              <p:nvPr/>
            </p:nvSpPr>
            <p:spPr>
              <a:xfrm>
                <a:off x="115330" y="62041"/>
                <a:ext cx="177710" cy="194296"/>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a:p>
            </p:txBody>
          </p:sp>
        </p:grpSp>
        <p:sp>
          <p:nvSpPr>
            <p:cNvPr id="15" name="TextBox 56"/>
            <p:cNvSpPr txBox="1"/>
            <p:nvPr/>
          </p:nvSpPr>
          <p:spPr>
            <a:xfrm>
              <a:off x="250984" y="68068"/>
              <a:ext cx="884516" cy="139535"/>
            </a:xfrm>
            <a:prstGeom prst="rect">
              <a:avLst/>
            </a:prstGeom>
            <a:noFill/>
          </p:spPr>
          <p:txBody>
            <a:bodyPr wrap="square">
              <a:noAutofit/>
            </a:bodyPr>
            <a:lstStyle/>
            <a:p>
              <a:pPr>
                <a:lnSpc>
                  <a:spcPct val="107000"/>
                </a:lnSpc>
                <a:spcAft>
                  <a:spcPts val="800"/>
                </a:spcAft>
              </a:pPr>
              <a:r>
                <a:rPr lang="en-US" sz="4800" b="1" kern="1200">
                  <a:solidFill>
                    <a:srgbClr val="0000CC"/>
                  </a:solidFill>
                  <a:effectLst/>
                  <a:latin typeface="Tomaho"/>
                  <a:ea typeface="Calibri" panose="020F0502020204030204" pitchFamily="34" charset="0"/>
                  <a:cs typeface="Times New Roman" panose="02020603050405020304" pitchFamily="18" charset="0"/>
                </a:rPr>
                <a:t>Ví dụ </a:t>
              </a:r>
              <a:r>
                <a:rPr lang="en-US" sz="4800" b="1">
                  <a:solidFill>
                    <a:srgbClr val="0000CC"/>
                  </a:solidFill>
                  <a:latin typeface="Tomaho"/>
                  <a:ea typeface="Calibri" panose="020F0502020204030204" pitchFamily="34" charset="0"/>
                  <a:cs typeface="Times New Roman" panose="02020603050405020304" pitchFamily="18" charset="0"/>
                </a:rPr>
                <a:t>5</a:t>
              </a:r>
              <a:r>
                <a:rPr lang="en-US" sz="4800" b="1" kern="1200">
                  <a:solidFill>
                    <a:srgbClr val="0000CC"/>
                  </a:solidFill>
                  <a:effectLst/>
                  <a:latin typeface="Tomaho"/>
                  <a:ea typeface="Calibri" panose="020F0502020204030204" pitchFamily="34" charset="0"/>
                  <a:cs typeface="Times New Roman" panose="02020603050405020304" pitchFamily="18" charset="0"/>
                </a:rPr>
                <a:t>.</a:t>
              </a:r>
              <a:endParaRPr lang="en-US" sz="4800" b="1">
                <a:effectLst/>
                <a:latin typeface="Tomaho"/>
                <a:ea typeface="Calibri" panose="020F0502020204030204" pitchFamily="34"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9" name="Content Placeholder 2">
                <a:extLst>
                  <a:ext uri="{FF2B5EF4-FFF2-40B4-BE49-F238E27FC236}">
                    <a16:creationId xmlns:a16="http://schemas.microsoft.com/office/drawing/2014/main" id="{14822BB7-DB89-4357-87F0-6E511FC44A6A}"/>
                  </a:ext>
                </a:extLst>
              </p:cNvPr>
              <p:cNvSpPr txBox="1">
                <a:spLocks/>
              </p:cNvSpPr>
              <p:nvPr/>
            </p:nvSpPr>
            <p:spPr>
              <a:xfrm>
                <a:off x="11539296" y="3086964"/>
                <a:ext cx="12463705" cy="10363199"/>
              </a:xfrm>
              <a:prstGeom prst="rect">
                <a:avLst/>
              </a:prstGeom>
              <a:solidFill>
                <a:srgbClr val="D6F7FE"/>
              </a:solidFill>
              <a:ln>
                <a:solidFill>
                  <a:srgbClr val="00B0F0"/>
                </a:solidFill>
              </a:ln>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4800" kern="1200">
                    <a:solidFill>
                      <a:schemeClr val="tx1"/>
                    </a:solidFill>
                    <a:latin typeface="Tomaho"/>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just">
                  <a:lnSpc>
                    <a:spcPct val="107000"/>
                  </a:lnSpc>
                  <a:spcAft>
                    <a:spcPts val="800"/>
                  </a:spcAft>
                  <a:buNone/>
                </a:pP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Lập</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phương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trình</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tham</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số</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của</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đường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thẳng</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𝜟</m:t>
                    </m:r>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đi</a:t>
                </a:r>
                <a:r>
                  <a:rPr lang="en-US" b="1" dirty="0">
                    <a:latin typeface="Tahoma" panose="020B0604030504040204" pitchFamily="34" charset="0"/>
                    <a:ea typeface="Tahoma" panose="020B0604030504040204" pitchFamily="34" charset="0"/>
                    <a:cs typeface="Tahoma" panose="020B0604030504040204" pitchFamily="34" charset="0"/>
                  </a:rPr>
                  <a:t> qua </a:t>
                </a:r>
                <a:r>
                  <a:rPr lang="en-US" b="1" dirty="0" err="1">
                    <a:latin typeface="Tahoma" panose="020B0604030504040204" pitchFamily="34" charset="0"/>
                    <a:ea typeface="Tahoma" panose="020B0604030504040204" pitchFamily="34" charset="0"/>
                    <a:cs typeface="Tahoma" panose="020B0604030504040204" pitchFamily="34" charset="0"/>
                  </a:rPr>
                  <a:t>điểm</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𝑴</m:t>
                    </m:r>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𝟏</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𝟐</m:t>
                        </m:r>
                      </m:e>
                    </m:d>
                  </m:oMath>
                </a14:m>
                <a:r>
                  <a:rPr lang="en-US" b="1" dirty="0" err="1">
                    <a:latin typeface="Tahoma" panose="020B0604030504040204" pitchFamily="34" charset="0"/>
                    <a:ea typeface="Tahoma" panose="020B0604030504040204" pitchFamily="34" charset="0"/>
                    <a:cs typeface="Tahoma" panose="020B0604030504040204" pitchFamily="34" charset="0"/>
                  </a:rPr>
                  <a:t>và</a:t>
                </a:r>
                <a:r>
                  <a:rPr lang="en-US" b="1" dirty="0">
                    <a:latin typeface="Tahoma" panose="020B0604030504040204" pitchFamily="34" charset="0"/>
                    <a:ea typeface="Tahoma" panose="020B0604030504040204" pitchFamily="34" charset="0"/>
                    <a:cs typeface="Tahoma" panose="020B0604030504040204" pitchFamily="34" charset="0"/>
                  </a:rPr>
                  <a:t> song </a:t>
                </a:r>
                <a:r>
                  <a:rPr lang="en-US" b="1" dirty="0" err="1">
                    <a:latin typeface="Tahoma" panose="020B0604030504040204" pitchFamily="34" charset="0"/>
                    <a:ea typeface="Tahoma" panose="020B0604030504040204" pitchFamily="34" charset="0"/>
                    <a:cs typeface="Tahoma" panose="020B0604030504040204" pitchFamily="34" charset="0"/>
                  </a:rPr>
                  <a:t>song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với</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đường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thẳng</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𝒅</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𝟑</m:t>
                    </m:r>
                    <m:r>
                      <a:rPr lang="en-US" b="1" i="1" smtClean="0">
                        <a:latin typeface="Cambria Math" panose="02040503050406030204" pitchFamily="18" charset="0"/>
                        <a:ea typeface="Calibri" panose="020F0502020204030204" pitchFamily="34" charset="0"/>
                        <a:cs typeface="Times New Roman" panose="02020603050405020304" pitchFamily="18" charset="0"/>
                      </a:rPr>
                      <m:t>𝒙</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𝟒</m:t>
                    </m:r>
                    <m:r>
                      <a:rPr lang="en-US" b="1" i="1" smtClean="0">
                        <a:latin typeface="Cambria Math" panose="02040503050406030204" pitchFamily="18" charset="0"/>
                        <a:ea typeface="Calibri" panose="020F0502020204030204" pitchFamily="34" charset="0"/>
                        <a:cs typeface="Times New Roman" panose="02020603050405020304" pitchFamily="18" charset="0"/>
                      </a:rPr>
                      <m:t>𝒚</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𝟏</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𝟎</m:t>
                    </m:r>
                  </m:oMath>
                </a14:m>
                <a:r>
                  <a:rPr lang="en-US" b="1" dirty="0">
                    <a:latin typeface="Tahoma" panose="020B0604030504040204" pitchFamily="34" charset="0"/>
                    <a:ea typeface="Tahoma" panose="020B0604030504040204" pitchFamily="34" charset="0"/>
                    <a:cs typeface="Tahoma" panose="020B0604030504040204" pitchFamily="34" charset="0"/>
                  </a:rPr>
                  <a:t>.</a:t>
                </a:r>
              </a:p>
              <a:p>
                <a:pPr marL="0" indent="0" algn="just">
                  <a:lnSpc>
                    <a:spcPct val="100000"/>
                  </a:lnSpc>
                  <a:spcBef>
                    <a:spcPts val="0"/>
                  </a:spcBef>
                  <a:buNone/>
                </a:pPr>
                <a:r>
                  <a:rPr lang="en-US" b="1" u="sng" dirty="0" err="1">
                    <a:solidFill>
                      <a:srgbClr val="FF0000"/>
                    </a:solidFill>
                    <a:latin typeface="Tahoma" panose="020B0604030504040204" pitchFamily="34" charset="0"/>
                    <a:ea typeface="Tahoma" panose="020B0604030504040204" pitchFamily="34" charset="0"/>
                    <a:cs typeface="Tahoma" panose="020B0604030504040204" pitchFamily="34" charset="0"/>
                  </a:rPr>
                  <a:t>Giải</a:t>
                </a:r>
                <a:endParaRPr lang="en-US"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indent="0" algn="just">
                  <a:lnSpc>
                    <a:spcPct val="100000"/>
                  </a:lnSpc>
                  <a:spcBef>
                    <a:spcPts val="0"/>
                  </a:spcBef>
                  <a:buNone/>
                </a:pPr>
                <a:r>
                  <a:rPr lang="en-US" sz="4600" b="1" dirty="0" err="1">
                    <a:latin typeface="Tahoma" panose="020B0604030504040204" pitchFamily="34" charset="0"/>
                    <a:ea typeface="Tahoma" panose="020B0604030504040204" pitchFamily="34" charset="0"/>
                    <a:cs typeface="Tahoma" panose="020B0604030504040204" pitchFamily="34" charset="0"/>
                  </a:rPr>
                  <a:t>Đường</a:t>
                </a:r>
                <a:r>
                  <a:rPr lang="en-US" sz="4600" b="1" dirty="0">
                    <a:latin typeface="Tahoma" panose="020B0604030504040204" pitchFamily="34" charset="0"/>
                    <a:ea typeface="Tahoma" panose="020B0604030504040204" pitchFamily="34" charset="0"/>
                    <a:cs typeface="Tahoma" panose="020B0604030504040204" pitchFamily="34" charset="0"/>
                  </a:rPr>
                  <a:t> </a:t>
                </a:r>
                <a:r>
                  <a:rPr lang="en-US" sz="4600" b="1" dirty="0" err="1">
                    <a:latin typeface="Tahoma" panose="020B0604030504040204" pitchFamily="34" charset="0"/>
                    <a:ea typeface="Tahoma" panose="020B0604030504040204" pitchFamily="34" charset="0"/>
                    <a:cs typeface="Tahoma" panose="020B0604030504040204" pitchFamily="34" charset="0"/>
                  </a:rPr>
                  <a:t>thẳng</a:t>
                </a:r>
                <a:r>
                  <a:rPr lang="en-US" sz="46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600" b="1" i="1" smtClean="0">
                        <a:latin typeface="Cambria Math" panose="02040503050406030204" pitchFamily="18" charset="0"/>
                        <a:ea typeface="Calibri" panose="020F0502020204030204" pitchFamily="34" charset="0"/>
                        <a:cs typeface="Times New Roman" panose="02020603050405020304" pitchFamily="18" charset="0"/>
                      </a:rPr>
                      <m:t>𝒅</m:t>
                    </m:r>
                  </m:oMath>
                </a14:m>
                <a:r>
                  <a:rPr lang="en-US" sz="4600" b="1" dirty="0">
                    <a:latin typeface="Tahoma" panose="020B0604030504040204" pitchFamily="34" charset="0"/>
                    <a:ea typeface="Tahoma" panose="020B0604030504040204" pitchFamily="34" charset="0"/>
                    <a:cs typeface="Tahoma" panose="020B0604030504040204" pitchFamily="34" charset="0"/>
                  </a:rPr>
                  <a:t> </a:t>
                </a:r>
                <a:r>
                  <a:rPr lang="en-US" sz="4600" b="1" dirty="0" err="1">
                    <a:latin typeface="Tahoma" panose="020B0604030504040204" pitchFamily="34" charset="0"/>
                    <a:ea typeface="Tahoma" panose="020B0604030504040204" pitchFamily="34" charset="0"/>
                    <a:cs typeface="Tahoma" panose="020B0604030504040204" pitchFamily="34" charset="0"/>
                  </a:rPr>
                  <a:t>có</a:t>
                </a:r>
                <a:r>
                  <a:rPr lang="en-US" sz="4600" b="1" dirty="0">
                    <a:latin typeface="Tahoma" panose="020B0604030504040204" pitchFamily="34" charset="0"/>
                    <a:ea typeface="Tahoma" panose="020B0604030504040204" pitchFamily="34" charset="0"/>
                    <a:cs typeface="Tahoma" panose="020B0604030504040204" pitchFamily="34" charset="0"/>
                  </a:rPr>
                  <a:t> </a:t>
                </a:r>
                <a:r>
                  <a:rPr lang="en-US" sz="4600" b="1" dirty="0" err="1">
                    <a:latin typeface="Tahoma" panose="020B0604030504040204" pitchFamily="34" charset="0"/>
                    <a:ea typeface="Tahoma" panose="020B0604030504040204" pitchFamily="34" charset="0"/>
                    <a:cs typeface="Tahoma" panose="020B0604030504040204" pitchFamily="34" charset="0"/>
                  </a:rPr>
                  <a:t>một</a:t>
                </a:r>
                <a:r>
                  <a:rPr lang="en-US" sz="4600" b="1" dirty="0">
                    <a:latin typeface="Tahoma" panose="020B0604030504040204" pitchFamily="34" charset="0"/>
                    <a:ea typeface="Tahoma" panose="020B0604030504040204" pitchFamily="34" charset="0"/>
                    <a:cs typeface="Tahoma" panose="020B0604030504040204" pitchFamily="34" charset="0"/>
                  </a:rPr>
                  <a:t> </a:t>
                </a:r>
                <a:r>
                  <a:rPr lang="en-US" sz="4600" b="1" dirty="0" err="1">
                    <a:latin typeface="Tahoma" panose="020B0604030504040204" pitchFamily="34" charset="0"/>
                    <a:ea typeface="Tahoma" panose="020B0604030504040204" pitchFamily="34" charset="0"/>
                    <a:cs typeface="Tahoma" panose="020B0604030504040204" pitchFamily="34" charset="0"/>
                  </a:rPr>
                  <a:t>vectơ</a:t>
                </a:r>
                <a:r>
                  <a:rPr lang="en-US" sz="4600" b="1" dirty="0">
                    <a:latin typeface="Tahoma" panose="020B0604030504040204" pitchFamily="34" charset="0"/>
                    <a:ea typeface="Tahoma" panose="020B0604030504040204" pitchFamily="34" charset="0"/>
                    <a:cs typeface="Tahoma" panose="020B0604030504040204" pitchFamily="34" charset="0"/>
                  </a:rPr>
                  <a:t> </a:t>
                </a:r>
                <a:r>
                  <a:rPr lang="en-US" sz="4600" b="1" dirty="0" err="1">
                    <a:latin typeface="Tahoma" panose="020B0604030504040204" pitchFamily="34" charset="0"/>
                    <a:ea typeface="Tahoma" panose="020B0604030504040204" pitchFamily="34" charset="0"/>
                    <a:cs typeface="Tahoma" panose="020B0604030504040204" pitchFamily="34" charset="0"/>
                  </a:rPr>
                  <a:t>pháp</a:t>
                </a:r>
                <a:r>
                  <a:rPr lang="en-US" sz="4600" b="1" dirty="0">
                    <a:latin typeface="Tahoma" panose="020B0604030504040204" pitchFamily="34" charset="0"/>
                    <a:ea typeface="Tahoma" panose="020B0604030504040204" pitchFamily="34" charset="0"/>
                    <a:cs typeface="Tahoma" panose="020B0604030504040204" pitchFamily="34" charset="0"/>
                  </a:rPr>
                  <a:t> </a:t>
                </a:r>
                <a:r>
                  <a:rPr lang="en-US" sz="4600" b="1" dirty="0" err="1">
                    <a:latin typeface="Tahoma" panose="020B0604030504040204" pitchFamily="34" charset="0"/>
                    <a:ea typeface="Tahoma" panose="020B0604030504040204" pitchFamily="34" charset="0"/>
                    <a:cs typeface="Tahoma" panose="020B0604030504040204" pitchFamily="34" charset="0"/>
                  </a:rPr>
                  <a:t>tuyến</a:t>
                </a:r>
                <a:r>
                  <a:rPr lang="en-US" sz="46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acc>
                      <m:accPr>
                        <m:chr m:val="⃗"/>
                        <m:ctrlPr>
                          <a:rPr lang="en-US" sz="4600" b="1" i="1">
                            <a:latin typeface="Cambria Math" panose="02040503050406030204" pitchFamily="18" charset="0"/>
                            <a:ea typeface="Calibri" panose="020F0502020204030204" pitchFamily="34" charset="0"/>
                            <a:cs typeface="Times New Roman" panose="02020603050405020304" pitchFamily="18" charset="0"/>
                          </a:rPr>
                        </m:ctrlPr>
                      </m:accPr>
                      <m:e>
                        <m:r>
                          <a:rPr lang="en-US" sz="4600" b="1" i="1" smtClean="0">
                            <a:latin typeface="Cambria Math" panose="02040503050406030204" pitchFamily="18" charset="0"/>
                            <a:ea typeface="Calibri" panose="020F0502020204030204" pitchFamily="34" charset="0"/>
                            <a:cs typeface="Times New Roman" panose="02020603050405020304" pitchFamily="18" charset="0"/>
                          </a:rPr>
                          <m:t>𝒏</m:t>
                        </m:r>
                      </m:e>
                    </m:acc>
                    <m:d>
                      <m:dPr>
                        <m:ctrlPr>
                          <a:rPr lang="en-US" sz="4600" b="1" i="1">
                            <a:latin typeface="Cambria Math" panose="02040503050406030204" pitchFamily="18" charset="0"/>
                            <a:ea typeface="Calibri" panose="020F0502020204030204" pitchFamily="34" charset="0"/>
                            <a:cs typeface="Times New Roman" panose="02020603050405020304" pitchFamily="18" charset="0"/>
                          </a:rPr>
                        </m:ctrlPr>
                      </m:dPr>
                      <m:e>
                        <m:r>
                          <a:rPr lang="en-US" sz="4600" b="1" i="1" smtClean="0">
                            <a:latin typeface="Cambria Math" panose="02040503050406030204" pitchFamily="18" charset="0"/>
                            <a:ea typeface="Calibri" panose="020F0502020204030204" pitchFamily="34" charset="0"/>
                            <a:cs typeface="Times New Roman" panose="02020603050405020304" pitchFamily="18" charset="0"/>
                          </a:rPr>
                          <m:t>𝟑</m:t>
                        </m:r>
                        <m:r>
                          <a:rPr lang="en-US" sz="4600" b="1" i="1" smtClean="0">
                            <a:latin typeface="Cambria Math" panose="02040503050406030204" pitchFamily="18" charset="0"/>
                            <a:ea typeface="Calibri" panose="020F0502020204030204" pitchFamily="34" charset="0"/>
                            <a:cs typeface="Times New Roman" panose="02020603050405020304" pitchFamily="18" charset="0"/>
                          </a:rPr>
                          <m:t>;−</m:t>
                        </m:r>
                        <m:r>
                          <a:rPr lang="en-US" sz="4600" b="1" i="1" smtClean="0">
                            <a:latin typeface="Cambria Math" panose="02040503050406030204" pitchFamily="18" charset="0"/>
                            <a:ea typeface="Calibri" panose="020F0502020204030204" pitchFamily="34" charset="0"/>
                            <a:cs typeface="Times New Roman" panose="02020603050405020304" pitchFamily="18" charset="0"/>
                          </a:rPr>
                          <m:t>𝟒</m:t>
                        </m:r>
                      </m:e>
                    </m:d>
                  </m:oMath>
                </a14:m>
                <a:r>
                  <a:rPr lang="en-US" sz="4600" b="1" dirty="0">
                    <a:latin typeface="Tahoma" panose="020B0604030504040204" pitchFamily="34" charset="0"/>
                    <a:ea typeface="Tahoma" panose="020B0604030504040204" pitchFamily="34" charset="0"/>
                    <a:cs typeface="Tahoma" panose="020B0604030504040204" pitchFamily="34" charset="0"/>
                  </a:rPr>
                  <a:t>.</a:t>
                </a:r>
              </a:p>
              <a:p>
                <a:pPr marL="0" indent="0" algn="just">
                  <a:lnSpc>
                    <a:spcPct val="100000"/>
                  </a:lnSpc>
                  <a:spcBef>
                    <a:spcPts val="0"/>
                  </a:spcBef>
                  <a:buNone/>
                </a:pPr>
                <a:r>
                  <a:rPr lang="en-US" sz="4600" b="1" dirty="0" err="1">
                    <a:latin typeface="Tahoma" panose="020B0604030504040204" pitchFamily="34" charset="0"/>
                    <a:ea typeface="Tahoma" panose="020B0604030504040204" pitchFamily="34" charset="0"/>
                    <a:cs typeface="Tahoma" panose="020B0604030504040204" pitchFamily="34" charset="0"/>
                  </a:rPr>
                  <a:t>Đường</a:t>
                </a:r>
                <a:r>
                  <a:rPr lang="en-US" sz="4600" b="1" dirty="0">
                    <a:latin typeface="Tahoma" panose="020B0604030504040204" pitchFamily="34" charset="0"/>
                    <a:ea typeface="Tahoma" panose="020B0604030504040204" pitchFamily="34" charset="0"/>
                    <a:cs typeface="Tahoma" panose="020B0604030504040204" pitchFamily="34" charset="0"/>
                  </a:rPr>
                  <a:t> </a:t>
                </a:r>
                <a:r>
                  <a:rPr lang="en-US" sz="4600" b="1" dirty="0" err="1">
                    <a:latin typeface="Tahoma" panose="020B0604030504040204" pitchFamily="34" charset="0"/>
                    <a:ea typeface="Tahoma" panose="020B0604030504040204" pitchFamily="34" charset="0"/>
                    <a:cs typeface="Tahoma" panose="020B0604030504040204" pitchFamily="34" charset="0"/>
                  </a:rPr>
                  <a:t>thẳng</a:t>
                </a:r>
                <a:r>
                  <a:rPr lang="en-US" sz="46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600" b="1" i="1" smtClean="0">
                        <a:latin typeface="Cambria Math" panose="02040503050406030204" pitchFamily="18" charset="0"/>
                        <a:ea typeface="Calibri" panose="020F0502020204030204" pitchFamily="34" charset="0"/>
                        <a:cs typeface="Times New Roman" panose="02020603050405020304" pitchFamily="18" charset="0"/>
                      </a:rPr>
                      <m:t>𝜟</m:t>
                    </m:r>
                  </m:oMath>
                </a14:m>
                <a:r>
                  <a:rPr lang="en-US" sz="4600" b="1" dirty="0">
                    <a:latin typeface="Tahoma" panose="020B0604030504040204" pitchFamily="34" charset="0"/>
                    <a:ea typeface="Tahoma" panose="020B0604030504040204" pitchFamily="34" charset="0"/>
                    <a:cs typeface="Tahoma" panose="020B0604030504040204" pitchFamily="34" charset="0"/>
                  </a:rPr>
                  <a:t> song </a:t>
                </a:r>
                <a:r>
                  <a:rPr lang="en-US" sz="4600" b="1" dirty="0" err="1">
                    <a:latin typeface="Tahoma" panose="020B0604030504040204" pitchFamily="34" charset="0"/>
                    <a:ea typeface="Tahoma" panose="020B0604030504040204" pitchFamily="34" charset="0"/>
                    <a:cs typeface="Tahoma" panose="020B0604030504040204" pitchFamily="34" charset="0"/>
                  </a:rPr>
                  <a:t>song</a:t>
                </a:r>
                <a:r>
                  <a:rPr lang="en-US" sz="4600" b="1" dirty="0">
                    <a:latin typeface="Tahoma" panose="020B0604030504040204" pitchFamily="34" charset="0"/>
                    <a:ea typeface="Tahoma" panose="020B0604030504040204" pitchFamily="34" charset="0"/>
                    <a:cs typeface="Tahoma" panose="020B0604030504040204" pitchFamily="34" charset="0"/>
                  </a:rPr>
                  <a:t> </a:t>
                </a:r>
                <a:r>
                  <a:rPr lang="en-US" sz="4600" b="1" dirty="0" err="1">
                    <a:latin typeface="Tahoma" panose="020B0604030504040204" pitchFamily="34" charset="0"/>
                    <a:ea typeface="Tahoma" panose="020B0604030504040204" pitchFamily="34" charset="0"/>
                    <a:cs typeface="Tahoma" panose="020B0604030504040204" pitchFamily="34" charset="0"/>
                  </a:rPr>
                  <a:t>với</a:t>
                </a:r>
                <a:r>
                  <a:rPr lang="en-US" sz="4600" b="1" dirty="0">
                    <a:latin typeface="Tahoma" panose="020B0604030504040204" pitchFamily="34" charset="0"/>
                    <a:ea typeface="Tahoma" panose="020B0604030504040204" pitchFamily="34" charset="0"/>
                    <a:cs typeface="Tahoma" panose="020B0604030504040204" pitchFamily="34" charset="0"/>
                  </a:rPr>
                  <a:t> </a:t>
                </a:r>
                <a:r>
                  <a:rPr lang="en-US" sz="4600" b="1" dirty="0" err="1">
                    <a:latin typeface="Tahoma" panose="020B0604030504040204" pitchFamily="34" charset="0"/>
                    <a:ea typeface="Tahoma" panose="020B0604030504040204" pitchFamily="34" charset="0"/>
                    <a:cs typeface="Tahoma" panose="020B0604030504040204" pitchFamily="34" charset="0"/>
                  </a:rPr>
                  <a:t>đường</a:t>
                </a:r>
                <a:r>
                  <a:rPr lang="en-US" sz="4600" b="1" dirty="0">
                    <a:latin typeface="Tahoma" panose="020B0604030504040204" pitchFamily="34" charset="0"/>
                    <a:ea typeface="Tahoma" panose="020B0604030504040204" pitchFamily="34" charset="0"/>
                    <a:cs typeface="Tahoma" panose="020B0604030504040204" pitchFamily="34" charset="0"/>
                  </a:rPr>
                  <a:t> </a:t>
                </a:r>
                <a:r>
                  <a:rPr lang="en-US" sz="4600" b="1" dirty="0" err="1">
                    <a:latin typeface="Tahoma" panose="020B0604030504040204" pitchFamily="34" charset="0"/>
                    <a:ea typeface="Tahoma" panose="020B0604030504040204" pitchFamily="34" charset="0"/>
                    <a:cs typeface="Tahoma" panose="020B0604030504040204" pitchFamily="34" charset="0"/>
                  </a:rPr>
                  <a:t>thẳng</a:t>
                </a:r>
                <a:r>
                  <a:rPr lang="en-US" sz="46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600" b="1" i="1" smtClean="0">
                        <a:latin typeface="Cambria Math" panose="02040503050406030204" pitchFamily="18" charset="0"/>
                        <a:ea typeface="Calibri" panose="020F0502020204030204" pitchFamily="34" charset="0"/>
                        <a:cs typeface="Times New Roman" panose="02020603050405020304" pitchFamily="18" charset="0"/>
                      </a:rPr>
                      <m:t>𝒅</m:t>
                    </m:r>
                  </m:oMath>
                </a14:m>
                <a:r>
                  <a:rPr lang="en-US" sz="4600" b="1" dirty="0">
                    <a:latin typeface="Tahoma" panose="020B0604030504040204" pitchFamily="34" charset="0"/>
                    <a:ea typeface="Tahoma" panose="020B0604030504040204" pitchFamily="34" charset="0"/>
                    <a:cs typeface="Tahoma" panose="020B0604030504040204" pitchFamily="34" charset="0"/>
                  </a:rPr>
                  <a:t> </a:t>
                </a:r>
                <a:r>
                  <a:rPr lang="en-US" sz="4600" b="1" dirty="0" err="1">
                    <a:latin typeface="Tahoma" panose="020B0604030504040204" pitchFamily="34" charset="0"/>
                    <a:ea typeface="Tahoma" panose="020B0604030504040204" pitchFamily="34" charset="0"/>
                    <a:cs typeface="Tahoma" panose="020B0604030504040204" pitchFamily="34" charset="0"/>
                  </a:rPr>
                  <a:t>nên</a:t>
                </a:r>
                <a:r>
                  <a:rPr lang="en-US" sz="46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600" b="1" i="1" smtClean="0">
                        <a:latin typeface="Cambria Math" panose="02040503050406030204" pitchFamily="18" charset="0"/>
                        <a:ea typeface="Calibri" panose="020F0502020204030204" pitchFamily="34" charset="0"/>
                        <a:cs typeface="Times New Roman" panose="02020603050405020304" pitchFamily="18" charset="0"/>
                      </a:rPr>
                      <m:t>𝒅</m:t>
                    </m:r>
                  </m:oMath>
                </a14:m>
                <a:r>
                  <a:rPr lang="en-US" sz="4600" b="1" dirty="0">
                    <a:latin typeface="Tahoma" panose="020B0604030504040204" pitchFamily="34" charset="0"/>
                    <a:ea typeface="Tahoma" panose="020B0604030504040204" pitchFamily="34" charset="0"/>
                    <a:cs typeface="Tahoma" panose="020B0604030504040204" pitchFamily="34" charset="0"/>
                  </a:rPr>
                  <a:t> </a:t>
                </a:r>
                <a:r>
                  <a:rPr lang="en-US" sz="4600" b="1" dirty="0" err="1">
                    <a:latin typeface="Tahoma" panose="020B0604030504040204" pitchFamily="34" charset="0"/>
                    <a:ea typeface="Tahoma" panose="020B0604030504040204" pitchFamily="34" charset="0"/>
                    <a:cs typeface="Tahoma" panose="020B0604030504040204" pitchFamily="34" charset="0"/>
                  </a:rPr>
                  <a:t>nhận</a:t>
                </a:r>
                <a:r>
                  <a:rPr lang="en-US" sz="46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acc>
                      <m:accPr>
                        <m:chr m:val="⃗"/>
                        <m:ctrlPr>
                          <a:rPr lang="en-US" sz="4600" b="1" i="1">
                            <a:latin typeface="Cambria Math" panose="02040503050406030204" pitchFamily="18" charset="0"/>
                            <a:ea typeface="Calibri" panose="020F0502020204030204" pitchFamily="34" charset="0"/>
                            <a:cs typeface="Times New Roman" panose="02020603050405020304" pitchFamily="18" charset="0"/>
                          </a:rPr>
                        </m:ctrlPr>
                      </m:accPr>
                      <m:e>
                        <m:r>
                          <a:rPr lang="en-US" sz="4600" b="1" i="1" smtClean="0">
                            <a:latin typeface="Cambria Math" panose="02040503050406030204" pitchFamily="18" charset="0"/>
                            <a:ea typeface="Calibri" panose="020F0502020204030204" pitchFamily="34" charset="0"/>
                            <a:cs typeface="Times New Roman" panose="02020603050405020304" pitchFamily="18" charset="0"/>
                          </a:rPr>
                          <m:t>𝒏</m:t>
                        </m:r>
                      </m:e>
                    </m:acc>
                    <m:d>
                      <m:dPr>
                        <m:ctrlPr>
                          <a:rPr lang="en-US" sz="4600" b="1" i="1">
                            <a:latin typeface="Cambria Math" panose="02040503050406030204" pitchFamily="18" charset="0"/>
                            <a:ea typeface="Calibri" panose="020F0502020204030204" pitchFamily="34" charset="0"/>
                            <a:cs typeface="Times New Roman" panose="02020603050405020304" pitchFamily="18" charset="0"/>
                          </a:rPr>
                        </m:ctrlPr>
                      </m:dPr>
                      <m:e>
                        <m:r>
                          <a:rPr lang="en-US" sz="4600" b="1" i="1" smtClean="0">
                            <a:latin typeface="Cambria Math" panose="02040503050406030204" pitchFamily="18" charset="0"/>
                            <a:ea typeface="Calibri" panose="020F0502020204030204" pitchFamily="34" charset="0"/>
                            <a:cs typeface="Times New Roman" panose="02020603050405020304" pitchFamily="18" charset="0"/>
                          </a:rPr>
                          <m:t>𝟑</m:t>
                        </m:r>
                        <m:r>
                          <a:rPr lang="en-US" sz="4600" b="1" i="1" smtClean="0">
                            <a:latin typeface="Cambria Math" panose="02040503050406030204" pitchFamily="18" charset="0"/>
                            <a:ea typeface="Calibri" panose="020F0502020204030204" pitchFamily="34" charset="0"/>
                            <a:cs typeface="Times New Roman" panose="02020603050405020304" pitchFamily="18" charset="0"/>
                          </a:rPr>
                          <m:t>;−</m:t>
                        </m:r>
                        <m:r>
                          <a:rPr lang="en-US" sz="4600" b="1" i="1" smtClean="0">
                            <a:latin typeface="Cambria Math" panose="02040503050406030204" pitchFamily="18" charset="0"/>
                            <a:ea typeface="Calibri" panose="020F0502020204030204" pitchFamily="34" charset="0"/>
                            <a:cs typeface="Times New Roman" panose="02020603050405020304" pitchFamily="18" charset="0"/>
                          </a:rPr>
                          <m:t>𝟒</m:t>
                        </m:r>
                      </m:e>
                    </m:d>
                  </m:oMath>
                </a14:m>
                <a:r>
                  <a:rPr lang="en-US" sz="4600" b="1" dirty="0">
                    <a:latin typeface="Tahoma" panose="020B0604030504040204" pitchFamily="34" charset="0"/>
                    <a:ea typeface="Tahoma" panose="020B0604030504040204" pitchFamily="34" charset="0"/>
                    <a:cs typeface="Tahoma" panose="020B0604030504040204" pitchFamily="34" charset="0"/>
                  </a:rPr>
                  <a:t> </a:t>
                </a:r>
                <a:r>
                  <a:rPr lang="en-US" sz="4600" b="1" dirty="0" err="1">
                    <a:latin typeface="Tahoma" panose="020B0604030504040204" pitchFamily="34" charset="0"/>
                    <a:ea typeface="Tahoma" panose="020B0604030504040204" pitchFamily="34" charset="0"/>
                    <a:cs typeface="Tahoma" panose="020B0604030504040204" pitchFamily="34" charset="0"/>
                  </a:rPr>
                  <a:t>làm</a:t>
                </a:r>
                <a:r>
                  <a:rPr lang="en-US" sz="4600" b="1" dirty="0">
                    <a:latin typeface="Tahoma" panose="020B0604030504040204" pitchFamily="34" charset="0"/>
                    <a:ea typeface="Tahoma" panose="020B0604030504040204" pitchFamily="34" charset="0"/>
                    <a:cs typeface="Tahoma" panose="020B0604030504040204" pitchFamily="34" charset="0"/>
                  </a:rPr>
                  <a:t> </a:t>
                </a:r>
                <a:r>
                  <a:rPr lang="en-US" sz="4600" b="1" dirty="0" err="1">
                    <a:latin typeface="Tahoma" panose="020B0604030504040204" pitchFamily="34" charset="0"/>
                    <a:ea typeface="Tahoma" panose="020B0604030504040204" pitchFamily="34" charset="0"/>
                    <a:cs typeface="Tahoma" panose="020B0604030504040204" pitchFamily="34" charset="0"/>
                  </a:rPr>
                  <a:t>vectơ</a:t>
                </a:r>
                <a:r>
                  <a:rPr lang="en-US" sz="4600" b="1" dirty="0">
                    <a:latin typeface="Tahoma" panose="020B0604030504040204" pitchFamily="34" charset="0"/>
                    <a:ea typeface="Tahoma" panose="020B0604030504040204" pitchFamily="34" charset="0"/>
                    <a:cs typeface="Tahoma" panose="020B0604030504040204" pitchFamily="34" charset="0"/>
                  </a:rPr>
                  <a:t> </a:t>
                </a:r>
                <a:r>
                  <a:rPr lang="en-US" sz="4600" b="1" dirty="0" err="1">
                    <a:latin typeface="Tahoma" panose="020B0604030504040204" pitchFamily="34" charset="0"/>
                    <a:ea typeface="Tahoma" panose="020B0604030504040204" pitchFamily="34" charset="0"/>
                    <a:cs typeface="Tahoma" panose="020B0604030504040204" pitchFamily="34" charset="0"/>
                  </a:rPr>
                  <a:t>pháp</a:t>
                </a:r>
                <a:r>
                  <a:rPr lang="en-US" sz="4600" b="1" dirty="0">
                    <a:latin typeface="Tahoma" panose="020B0604030504040204" pitchFamily="34" charset="0"/>
                    <a:ea typeface="Tahoma" panose="020B0604030504040204" pitchFamily="34" charset="0"/>
                    <a:cs typeface="Tahoma" panose="020B0604030504040204" pitchFamily="34" charset="0"/>
                  </a:rPr>
                  <a:t> </a:t>
                </a:r>
                <a:r>
                  <a:rPr lang="en-US" sz="4600" b="1" dirty="0" err="1">
                    <a:latin typeface="Tahoma" panose="020B0604030504040204" pitchFamily="34" charset="0"/>
                    <a:ea typeface="Tahoma" panose="020B0604030504040204" pitchFamily="34" charset="0"/>
                    <a:cs typeface="Tahoma" panose="020B0604030504040204" pitchFamily="34" charset="0"/>
                  </a:rPr>
                  <a:t>tuyến</a:t>
                </a:r>
                <a:r>
                  <a:rPr lang="en-US" sz="4600" b="1" dirty="0">
                    <a:latin typeface="Tahoma" panose="020B0604030504040204" pitchFamily="34" charset="0"/>
                    <a:ea typeface="Tahoma" panose="020B0604030504040204" pitchFamily="34" charset="0"/>
                    <a:cs typeface="Tahoma" panose="020B0604030504040204" pitchFamily="34" charset="0"/>
                  </a:rPr>
                  <a:t>, do </a:t>
                </a:r>
                <a:r>
                  <a:rPr lang="en-US" sz="4600" b="1" dirty="0" err="1">
                    <a:latin typeface="Tahoma" panose="020B0604030504040204" pitchFamily="34" charset="0"/>
                    <a:ea typeface="Tahoma" panose="020B0604030504040204" pitchFamily="34" charset="0"/>
                    <a:cs typeface="Tahoma" panose="020B0604030504040204" pitchFamily="34" charset="0"/>
                  </a:rPr>
                  <a:t>đó</a:t>
                </a:r>
                <a:r>
                  <a:rPr lang="en-US" sz="46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600" b="1" i="1" smtClean="0">
                        <a:latin typeface="Cambria Math" panose="02040503050406030204" pitchFamily="18" charset="0"/>
                        <a:ea typeface="Calibri" panose="020F0502020204030204" pitchFamily="34" charset="0"/>
                        <a:cs typeface="Times New Roman" panose="02020603050405020304" pitchFamily="18" charset="0"/>
                      </a:rPr>
                      <m:t>𝒅</m:t>
                    </m:r>
                  </m:oMath>
                </a14:m>
                <a:r>
                  <a:rPr lang="en-US" sz="4600" b="1" dirty="0">
                    <a:latin typeface="Tahoma" panose="020B0604030504040204" pitchFamily="34" charset="0"/>
                    <a:ea typeface="Tahoma" panose="020B0604030504040204" pitchFamily="34" charset="0"/>
                    <a:cs typeface="Tahoma" panose="020B0604030504040204" pitchFamily="34" charset="0"/>
                  </a:rPr>
                  <a:t> </a:t>
                </a:r>
                <a:r>
                  <a:rPr lang="en-US" sz="4600" b="1" dirty="0" err="1">
                    <a:latin typeface="Tahoma" panose="020B0604030504040204" pitchFamily="34" charset="0"/>
                    <a:ea typeface="Tahoma" panose="020B0604030504040204" pitchFamily="34" charset="0"/>
                    <a:cs typeface="Tahoma" panose="020B0604030504040204" pitchFamily="34" charset="0"/>
                  </a:rPr>
                  <a:t>có</a:t>
                </a:r>
                <a:r>
                  <a:rPr lang="en-US" sz="4600" b="1" dirty="0">
                    <a:latin typeface="Tahoma" panose="020B0604030504040204" pitchFamily="34" charset="0"/>
                    <a:ea typeface="Tahoma" panose="020B0604030504040204" pitchFamily="34" charset="0"/>
                    <a:cs typeface="Tahoma" panose="020B0604030504040204" pitchFamily="34" charset="0"/>
                  </a:rPr>
                  <a:t> </a:t>
                </a:r>
                <a:r>
                  <a:rPr lang="en-US" sz="4600" b="1" dirty="0" err="1">
                    <a:latin typeface="Tahoma" panose="020B0604030504040204" pitchFamily="34" charset="0"/>
                    <a:ea typeface="Tahoma" panose="020B0604030504040204" pitchFamily="34" charset="0"/>
                    <a:cs typeface="Tahoma" panose="020B0604030504040204" pitchFamily="34" charset="0"/>
                  </a:rPr>
                  <a:t>vectơ</a:t>
                </a:r>
                <a:r>
                  <a:rPr lang="en-US" sz="4600" b="1" dirty="0">
                    <a:latin typeface="Tahoma" panose="020B0604030504040204" pitchFamily="34" charset="0"/>
                    <a:ea typeface="Tahoma" panose="020B0604030504040204" pitchFamily="34" charset="0"/>
                    <a:cs typeface="Tahoma" panose="020B0604030504040204" pitchFamily="34" charset="0"/>
                  </a:rPr>
                  <a:t> </a:t>
                </a:r>
                <a:r>
                  <a:rPr lang="en-US" sz="4600" b="1" dirty="0" err="1">
                    <a:latin typeface="Tahoma" panose="020B0604030504040204" pitchFamily="34" charset="0"/>
                    <a:ea typeface="Tahoma" panose="020B0604030504040204" pitchFamily="34" charset="0"/>
                    <a:cs typeface="Tahoma" panose="020B0604030504040204" pitchFamily="34" charset="0"/>
                  </a:rPr>
                  <a:t>chỉ</a:t>
                </a:r>
                <a:r>
                  <a:rPr lang="en-US" sz="4600" b="1" dirty="0">
                    <a:latin typeface="Tahoma" panose="020B0604030504040204" pitchFamily="34" charset="0"/>
                    <a:ea typeface="Tahoma" panose="020B0604030504040204" pitchFamily="34" charset="0"/>
                    <a:cs typeface="Tahoma" panose="020B0604030504040204" pitchFamily="34" charset="0"/>
                  </a:rPr>
                  <a:t> </a:t>
                </a:r>
                <a:r>
                  <a:rPr lang="en-US" sz="4600" b="1" dirty="0" err="1">
                    <a:latin typeface="Tahoma" panose="020B0604030504040204" pitchFamily="34" charset="0"/>
                    <a:ea typeface="Tahoma" panose="020B0604030504040204" pitchFamily="34" charset="0"/>
                    <a:cs typeface="Tahoma" panose="020B0604030504040204" pitchFamily="34" charset="0"/>
                  </a:rPr>
                  <a:t>phương</a:t>
                </a:r>
                <a:r>
                  <a:rPr lang="en-US" sz="46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acc>
                      <m:accPr>
                        <m:chr m:val="⃗"/>
                        <m:ctrlPr>
                          <a:rPr lang="en-US" sz="4600" b="1" i="1">
                            <a:latin typeface="Cambria Math" panose="02040503050406030204" pitchFamily="18" charset="0"/>
                            <a:ea typeface="Calibri" panose="020F0502020204030204" pitchFamily="34" charset="0"/>
                            <a:cs typeface="Times New Roman" panose="02020603050405020304" pitchFamily="18" charset="0"/>
                          </a:rPr>
                        </m:ctrlPr>
                      </m:accPr>
                      <m:e>
                        <m:r>
                          <a:rPr lang="en-US" sz="4600" b="1" i="1" smtClean="0">
                            <a:latin typeface="Cambria Math" panose="02040503050406030204" pitchFamily="18" charset="0"/>
                            <a:ea typeface="Calibri" panose="020F0502020204030204" pitchFamily="34" charset="0"/>
                            <a:cs typeface="Times New Roman" panose="02020603050405020304" pitchFamily="18" charset="0"/>
                          </a:rPr>
                          <m:t>𝒖</m:t>
                        </m:r>
                      </m:e>
                    </m:acc>
                    <m:d>
                      <m:dPr>
                        <m:ctrlPr>
                          <a:rPr lang="en-US" sz="4600" b="1" i="1">
                            <a:latin typeface="Cambria Math" panose="02040503050406030204" pitchFamily="18" charset="0"/>
                            <a:ea typeface="Calibri" panose="020F0502020204030204" pitchFamily="34" charset="0"/>
                            <a:cs typeface="Times New Roman" panose="02020603050405020304" pitchFamily="18" charset="0"/>
                          </a:rPr>
                        </m:ctrlPr>
                      </m:dPr>
                      <m:e>
                        <m:r>
                          <a:rPr lang="en-US" sz="4600" b="1" i="1" smtClean="0">
                            <a:latin typeface="Cambria Math" panose="02040503050406030204" pitchFamily="18" charset="0"/>
                            <a:ea typeface="Calibri" panose="020F0502020204030204" pitchFamily="34" charset="0"/>
                            <a:cs typeface="Times New Roman" panose="02020603050405020304" pitchFamily="18" charset="0"/>
                          </a:rPr>
                          <m:t>𝟒</m:t>
                        </m:r>
                        <m:r>
                          <a:rPr lang="en-US" sz="4600" b="1" i="1" smtClean="0">
                            <a:latin typeface="Cambria Math" panose="02040503050406030204" pitchFamily="18" charset="0"/>
                            <a:ea typeface="Calibri" panose="020F0502020204030204" pitchFamily="34" charset="0"/>
                            <a:cs typeface="Times New Roman" panose="02020603050405020304" pitchFamily="18" charset="0"/>
                          </a:rPr>
                          <m:t>;</m:t>
                        </m:r>
                        <m:r>
                          <a:rPr lang="en-US" sz="4600" b="1" i="1" smtClean="0">
                            <a:latin typeface="Cambria Math" panose="02040503050406030204" pitchFamily="18" charset="0"/>
                            <a:ea typeface="Calibri" panose="020F0502020204030204" pitchFamily="34" charset="0"/>
                            <a:cs typeface="Times New Roman" panose="02020603050405020304" pitchFamily="18" charset="0"/>
                          </a:rPr>
                          <m:t>𝟑</m:t>
                        </m:r>
                      </m:e>
                    </m:d>
                  </m:oMath>
                </a14:m>
                <a:r>
                  <a:rPr lang="en-US" sz="4600" b="1" dirty="0">
                    <a:latin typeface="Tahoma" panose="020B0604030504040204" pitchFamily="34" charset="0"/>
                    <a:ea typeface="Tahoma" panose="020B0604030504040204" pitchFamily="34" charset="0"/>
                    <a:cs typeface="Tahoma" panose="020B0604030504040204" pitchFamily="34" charset="0"/>
                  </a:rPr>
                  <a:t>.</a:t>
                </a:r>
              </a:p>
              <a:p>
                <a:pPr marL="0" indent="0" algn="just">
                  <a:lnSpc>
                    <a:spcPct val="100000"/>
                  </a:lnSpc>
                  <a:spcBef>
                    <a:spcPts val="0"/>
                  </a:spcBef>
                  <a:buNone/>
                </a:pPr>
                <a:r>
                  <a:rPr lang="en-US" sz="4600" b="1" dirty="0" err="1">
                    <a:latin typeface="Tahoma" panose="020B0604030504040204" pitchFamily="34" charset="0"/>
                    <a:ea typeface="Tahoma" panose="020B0604030504040204" pitchFamily="34" charset="0"/>
                    <a:cs typeface="Tahoma" panose="020B0604030504040204" pitchFamily="34" charset="0"/>
                  </a:rPr>
                  <a:t>Phương</a:t>
                </a:r>
                <a:r>
                  <a:rPr lang="en-US" sz="4600" b="1" dirty="0">
                    <a:latin typeface="Tahoma" panose="020B0604030504040204" pitchFamily="34" charset="0"/>
                    <a:ea typeface="Tahoma" panose="020B0604030504040204" pitchFamily="34" charset="0"/>
                    <a:cs typeface="Tahoma" panose="020B0604030504040204" pitchFamily="34" charset="0"/>
                  </a:rPr>
                  <a:t> </a:t>
                </a:r>
                <a:r>
                  <a:rPr lang="en-US" sz="4600" b="1" dirty="0" err="1">
                    <a:latin typeface="Tahoma" panose="020B0604030504040204" pitchFamily="34" charset="0"/>
                    <a:ea typeface="Tahoma" panose="020B0604030504040204" pitchFamily="34" charset="0"/>
                    <a:cs typeface="Tahoma" panose="020B0604030504040204" pitchFamily="34" charset="0"/>
                  </a:rPr>
                  <a:t>trình</a:t>
                </a:r>
                <a:r>
                  <a:rPr lang="en-US" sz="4600" b="1" dirty="0">
                    <a:latin typeface="Tahoma" panose="020B0604030504040204" pitchFamily="34" charset="0"/>
                    <a:ea typeface="Tahoma" panose="020B0604030504040204" pitchFamily="34" charset="0"/>
                    <a:cs typeface="Tahoma" panose="020B0604030504040204" pitchFamily="34" charset="0"/>
                  </a:rPr>
                  <a:t> </a:t>
                </a:r>
                <a:r>
                  <a:rPr lang="en-US" sz="4600" b="1" dirty="0" err="1">
                    <a:latin typeface="Tahoma" panose="020B0604030504040204" pitchFamily="34" charset="0"/>
                    <a:ea typeface="Tahoma" panose="020B0604030504040204" pitchFamily="34" charset="0"/>
                    <a:cs typeface="Tahoma" panose="020B0604030504040204" pitchFamily="34" charset="0"/>
                  </a:rPr>
                  <a:t>tham</a:t>
                </a:r>
                <a:r>
                  <a:rPr lang="en-US" sz="4600" b="1" dirty="0">
                    <a:latin typeface="Tahoma" panose="020B0604030504040204" pitchFamily="34" charset="0"/>
                    <a:ea typeface="Tahoma" panose="020B0604030504040204" pitchFamily="34" charset="0"/>
                    <a:cs typeface="Tahoma" panose="020B0604030504040204" pitchFamily="34" charset="0"/>
                  </a:rPr>
                  <a:t> </a:t>
                </a:r>
                <a:r>
                  <a:rPr lang="en-US" sz="4600" b="1" dirty="0" err="1">
                    <a:latin typeface="Tahoma" panose="020B0604030504040204" pitchFamily="34" charset="0"/>
                    <a:ea typeface="Tahoma" panose="020B0604030504040204" pitchFamily="34" charset="0"/>
                    <a:cs typeface="Tahoma" panose="020B0604030504040204" pitchFamily="34" charset="0"/>
                  </a:rPr>
                  <a:t>số</a:t>
                </a:r>
                <a:r>
                  <a:rPr lang="en-US" sz="4600" b="1" dirty="0">
                    <a:latin typeface="Tahoma" panose="020B0604030504040204" pitchFamily="34" charset="0"/>
                    <a:ea typeface="Tahoma" panose="020B0604030504040204" pitchFamily="34" charset="0"/>
                    <a:cs typeface="Tahoma" panose="020B0604030504040204" pitchFamily="34" charset="0"/>
                  </a:rPr>
                  <a:t> </a:t>
                </a:r>
                <a:r>
                  <a:rPr lang="en-US" sz="4600" b="1" dirty="0" err="1">
                    <a:latin typeface="Tahoma" panose="020B0604030504040204" pitchFamily="34" charset="0"/>
                    <a:ea typeface="Tahoma" panose="020B0604030504040204" pitchFamily="34" charset="0"/>
                    <a:cs typeface="Tahoma" panose="020B0604030504040204" pitchFamily="34" charset="0"/>
                  </a:rPr>
                  <a:t>của</a:t>
                </a:r>
                <a:r>
                  <a:rPr lang="en-US" sz="4600" b="1" dirty="0">
                    <a:latin typeface="Tahoma" panose="020B0604030504040204" pitchFamily="34" charset="0"/>
                    <a:ea typeface="Tahoma" panose="020B0604030504040204" pitchFamily="34" charset="0"/>
                    <a:cs typeface="Tahoma" panose="020B0604030504040204" pitchFamily="34" charset="0"/>
                  </a:rPr>
                  <a:t> </a:t>
                </a:r>
                <a:r>
                  <a:rPr lang="en-US" sz="4600" b="1" dirty="0" err="1">
                    <a:latin typeface="Tahoma" panose="020B0604030504040204" pitchFamily="34" charset="0"/>
                    <a:ea typeface="Tahoma" panose="020B0604030504040204" pitchFamily="34" charset="0"/>
                    <a:cs typeface="Tahoma" panose="020B0604030504040204" pitchFamily="34" charset="0"/>
                  </a:rPr>
                  <a:t>đường</a:t>
                </a:r>
                <a:r>
                  <a:rPr lang="en-US" sz="4600" b="1" dirty="0">
                    <a:latin typeface="Tahoma" panose="020B0604030504040204" pitchFamily="34" charset="0"/>
                    <a:ea typeface="Tahoma" panose="020B0604030504040204" pitchFamily="34" charset="0"/>
                    <a:cs typeface="Tahoma" panose="020B0604030504040204" pitchFamily="34" charset="0"/>
                  </a:rPr>
                  <a:t> </a:t>
                </a:r>
                <a:r>
                  <a:rPr lang="en-US" sz="4600" b="1" dirty="0" err="1">
                    <a:latin typeface="Tahoma" panose="020B0604030504040204" pitchFamily="34" charset="0"/>
                    <a:ea typeface="Tahoma" panose="020B0604030504040204" pitchFamily="34" charset="0"/>
                    <a:cs typeface="Tahoma" panose="020B0604030504040204" pitchFamily="34" charset="0"/>
                  </a:rPr>
                  <a:t>thẳng</a:t>
                </a:r>
                <a:r>
                  <a:rPr lang="en-US" sz="46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600" b="1" i="1" smtClean="0">
                        <a:latin typeface="Cambria Math" panose="02040503050406030204" pitchFamily="18" charset="0"/>
                        <a:ea typeface="Calibri" panose="020F0502020204030204" pitchFamily="34" charset="0"/>
                        <a:cs typeface="Times New Roman" panose="02020603050405020304" pitchFamily="18" charset="0"/>
                      </a:rPr>
                      <m:t>𝜟</m:t>
                    </m:r>
                  </m:oMath>
                </a14:m>
                <a:r>
                  <a:rPr lang="en-US" sz="4600" b="1" dirty="0">
                    <a:latin typeface="Tahoma" panose="020B0604030504040204" pitchFamily="34" charset="0"/>
                    <a:ea typeface="Tahoma" panose="020B0604030504040204" pitchFamily="34" charset="0"/>
                    <a:cs typeface="Tahoma" panose="020B0604030504040204" pitchFamily="34" charset="0"/>
                  </a:rPr>
                  <a:t> </a:t>
                </a:r>
                <a:r>
                  <a:rPr lang="en-US" sz="4600" b="1" dirty="0" err="1">
                    <a:latin typeface="Tahoma" panose="020B0604030504040204" pitchFamily="34" charset="0"/>
                    <a:ea typeface="Tahoma" panose="020B0604030504040204" pitchFamily="34" charset="0"/>
                    <a:cs typeface="Tahoma" panose="020B0604030504040204" pitchFamily="34" charset="0"/>
                  </a:rPr>
                  <a:t>là</a:t>
                </a:r>
                <a:r>
                  <a:rPr lang="en-US" sz="46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d>
                      <m:dPr>
                        <m:begChr m:val="{"/>
                        <m:endChr m:val=""/>
                        <m:ctrlPr>
                          <a:rPr lang="en-US" sz="4600" b="1" i="1">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4600" b="1" i="1">
                                <a:latin typeface="Cambria Math" panose="02040503050406030204" pitchFamily="18" charset="0"/>
                                <a:ea typeface="Calibri" panose="020F0502020204030204" pitchFamily="34" charset="0"/>
                                <a:cs typeface="Times New Roman" panose="02020603050405020304" pitchFamily="18" charset="0"/>
                              </a:rPr>
                            </m:ctrlPr>
                          </m:eqArrPr>
                          <m:e>
                            <m:r>
                              <a:rPr lang="en-US" sz="4600" b="1" i="1" smtClean="0">
                                <a:latin typeface="Cambria Math" panose="02040503050406030204" pitchFamily="18" charset="0"/>
                                <a:ea typeface="Calibri" panose="020F0502020204030204" pitchFamily="34" charset="0"/>
                                <a:cs typeface="Times New Roman" panose="02020603050405020304" pitchFamily="18" charset="0"/>
                              </a:rPr>
                              <m:t>&amp;</m:t>
                            </m:r>
                            <m:r>
                              <a:rPr lang="en-US" sz="4600" b="1" i="1" smtClean="0">
                                <a:latin typeface="Cambria Math" panose="02040503050406030204" pitchFamily="18" charset="0"/>
                                <a:ea typeface="Calibri" panose="020F0502020204030204" pitchFamily="34" charset="0"/>
                                <a:cs typeface="Times New Roman" panose="02020603050405020304" pitchFamily="18" charset="0"/>
                              </a:rPr>
                              <m:t>𝒙</m:t>
                            </m:r>
                            <m:r>
                              <a:rPr lang="en-US" sz="4600" b="1" i="1" smtClean="0">
                                <a:latin typeface="Cambria Math" panose="02040503050406030204" pitchFamily="18" charset="0"/>
                                <a:ea typeface="Calibri" panose="020F0502020204030204" pitchFamily="34" charset="0"/>
                                <a:cs typeface="Times New Roman" panose="02020603050405020304" pitchFamily="18" charset="0"/>
                              </a:rPr>
                              <m:t>=−</m:t>
                            </m:r>
                            <m:r>
                              <a:rPr lang="en-US" sz="4600" b="1" i="1" smtClean="0">
                                <a:latin typeface="Cambria Math" panose="02040503050406030204" pitchFamily="18" charset="0"/>
                                <a:ea typeface="Calibri" panose="020F0502020204030204" pitchFamily="34" charset="0"/>
                                <a:cs typeface="Times New Roman" panose="02020603050405020304" pitchFamily="18" charset="0"/>
                              </a:rPr>
                              <m:t>𝟏</m:t>
                            </m:r>
                            <m:r>
                              <a:rPr lang="en-US" sz="4600" b="1" i="1" smtClean="0">
                                <a:latin typeface="Cambria Math" panose="02040503050406030204" pitchFamily="18" charset="0"/>
                                <a:ea typeface="Calibri" panose="020F0502020204030204" pitchFamily="34" charset="0"/>
                                <a:cs typeface="Times New Roman" panose="02020603050405020304" pitchFamily="18" charset="0"/>
                              </a:rPr>
                              <m:t>+</m:t>
                            </m:r>
                            <m:r>
                              <a:rPr lang="en-US" sz="4600" b="1" i="1" smtClean="0">
                                <a:latin typeface="Cambria Math" panose="02040503050406030204" pitchFamily="18" charset="0"/>
                                <a:ea typeface="Calibri" panose="020F0502020204030204" pitchFamily="34" charset="0"/>
                                <a:cs typeface="Times New Roman" panose="02020603050405020304" pitchFamily="18" charset="0"/>
                              </a:rPr>
                              <m:t>𝟒</m:t>
                            </m:r>
                            <m:r>
                              <a:rPr lang="en-US" sz="4600" b="1" i="1" smtClean="0">
                                <a:latin typeface="Cambria Math" panose="02040503050406030204" pitchFamily="18" charset="0"/>
                                <a:ea typeface="Calibri" panose="020F0502020204030204" pitchFamily="34" charset="0"/>
                                <a:cs typeface="Times New Roman" panose="02020603050405020304" pitchFamily="18" charset="0"/>
                              </a:rPr>
                              <m:t>𝒕</m:t>
                            </m:r>
                          </m:e>
                          <m:e>
                            <m:r>
                              <a:rPr lang="en-US" sz="4600" b="1" i="1" smtClean="0">
                                <a:latin typeface="Cambria Math" panose="02040503050406030204" pitchFamily="18" charset="0"/>
                                <a:ea typeface="Calibri" panose="020F0502020204030204" pitchFamily="34" charset="0"/>
                                <a:cs typeface="Times New Roman" panose="02020603050405020304" pitchFamily="18" charset="0"/>
                              </a:rPr>
                              <m:t>&amp;</m:t>
                            </m:r>
                            <m:r>
                              <a:rPr lang="en-US" sz="4600" b="1" i="1" smtClean="0">
                                <a:latin typeface="Cambria Math" panose="02040503050406030204" pitchFamily="18" charset="0"/>
                                <a:ea typeface="Calibri" panose="020F0502020204030204" pitchFamily="34" charset="0"/>
                                <a:cs typeface="Times New Roman" panose="02020603050405020304" pitchFamily="18" charset="0"/>
                              </a:rPr>
                              <m:t>𝒚</m:t>
                            </m:r>
                            <m:r>
                              <a:rPr lang="en-US" sz="4600" b="1" i="1" smtClean="0">
                                <a:latin typeface="Cambria Math" panose="02040503050406030204" pitchFamily="18" charset="0"/>
                                <a:ea typeface="Calibri" panose="020F0502020204030204" pitchFamily="34" charset="0"/>
                                <a:cs typeface="Times New Roman" panose="02020603050405020304" pitchFamily="18" charset="0"/>
                              </a:rPr>
                              <m:t>=</m:t>
                            </m:r>
                            <m:r>
                              <a:rPr lang="en-US" sz="4600" b="1" i="1" smtClean="0">
                                <a:latin typeface="Cambria Math" panose="02040503050406030204" pitchFamily="18" charset="0"/>
                                <a:ea typeface="Calibri" panose="020F0502020204030204" pitchFamily="34" charset="0"/>
                                <a:cs typeface="Times New Roman" panose="02020603050405020304" pitchFamily="18" charset="0"/>
                              </a:rPr>
                              <m:t>𝟐</m:t>
                            </m:r>
                            <m:r>
                              <a:rPr lang="en-US" sz="4600" b="1" i="1" smtClean="0">
                                <a:latin typeface="Cambria Math" panose="02040503050406030204" pitchFamily="18" charset="0"/>
                                <a:ea typeface="Calibri" panose="020F0502020204030204" pitchFamily="34" charset="0"/>
                                <a:cs typeface="Times New Roman" panose="02020603050405020304" pitchFamily="18" charset="0"/>
                              </a:rPr>
                              <m:t>+</m:t>
                            </m:r>
                            <m:r>
                              <a:rPr lang="en-US" sz="4600" b="1" i="1" smtClean="0">
                                <a:latin typeface="Cambria Math" panose="02040503050406030204" pitchFamily="18" charset="0"/>
                                <a:ea typeface="Calibri" panose="020F0502020204030204" pitchFamily="34" charset="0"/>
                                <a:cs typeface="Times New Roman" panose="02020603050405020304" pitchFamily="18" charset="0"/>
                              </a:rPr>
                              <m:t>𝟑</m:t>
                            </m:r>
                            <m:r>
                              <a:rPr lang="en-US" sz="4600" b="1" i="1" smtClean="0">
                                <a:latin typeface="Cambria Math" panose="02040503050406030204" pitchFamily="18" charset="0"/>
                                <a:ea typeface="Calibri" panose="020F0502020204030204" pitchFamily="34" charset="0"/>
                                <a:cs typeface="Times New Roman" panose="02020603050405020304" pitchFamily="18" charset="0"/>
                              </a:rPr>
                              <m:t>𝒕</m:t>
                            </m:r>
                          </m:e>
                        </m:eqArr>
                      </m:e>
                    </m:d>
                  </m:oMath>
                </a14:m>
                <a:r>
                  <a:rPr lang="en-US" sz="4600" b="1" dirty="0">
                    <a:latin typeface="Tahoma" panose="020B0604030504040204" pitchFamily="34" charset="0"/>
                    <a:ea typeface="Tahoma" panose="020B0604030504040204" pitchFamily="34" charset="0"/>
                    <a:cs typeface="Tahoma" panose="020B0604030504040204" pitchFamily="34" charset="0"/>
                  </a:rPr>
                  <a:t>.</a:t>
                </a:r>
              </a:p>
              <a:p>
                <a:pPr marL="0" indent="0" algn="just">
                  <a:lnSpc>
                    <a:spcPct val="107000"/>
                  </a:lnSpc>
                  <a:spcAft>
                    <a:spcPts val="80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0" indent="0" algn="just">
                  <a:lnSpc>
                    <a:spcPct val="150000"/>
                  </a:lnSpc>
                  <a:spcAft>
                    <a:spcPts val="800"/>
                  </a:spcAft>
                  <a:buNone/>
                </a:pPr>
                <a:endParaRPr lang="en-US"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9" name="Content Placeholder 2">
                <a:extLst>
                  <a:ext uri="{FF2B5EF4-FFF2-40B4-BE49-F238E27FC236}">
                    <a16:creationId xmlns:a16="http://schemas.microsoft.com/office/drawing/2014/main" id="{14822BB7-DB89-4357-87F0-6E511FC44A6A}"/>
                  </a:ext>
                </a:extLst>
              </p:cNvPr>
              <p:cNvSpPr txBox="1">
                <a:spLocks noRot="1" noChangeAspect="1" noMove="1" noResize="1" noEditPoints="1" noAdjustHandles="1" noChangeArrowheads="1" noChangeShapeType="1" noTextEdit="1"/>
              </p:cNvSpPr>
              <p:nvPr/>
            </p:nvSpPr>
            <p:spPr>
              <a:xfrm>
                <a:off x="11539296" y="3086964"/>
                <a:ext cx="12463705" cy="10363199"/>
              </a:xfrm>
              <a:prstGeom prst="rect">
                <a:avLst/>
              </a:prstGeom>
              <a:blipFill>
                <a:blip r:embed="rId4"/>
                <a:stretch>
                  <a:fillRect l="-2198" t="-1469" r="-2101" b="-1175"/>
                </a:stretch>
              </a:blipFill>
              <a:ln>
                <a:solidFill>
                  <a:srgbClr val="00B0F0"/>
                </a:solidFill>
              </a:ln>
            </p:spPr>
            <p:txBody>
              <a:bodyPr/>
              <a:lstStyle/>
              <a:p>
                <a:r>
                  <a:rPr lang="en-US">
                    <a:noFill/>
                  </a:rPr>
                  <a:t> </a:t>
                </a:r>
              </a:p>
            </p:txBody>
          </p:sp>
        </mc:Fallback>
      </mc:AlternateContent>
      <p:grpSp>
        <p:nvGrpSpPr>
          <p:cNvPr id="20" name="Group 19"/>
          <p:cNvGrpSpPr/>
          <p:nvPr/>
        </p:nvGrpSpPr>
        <p:grpSpPr>
          <a:xfrm>
            <a:off x="11573932" y="3054777"/>
            <a:ext cx="3970868" cy="865123"/>
            <a:chOff x="1219200" y="1883409"/>
            <a:chExt cx="4234636" cy="865123"/>
          </a:xfrm>
        </p:grpSpPr>
        <p:grpSp>
          <p:nvGrpSpPr>
            <p:cNvPr id="21" name="Group 20"/>
            <p:cNvGrpSpPr/>
            <p:nvPr/>
          </p:nvGrpSpPr>
          <p:grpSpPr>
            <a:xfrm>
              <a:off x="1219200" y="1883409"/>
              <a:ext cx="4234636" cy="865123"/>
              <a:chOff x="10025696" y="6718934"/>
              <a:chExt cx="4234636" cy="865123"/>
            </a:xfrm>
          </p:grpSpPr>
          <p:sp>
            <p:nvSpPr>
              <p:cNvPr id="23" name="Arrow: Pentagon 33"/>
              <p:cNvSpPr/>
              <p:nvPr/>
            </p:nvSpPr>
            <p:spPr>
              <a:xfrm>
                <a:off x="10429865" y="6752717"/>
                <a:ext cx="3810953" cy="806702"/>
              </a:xfrm>
              <a:prstGeom prst="homePlate">
                <a:avLst/>
              </a:prstGeom>
              <a:solidFill>
                <a:srgbClr val="FCFFEF"/>
              </a:solidFill>
              <a:ln w="12700" cap="flat" cmpd="sng" algn="ctr">
                <a:solidFill>
                  <a:srgbClr val="ED7D31">
                    <a:lumMod val="20000"/>
                    <a:lumOff val="80000"/>
                  </a:srgbClr>
                </a:solidFill>
                <a:prstDash val="solid"/>
                <a:miter lim="800000"/>
              </a:ln>
              <a:effectLst/>
            </p:spPr>
            <p:txBody>
              <a:bodyPr rtlCol="0" anchor="ctr"/>
              <a:lstStyle/>
              <a:p>
                <a:pPr>
                  <a:lnSpc>
                    <a:spcPct val="106000"/>
                  </a:lnSpc>
                  <a:spcAft>
                    <a:spcPts val="800"/>
                  </a:spcAft>
                </a:pPr>
                <a:r>
                  <a:rPr lang="en-US" sz="1000" b="1" kern="1200">
                    <a:solidFill>
                      <a:srgbClr val="0000CC"/>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Arrow: Chevron 34"/>
              <p:cNvSpPr/>
              <p:nvPr/>
            </p:nvSpPr>
            <p:spPr>
              <a:xfrm>
                <a:off x="10025696" y="6773546"/>
                <a:ext cx="273620" cy="806702"/>
              </a:xfrm>
              <a:prstGeom prst="chevron">
                <a:avLst/>
              </a:prstGeom>
              <a:solidFill>
                <a:srgbClr val="4472C4"/>
              </a:solidFill>
              <a:ln w="12700" cap="flat" cmpd="sng" algn="ctr">
                <a:noFill/>
                <a:prstDash val="solid"/>
                <a:miter lim="800000"/>
              </a:ln>
              <a:effectLst/>
            </p:spPr>
            <p:txBody>
              <a:bodyPr rtlCol="0" anchor="ctr"/>
              <a:lstStyle/>
              <a:p>
                <a:endParaRPr lang="en-US" b="1"/>
              </a:p>
            </p:txBody>
          </p:sp>
          <p:sp>
            <p:nvSpPr>
              <p:cNvPr id="26" name="TextBox 56"/>
              <p:cNvSpPr txBox="1"/>
              <p:nvPr/>
            </p:nvSpPr>
            <p:spPr>
              <a:xfrm>
                <a:off x="10582965" y="6718934"/>
                <a:ext cx="3677367" cy="865123"/>
              </a:xfrm>
              <a:prstGeom prst="rect">
                <a:avLst/>
              </a:prstGeom>
              <a:noFill/>
            </p:spPr>
            <p:txBody>
              <a:bodyPr wrap="square">
                <a:noAutofit/>
              </a:bodyPr>
              <a:lstStyle/>
              <a:p>
                <a:pPr>
                  <a:lnSpc>
                    <a:spcPct val="107000"/>
                  </a:lnSpc>
                  <a:spcAft>
                    <a:spcPts val="800"/>
                  </a:spcAft>
                </a:pPr>
                <a:r>
                  <a:rPr lang="en-US" sz="4800" b="1" kern="1200">
                    <a:solidFill>
                      <a:srgbClr val="0000CC"/>
                    </a:solidFill>
                    <a:effectLst/>
                    <a:latin typeface="Tomaho"/>
                    <a:ea typeface="Calibri" panose="020F0502020204030204" pitchFamily="34" charset="0"/>
                    <a:cs typeface="Times New Roman" panose="02020603050405020304" pitchFamily="18" charset="0"/>
                  </a:rPr>
                  <a:t>Luyện tập </a:t>
                </a:r>
                <a:r>
                  <a:rPr lang="en-US" sz="4800" b="1">
                    <a:solidFill>
                      <a:srgbClr val="0000CC"/>
                    </a:solidFill>
                    <a:latin typeface="Tomaho"/>
                    <a:ea typeface="Calibri" panose="020F0502020204030204" pitchFamily="34" charset="0"/>
                    <a:cs typeface="Times New Roman" panose="02020603050405020304" pitchFamily="18" charset="0"/>
                  </a:rPr>
                  <a:t>4</a:t>
                </a:r>
                <a:r>
                  <a:rPr lang="en-US" sz="4800" b="1" kern="1200">
                    <a:solidFill>
                      <a:srgbClr val="0000CC"/>
                    </a:solidFill>
                    <a:effectLst/>
                    <a:latin typeface="Tomaho"/>
                    <a:ea typeface="Calibri" panose="020F0502020204030204" pitchFamily="34" charset="0"/>
                    <a:cs typeface="Times New Roman" panose="02020603050405020304" pitchFamily="18" charset="0"/>
                  </a:rPr>
                  <a:t>.</a:t>
                </a:r>
                <a:endParaRPr lang="en-US" sz="4800" b="1">
                  <a:effectLst/>
                  <a:latin typeface="Tomaho"/>
                  <a:ea typeface="Calibri" panose="020F0502020204030204" pitchFamily="34" charset="0"/>
                  <a:cs typeface="Times New Roman" panose="02020603050405020304" pitchFamily="18" charset="0"/>
                </a:endParaRPr>
              </a:p>
            </p:txBody>
          </p:sp>
        </p:grpSp>
        <p:sp>
          <p:nvSpPr>
            <p:cNvPr id="22" name="Arrow: Chevron 35"/>
            <p:cNvSpPr/>
            <p:nvPr/>
          </p:nvSpPr>
          <p:spPr>
            <a:xfrm>
              <a:off x="1349749" y="1935480"/>
              <a:ext cx="296171" cy="806702"/>
            </a:xfrm>
            <a:prstGeom prst="chevron">
              <a:avLst/>
            </a:prstGeom>
            <a:solidFill>
              <a:srgbClr val="FFC000"/>
            </a:solidFill>
            <a:ln w="12700" cap="flat" cmpd="sng" algn="ctr">
              <a:noFill/>
              <a:prstDash val="solid"/>
              <a:miter lim="800000"/>
            </a:ln>
            <a:effectLst/>
          </p:spPr>
          <p:txBody>
            <a:bodyPr rtlCol="0" anchor="ctr"/>
            <a:lstStyle/>
            <a:p>
              <a:endParaRPr lang="en-US" b="1"/>
            </a:p>
          </p:txBody>
        </p:sp>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FC1A061-5BCE-CA81-3273-A0879B9F6D9F}"/>
                  </a:ext>
                </a:extLst>
              </p:cNvPr>
              <p:cNvSpPr txBox="1"/>
              <p:nvPr/>
            </p:nvSpPr>
            <p:spPr>
              <a:xfrm>
                <a:off x="3505200" y="8839200"/>
                <a:ext cx="6019800" cy="1568378"/>
              </a:xfrm>
              <a:prstGeom prst="rect">
                <a:avLst/>
              </a:prstGeom>
              <a:noFill/>
            </p:spPr>
            <p:txBody>
              <a:bodyPr wrap="square">
                <a:spAutoFit/>
              </a:bodyPr>
              <a:lstStyle/>
              <a:p>
                <a14:m>
                  <m:oMath xmlns:m="http://schemas.openxmlformats.org/officeDocument/2006/math">
                    <m:d>
                      <m:dPr>
                        <m:begChr m:val="{"/>
                        <m:endChr m:val=""/>
                        <m:ctrlPr>
                          <a:rPr kumimoji="0" lang="en-US" sz="43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eqArr>
                          <m:eqArrPr>
                            <m:ctrlPr>
                              <a:rPr kumimoji="0" lang="en-US" sz="4300"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eqArrPr>
                          <m:e>
                            <m:r>
                              <m:rPr>
                                <m:nor/>
                              </m:rPr>
                              <a:rPr lang="en-US" b="1">
                                <a:latin typeface="Cambria Math" panose="02040503050406030204" pitchFamily="18" charset="0"/>
                                <a:ea typeface="Calibri" panose="020F0502020204030204" pitchFamily="34" charset="0"/>
                                <a:cs typeface="Times New Roman" panose="02020603050405020304" pitchFamily="18" charset="0"/>
                              </a:rPr>
                              <m:t>𝒒𝒖𝒂</m:t>
                            </m:r>
                            <m:r>
                              <m:rPr>
                                <m:nor/>
                              </m:rPr>
                              <a:rPr lang="en-US" b="1">
                                <a:latin typeface="Cambria Math" panose="02040503050406030204" pitchFamily="18" charset="0"/>
                                <a:ea typeface="Calibri" panose="020F0502020204030204" pitchFamily="34" charset="0"/>
                                <a:cs typeface="Times New Roman" panose="02020603050405020304" pitchFamily="18" charset="0"/>
                              </a:rPr>
                              <m:t> </m:t>
                            </m:r>
                            <m:r>
                              <m:rPr>
                                <m:nor/>
                              </m:rPr>
                              <a:rPr lang="en-US" b="1">
                                <a:latin typeface="Cambria Math" panose="02040503050406030204" pitchFamily="18" charset="0"/>
                                <a:ea typeface="Calibri" panose="020F0502020204030204" pitchFamily="34" charset="0"/>
                                <a:cs typeface="Times New Roman" panose="02020603050405020304" pitchFamily="18" charset="0"/>
                              </a:rPr>
                              <m:t>𝑨</m:t>
                            </m:r>
                            <m:r>
                              <m:rPr>
                                <m:nor/>
                              </m:rPr>
                              <a:rPr lang="en-US" b="1">
                                <a:latin typeface="Cambria Math" panose="02040503050406030204" pitchFamily="18" charset="0"/>
                                <a:cs typeface="Times New Roman" panose="02020603050405020304" pitchFamily="18" charset="0"/>
                              </a:rPr>
                              <m:t>(</m:t>
                            </m:r>
                            <m:r>
                              <m:rPr>
                                <m:nor/>
                              </m:rPr>
                              <a:rPr lang="en-US" b="1">
                                <a:latin typeface="Cambria Math" panose="02040503050406030204" pitchFamily="18" charset="0"/>
                                <a:ea typeface="Calibri" panose="020F0502020204030204" pitchFamily="34" charset="0"/>
                                <a:cs typeface="Times New Roman" panose="02020603050405020304" pitchFamily="18" charset="0"/>
                              </a:rPr>
                              <m:t>𝟐</m:t>
                            </m:r>
                            <m:r>
                              <m:rPr>
                                <m:nor/>
                              </m:rPr>
                              <a:rPr lang="en-US" b="1">
                                <a:latin typeface="Cambria Math" panose="02040503050406030204" pitchFamily="18" charset="0"/>
                                <a:ea typeface="Calibri" panose="020F0502020204030204" pitchFamily="34" charset="0"/>
                                <a:cs typeface="Times New Roman" panose="02020603050405020304" pitchFamily="18" charset="0"/>
                              </a:rPr>
                              <m:t>; − </m:t>
                            </m:r>
                            <m:r>
                              <m:rPr>
                                <m:nor/>
                              </m:rPr>
                              <a:rPr lang="en-US" b="1">
                                <a:latin typeface="Cambria Math" panose="02040503050406030204" pitchFamily="18" charset="0"/>
                                <a:ea typeface="Calibri" panose="020F0502020204030204" pitchFamily="34" charset="0"/>
                                <a:cs typeface="Times New Roman" panose="02020603050405020304" pitchFamily="18" charset="0"/>
                              </a:rPr>
                              <m:t>𝟑</m:t>
                            </m:r>
                            <m:r>
                              <m:rPr>
                                <m:nor/>
                              </m:rPr>
                              <a:rPr lang="en-US" b="1">
                                <a:latin typeface="Cambria Math" panose="02040503050406030204" pitchFamily="18" charset="0"/>
                                <a:ea typeface="Calibri" panose="020F0502020204030204" pitchFamily="34" charset="0"/>
                                <a:cs typeface="Times New Roman" panose="02020603050405020304" pitchFamily="18" charset="0"/>
                              </a:rPr>
                              <m:t>)</m:t>
                            </m:r>
                          </m:e>
                          <m:e>
                            <m:r>
                              <m:rPr>
                                <m:nor/>
                              </m:rPr>
                              <a:rPr lang="en-US" b="1" i="0" dirty="0" smtClean="0">
                                <a:latin typeface="Tahoma" panose="020B0604030504040204" pitchFamily="34" charset="0"/>
                                <a:ea typeface="Tahoma" panose="020B0604030504040204" pitchFamily="34" charset="0"/>
                                <a:cs typeface="Tahoma" panose="020B0604030504040204" pitchFamily="34" charset="0"/>
                              </a:rPr>
                              <m:t>vtcp</m:t>
                            </m:r>
                            <m:r>
                              <m:rPr>
                                <m:nor/>
                              </m:rPr>
                              <a:rPr lang="en-US" b="1" i="0" dirty="0" smtClean="0">
                                <a:latin typeface="Tahoma" panose="020B0604030504040204" pitchFamily="34" charset="0"/>
                                <a:ea typeface="Tahoma" panose="020B0604030504040204" pitchFamily="34" charset="0"/>
                                <a:cs typeface="Tahoma" panose="020B0604030504040204" pitchFamily="34" charset="0"/>
                              </a:rPr>
                              <m:t> </m:t>
                            </m:r>
                            <m:acc>
                              <m:accPr>
                                <m:chr m:val="⃗"/>
                                <m:ctrlPr>
                                  <a:rPr lang="en-US" b="1" i="1">
                                    <a:latin typeface="Cambria Math" panose="02040503050406030204" pitchFamily="18" charset="0"/>
                                    <a:ea typeface="Calibri" panose="020F0502020204030204" pitchFamily="34" charset="0"/>
                                    <a:cs typeface="Times New Roman" panose="02020603050405020304" pitchFamily="18" charset="0"/>
                                  </a:rPr>
                                </m:ctrlPr>
                              </m:accPr>
                              <m:e>
                                <m:r>
                                  <a:rPr lang="en-US" b="1" i="1" smtClean="0">
                                    <a:latin typeface="Cambria Math" panose="02040503050406030204" pitchFamily="18" charset="0"/>
                                    <a:ea typeface="Calibri" panose="020F0502020204030204" pitchFamily="34" charset="0"/>
                                    <a:cs typeface="Times New Roman" panose="02020603050405020304" pitchFamily="18" charset="0"/>
                                  </a:rPr>
                                  <m:t>𝒖</m:t>
                                </m:r>
                              </m:e>
                            </m:acc>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latin typeface="Cambria Math" panose="02040503050406030204" pitchFamily="18" charset="0"/>
                                    <a:ea typeface="Calibri" panose="020F0502020204030204" pitchFamily="34" charset="0"/>
                                    <a:cs typeface="Times New Roman" panose="02020603050405020304" pitchFamily="18" charset="0"/>
                                  </a:rPr>
                                  <m:t>𝟒</m:t>
                                </m:r>
                                <m:r>
                                  <a:rPr lang="en-US" b="1" i="1">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𝟏</m:t>
                                </m:r>
                              </m:e>
                            </m:d>
                          </m:e>
                        </m:eqArr>
                      </m:e>
                    </m:d>
                  </m:oMath>
                </a14:m>
                <a:r>
                  <a:rPr kumimoji="0" lang="en-US" sz="4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dirty="0"/>
              </a:p>
            </p:txBody>
          </p:sp>
        </mc:Choice>
        <mc:Fallback xmlns="">
          <p:sp>
            <p:nvSpPr>
              <p:cNvPr id="24" name="TextBox 23">
                <a:extLst>
                  <a:ext uri="{FF2B5EF4-FFF2-40B4-BE49-F238E27FC236}">
                    <a16:creationId xmlns:a16="http://schemas.microsoft.com/office/drawing/2014/main" id="{4FC1A061-5BCE-CA81-3273-A0879B9F6D9F}"/>
                  </a:ext>
                </a:extLst>
              </p:cNvPr>
              <p:cNvSpPr txBox="1">
                <a:spLocks noRot="1" noChangeAspect="1" noMove="1" noResize="1" noEditPoints="1" noAdjustHandles="1" noChangeArrowheads="1" noChangeShapeType="1" noTextEdit="1"/>
              </p:cNvSpPr>
              <p:nvPr/>
            </p:nvSpPr>
            <p:spPr>
              <a:xfrm>
                <a:off x="3505200" y="8839200"/>
                <a:ext cx="6019800" cy="1568378"/>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157002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up)">
                                      <p:cBhvr>
                                        <p:cTn id="7" dur="10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fade">
                                      <p:cBhvr>
                                        <p:cTn id="27" dur="500"/>
                                        <p:tgtEl>
                                          <p:spTgt spid="1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pRg st="1" end="1"/>
                                            </p:txEl>
                                          </p:spTgt>
                                        </p:tgtEl>
                                        <p:attrNameLst>
                                          <p:attrName>style.visibility</p:attrName>
                                        </p:attrNameLst>
                                      </p:cBhvr>
                                      <p:to>
                                        <p:strVal val="visible"/>
                                      </p:to>
                                    </p:set>
                                    <p:animEffect transition="in" filter="fade">
                                      <p:cBhvr>
                                        <p:cTn id="32" dur="500"/>
                                        <p:tgtEl>
                                          <p:spTgt spid="1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xEl>
                                              <p:pRg st="2" end="2"/>
                                            </p:txEl>
                                          </p:spTgt>
                                        </p:tgtEl>
                                        <p:attrNameLst>
                                          <p:attrName>style.visibility</p:attrName>
                                        </p:attrNameLst>
                                      </p:cBhvr>
                                      <p:to>
                                        <p:strVal val="visible"/>
                                      </p:to>
                                    </p:set>
                                    <p:animEffect transition="in" filter="fade">
                                      <p:cBhvr>
                                        <p:cTn id="37" dur="500"/>
                                        <p:tgtEl>
                                          <p:spTgt spid="12">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left)">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xEl>
                                              <p:pRg st="4" end="4"/>
                                            </p:txEl>
                                          </p:spTgt>
                                        </p:tgtEl>
                                        <p:attrNameLst>
                                          <p:attrName>style.visibility</p:attrName>
                                        </p:attrNameLst>
                                      </p:cBhvr>
                                      <p:to>
                                        <p:strVal val="visible"/>
                                      </p:to>
                                    </p:set>
                                    <p:animEffect transition="in" filter="fade">
                                      <p:cBhvr>
                                        <p:cTn id="47" dur="500"/>
                                        <p:tgtEl>
                                          <p:spTgt spid="12">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9">
                                            <p:txEl>
                                              <p:pRg st="0" end="0"/>
                                            </p:txEl>
                                          </p:spTgt>
                                        </p:tgtEl>
                                        <p:attrNameLst>
                                          <p:attrName>style.visibility</p:attrName>
                                        </p:attrNameLst>
                                      </p:cBhvr>
                                      <p:to>
                                        <p:strVal val="visible"/>
                                      </p:to>
                                    </p:set>
                                    <p:animEffect transition="in" filter="fade">
                                      <p:cBhvr>
                                        <p:cTn id="57" dur="500"/>
                                        <p:tgtEl>
                                          <p:spTgt spid="19">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9">
                                            <p:txEl>
                                              <p:pRg st="1" end="1"/>
                                            </p:txEl>
                                          </p:spTgt>
                                        </p:tgtEl>
                                        <p:attrNameLst>
                                          <p:attrName>style.visibility</p:attrName>
                                        </p:attrNameLst>
                                      </p:cBhvr>
                                      <p:to>
                                        <p:strVal val="visible"/>
                                      </p:to>
                                    </p:set>
                                    <p:animEffect transition="in" filter="fade">
                                      <p:cBhvr>
                                        <p:cTn id="62" dur="500"/>
                                        <p:tgtEl>
                                          <p:spTgt spid="19">
                                            <p:txEl>
                                              <p:pRg st="1" end="1"/>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19">
                                            <p:txEl>
                                              <p:pRg st="2" end="2"/>
                                            </p:txEl>
                                          </p:spTgt>
                                        </p:tgtEl>
                                        <p:attrNameLst>
                                          <p:attrName>style.visibility</p:attrName>
                                        </p:attrNameLst>
                                      </p:cBhvr>
                                      <p:to>
                                        <p:strVal val="visible"/>
                                      </p:to>
                                    </p:set>
                                    <p:animEffect transition="in" filter="fade">
                                      <p:cBhvr>
                                        <p:cTn id="65" dur="500"/>
                                        <p:tgtEl>
                                          <p:spTgt spid="19">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9">
                                            <p:txEl>
                                              <p:pRg st="3" end="3"/>
                                            </p:txEl>
                                          </p:spTgt>
                                        </p:tgtEl>
                                        <p:attrNameLst>
                                          <p:attrName>style.visibility</p:attrName>
                                        </p:attrNameLst>
                                      </p:cBhvr>
                                      <p:to>
                                        <p:strVal val="visible"/>
                                      </p:to>
                                    </p:set>
                                    <p:animEffect transition="in" filter="fade">
                                      <p:cBhvr>
                                        <p:cTn id="70" dur="500"/>
                                        <p:tgtEl>
                                          <p:spTgt spid="19">
                                            <p:txEl>
                                              <p:pRg st="3" end="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9">
                                            <p:txEl>
                                              <p:pRg st="4" end="4"/>
                                            </p:txEl>
                                          </p:spTgt>
                                        </p:tgtEl>
                                        <p:attrNameLst>
                                          <p:attrName>style.visibility</p:attrName>
                                        </p:attrNameLst>
                                      </p:cBhvr>
                                      <p:to>
                                        <p:strVal val="visible"/>
                                      </p:to>
                                    </p:set>
                                    <p:animEffect transition="in" filter="fade">
                                      <p:cBhvr>
                                        <p:cTn id="75"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12" grpId="0" animBg="1"/>
      <p:bldP spid="19" grpId="0" animBg="1"/>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itle 1">
            <a:extLst>
              <a:ext uri="{FF2B5EF4-FFF2-40B4-BE49-F238E27FC236}">
                <a16:creationId xmlns:a16="http://schemas.microsoft.com/office/drawing/2014/main" id="{D87ADF89-46F9-4713-9744-A644701231B8}"/>
              </a:ext>
            </a:extLst>
          </p:cNvPr>
          <p:cNvSpPr txBox="1">
            <a:spLocks/>
          </p:cNvSpPr>
          <p:nvPr/>
        </p:nvSpPr>
        <p:spPr>
          <a:xfrm>
            <a:off x="381000" y="1879601"/>
            <a:ext cx="23622000" cy="1168400"/>
          </a:xfrm>
          <a:prstGeom prst="rect">
            <a:avLst/>
          </a:prstGeom>
          <a:solidFill>
            <a:schemeClr val="bg1">
              <a:lumMod val="95000"/>
            </a:schemeClr>
          </a:solidFill>
          <a:ln>
            <a:solidFill>
              <a:schemeClr val="tx2">
                <a:lumMod val="20000"/>
                <a:lumOff val="80000"/>
              </a:schemeClr>
            </a:solidFill>
          </a:ln>
        </p:spPr>
        <p:txBody>
          <a:bodyPr/>
          <a:lstStyle>
            <a:lvl1pPr algn="l" defTabSz="1828800" rtl="0" eaLnBrk="1" latinLnBrk="0" hangingPunct="1">
              <a:lnSpc>
                <a:spcPct val="90000"/>
              </a:lnSpc>
              <a:spcBef>
                <a:spcPct val="0"/>
              </a:spcBef>
              <a:buNone/>
              <a:defRPr sz="5400" kern="1200">
                <a:solidFill>
                  <a:schemeClr val="tx1"/>
                </a:solidFill>
                <a:latin typeface="Tomaho"/>
                <a:ea typeface="+mj-ea"/>
                <a:cs typeface="+mj-cs"/>
              </a:defRPr>
            </a:lvl1pPr>
          </a:lstStyle>
          <a:p>
            <a:pPr>
              <a:lnSpc>
                <a:spcPct val="107000"/>
              </a:lnSpc>
              <a:spcAft>
                <a:spcPts val="800"/>
              </a:spcAft>
            </a:pPr>
            <a:r>
              <a:rPr lang="en-US" b="1">
                <a:solidFill>
                  <a:srgbClr val="FF0000"/>
                </a:solidFill>
                <a:latin typeface="Tahoma" panose="020B0604030504040204" pitchFamily="34" charset="0"/>
                <a:ea typeface="Tahoma" panose="020B0604030504040204" pitchFamily="34" charset="0"/>
                <a:cs typeface="Tahoma" panose="020B0604030504040204" pitchFamily="34" charset="0"/>
              </a:rPr>
              <a:t>2. PHƯƠNG TRÌNH THAM SỐ CỦA ĐƯỜNG THẲNG</a:t>
            </a:r>
            <a:endParaRPr lang="en-US">
              <a:solidFill>
                <a:srgbClr val="FF0000"/>
              </a:solidFill>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24" name="Content Placeholder 2">
                <a:extLst>
                  <a:ext uri="{FF2B5EF4-FFF2-40B4-BE49-F238E27FC236}">
                    <a16:creationId xmlns:a16="http://schemas.microsoft.com/office/drawing/2014/main" id="{14822BB7-DB89-4357-87F0-6E511FC44A6A}"/>
                  </a:ext>
                </a:extLst>
              </p:cNvPr>
              <p:cNvSpPr txBox="1">
                <a:spLocks/>
              </p:cNvSpPr>
              <p:nvPr/>
            </p:nvSpPr>
            <p:spPr>
              <a:xfrm>
                <a:off x="381000" y="3048001"/>
                <a:ext cx="23622000" cy="10363199"/>
              </a:xfrm>
              <a:prstGeom prst="rect">
                <a:avLst/>
              </a:prstGeom>
              <a:solidFill>
                <a:srgbClr val="00B0F0"/>
              </a:solidFill>
              <a:ln>
                <a:solidFill>
                  <a:srgbClr val="00B0F0"/>
                </a:solidFill>
              </a:ln>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4800" kern="1200">
                    <a:solidFill>
                      <a:schemeClr val="tx1"/>
                    </a:solidFill>
                    <a:latin typeface="Tomaho"/>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nSpc>
                    <a:spcPct val="107000"/>
                  </a:lnSpc>
                  <a:spcAft>
                    <a:spcPts val="800"/>
                  </a:spcAft>
                  <a:buNone/>
                </a:pP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Lập</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phương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trình</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tham</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số</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của</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đường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thẳng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đi</a:t>
                </a:r>
                <a:r>
                  <a:rPr lang="en-US" b="1" dirty="0">
                    <a:latin typeface="Tahoma" panose="020B0604030504040204" pitchFamily="34" charset="0"/>
                    <a:ea typeface="Tahoma" panose="020B0604030504040204" pitchFamily="34" charset="0"/>
                    <a:cs typeface="Tahoma" panose="020B0604030504040204" pitchFamily="34" charset="0"/>
                  </a:rPr>
                  <a:t> qua </a:t>
                </a:r>
                <a:r>
                  <a:rPr lang="en-US" b="1" dirty="0" err="1">
                    <a:latin typeface="Tahoma" panose="020B0604030504040204" pitchFamily="34" charset="0"/>
                    <a:ea typeface="Tahoma" panose="020B0604030504040204" pitchFamily="34" charset="0"/>
                    <a:cs typeface="Tahoma" panose="020B0604030504040204" pitchFamily="34" charset="0"/>
                  </a:rPr>
                  <a:t>hai</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điểm</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𝑨</m:t>
                    </m:r>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latin typeface="Cambria Math" panose="02040503050406030204" pitchFamily="18" charset="0"/>
                            <a:ea typeface="Calibri" panose="020F0502020204030204" pitchFamily="34" charset="0"/>
                            <a:cs typeface="Times New Roman" panose="02020603050405020304" pitchFamily="18" charset="0"/>
                          </a:rPr>
                          <m:t>𝟐</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𝟑</m:t>
                        </m:r>
                      </m:e>
                    </m:d>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và</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𝑩</m:t>
                    </m:r>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latin typeface="Cambria Math" panose="02040503050406030204" pitchFamily="18" charset="0"/>
                            <a:ea typeface="Calibri" panose="020F0502020204030204" pitchFamily="34" charset="0"/>
                            <a:cs typeface="Times New Roman" panose="02020603050405020304" pitchFamily="18" charset="0"/>
                          </a:rPr>
                          <m:t>𝟏</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𝟓</m:t>
                        </m:r>
                      </m:e>
                    </m:d>
                  </m:oMath>
                </a14:m>
                <a:r>
                  <a:rPr lang="en-US" b="1" dirty="0">
                    <a:latin typeface="Tahoma" panose="020B0604030504040204" pitchFamily="34" charset="0"/>
                    <a:ea typeface="Tahoma" panose="020B0604030504040204" pitchFamily="34" charset="0"/>
                    <a:cs typeface="Tahoma" panose="020B0604030504040204" pitchFamily="34" charset="0"/>
                  </a:rPr>
                  <a:t>.</a:t>
                </a:r>
              </a:p>
              <a:p>
                <a:pPr marL="0" indent="0">
                  <a:lnSpc>
                    <a:spcPct val="107000"/>
                  </a:lnSpc>
                  <a:spcAft>
                    <a:spcPts val="800"/>
                  </a:spcAft>
                  <a:buNone/>
                </a:pPr>
                <a:r>
                  <a:rPr lang="en-US" b="1" u="sng" dirty="0" err="1">
                    <a:solidFill>
                      <a:srgbClr val="FF0000"/>
                    </a:solidFill>
                    <a:latin typeface="Tahoma" panose="020B0604030504040204" pitchFamily="34" charset="0"/>
                    <a:ea typeface="Tahoma" panose="020B0604030504040204" pitchFamily="34" charset="0"/>
                    <a:cs typeface="Tahoma" panose="020B0604030504040204" pitchFamily="34" charset="0"/>
                  </a:rPr>
                  <a:t>Giải</a:t>
                </a:r>
                <a:endParaRPr lang="en-US"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indent="0">
                  <a:lnSpc>
                    <a:spcPct val="107000"/>
                  </a:lnSpc>
                  <a:spcAft>
                    <a:spcPts val="800"/>
                  </a:spcAft>
                  <a:buNone/>
                </a:pPr>
                <a:r>
                  <a:rPr lang="en-US" b="1" dirty="0">
                    <a:latin typeface="Tahoma" panose="020B0604030504040204" pitchFamily="34" charset="0"/>
                    <a:ea typeface="Tahoma" panose="020B0604030504040204" pitchFamily="34" charset="0"/>
                    <a:cs typeface="Tahoma" panose="020B0604030504040204" pitchFamily="34" charset="0"/>
                  </a:rPr>
                  <a:t>	</a:t>
                </a:r>
              </a:p>
              <a:p>
                <a:pPr marL="0" indent="0">
                  <a:lnSpc>
                    <a:spcPct val="107000"/>
                  </a:lnSpc>
                  <a:spcAft>
                    <a:spcPts val="80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0" indent="0">
                  <a:lnSpc>
                    <a:spcPct val="107000"/>
                  </a:lnSpc>
                  <a:spcAft>
                    <a:spcPts val="800"/>
                  </a:spcAft>
                  <a:buNone/>
                </a:pPr>
                <a:r>
                  <a:rPr lang="en-US" b="1" dirty="0">
                    <a:latin typeface="Tahoma" panose="020B0604030504040204" pitchFamily="34" charset="0"/>
                    <a:ea typeface="Tahoma" panose="020B0604030504040204" pitchFamily="34" charset="0"/>
                    <a:cs typeface="Tahoma" panose="020B0604030504040204" pitchFamily="34" charset="0"/>
                  </a:rPr>
                  <a:t> 				</a:t>
                </a:r>
              </a:p>
              <a:p>
                <a:pPr marL="0" indent="0">
                  <a:lnSpc>
                    <a:spcPct val="107000"/>
                  </a:lnSpc>
                  <a:spcAft>
                    <a:spcPts val="80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0" indent="0">
                  <a:lnSpc>
                    <a:spcPct val="107000"/>
                  </a:lnSpc>
                  <a:spcAft>
                    <a:spcPts val="800"/>
                  </a:spcAft>
                  <a:buNone/>
                </a:pPr>
                <a:r>
                  <a:rPr lang="en-US" b="1" dirty="0">
                    <a:latin typeface="Tahoma" panose="020B0604030504040204" pitchFamily="34" charset="0"/>
                    <a:ea typeface="Tahoma" panose="020B0604030504040204" pitchFamily="34" charset="0"/>
                    <a:cs typeface="Tahoma" panose="020B0604030504040204" pitchFamily="34" charset="0"/>
                  </a:rPr>
                  <a:t>	do </a:t>
                </a:r>
                <a:r>
                  <a:rPr lang="en-US" b="1" dirty="0" err="1">
                    <a:latin typeface="Tahoma" panose="020B0604030504040204" pitchFamily="34" charset="0"/>
                    <a:ea typeface="Tahoma" panose="020B0604030504040204" pitchFamily="34" charset="0"/>
                    <a:cs typeface="Tahoma" panose="020B0604030504040204" pitchFamily="34" charset="0"/>
                  </a:rPr>
                  <a:t>đó</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có</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phương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trình</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tham</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số</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là</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d>
                      <m:dPr>
                        <m:begChr m:val="{"/>
                        <m:endChr m:val=""/>
                        <m:ctrlPr>
                          <a:rPr lang="en-US" b="1" i="1">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b="1" i="1">
                                <a:latin typeface="Cambria Math" panose="02040503050406030204" pitchFamily="18" charset="0"/>
                                <a:ea typeface="Calibri" panose="020F0502020204030204" pitchFamily="34" charset="0"/>
                                <a:cs typeface="Times New Roman" panose="02020603050405020304" pitchFamily="18" charset="0"/>
                              </a:rPr>
                            </m:ctrlPr>
                          </m:eqArrPr>
                          <m:e>
                            <m:r>
                              <a:rPr lang="en-US" b="1" i="1" smtClean="0">
                                <a:latin typeface="Cambria Math" panose="02040503050406030204" pitchFamily="18" charset="0"/>
                                <a:ea typeface="Calibri" panose="020F0502020204030204" pitchFamily="34" charset="0"/>
                                <a:cs typeface="Times New Roman" panose="02020603050405020304" pitchFamily="18" charset="0"/>
                              </a:rPr>
                              <m:t>𝒙</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𝟐</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𝒕</m:t>
                            </m:r>
                          </m:e>
                          <m:e>
                            <m:r>
                              <a:rPr lang="en-US" b="1" i="1" smtClean="0">
                                <a:latin typeface="Cambria Math" panose="02040503050406030204" pitchFamily="18" charset="0"/>
                                <a:ea typeface="Calibri" panose="020F0502020204030204" pitchFamily="34" charset="0"/>
                                <a:cs typeface="Times New Roman" panose="02020603050405020304" pitchFamily="18" charset="0"/>
                              </a:rPr>
                              <m:t>𝒚</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𝟑</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𝟐</m:t>
                            </m:r>
                            <m:r>
                              <a:rPr lang="en-US" b="1" i="1" smtClean="0">
                                <a:latin typeface="Cambria Math" panose="02040503050406030204" pitchFamily="18" charset="0"/>
                                <a:ea typeface="Calibri" panose="020F0502020204030204" pitchFamily="34" charset="0"/>
                                <a:cs typeface="Times New Roman" panose="02020603050405020304" pitchFamily="18" charset="0"/>
                              </a:rPr>
                              <m:t>𝒕</m:t>
                            </m:r>
                          </m:e>
                        </m:eqArr>
                      </m:e>
                    </m:d>
                  </m:oMath>
                </a14:m>
                <a:r>
                  <a:rPr lang="en-US" b="1" dirty="0">
                    <a:latin typeface="Tahoma" panose="020B0604030504040204" pitchFamily="34" charset="0"/>
                    <a:ea typeface="Tahoma" panose="020B0604030504040204" pitchFamily="34" charset="0"/>
                    <a:cs typeface="Tahoma" panose="020B0604030504040204" pitchFamily="34" charset="0"/>
                  </a:rPr>
                  <a:t>.</a:t>
                </a:r>
              </a:p>
            </p:txBody>
          </p:sp>
        </mc:Choice>
        <mc:Fallback xmlns="">
          <p:sp>
            <p:nvSpPr>
              <p:cNvPr id="24" name="Content Placeholder 2">
                <a:extLst>
                  <a:ext uri="{FF2B5EF4-FFF2-40B4-BE49-F238E27FC236}">
                    <a16:creationId xmlns:a16="http://schemas.microsoft.com/office/drawing/2014/main" id="{14822BB7-DB89-4357-87F0-6E511FC44A6A}"/>
                  </a:ext>
                </a:extLst>
              </p:cNvPr>
              <p:cNvSpPr txBox="1">
                <a:spLocks noRot="1" noChangeAspect="1" noMove="1" noResize="1" noEditPoints="1" noAdjustHandles="1" noChangeArrowheads="1" noChangeShapeType="1" noTextEdit="1"/>
              </p:cNvSpPr>
              <p:nvPr/>
            </p:nvSpPr>
            <p:spPr>
              <a:xfrm>
                <a:off x="381000" y="3048001"/>
                <a:ext cx="23622000" cy="10363199"/>
              </a:xfrm>
              <a:prstGeom prst="rect">
                <a:avLst/>
              </a:prstGeom>
              <a:blipFill>
                <a:blip r:embed="rId3"/>
                <a:stretch>
                  <a:fillRect l="-1161" t="-1469"/>
                </a:stretch>
              </a:blipFill>
              <a:ln>
                <a:solidFill>
                  <a:srgbClr val="00B0F0"/>
                </a:solidFill>
              </a:ln>
            </p:spPr>
            <p:txBody>
              <a:bodyPr/>
              <a:lstStyle/>
              <a:p>
                <a:r>
                  <a:rPr lang="en-US">
                    <a:noFill/>
                  </a:rPr>
                  <a:t> </a:t>
                </a:r>
              </a:p>
            </p:txBody>
          </p:sp>
        </mc:Fallback>
      </mc:AlternateContent>
      <p:grpSp>
        <p:nvGrpSpPr>
          <p:cNvPr id="5" name="Group 4"/>
          <p:cNvGrpSpPr/>
          <p:nvPr/>
        </p:nvGrpSpPr>
        <p:grpSpPr>
          <a:xfrm>
            <a:off x="768117" y="3019472"/>
            <a:ext cx="3118084" cy="846967"/>
            <a:chOff x="27395" y="60714"/>
            <a:chExt cx="1260580" cy="157054"/>
          </a:xfrm>
        </p:grpSpPr>
        <p:grpSp>
          <p:nvGrpSpPr>
            <p:cNvPr id="6" name="Group 5"/>
            <p:cNvGrpSpPr/>
            <p:nvPr/>
          </p:nvGrpSpPr>
          <p:grpSpPr>
            <a:xfrm>
              <a:off x="27395" y="60714"/>
              <a:ext cx="1260580" cy="157054"/>
              <a:chOff x="38544" y="62041"/>
              <a:chExt cx="1773659" cy="194361"/>
            </a:xfrm>
          </p:grpSpPr>
          <p:sp>
            <p:nvSpPr>
              <p:cNvPr id="8" name="Arrow: Pentagon 25"/>
              <p:cNvSpPr/>
              <p:nvPr/>
            </p:nvSpPr>
            <p:spPr>
              <a:xfrm>
                <a:off x="204585" y="62041"/>
                <a:ext cx="1607618" cy="194296"/>
              </a:xfrm>
              <a:prstGeom prst="homePlate">
                <a:avLst/>
              </a:prstGeom>
              <a:solidFill>
                <a:srgbClr val="FCFFEF"/>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6000"/>
                  </a:lnSpc>
                  <a:spcAft>
                    <a:spcPts val="800"/>
                  </a:spcAft>
                </a:pPr>
                <a:r>
                  <a:rPr lang="en-US" sz="1000" b="1" kern="1200">
                    <a:solidFill>
                      <a:srgbClr val="0000CC"/>
                    </a:solidFill>
                    <a:effectLst/>
                    <a:ea typeface="Calibri" panose="020F0502020204030204" pitchFamily="34" charset="0"/>
                    <a:cs typeface="Times New Roman" panose="02020603050405020304" pitchFamily="18" charset="0"/>
                  </a:rPr>
                  <a:t> </a:t>
                </a:r>
                <a:endParaRPr lang="en-US" sz="12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Arrow: Chevron 26"/>
              <p:cNvSpPr/>
              <p:nvPr/>
            </p:nvSpPr>
            <p:spPr>
              <a:xfrm>
                <a:off x="38544" y="62041"/>
                <a:ext cx="155658" cy="194361"/>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a:p>
            </p:txBody>
          </p:sp>
          <p:sp>
            <p:nvSpPr>
              <p:cNvPr id="10" name="Arrow: Chevron 27"/>
              <p:cNvSpPr/>
              <p:nvPr/>
            </p:nvSpPr>
            <p:spPr>
              <a:xfrm>
                <a:off x="115330" y="62041"/>
                <a:ext cx="177710" cy="194296"/>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a:p>
            </p:txBody>
          </p:sp>
        </p:grpSp>
        <p:sp>
          <p:nvSpPr>
            <p:cNvPr id="7" name="TextBox 56"/>
            <p:cNvSpPr txBox="1"/>
            <p:nvPr/>
          </p:nvSpPr>
          <p:spPr>
            <a:xfrm>
              <a:off x="250984" y="68068"/>
              <a:ext cx="884516" cy="139535"/>
            </a:xfrm>
            <a:prstGeom prst="rect">
              <a:avLst/>
            </a:prstGeom>
            <a:noFill/>
          </p:spPr>
          <p:txBody>
            <a:bodyPr wrap="square">
              <a:noAutofit/>
            </a:bodyPr>
            <a:lstStyle/>
            <a:p>
              <a:pPr>
                <a:lnSpc>
                  <a:spcPct val="107000"/>
                </a:lnSpc>
                <a:spcAft>
                  <a:spcPts val="800"/>
                </a:spcAft>
              </a:pPr>
              <a:r>
                <a:rPr lang="en-US" sz="4800" b="1" kern="1200">
                  <a:solidFill>
                    <a:srgbClr val="0000CC"/>
                  </a:solidFill>
                  <a:effectLst/>
                  <a:latin typeface="Tomaho"/>
                  <a:ea typeface="Calibri" panose="020F0502020204030204" pitchFamily="34" charset="0"/>
                  <a:cs typeface="Times New Roman" panose="02020603050405020304" pitchFamily="18" charset="0"/>
                </a:rPr>
                <a:t>Ví dụ </a:t>
              </a:r>
              <a:r>
                <a:rPr lang="en-US" sz="4800" b="1">
                  <a:solidFill>
                    <a:srgbClr val="0000CC"/>
                  </a:solidFill>
                  <a:latin typeface="Tomaho"/>
                  <a:ea typeface="Calibri" panose="020F0502020204030204" pitchFamily="34" charset="0"/>
                  <a:cs typeface="Times New Roman" panose="02020603050405020304" pitchFamily="18" charset="0"/>
                </a:rPr>
                <a:t>6</a:t>
              </a:r>
              <a:r>
                <a:rPr lang="en-US" sz="4800" b="1" kern="1200">
                  <a:solidFill>
                    <a:srgbClr val="0000CC"/>
                  </a:solidFill>
                  <a:effectLst/>
                  <a:latin typeface="Tomaho"/>
                  <a:ea typeface="Calibri" panose="020F0502020204030204" pitchFamily="34" charset="0"/>
                  <a:cs typeface="Times New Roman" panose="02020603050405020304" pitchFamily="18" charset="0"/>
                </a:rPr>
                <a:t>.</a:t>
              </a:r>
              <a:endParaRPr lang="en-US" sz="4800" b="1">
                <a:effectLst/>
                <a:latin typeface="Tomaho"/>
                <a:ea typeface="Calibri" panose="020F0502020204030204" pitchFamily="34"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F0CEAC8-1F30-D011-F36B-1FBEDD637F92}"/>
                  </a:ext>
                </a:extLst>
              </p:cNvPr>
              <p:cNvSpPr txBox="1"/>
              <p:nvPr/>
            </p:nvSpPr>
            <p:spPr>
              <a:xfrm>
                <a:off x="8458200" y="6661764"/>
                <a:ext cx="6019800" cy="1811009"/>
              </a:xfrm>
              <a:prstGeom prst="rect">
                <a:avLst/>
              </a:prstGeom>
              <a:noFill/>
            </p:spPr>
            <p:txBody>
              <a:bodyPr wrap="square">
                <a:spAutoFit/>
              </a:bodyPr>
              <a:lstStyle/>
              <a:p>
                <a14:m>
                  <m:oMath xmlns:m="http://schemas.openxmlformats.org/officeDocument/2006/math">
                    <m:r>
                      <a:rPr lang="en-US" b="1" i="1">
                        <a:latin typeface="Cambria Math" panose="02040503050406030204" pitchFamily="18" charset="0"/>
                        <a:ea typeface="Calibri" panose="020F0502020204030204" pitchFamily="34" charset="0"/>
                        <a:cs typeface="Cambria Math" panose="02040503050406030204" pitchFamily="18" charset="0"/>
                      </a:rPr>
                      <m:t>⇔ </m:t>
                    </m:r>
                    <m:d>
                      <m:dPr>
                        <m:begChr m:val="{"/>
                        <m:endChr m:val=""/>
                        <m:ctrlPr>
                          <a:rPr kumimoji="0" lang="en-US" sz="43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eqArr>
                          <m:eqArrPr>
                            <m:ctrlPr>
                              <a:rPr kumimoji="0" lang="en-US" sz="4300"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eqArrPr>
                          <m:e>
                            <m:r>
                              <m:rPr>
                                <m:nor/>
                              </m:rPr>
                              <a:rPr lang="en-US" b="1">
                                <a:latin typeface="Cambria Math" panose="02040503050406030204" pitchFamily="18" charset="0"/>
                                <a:ea typeface="Calibri" panose="020F0502020204030204" pitchFamily="34" charset="0"/>
                                <a:cs typeface="Times New Roman" panose="02020603050405020304" pitchFamily="18" charset="0"/>
                              </a:rPr>
                              <m:t>𝒒𝒖𝒂</m:t>
                            </m:r>
                            <m:r>
                              <m:rPr>
                                <m:nor/>
                              </m:rPr>
                              <a:rPr lang="en-US" b="1">
                                <a:latin typeface="Cambria Math" panose="02040503050406030204" pitchFamily="18" charset="0"/>
                                <a:ea typeface="Calibri" panose="020F0502020204030204" pitchFamily="34" charset="0"/>
                                <a:cs typeface="Times New Roman" panose="02020603050405020304" pitchFamily="18" charset="0"/>
                              </a:rPr>
                              <m:t> </m:t>
                            </m:r>
                            <m:r>
                              <m:rPr>
                                <m:nor/>
                              </m:rPr>
                              <a:rPr lang="en-US" b="1">
                                <a:latin typeface="Cambria Math" panose="02040503050406030204" pitchFamily="18" charset="0"/>
                                <a:ea typeface="Calibri" panose="020F0502020204030204" pitchFamily="34" charset="0"/>
                                <a:cs typeface="Times New Roman" panose="02020603050405020304" pitchFamily="18" charset="0"/>
                              </a:rPr>
                              <m:t>𝑨</m:t>
                            </m:r>
                            <m:r>
                              <m:rPr>
                                <m:nor/>
                              </m:rPr>
                              <a:rPr lang="en-US" b="1">
                                <a:latin typeface="Cambria Math" panose="02040503050406030204" pitchFamily="18" charset="0"/>
                                <a:cs typeface="Times New Roman" panose="02020603050405020304" pitchFamily="18" charset="0"/>
                              </a:rPr>
                              <m:t>(</m:t>
                            </m:r>
                            <m:r>
                              <m:rPr>
                                <m:nor/>
                              </m:rPr>
                              <a:rPr lang="en-US" b="1">
                                <a:latin typeface="Cambria Math" panose="02040503050406030204" pitchFamily="18" charset="0"/>
                                <a:ea typeface="Calibri" panose="020F0502020204030204" pitchFamily="34" charset="0"/>
                                <a:cs typeface="Times New Roman" panose="02020603050405020304" pitchFamily="18" charset="0"/>
                              </a:rPr>
                              <m:t>𝟐</m:t>
                            </m:r>
                            <m:r>
                              <m:rPr>
                                <m:nor/>
                              </m:rPr>
                              <a:rPr lang="en-US" b="1">
                                <a:latin typeface="Cambria Math" panose="02040503050406030204" pitchFamily="18" charset="0"/>
                                <a:ea typeface="Calibri" panose="020F0502020204030204" pitchFamily="34" charset="0"/>
                                <a:cs typeface="Times New Roman" panose="02020603050405020304" pitchFamily="18" charset="0"/>
                              </a:rPr>
                              <m:t>;</m:t>
                            </m:r>
                            <m:r>
                              <m:rPr>
                                <m:nor/>
                              </m:rPr>
                              <a:rPr lang="en-US" b="1">
                                <a:latin typeface="Cambria Math" panose="02040503050406030204" pitchFamily="18" charset="0"/>
                                <a:ea typeface="Calibri" panose="020F0502020204030204" pitchFamily="34" charset="0"/>
                                <a:cs typeface="Times New Roman" panose="02020603050405020304" pitchFamily="18" charset="0"/>
                              </a:rPr>
                              <m:t>𝟑</m:t>
                            </m:r>
                            <m:r>
                              <m:rPr>
                                <m:nor/>
                              </m:rPr>
                              <a:rPr lang="en-US" b="1">
                                <a:latin typeface="Cambria Math" panose="02040503050406030204" pitchFamily="18" charset="0"/>
                                <a:ea typeface="Calibri" panose="020F0502020204030204" pitchFamily="34" charset="0"/>
                                <a:cs typeface="Times New Roman" panose="02020603050405020304" pitchFamily="18" charset="0"/>
                              </a:rPr>
                              <m:t>)</m:t>
                            </m:r>
                          </m:e>
                          <m:e>
                            <m:r>
                              <m:rPr>
                                <m:nor/>
                              </m:rPr>
                              <a:rPr lang="en-US" b="1" i="0" dirty="0" smtClean="0">
                                <a:latin typeface="Tahoma" panose="020B0604030504040204" pitchFamily="34" charset="0"/>
                                <a:ea typeface="Tahoma" panose="020B0604030504040204" pitchFamily="34" charset="0"/>
                                <a:cs typeface="Tahoma" panose="020B0604030504040204" pitchFamily="34" charset="0"/>
                              </a:rPr>
                              <m:t>vtcp</m:t>
                            </m:r>
                            <m:r>
                              <m:rPr>
                                <m:nor/>
                              </m:rPr>
                              <a:rPr lang="en-US" b="1" i="0" dirty="0" smtClean="0">
                                <a:latin typeface="Tahoma" panose="020B0604030504040204" pitchFamily="34" charset="0"/>
                                <a:ea typeface="Tahoma" panose="020B0604030504040204" pitchFamily="34" charset="0"/>
                                <a:cs typeface="Tahoma" panose="020B0604030504040204" pitchFamily="34" charset="0"/>
                              </a:rPr>
                              <m:t> </m:t>
                            </m:r>
                            <m:acc>
                              <m:accPr>
                                <m:chr m:val="⃗"/>
                                <m:ctrlPr>
                                  <a:rPr lang="en-US" b="1" i="1">
                                    <a:latin typeface="Cambria Math" panose="02040503050406030204" pitchFamily="18" charset="0"/>
                                    <a:ea typeface="Calibri" panose="020F0502020204030204" pitchFamily="34" charset="0"/>
                                    <a:cs typeface="Times New Roman" panose="02020603050405020304" pitchFamily="18" charset="0"/>
                                  </a:rPr>
                                </m:ctrlPr>
                              </m:accPr>
                              <m:e>
                                <m:r>
                                  <a:rPr lang="en-US" b="1" i="1">
                                    <a:latin typeface="Cambria Math" panose="02040503050406030204" pitchFamily="18" charset="0"/>
                                    <a:ea typeface="Calibri" panose="020F0502020204030204" pitchFamily="34" charset="0"/>
                                    <a:cs typeface="Times New Roman" panose="02020603050405020304" pitchFamily="18" charset="0"/>
                                  </a:rPr>
                                  <m:t>𝑨𝑩</m:t>
                                </m:r>
                              </m:e>
                            </m:acc>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r>
                                  <a:rPr lang="en-US" b="1" i="1">
                                    <a:latin typeface="Cambria Math" panose="02040503050406030204" pitchFamily="18" charset="0"/>
                                    <a:ea typeface="Calibri" panose="020F0502020204030204" pitchFamily="34" charset="0"/>
                                    <a:cs typeface="Times New Roman" panose="02020603050405020304" pitchFamily="18" charset="0"/>
                                  </a:rPr>
                                  <m:t>−</m:t>
                                </m:r>
                                <m:r>
                                  <a:rPr lang="en-US" b="1" i="1">
                                    <a:latin typeface="Cambria Math" panose="02040503050406030204" pitchFamily="18" charset="0"/>
                                    <a:ea typeface="Calibri" panose="020F0502020204030204" pitchFamily="34" charset="0"/>
                                    <a:cs typeface="Times New Roman" panose="02020603050405020304" pitchFamily="18" charset="0"/>
                                  </a:rPr>
                                  <m:t>𝟏</m:t>
                                </m:r>
                                <m:r>
                                  <a:rPr lang="en-US" b="1" i="1">
                                    <a:latin typeface="Cambria Math" panose="02040503050406030204" pitchFamily="18" charset="0"/>
                                    <a:ea typeface="Calibri" panose="020F0502020204030204" pitchFamily="34" charset="0"/>
                                    <a:cs typeface="Times New Roman" panose="02020603050405020304" pitchFamily="18" charset="0"/>
                                  </a:rPr>
                                  <m:t>;</m:t>
                                </m:r>
                                <m:r>
                                  <a:rPr lang="en-US" b="1" i="1">
                                    <a:latin typeface="Cambria Math" panose="02040503050406030204" pitchFamily="18" charset="0"/>
                                    <a:ea typeface="Calibri" panose="020F0502020204030204" pitchFamily="34" charset="0"/>
                                    <a:cs typeface="Times New Roman" panose="02020603050405020304" pitchFamily="18" charset="0"/>
                                  </a:rPr>
                                  <m:t>𝟐</m:t>
                                </m:r>
                              </m:e>
                            </m:d>
                          </m:e>
                        </m:eqArr>
                      </m:e>
                    </m:d>
                  </m:oMath>
                </a14:m>
                <a:r>
                  <a:rPr kumimoji="0" lang="en-US" sz="4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dirty="0"/>
              </a:p>
            </p:txBody>
          </p:sp>
        </mc:Choice>
        <mc:Fallback xmlns="">
          <p:sp>
            <p:nvSpPr>
              <p:cNvPr id="11" name="TextBox 10">
                <a:extLst>
                  <a:ext uri="{FF2B5EF4-FFF2-40B4-BE49-F238E27FC236}">
                    <a16:creationId xmlns:a16="http://schemas.microsoft.com/office/drawing/2014/main" id="{DF0CEAC8-1F30-D011-F36B-1FBEDD637F92}"/>
                  </a:ext>
                </a:extLst>
              </p:cNvPr>
              <p:cNvSpPr txBox="1">
                <a:spLocks noRot="1" noChangeAspect="1" noMove="1" noResize="1" noEditPoints="1" noAdjustHandles="1" noChangeArrowheads="1" noChangeShapeType="1" noTextEdit="1"/>
              </p:cNvSpPr>
              <p:nvPr/>
            </p:nvSpPr>
            <p:spPr>
              <a:xfrm>
                <a:off x="8458200" y="6661764"/>
                <a:ext cx="6019800" cy="181100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C8BA0EB-594E-408B-E57C-1FC737037AFD}"/>
                  </a:ext>
                </a:extLst>
              </p:cNvPr>
              <p:cNvSpPr txBox="1"/>
              <p:nvPr/>
            </p:nvSpPr>
            <p:spPr>
              <a:xfrm>
                <a:off x="2971800" y="4830491"/>
                <a:ext cx="12708082" cy="1568378"/>
              </a:xfrm>
              <a:prstGeom prst="rect">
                <a:avLst/>
              </a:prstGeom>
              <a:noFill/>
            </p:spPr>
            <p:txBody>
              <a:bodyPr wrap="square">
                <a:spAutoFit/>
              </a:bodyPr>
              <a:lstStyle/>
              <a:p>
                <a:r>
                  <a:rPr kumimoji="0" lang="en-US" sz="4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Đường </a:t>
                </a:r>
                <a:r>
                  <a:rPr kumimoji="0" lang="en-US" sz="43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thẳng</a:t>
                </a:r>
                <a:r>
                  <a:rPr kumimoji="0" lang="en-US" sz="4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kumimoji="0" lang="en-US" sz="43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𝑨𝑩</m:t>
                    </m:r>
                  </m:oMath>
                </a14:m>
                <a:r>
                  <a:rPr kumimoji="0" lang="en-US" sz="4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3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a:t>
                </a:r>
                <a:r>
                  <a:rPr kumimoji="0" lang="en-US" sz="4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qua</a:t>
                </a:r>
                <a:r>
                  <a:rPr kumimoji="0" lang="en-US" sz="43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14:m>
                  <m:oMath xmlns:m="http://schemas.openxmlformats.org/officeDocument/2006/math">
                    <m:d>
                      <m:dPr>
                        <m:begChr m:val="{"/>
                        <m:endChr m:val=""/>
                        <m:ctrlPr>
                          <a:rPr kumimoji="0" lang="en-US" sz="4300"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eqArr>
                          <m:eqArrPr>
                            <m:ctrlPr>
                              <a:rPr kumimoji="0" lang="en-US" sz="4300"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eqArrPr>
                          <m:e>
                            <m:r>
                              <a:rPr kumimoji="0" lang="en-US" sz="43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𝒒𝒖𝒂</m:t>
                            </m:r>
                            <m:r>
                              <a:rPr kumimoji="0" lang="en-US" sz="43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4300"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𝑨</m:t>
                            </m:r>
                            <m:d>
                              <m:dPr>
                                <m:ctrlPr>
                                  <a:rPr kumimoji="0" lang="en-US" sz="4300"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en-US" sz="4300"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𝟐</m:t>
                                </m:r>
                                <m:r>
                                  <a:rPr kumimoji="0" lang="en-US" sz="4300"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4300"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𝟑</m:t>
                                </m:r>
                              </m:e>
                            </m:d>
                          </m:e>
                          <m:e>
                            <m:r>
                              <a:rPr kumimoji="0" lang="en-US" sz="43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𝒒𝒖𝒂</m:t>
                            </m:r>
                            <m:r>
                              <a:rPr kumimoji="0" lang="en-US" sz="43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43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𝑩</m:t>
                            </m:r>
                            <m:r>
                              <a:rPr kumimoji="0" lang="en-US" sz="43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43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𝟏</m:t>
                            </m:r>
                            <m:r>
                              <a:rPr kumimoji="0" lang="en-US" sz="43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43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𝟓</m:t>
                            </m:r>
                            <m:r>
                              <a:rPr kumimoji="0" lang="en-US" sz="43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e>
                        </m:eqArr>
                      </m:e>
                    </m:d>
                  </m:oMath>
                </a14:m>
                <a:endParaRPr lang="en-US" dirty="0"/>
              </a:p>
            </p:txBody>
          </p:sp>
        </mc:Choice>
        <mc:Fallback xmlns="">
          <p:sp>
            <p:nvSpPr>
              <p:cNvPr id="13" name="TextBox 12">
                <a:extLst>
                  <a:ext uri="{FF2B5EF4-FFF2-40B4-BE49-F238E27FC236}">
                    <a16:creationId xmlns:a16="http://schemas.microsoft.com/office/drawing/2014/main" id="{CC8BA0EB-594E-408B-E57C-1FC737037AFD}"/>
                  </a:ext>
                </a:extLst>
              </p:cNvPr>
              <p:cNvSpPr txBox="1">
                <a:spLocks noRot="1" noChangeAspect="1" noMove="1" noResize="1" noEditPoints="1" noAdjustHandles="1" noChangeArrowheads="1" noChangeShapeType="1" noTextEdit="1"/>
              </p:cNvSpPr>
              <p:nvPr/>
            </p:nvSpPr>
            <p:spPr>
              <a:xfrm>
                <a:off x="2971800" y="4830491"/>
                <a:ext cx="12708082" cy="1568378"/>
              </a:xfrm>
              <a:prstGeom prst="rect">
                <a:avLst/>
              </a:prstGeom>
              <a:blipFill>
                <a:blip r:embed="rId5"/>
                <a:stretch>
                  <a:fillRect l="-19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64040B4-B902-8A84-73CF-111F058BB34F}"/>
                  </a:ext>
                </a:extLst>
              </p:cNvPr>
              <p:cNvSpPr txBox="1"/>
              <p:nvPr/>
            </p:nvSpPr>
            <p:spPr>
              <a:xfrm>
                <a:off x="8323118" y="8856984"/>
                <a:ext cx="12708082" cy="1568378"/>
              </a:xfrm>
              <a:prstGeom prst="rect">
                <a:avLst/>
              </a:prstGeom>
              <a:noFill/>
            </p:spPr>
            <p:txBody>
              <a:bodyPr wrap="square">
                <a:spAutoFit/>
              </a:bodyPr>
              <a:lstStyle/>
              <a:p>
                <a:r>
                  <a:rPr kumimoji="0" lang="en-US" sz="4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kumimoji="0" lang="en-US" sz="4300"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Cambria Math" panose="02040503050406030204" pitchFamily="18" charset="0"/>
                      </a:rPr>
                      <m:t>⇔</m:t>
                    </m:r>
                    <m:d>
                      <m:dPr>
                        <m:begChr m:val="{"/>
                        <m:endChr m:val=""/>
                        <m:ctrlPr>
                          <a:rPr kumimoji="0" lang="en-US" sz="4300"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eqArr>
                          <m:eqArrPr>
                            <m:ctrlPr>
                              <a:rPr kumimoji="0" lang="en-US" sz="4300"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eqArrPr>
                          <m:e>
                            <m:r>
                              <a:rPr kumimoji="0" lang="en-US" sz="4300"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𝒙</m:t>
                            </m:r>
                            <m:r>
                              <a:rPr kumimoji="0" lang="en-US" sz="4300"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4300"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𝟐</m:t>
                            </m:r>
                            <m:r>
                              <a:rPr kumimoji="0" lang="en-US" sz="4300"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4300"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𝒕</m:t>
                            </m:r>
                          </m:e>
                          <m:e>
                            <m:r>
                              <a:rPr kumimoji="0" lang="en-US" sz="4300"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𝒚</m:t>
                            </m:r>
                            <m:r>
                              <a:rPr kumimoji="0" lang="en-US" sz="4300"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4300"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𝟑</m:t>
                            </m:r>
                            <m:r>
                              <a:rPr kumimoji="0" lang="en-US" sz="4300"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4300"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𝟐</m:t>
                            </m:r>
                            <m:r>
                              <a:rPr kumimoji="0" lang="en-US" sz="4300"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𝒕</m:t>
                            </m:r>
                          </m:e>
                        </m:eqArr>
                      </m:e>
                    </m:d>
                  </m:oMath>
                </a14:m>
                <a:r>
                  <a:rPr kumimoji="0" lang="en-US" sz="4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dirty="0"/>
              </a:p>
            </p:txBody>
          </p:sp>
        </mc:Choice>
        <mc:Fallback xmlns="">
          <p:sp>
            <p:nvSpPr>
              <p:cNvPr id="15" name="TextBox 14">
                <a:extLst>
                  <a:ext uri="{FF2B5EF4-FFF2-40B4-BE49-F238E27FC236}">
                    <a16:creationId xmlns:a16="http://schemas.microsoft.com/office/drawing/2014/main" id="{D64040B4-B902-8A84-73CF-111F058BB34F}"/>
                  </a:ext>
                </a:extLst>
              </p:cNvPr>
              <p:cNvSpPr txBox="1">
                <a:spLocks noRot="1" noChangeAspect="1" noMove="1" noResize="1" noEditPoints="1" noAdjustHandles="1" noChangeArrowheads="1" noChangeShapeType="1" noTextEdit="1"/>
              </p:cNvSpPr>
              <p:nvPr/>
            </p:nvSpPr>
            <p:spPr>
              <a:xfrm>
                <a:off x="8323118" y="8856984"/>
                <a:ext cx="12708082" cy="1568378"/>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464741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up)">
                                      <p:cBhvr>
                                        <p:cTn id="7" dur="10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fade">
                                      <p:cBhvr>
                                        <p:cTn id="22" dur="500"/>
                                        <p:tgtEl>
                                          <p:spTgt spid="2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xEl>
                                              <p:pRg st="1" end="1"/>
                                            </p:txEl>
                                          </p:spTgt>
                                        </p:tgtEl>
                                        <p:attrNameLst>
                                          <p:attrName>style.visibility</p:attrName>
                                        </p:attrNameLst>
                                      </p:cBhvr>
                                      <p:to>
                                        <p:strVal val="visible"/>
                                      </p:to>
                                    </p:set>
                                    <p:animEffect transition="in" filter="fade">
                                      <p:cBhvr>
                                        <p:cTn id="27" dur="500"/>
                                        <p:tgtEl>
                                          <p:spTgt spid="2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left)">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xEl>
                                              <p:pRg st="6" end="6"/>
                                            </p:txEl>
                                          </p:spTgt>
                                        </p:tgtEl>
                                        <p:attrNameLst>
                                          <p:attrName>style.visibility</p:attrName>
                                        </p:attrNameLst>
                                      </p:cBhvr>
                                      <p:to>
                                        <p:strVal val="visible"/>
                                      </p:to>
                                    </p:set>
                                    <p:animEffect transition="in" filter="fade">
                                      <p:cBhvr>
                                        <p:cTn id="47" dur="500"/>
                                        <p:tgtEl>
                                          <p:spTgt spid="2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24" grpId="0" animBg="1"/>
      <p:bldP spid="11" grpId="0"/>
      <p:bldP spid="13"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itle 1">
            <a:extLst>
              <a:ext uri="{FF2B5EF4-FFF2-40B4-BE49-F238E27FC236}">
                <a16:creationId xmlns:a16="http://schemas.microsoft.com/office/drawing/2014/main" id="{D87ADF89-46F9-4713-9744-A644701231B8}"/>
              </a:ext>
            </a:extLst>
          </p:cNvPr>
          <p:cNvSpPr txBox="1">
            <a:spLocks/>
          </p:cNvSpPr>
          <p:nvPr/>
        </p:nvSpPr>
        <p:spPr>
          <a:xfrm>
            <a:off x="228600" y="1879601"/>
            <a:ext cx="23774400" cy="1168400"/>
          </a:xfrm>
          <a:prstGeom prst="rect">
            <a:avLst/>
          </a:prstGeom>
          <a:solidFill>
            <a:schemeClr val="bg1">
              <a:lumMod val="95000"/>
            </a:schemeClr>
          </a:solidFill>
          <a:ln>
            <a:solidFill>
              <a:schemeClr val="tx2">
                <a:lumMod val="20000"/>
                <a:lumOff val="80000"/>
              </a:schemeClr>
            </a:solidFill>
          </a:ln>
        </p:spPr>
        <p:txBody>
          <a:bodyPr/>
          <a:lstStyle>
            <a:lvl1pPr algn="l" defTabSz="1828800" rtl="0" eaLnBrk="1" latinLnBrk="0" hangingPunct="1">
              <a:lnSpc>
                <a:spcPct val="90000"/>
              </a:lnSpc>
              <a:spcBef>
                <a:spcPct val="0"/>
              </a:spcBef>
              <a:buNone/>
              <a:defRPr sz="5400" kern="1200">
                <a:solidFill>
                  <a:schemeClr val="tx1"/>
                </a:solidFill>
                <a:latin typeface="Tomaho"/>
                <a:ea typeface="+mj-ea"/>
                <a:cs typeface="+mj-cs"/>
              </a:defRPr>
            </a:lvl1pPr>
          </a:lstStyle>
          <a:p>
            <a:pPr>
              <a:lnSpc>
                <a:spcPct val="107000"/>
              </a:lnSpc>
              <a:spcAft>
                <a:spcPts val="800"/>
              </a:spcAft>
            </a:pPr>
            <a:r>
              <a:rPr lang="en-US" sz="4800" b="1">
                <a:solidFill>
                  <a:srgbClr val="FF0000"/>
                </a:solidFill>
                <a:latin typeface="Tahoma" panose="020B0604030504040204" pitchFamily="34" charset="0"/>
                <a:ea typeface="Tahoma" panose="020B0604030504040204" pitchFamily="34" charset="0"/>
                <a:cs typeface="Tahoma" panose="020B0604030504040204" pitchFamily="34" charset="0"/>
              </a:rPr>
              <a:t>2. PHƯƠNG TRÌNH THAM SỐ CỦA ĐƯỜNG THẲNG</a:t>
            </a:r>
          </a:p>
        </p:txBody>
      </p:sp>
      <mc:AlternateContent xmlns:mc="http://schemas.openxmlformats.org/markup-compatibility/2006" xmlns:a14="http://schemas.microsoft.com/office/drawing/2010/main">
        <mc:Choice Requires="a14">
          <p:sp>
            <p:nvSpPr>
              <p:cNvPr id="24" name="Content Placeholder 2">
                <a:extLst>
                  <a:ext uri="{FF2B5EF4-FFF2-40B4-BE49-F238E27FC236}">
                    <a16:creationId xmlns:a16="http://schemas.microsoft.com/office/drawing/2014/main" id="{14822BB7-DB89-4357-87F0-6E511FC44A6A}"/>
                  </a:ext>
                </a:extLst>
              </p:cNvPr>
              <p:cNvSpPr txBox="1">
                <a:spLocks/>
              </p:cNvSpPr>
              <p:nvPr/>
            </p:nvSpPr>
            <p:spPr>
              <a:xfrm>
                <a:off x="228600" y="3048001"/>
                <a:ext cx="23774400" cy="10363199"/>
              </a:xfrm>
              <a:prstGeom prst="rect">
                <a:avLst/>
              </a:prstGeom>
              <a:solidFill>
                <a:srgbClr val="D6F7FE"/>
              </a:solidFill>
              <a:ln>
                <a:solidFill>
                  <a:srgbClr val="00B0F0"/>
                </a:solidFill>
              </a:ln>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4800" kern="1200">
                    <a:solidFill>
                      <a:schemeClr val="tx1"/>
                    </a:solidFill>
                    <a:latin typeface="Tomaho"/>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nSpc>
                    <a:spcPct val="107000"/>
                  </a:lnSpc>
                  <a:spcAft>
                    <a:spcPts val="800"/>
                  </a:spcAft>
                  <a:buNone/>
                </a:pP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Lập</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phương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trình</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tham</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số</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và</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phương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trình</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tổng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quát</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của</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đường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thẳng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đi</a:t>
                </a:r>
                <a:r>
                  <a:rPr lang="en-US" b="1" dirty="0">
                    <a:latin typeface="Tahoma" panose="020B0604030504040204" pitchFamily="34" charset="0"/>
                    <a:ea typeface="Tahoma" panose="020B0604030504040204" pitchFamily="34" charset="0"/>
                    <a:cs typeface="Tahoma" panose="020B0604030504040204" pitchFamily="34" charset="0"/>
                  </a:rPr>
                  <a:t> qua </a:t>
                </a:r>
                <a:r>
                  <a:rPr lang="en-US" b="1" dirty="0" err="1">
                    <a:latin typeface="Tahoma" panose="020B0604030504040204" pitchFamily="34" charset="0"/>
                    <a:ea typeface="Tahoma" panose="020B0604030504040204" pitchFamily="34" charset="0"/>
                    <a:cs typeface="Tahoma" panose="020B0604030504040204" pitchFamily="34" charset="0"/>
                  </a:rPr>
                  <a:t>hai</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điểm</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phân</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biệt</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𝑨</m:t>
                    </m:r>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smtClean="0">
                                <a:latin typeface="Cambria Math" panose="02040503050406030204" pitchFamily="18" charset="0"/>
                                <a:ea typeface="Calibri" panose="020F0502020204030204" pitchFamily="34" charset="0"/>
                                <a:cs typeface="Times New Roman" panose="02020603050405020304" pitchFamily="18" charset="0"/>
                              </a:rPr>
                              <m:t>𝒙</m:t>
                            </m:r>
                          </m:e>
                          <m:sub>
                            <m:r>
                              <a:rPr lang="en-US" b="1" i="1" smtClean="0">
                                <a:latin typeface="Cambria Math" panose="02040503050406030204" pitchFamily="18" charset="0"/>
                                <a:ea typeface="Calibri" panose="020F0502020204030204" pitchFamily="34" charset="0"/>
                                <a:cs typeface="Times New Roman" panose="02020603050405020304" pitchFamily="18" charset="0"/>
                              </a:rPr>
                              <m:t>𝟏</m:t>
                            </m:r>
                          </m:sub>
                        </m:sSub>
                        <m:r>
                          <a:rPr lang="en-US" b="1"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smtClean="0">
                                <a:latin typeface="Cambria Math" panose="02040503050406030204" pitchFamily="18" charset="0"/>
                                <a:ea typeface="Calibri" panose="020F0502020204030204" pitchFamily="34" charset="0"/>
                                <a:cs typeface="Times New Roman" panose="02020603050405020304" pitchFamily="18" charset="0"/>
                              </a:rPr>
                              <m:t>𝒚</m:t>
                            </m:r>
                          </m:e>
                          <m:sub>
                            <m:r>
                              <a:rPr lang="en-US" b="1" i="1" smtClean="0">
                                <a:latin typeface="Cambria Math" panose="02040503050406030204" pitchFamily="18" charset="0"/>
                                <a:ea typeface="Calibri" panose="020F0502020204030204" pitchFamily="34" charset="0"/>
                                <a:cs typeface="Times New Roman" panose="02020603050405020304" pitchFamily="18" charset="0"/>
                              </a:rPr>
                              <m:t>𝟏</m:t>
                            </m:r>
                          </m:sub>
                        </m:sSub>
                      </m:e>
                    </m:d>
                    <m:r>
                      <a:rPr lang="en-US" b="1" i="1" smtClean="0">
                        <a:latin typeface="Cambria Math" panose="02040503050406030204" pitchFamily="18" charset="0"/>
                        <a:ea typeface="Calibri" panose="020F0502020204030204" pitchFamily="34" charset="0"/>
                        <a:cs typeface="Times New Roman" panose="02020603050405020304" pitchFamily="18" charset="0"/>
                      </a:rPr>
                      <m:t>,</m:t>
                    </m:r>
                  </m:oMath>
                </a14:m>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𝑩</m:t>
                    </m:r>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smtClean="0">
                                <a:latin typeface="Cambria Math" panose="02040503050406030204" pitchFamily="18" charset="0"/>
                                <a:ea typeface="Calibri" panose="020F0502020204030204" pitchFamily="34" charset="0"/>
                                <a:cs typeface="Times New Roman" panose="02020603050405020304" pitchFamily="18" charset="0"/>
                              </a:rPr>
                              <m:t>𝒙</m:t>
                            </m:r>
                          </m:e>
                          <m:sub>
                            <m:r>
                              <a:rPr lang="en-US" b="1" i="1" smtClean="0">
                                <a:latin typeface="Cambria Math" panose="02040503050406030204" pitchFamily="18" charset="0"/>
                                <a:ea typeface="Calibri" panose="020F0502020204030204" pitchFamily="34" charset="0"/>
                                <a:cs typeface="Times New Roman" panose="02020603050405020304" pitchFamily="18" charset="0"/>
                              </a:rPr>
                              <m:t>𝟐</m:t>
                            </m:r>
                          </m:sub>
                        </m:sSub>
                        <m:r>
                          <a:rPr lang="en-US" b="1"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smtClean="0">
                                <a:latin typeface="Cambria Math" panose="02040503050406030204" pitchFamily="18" charset="0"/>
                                <a:ea typeface="Calibri" panose="020F0502020204030204" pitchFamily="34" charset="0"/>
                                <a:cs typeface="Times New Roman" panose="02020603050405020304" pitchFamily="18" charset="0"/>
                              </a:rPr>
                              <m:t>𝒚</m:t>
                            </m:r>
                          </m:e>
                          <m:sub>
                            <m:r>
                              <a:rPr lang="en-US" b="1" i="1" smtClean="0">
                                <a:latin typeface="Cambria Math" panose="02040503050406030204" pitchFamily="18" charset="0"/>
                                <a:ea typeface="Calibri" panose="020F0502020204030204" pitchFamily="34" charset="0"/>
                                <a:cs typeface="Times New Roman" panose="02020603050405020304" pitchFamily="18" charset="0"/>
                              </a:rPr>
                              <m:t>𝟐</m:t>
                            </m:r>
                          </m:sub>
                        </m:sSub>
                      </m:e>
                    </m:d>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cho</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trước</a:t>
                </a:r>
                <a:r>
                  <a:rPr lang="en-US" b="1" dirty="0">
                    <a:latin typeface="Tahoma" panose="020B0604030504040204" pitchFamily="34" charset="0"/>
                    <a:ea typeface="Tahoma" panose="020B0604030504040204" pitchFamily="34" charset="0"/>
                    <a:cs typeface="Tahoma" panose="020B0604030504040204" pitchFamily="34" charset="0"/>
                  </a:rPr>
                  <a:t>.</a:t>
                </a:r>
              </a:p>
              <a:p>
                <a:pPr marL="0" indent="0">
                  <a:lnSpc>
                    <a:spcPct val="107000"/>
                  </a:lnSpc>
                  <a:spcAft>
                    <a:spcPts val="800"/>
                  </a:spcAft>
                  <a:buNone/>
                </a:pPr>
                <a:r>
                  <a:rPr lang="en-US" b="1" dirty="0" err="1">
                    <a:latin typeface="Tahoma" panose="020B0604030504040204" pitchFamily="34" charset="0"/>
                    <a:ea typeface="Tahoma" panose="020B0604030504040204" pitchFamily="34" charset="0"/>
                    <a:cs typeface="Tahoma" panose="020B0604030504040204" pitchFamily="34" charset="0"/>
                  </a:rPr>
                  <a:t>Giải</a:t>
                </a:r>
                <a:endParaRPr lang="en-US" b="1" dirty="0">
                  <a:latin typeface="Tahoma" panose="020B0604030504040204" pitchFamily="34" charset="0"/>
                  <a:ea typeface="Tahoma" panose="020B0604030504040204" pitchFamily="34" charset="0"/>
                  <a:cs typeface="Tahoma" panose="020B0604030504040204" pitchFamily="34" charset="0"/>
                </a:endParaRPr>
              </a:p>
              <a:p>
                <a:pPr marL="0" indent="0" algn="just">
                  <a:lnSpc>
                    <a:spcPct val="107000"/>
                  </a:lnSpc>
                  <a:spcBef>
                    <a:spcPts val="0"/>
                  </a:spcBef>
                  <a:buNone/>
                </a:pPr>
                <a:r>
                  <a:rPr lang="en-US" b="1" dirty="0">
                    <a:ea typeface="Calibri" panose="020F0502020204030204" pitchFamily="34" charset="0"/>
                    <a:cs typeface="Times New Roman" panose="02020603050405020304" pitchFamily="18" charset="0"/>
                  </a:rPr>
                  <a:t>+ </a:t>
                </a:r>
                <a14:m>
                  <m:oMath xmlns:m="http://schemas.openxmlformats.org/officeDocument/2006/math">
                    <m:acc>
                      <m:accPr>
                        <m:chr m:val="⃗"/>
                        <m:ctrlPr>
                          <a:rPr lang="en-US" b="1" i="1">
                            <a:latin typeface="Cambria Math" panose="02040503050406030204" pitchFamily="18" charset="0"/>
                            <a:ea typeface="Calibri" panose="020F0502020204030204" pitchFamily="34" charset="0"/>
                            <a:cs typeface="Times New Roman" panose="02020603050405020304" pitchFamily="18" charset="0"/>
                          </a:rPr>
                        </m:ctrlPr>
                      </m:accPr>
                      <m:e>
                        <m:r>
                          <a:rPr lang="en-US" b="1" i="1" smtClean="0">
                            <a:latin typeface="Cambria Math" panose="02040503050406030204" pitchFamily="18" charset="0"/>
                            <a:ea typeface="Calibri" panose="020F0502020204030204" pitchFamily="34" charset="0"/>
                            <a:cs typeface="Times New Roman" panose="02020603050405020304" pitchFamily="18" charset="0"/>
                          </a:rPr>
                          <m:t>𝑨𝑩</m:t>
                        </m:r>
                      </m:e>
                    </m:acc>
                    <m:r>
                      <a:rPr lang="en-US" b="1" i="1" smtClean="0">
                        <a:latin typeface="Cambria Math" panose="02040503050406030204" pitchFamily="18" charset="0"/>
                        <a:ea typeface="Calibri" panose="020F0502020204030204" pitchFamily="34" charset="0"/>
                        <a:cs typeface="Times New Roman" panose="02020603050405020304" pitchFamily="18" charset="0"/>
                      </a:rPr>
                      <m:t>=</m:t>
                    </m:r>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smtClean="0">
                                <a:latin typeface="Cambria Math" panose="02040503050406030204" pitchFamily="18" charset="0"/>
                                <a:ea typeface="Calibri" panose="020F0502020204030204" pitchFamily="34" charset="0"/>
                                <a:cs typeface="Times New Roman" panose="02020603050405020304" pitchFamily="18" charset="0"/>
                              </a:rPr>
                              <m:t>𝒙</m:t>
                            </m:r>
                          </m:e>
                          <m:sub>
                            <m:r>
                              <a:rPr lang="en-US" b="1" i="1" smtClean="0">
                                <a:latin typeface="Cambria Math" panose="02040503050406030204" pitchFamily="18" charset="0"/>
                                <a:ea typeface="Calibri" panose="020F0502020204030204" pitchFamily="34" charset="0"/>
                                <a:cs typeface="Times New Roman" panose="02020603050405020304" pitchFamily="18" charset="0"/>
                              </a:rPr>
                              <m:t>𝟐</m:t>
                            </m:r>
                          </m:sub>
                        </m:sSub>
                        <m:r>
                          <a:rPr lang="en-US" b="1"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smtClean="0">
                                <a:latin typeface="Cambria Math" panose="02040503050406030204" pitchFamily="18" charset="0"/>
                                <a:ea typeface="Calibri" panose="020F0502020204030204" pitchFamily="34" charset="0"/>
                                <a:cs typeface="Times New Roman" panose="02020603050405020304" pitchFamily="18" charset="0"/>
                              </a:rPr>
                              <m:t>𝒙</m:t>
                            </m:r>
                          </m:e>
                          <m:sub>
                            <m:r>
                              <a:rPr lang="en-US" b="1" i="1" smtClean="0">
                                <a:latin typeface="Cambria Math" panose="02040503050406030204" pitchFamily="18" charset="0"/>
                                <a:ea typeface="Calibri" panose="020F0502020204030204" pitchFamily="34" charset="0"/>
                                <a:cs typeface="Times New Roman" panose="02020603050405020304" pitchFamily="18" charset="0"/>
                              </a:rPr>
                              <m:t>𝟏</m:t>
                            </m:r>
                          </m:sub>
                        </m:sSub>
                        <m:r>
                          <a:rPr lang="en-US" b="1"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smtClean="0">
                                <a:latin typeface="Cambria Math" panose="02040503050406030204" pitchFamily="18" charset="0"/>
                                <a:ea typeface="Calibri" panose="020F0502020204030204" pitchFamily="34" charset="0"/>
                                <a:cs typeface="Times New Roman" panose="02020603050405020304" pitchFamily="18" charset="0"/>
                              </a:rPr>
                              <m:t>𝒚</m:t>
                            </m:r>
                          </m:e>
                          <m:sub>
                            <m:r>
                              <a:rPr lang="en-US" b="1" i="1" smtClean="0">
                                <a:latin typeface="Cambria Math" panose="02040503050406030204" pitchFamily="18" charset="0"/>
                                <a:ea typeface="Calibri" panose="020F0502020204030204" pitchFamily="34" charset="0"/>
                                <a:cs typeface="Times New Roman" panose="02020603050405020304" pitchFamily="18" charset="0"/>
                              </a:rPr>
                              <m:t>𝟐</m:t>
                            </m:r>
                          </m:sub>
                        </m:sSub>
                        <m:r>
                          <a:rPr lang="en-US" b="1"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smtClean="0">
                                <a:latin typeface="Cambria Math" panose="02040503050406030204" pitchFamily="18" charset="0"/>
                                <a:ea typeface="Calibri" panose="020F0502020204030204" pitchFamily="34" charset="0"/>
                                <a:cs typeface="Times New Roman" panose="02020603050405020304" pitchFamily="18" charset="0"/>
                              </a:rPr>
                              <m:t>𝒚</m:t>
                            </m:r>
                          </m:e>
                          <m:sub>
                            <m:r>
                              <a:rPr lang="en-US" b="1" i="1" smtClean="0">
                                <a:latin typeface="Cambria Math" panose="02040503050406030204" pitchFamily="18" charset="0"/>
                                <a:ea typeface="Calibri" panose="020F0502020204030204" pitchFamily="34" charset="0"/>
                                <a:cs typeface="Times New Roman" panose="02020603050405020304" pitchFamily="18" charset="0"/>
                              </a:rPr>
                              <m:t>𝟏</m:t>
                            </m:r>
                          </m:sub>
                        </m:sSub>
                      </m:e>
                    </m:d>
                  </m:oMath>
                </a14:m>
                <a:endParaRPr lang="en-US" b="1" dirty="0">
                  <a:latin typeface="Tahoma" panose="020B0604030504040204" pitchFamily="34" charset="0"/>
                  <a:ea typeface="Tahoma" panose="020B0604030504040204" pitchFamily="34" charset="0"/>
                  <a:cs typeface="Tahoma" panose="020B0604030504040204" pitchFamily="34" charset="0"/>
                </a:endParaRPr>
              </a:p>
              <a:p>
                <a:pPr marL="0" indent="0">
                  <a:lnSpc>
                    <a:spcPct val="107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Đường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thẳng</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𝑨𝑩</m:t>
                    </m:r>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đi</a:t>
                </a:r>
                <a:r>
                  <a:rPr lang="en-US" b="1" dirty="0">
                    <a:latin typeface="Tahoma" panose="020B0604030504040204" pitchFamily="34" charset="0"/>
                    <a:ea typeface="Tahoma" panose="020B0604030504040204" pitchFamily="34" charset="0"/>
                    <a:cs typeface="Tahoma" panose="020B0604030504040204" pitchFamily="34" charset="0"/>
                  </a:rPr>
                  <a:t> qua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𝑨</m:t>
                    </m:r>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smtClean="0">
                                <a:latin typeface="Cambria Math" panose="02040503050406030204" pitchFamily="18" charset="0"/>
                                <a:ea typeface="Calibri" panose="020F0502020204030204" pitchFamily="34" charset="0"/>
                                <a:cs typeface="Times New Roman" panose="02020603050405020304" pitchFamily="18" charset="0"/>
                              </a:rPr>
                              <m:t>𝒙</m:t>
                            </m:r>
                          </m:e>
                          <m:sub>
                            <m:r>
                              <a:rPr lang="en-US" b="1" i="1" smtClean="0">
                                <a:latin typeface="Cambria Math" panose="02040503050406030204" pitchFamily="18" charset="0"/>
                                <a:ea typeface="Calibri" panose="020F0502020204030204" pitchFamily="34" charset="0"/>
                                <a:cs typeface="Times New Roman" panose="02020603050405020304" pitchFamily="18" charset="0"/>
                              </a:rPr>
                              <m:t>𝟏</m:t>
                            </m:r>
                          </m:sub>
                        </m:sSub>
                        <m:r>
                          <a:rPr lang="en-US" b="1"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smtClean="0">
                                <a:latin typeface="Cambria Math" panose="02040503050406030204" pitchFamily="18" charset="0"/>
                                <a:ea typeface="Calibri" panose="020F0502020204030204" pitchFamily="34" charset="0"/>
                                <a:cs typeface="Times New Roman" panose="02020603050405020304" pitchFamily="18" charset="0"/>
                              </a:rPr>
                              <m:t>𝒚</m:t>
                            </m:r>
                          </m:e>
                          <m:sub>
                            <m:r>
                              <a:rPr lang="en-US" b="1" i="1" smtClean="0">
                                <a:latin typeface="Cambria Math" panose="02040503050406030204" pitchFamily="18" charset="0"/>
                                <a:ea typeface="Calibri" panose="020F0502020204030204" pitchFamily="34" charset="0"/>
                                <a:cs typeface="Times New Roman" panose="02020603050405020304" pitchFamily="18" charset="0"/>
                              </a:rPr>
                              <m:t>𝟏</m:t>
                            </m:r>
                          </m:sub>
                        </m:sSub>
                      </m:e>
                    </m:d>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và</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𝑩</m:t>
                    </m:r>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smtClean="0">
                                <a:latin typeface="Cambria Math" panose="02040503050406030204" pitchFamily="18" charset="0"/>
                                <a:ea typeface="Calibri" panose="020F0502020204030204" pitchFamily="34" charset="0"/>
                                <a:cs typeface="Times New Roman" panose="02020603050405020304" pitchFamily="18" charset="0"/>
                              </a:rPr>
                              <m:t>𝒙</m:t>
                            </m:r>
                          </m:e>
                          <m:sub>
                            <m:r>
                              <a:rPr lang="en-US" b="1" i="1" smtClean="0">
                                <a:latin typeface="Cambria Math" panose="02040503050406030204" pitchFamily="18" charset="0"/>
                                <a:ea typeface="Calibri" panose="020F0502020204030204" pitchFamily="34" charset="0"/>
                                <a:cs typeface="Times New Roman" panose="02020603050405020304" pitchFamily="18" charset="0"/>
                              </a:rPr>
                              <m:t>𝟐</m:t>
                            </m:r>
                          </m:sub>
                        </m:sSub>
                        <m:r>
                          <a:rPr lang="en-US" b="1"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smtClean="0">
                                <a:latin typeface="Cambria Math" panose="02040503050406030204" pitchFamily="18" charset="0"/>
                                <a:ea typeface="Calibri" panose="020F0502020204030204" pitchFamily="34" charset="0"/>
                                <a:cs typeface="Times New Roman" panose="02020603050405020304" pitchFamily="18" charset="0"/>
                              </a:rPr>
                              <m:t>𝒚</m:t>
                            </m:r>
                          </m:e>
                          <m:sub>
                            <m:r>
                              <a:rPr lang="en-US" b="1" i="1" smtClean="0">
                                <a:latin typeface="Cambria Math" panose="02040503050406030204" pitchFamily="18" charset="0"/>
                                <a:ea typeface="Calibri" panose="020F0502020204030204" pitchFamily="34" charset="0"/>
                                <a:cs typeface="Times New Roman" panose="02020603050405020304" pitchFamily="18" charset="0"/>
                              </a:rPr>
                              <m:t>𝟐</m:t>
                            </m:r>
                          </m:sub>
                        </m:sSub>
                      </m:e>
                    </m:d>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nên</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có</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vectơ</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chỉ</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phương</a:t>
                </a:r>
                <a:endParaRPr lang="en-US" b="1" dirty="0">
                  <a:latin typeface="Tahoma" panose="020B0604030504040204" pitchFamily="34" charset="0"/>
                  <a:ea typeface="Tahoma" panose="020B0604030504040204" pitchFamily="34" charset="0"/>
                  <a:cs typeface="Tahoma" panose="020B0604030504040204" pitchFamily="34" charset="0"/>
                </a:endParaRPr>
              </a:p>
              <a:p>
                <a:pPr marL="0" indent="0">
                  <a:lnSpc>
                    <a:spcPct val="107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acc>
                      <m:accPr>
                        <m:chr m:val="⃗"/>
                        <m:ctrlPr>
                          <a:rPr lang="en-US" b="1" i="1">
                            <a:latin typeface="Cambria Math" panose="02040503050406030204" pitchFamily="18" charset="0"/>
                            <a:ea typeface="Calibri" panose="020F0502020204030204" pitchFamily="34" charset="0"/>
                            <a:cs typeface="Times New Roman" panose="02020603050405020304" pitchFamily="18" charset="0"/>
                          </a:rPr>
                        </m:ctrlPr>
                      </m:accPr>
                      <m:e>
                        <m:r>
                          <a:rPr lang="en-US" b="1" i="1" smtClean="0">
                            <a:latin typeface="Cambria Math" panose="02040503050406030204" pitchFamily="18" charset="0"/>
                            <a:ea typeface="Calibri" panose="020F0502020204030204" pitchFamily="34" charset="0"/>
                            <a:cs typeface="Times New Roman" panose="02020603050405020304" pitchFamily="18" charset="0"/>
                          </a:rPr>
                          <m:t>𝑨𝑩</m:t>
                        </m:r>
                      </m:e>
                    </m:acc>
                    <m:r>
                      <a:rPr lang="en-US" b="1" i="1" smtClean="0">
                        <a:latin typeface="Cambria Math" panose="02040503050406030204" pitchFamily="18" charset="0"/>
                        <a:ea typeface="Calibri" panose="020F0502020204030204" pitchFamily="34" charset="0"/>
                        <a:cs typeface="Times New Roman" panose="02020603050405020304" pitchFamily="18" charset="0"/>
                      </a:rPr>
                      <m:t>=</m:t>
                    </m:r>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smtClean="0">
                                <a:latin typeface="Cambria Math" panose="02040503050406030204" pitchFamily="18" charset="0"/>
                                <a:ea typeface="Calibri" panose="020F0502020204030204" pitchFamily="34" charset="0"/>
                                <a:cs typeface="Times New Roman" panose="02020603050405020304" pitchFamily="18" charset="0"/>
                              </a:rPr>
                              <m:t>𝒙</m:t>
                            </m:r>
                          </m:e>
                          <m:sub>
                            <m:r>
                              <a:rPr lang="en-US" b="1" i="1" smtClean="0">
                                <a:latin typeface="Cambria Math" panose="02040503050406030204" pitchFamily="18" charset="0"/>
                                <a:ea typeface="Calibri" panose="020F0502020204030204" pitchFamily="34" charset="0"/>
                                <a:cs typeface="Times New Roman" panose="02020603050405020304" pitchFamily="18" charset="0"/>
                              </a:rPr>
                              <m:t>𝟐</m:t>
                            </m:r>
                          </m:sub>
                        </m:sSub>
                        <m:r>
                          <a:rPr lang="en-US" b="1"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smtClean="0">
                                <a:latin typeface="Cambria Math" panose="02040503050406030204" pitchFamily="18" charset="0"/>
                                <a:ea typeface="Calibri" panose="020F0502020204030204" pitchFamily="34" charset="0"/>
                                <a:cs typeface="Times New Roman" panose="02020603050405020304" pitchFamily="18" charset="0"/>
                              </a:rPr>
                              <m:t>𝒙</m:t>
                            </m:r>
                          </m:e>
                          <m:sub>
                            <m:r>
                              <a:rPr lang="en-US" b="1" i="1" smtClean="0">
                                <a:latin typeface="Cambria Math" panose="02040503050406030204" pitchFamily="18" charset="0"/>
                                <a:ea typeface="Calibri" panose="020F0502020204030204" pitchFamily="34" charset="0"/>
                                <a:cs typeface="Times New Roman" panose="02020603050405020304" pitchFamily="18" charset="0"/>
                              </a:rPr>
                              <m:t>𝟏</m:t>
                            </m:r>
                          </m:sub>
                        </m:sSub>
                        <m:r>
                          <a:rPr lang="en-US" b="1"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smtClean="0">
                                <a:latin typeface="Cambria Math" panose="02040503050406030204" pitchFamily="18" charset="0"/>
                                <a:ea typeface="Calibri" panose="020F0502020204030204" pitchFamily="34" charset="0"/>
                                <a:cs typeface="Times New Roman" panose="02020603050405020304" pitchFamily="18" charset="0"/>
                              </a:rPr>
                              <m:t>𝒚</m:t>
                            </m:r>
                          </m:e>
                          <m:sub>
                            <m:r>
                              <a:rPr lang="en-US" b="1" i="1" smtClean="0">
                                <a:latin typeface="Cambria Math" panose="02040503050406030204" pitchFamily="18" charset="0"/>
                                <a:ea typeface="Calibri" panose="020F0502020204030204" pitchFamily="34" charset="0"/>
                                <a:cs typeface="Times New Roman" panose="02020603050405020304" pitchFamily="18" charset="0"/>
                              </a:rPr>
                              <m:t>𝟐</m:t>
                            </m:r>
                          </m:sub>
                        </m:sSub>
                        <m:r>
                          <a:rPr lang="en-US" b="1"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smtClean="0">
                                <a:latin typeface="Cambria Math" panose="02040503050406030204" pitchFamily="18" charset="0"/>
                                <a:ea typeface="Calibri" panose="020F0502020204030204" pitchFamily="34" charset="0"/>
                                <a:cs typeface="Times New Roman" panose="02020603050405020304" pitchFamily="18" charset="0"/>
                              </a:rPr>
                              <m:t>𝒚</m:t>
                            </m:r>
                          </m:e>
                          <m:sub>
                            <m:r>
                              <a:rPr lang="en-US" b="1" i="1" smtClean="0">
                                <a:latin typeface="Cambria Math" panose="02040503050406030204" pitchFamily="18" charset="0"/>
                                <a:ea typeface="Calibri" panose="020F0502020204030204" pitchFamily="34" charset="0"/>
                                <a:cs typeface="Times New Roman" panose="02020603050405020304" pitchFamily="18" charset="0"/>
                              </a:rPr>
                              <m:t>𝟏</m:t>
                            </m:r>
                          </m:sub>
                        </m:sSub>
                      </m:e>
                    </m:d>
                  </m:oMath>
                </a14:m>
                <a:r>
                  <a:rPr lang="en-US" b="1" dirty="0">
                    <a:latin typeface="Tahoma" panose="020B0604030504040204" pitchFamily="34" charset="0"/>
                    <a:ea typeface="Tahoma" panose="020B0604030504040204" pitchFamily="34" charset="0"/>
                    <a:cs typeface="Tahoma" panose="020B0604030504040204" pitchFamily="34" charset="0"/>
                  </a:rPr>
                  <a:t>, do </a:t>
                </a:r>
                <a:r>
                  <a:rPr lang="en-US" b="1" dirty="0" err="1">
                    <a:latin typeface="Tahoma" panose="020B0604030504040204" pitchFamily="34" charset="0"/>
                    <a:ea typeface="Tahoma" panose="020B0604030504040204" pitchFamily="34" charset="0"/>
                    <a:cs typeface="Tahoma" panose="020B0604030504040204" pitchFamily="34" charset="0"/>
                  </a:rPr>
                  <a:t>đó</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có</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vectơ</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pháp</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tuyến</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là</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acc>
                      <m:accPr>
                        <m:chr m:val="⃗"/>
                        <m:ctrlPr>
                          <a:rPr lang="en-US" b="1" i="1">
                            <a:latin typeface="Cambria Math" panose="02040503050406030204" pitchFamily="18" charset="0"/>
                            <a:ea typeface="Calibri" panose="020F0502020204030204" pitchFamily="34" charset="0"/>
                            <a:cs typeface="Times New Roman" panose="02020603050405020304" pitchFamily="18" charset="0"/>
                          </a:rPr>
                        </m:ctrlPr>
                      </m:accPr>
                      <m:e>
                        <m:r>
                          <a:rPr lang="en-US" b="1" i="1" smtClean="0">
                            <a:latin typeface="Cambria Math" panose="02040503050406030204" pitchFamily="18" charset="0"/>
                            <a:ea typeface="Calibri" panose="020F0502020204030204" pitchFamily="34" charset="0"/>
                            <a:cs typeface="Times New Roman" panose="02020603050405020304" pitchFamily="18" charset="0"/>
                          </a:rPr>
                          <m:t>𝒏</m:t>
                        </m:r>
                      </m:e>
                    </m:acc>
                    <m:r>
                      <a:rPr lang="en-US" b="1" i="1" smtClean="0">
                        <a:latin typeface="Cambria Math" panose="02040503050406030204" pitchFamily="18" charset="0"/>
                        <a:ea typeface="Calibri" panose="020F0502020204030204" pitchFamily="34" charset="0"/>
                        <a:cs typeface="Times New Roman" panose="02020603050405020304" pitchFamily="18" charset="0"/>
                      </a:rPr>
                      <m:t>=</m:t>
                    </m:r>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smtClean="0">
                                <a:latin typeface="Cambria Math" panose="02040503050406030204" pitchFamily="18" charset="0"/>
                                <a:ea typeface="Calibri" panose="020F0502020204030204" pitchFamily="34" charset="0"/>
                                <a:cs typeface="Times New Roman" panose="02020603050405020304" pitchFamily="18" charset="0"/>
                              </a:rPr>
                              <m:t>𝒚</m:t>
                            </m:r>
                          </m:e>
                          <m:sub>
                            <m:r>
                              <a:rPr lang="en-US" b="1" i="1" smtClean="0">
                                <a:latin typeface="Cambria Math" panose="02040503050406030204" pitchFamily="18" charset="0"/>
                                <a:ea typeface="Calibri" panose="020F0502020204030204" pitchFamily="34" charset="0"/>
                                <a:cs typeface="Times New Roman" panose="02020603050405020304" pitchFamily="18" charset="0"/>
                              </a:rPr>
                              <m:t>𝟐</m:t>
                            </m:r>
                          </m:sub>
                        </m:sSub>
                        <m:r>
                          <a:rPr lang="en-US" b="1"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smtClean="0">
                                <a:latin typeface="Cambria Math" panose="02040503050406030204" pitchFamily="18" charset="0"/>
                                <a:ea typeface="Calibri" panose="020F0502020204030204" pitchFamily="34" charset="0"/>
                                <a:cs typeface="Times New Roman" panose="02020603050405020304" pitchFamily="18" charset="0"/>
                              </a:rPr>
                              <m:t>𝒚</m:t>
                            </m:r>
                          </m:e>
                          <m:sub>
                            <m:r>
                              <a:rPr lang="en-US" b="1" i="1" smtClean="0">
                                <a:latin typeface="Cambria Math" panose="02040503050406030204" pitchFamily="18" charset="0"/>
                                <a:ea typeface="Calibri" panose="020F0502020204030204" pitchFamily="34" charset="0"/>
                                <a:cs typeface="Times New Roman" panose="02020603050405020304" pitchFamily="18" charset="0"/>
                              </a:rPr>
                              <m:t>𝟏</m:t>
                            </m:r>
                          </m:sub>
                        </m:sSub>
                        <m:r>
                          <a:rPr lang="en-US" b="1"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smtClean="0">
                                <a:latin typeface="Cambria Math" panose="02040503050406030204" pitchFamily="18" charset="0"/>
                                <a:ea typeface="Calibri" panose="020F0502020204030204" pitchFamily="34" charset="0"/>
                                <a:cs typeface="Times New Roman" panose="02020603050405020304" pitchFamily="18" charset="0"/>
                              </a:rPr>
                              <m:t>𝒙</m:t>
                            </m:r>
                          </m:e>
                          <m:sub>
                            <m:r>
                              <a:rPr lang="en-US" b="1" i="1" smtClean="0">
                                <a:latin typeface="Cambria Math" panose="02040503050406030204" pitchFamily="18" charset="0"/>
                                <a:ea typeface="Calibri" panose="020F0502020204030204" pitchFamily="34" charset="0"/>
                                <a:cs typeface="Times New Roman" panose="02020603050405020304" pitchFamily="18" charset="0"/>
                              </a:rPr>
                              <m:t>𝟏</m:t>
                            </m:r>
                          </m:sub>
                        </m:sSub>
                        <m:r>
                          <a:rPr lang="en-US" b="1"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smtClean="0">
                                <a:latin typeface="Cambria Math" panose="02040503050406030204" pitchFamily="18" charset="0"/>
                                <a:ea typeface="Calibri" panose="020F0502020204030204" pitchFamily="34" charset="0"/>
                                <a:cs typeface="Times New Roman" panose="02020603050405020304" pitchFamily="18" charset="0"/>
                              </a:rPr>
                              <m:t>𝒙</m:t>
                            </m:r>
                          </m:e>
                          <m:sub>
                            <m:r>
                              <a:rPr lang="en-US" b="1" i="1" smtClean="0">
                                <a:latin typeface="Cambria Math" panose="02040503050406030204" pitchFamily="18" charset="0"/>
                                <a:ea typeface="Calibri" panose="020F0502020204030204" pitchFamily="34" charset="0"/>
                                <a:cs typeface="Times New Roman" panose="02020603050405020304" pitchFamily="18" charset="0"/>
                              </a:rPr>
                              <m:t>𝟐</m:t>
                            </m:r>
                          </m:sub>
                        </m:sSub>
                      </m:e>
                    </m:d>
                  </m:oMath>
                </a14:m>
                <a:r>
                  <a:rPr lang="en-US" b="1" dirty="0">
                    <a:latin typeface="Tahoma" panose="020B0604030504040204" pitchFamily="34" charset="0"/>
                    <a:ea typeface="Tahoma" panose="020B0604030504040204" pitchFamily="34" charset="0"/>
                    <a:cs typeface="Tahoma" panose="020B0604030504040204" pitchFamily="34" charset="0"/>
                  </a:rPr>
                  <a:t>.</a:t>
                </a:r>
              </a:p>
              <a:p>
                <a:pPr marL="0" indent="0">
                  <a:lnSpc>
                    <a:spcPct val="107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Phương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trình</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tham</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số</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đường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thẳng</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𝑨𝑩</m:t>
                    </m:r>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là</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d>
                      <m:dPr>
                        <m:begChr m:val="{"/>
                        <m:endChr m:val=""/>
                        <m:ctrlPr>
                          <a:rPr lang="en-US" b="1" i="1">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b="1" i="1">
                                <a:latin typeface="Cambria Math" panose="02040503050406030204" pitchFamily="18" charset="0"/>
                                <a:ea typeface="Calibri" panose="020F0502020204030204" pitchFamily="34" charset="0"/>
                                <a:cs typeface="Times New Roman" panose="02020603050405020304" pitchFamily="18" charset="0"/>
                              </a:rPr>
                            </m:ctrlPr>
                          </m:eqArrPr>
                          <m:e>
                            <m:r>
                              <a:rPr lang="en-US" b="1" i="1" smtClean="0">
                                <a:latin typeface="Cambria Math" panose="02040503050406030204" pitchFamily="18" charset="0"/>
                                <a:ea typeface="Calibri" panose="020F0502020204030204" pitchFamily="34" charset="0"/>
                                <a:cs typeface="Times New Roman" panose="02020603050405020304" pitchFamily="18" charset="0"/>
                              </a:rPr>
                              <m:t>𝒙</m:t>
                            </m:r>
                            <m:r>
                              <a:rPr lang="en-US" b="1"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smtClean="0">
                                    <a:latin typeface="Cambria Math" panose="02040503050406030204" pitchFamily="18" charset="0"/>
                                    <a:ea typeface="Calibri" panose="020F0502020204030204" pitchFamily="34" charset="0"/>
                                    <a:cs typeface="Times New Roman" panose="02020603050405020304" pitchFamily="18" charset="0"/>
                                  </a:rPr>
                                  <m:t>𝒙</m:t>
                                </m:r>
                              </m:e>
                              <m:sub>
                                <m:r>
                                  <a:rPr lang="en-US" b="1" i="1" smtClean="0">
                                    <a:latin typeface="Cambria Math" panose="02040503050406030204" pitchFamily="18" charset="0"/>
                                    <a:ea typeface="Calibri" panose="020F0502020204030204" pitchFamily="34" charset="0"/>
                                    <a:cs typeface="Times New Roman" panose="02020603050405020304" pitchFamily="18" charset="0"/>
                                  </a:rPr>
                                  <m:t>𝟏</m:t>
                                </m:r>
                              </m:sub>
                            </m:sSub>
                            <m:r>
                              <a:rPr lang="en-US" b="1"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smtClean="0">
                                    <a:latin typeface="Cambria Math" panose="02040503050406030204" pitchFamily="18" charset="0"/>
                                    <a:ea typeface="Calibri" panose="020F0502020204030204" pitchFamily="34" charset="0"/>
                                    <a:cs typeface="Times New Roman" panose="02020603050405020304" pitchFamily="18" charset="0"/>
                                  </a:rPr>
                                  <m:t>𝒙</m:t>
                                </m:r>
                              </m:e>
                              <m:sub>
                                <m:r>
                                  <a:rPr lang="en-US" b="1" i="1" smtClean="0">
                                    <a:latin typeface="Cambria Math" panose="02040503050406030204" pitchFamily="18" charset="0"/>
                                    <a:ea typeface="Calibri" panose="020F0502020204030204" pitchFamily="34" charset="0"/>
                                    <a:cs typeface="Times New Roman" panose="02020603050405020304" pitchFamily="18" charset="0"/>
                                  </a:rPr>
                                  <m:t>𝟐</m:t>
                                </m:r>
                              </m:sub>
                            </m:sSub>
                            <m:r>
                              <a:rPr lang="en-US" b="1"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smtClean="0">
                                    <a:latin typeface="Cambria Math" panose="02040503050406030204" pitchFamily="18" charset="0"/>
                                    <a:ea typeface="Calibri" panose="020F0502020204030204" pitchFamily="34" charset="0"/>
                                    <a:cs typeface="Times New Roman" panose="02020603050405020304" pitchFamily="18" charset="0"/>
                                  </a:rPr>
                                  <m:t>𝒙</m:t>
                                </m:r>
                              </m:e>
                              <m:sub>
                                <m:r>
                                  <a:rPr lang="en-US" b="1" i="1" smtClean="0">
                                    <a:latin typeface="Cambria Math" panose="02040503050406030204" pitchFamily="18" charset="0"/>
                                    <a:ea typeface="Calibri" panose="020F0502020204030204" pitchFamily="34" charset="0"/>
                                    <a:cs typeface="Times New Roman" panose="02020603050405020304" pitchFamily="18" charset="0"/>
                                  </a:rPr>
                                  <m:t>𝟏</m:t>
                                </m:r>
                              </m:sub>
                            </m:sSub>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𝒕</m:t>
                            </m:r>
                          </m:e>
                          <m:e>
                            <m:r>
                              <a:rPr lang="en-US" b="1" i="1" smtClean="0">
                                <a:latin typeface="Cambria Math" panose="02040503050406030204" pitchFamily="18" charset="0"/>
                                <a:ea typeface="Calibri" panose="020F0502020204030204" pitchFamily="34" charset="0"/>
                                <a:cs typeface="Times New Roman" panose="02020603050405020304" pitchFamily="18" charset="0"/>
                              </a:rPr>
                              <m:t>𝒚</m:t>
                            </m:r>
                            <m:r>
                              <a:rPr lang="en-US" b="1"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smtClean="0">
                                    <a:latin typeface="Cambria Math" panose="02040503050406030204" pitchFamily="18" charset="0"/>
                                    <a:ea typeface="Calibri" panose="020F0502020204030204" pitchFamily="34" charset="0"/>
                                    <a:cs typeface="Times New Roman" panose="02020603050405020304" pitchFamily="18" charset="0"/>
                                  </a:rPr>
                                  <m:t>𝒚</m:t>
                                </m:r>
                              </m:e>
                              <m:sub>
                                <m:r>
                                  <a:rPr lang="en-US" b="1" i="1" smtClean="0">
                                    <a:latin typeface="Cambria Math" panose="02040503050406030204" pitchFamily="18" charset="0"/>
                                    <a:ea typeface="Calibri" panose="020F0502020204030204" pitchFamily="34" charset="0"/>
                                    <a:cs typeface="Times New Roman" panose="02020603050405020304" pitchFamily="18" charset="0"/>
                                  </a:rPr>
                                  <m:t>𝟏</m:t>
                                </m:r>
                              </m:sub>
                            </m:sSub>
                            <m:r>
                              <a:rPr lang="en-US" b="1"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smtClean="0">
                                    <a:latin typeface="Cambria Math" panose="02040503050406030204" pitchFamily="18" charset="0"/>
                                    <a:ea typeface="Calibri" panose="020F0502020204030204" pitchFamily="34" charset="0"/>
                                    <a:cs typeface="Times New Roman" panose="02020603050405020304" pitchFamily="18" charset="0"/>
                                  </a:rPr>
                                  <m:t>𝒚</m:t>
                                </m:r>
                              </m:e>
                              <m:sub>
                                <m:r>
                                  <a:rPr lang="en-US" b="1" i="1" smtClean="0">
                                    <a:latin typeface="Cambria Math" panose="02040503050406030204" pitchFamily="18" charset="0"/>
                                    <a:ea typeface="Calibri" panose="020F0502020204030204" pitchFamily="34" charset="0"/>
                                    <a:cs typeface="Times New Roman" panose="02020603050405020304" pitchFamily="18" charset="0"/>
                                  </a:rPr>
                                  <m:t>𝟐</m:t>
                                </m:r>
                              </m:sub>
                            </m:sSub>
                            <m:r>
                              <a:rPr lang="en-US" b="1"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smtClean="0">
                                    <a:latin typeface="Cambria Math" panose="02040503050406030204" pitchFamily="18" charset="0"/>
                                    <a:ea typeface="Calibri" panose="020F0502020204030204" pitchFamily="34" charset="0"/>
                                    <a:cs typeface="Times New Roman" panose="02020603050405020304" pitchFamily="18" charset="0"/>
                                  </a:rPr>
                                  <m:t>𝒚</m:t>
                                </m:r>
                              </m:e>
                              <m:sub>
                                <m:r>
                                  <a:rPr lang="en-US" b="1" i="1" smtClean="0">
                                    <a:latin typeface="Cambria Math" panose="02040503050406030204" pitchFamily="18" charset="0"/>
                                    <a:ea typeface="Calibri" panose="020F0502020204030204" pitchFamily="34" charset="0"/>
                                    <a:cs typeface="Times New Roman" panose="02020603050405020304" pitchFamily="18" charset="0"/>
                                  </a:rPr>
                                  <m:t>𝟏</m:t>
                                </m:r>
                              </m:sub>
                            </m:sSub>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𝒕</m:t>
                            </m:r>
                          </m:e>
                        </m:eqArr>
                      </m:e>
                    </m:d>
                  </m:oMath>
                </a14:m>
                <a:r>
                  <a:rPr lang="en-US" b="1" dirty="0">
                    <a:latin typeface="Tahoma" panose="020B0604030504040204" pitchFamily="34" charset="0"/>
                    <a:ea typeface="Tahoma" panose="020B0604030504040204" pitchFamily="34" charset="0"/>
                    <a:cs typeface="Tahoma" panose="020B0604030504040204" pitchFamily="34" charset="0"/>
                  </a:rPr>
                  <a:t>.</a:t>
                </a:r>
              </a:p>
              <a:p>
                <a:pPr marL="0" indent="0">
                  <a:lnSpc>
                    <a:spcPct val="107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Phương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trình</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tổng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quát</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đường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thẳng</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𝑨𝑩</m:t>
                    </m:r>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là</a:t>
                </a:r>
                <a:r>
                  <a:rPr lang="en-US" b="1" dirty="0">
                    <a:latin typeface="Tahoma" panose="020B0604030504040204" pitchFamily="34" charset="0"/>
                    <a:ea typeface="Tahoma" panose="020B0604030504040204" pitchFamily="34" charset="0"/>
                    <a:cs typeface="Tahoma" panose="020B0604030504040204" pitchFamily="34" charset="0"/>
                  </a:rPr>
                  <a:t> </a:t>
                </a:r>
              </a:p>
              <a:p>
                <a:pPr marL="0" indent="0" algn="ctr">
                  <a:lnSpc>
                    <a:spcPct val="107000"/>
                  </a:lnSpc>
                  <a:spcAft>
                    <a:spcPts val="800"/>
                  </a:spcAft>
                  <a:buNone/>
                </a:pPr>
                <a14:m>
                  <m:oMath xmlns:m="http://schemas.openxmlformats.org/officeDocument/2006/math">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smtClean="0">
                                <a:latin typeface="Cambria Math" panose="02040503050406030204" pitchFamily="18" charset="0"/>
                                <a:ea typeface="Calibri" panose="020F0502020204030204" pitchFamily="34" charset="0"/>
                                <a:cs typeface="Times New Roman" panose="02020603050405020304" pitchFamily="18" charset="0"/>
                              </a:rPr>
                              <m:t>𝒚</m:t>
                            </m:r>
                          </m:e>
                          <m:sub>
                            <m:r>
                              <a:rPr lang="en-US" b="1" i="1" smtClean="0">
                                <a:latin typeface="Cambria Math" panose="02040503050406030204" pitchFamily="18" charset="0"/>
                                <a:ea typeface="Calibri" panose="020F0502020204030204" pitchFamily="34" charset="0"/>
                                <a:cs typeface="Times New Roman" panose="02020603050405020304" pitchFamily="18" charset="0"/>
                              </a:rPr>
                              <m:t>𝟐</m:t>
                            </m:r>
                          </m:sub>
                        </m:sSub>
                        <m:r>
                          <a:rPr lang="en-US" b="1"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smtClean="0">
                                <a:latin typeface="Cambria Math" panose="02040503050406030204" pitchFamily="18" charset="0"/>
                                <a:ea typeface="Calibri" panose="020F0502020204030204" pitchFamily="34" charset="0"/>
                                <a:cs typeface="Times New Roman" panose="02020603050405020304" pitchFamily="18" charset="0"/>
                              </a:rPr>
                              <m:t>𝒚</m:t>
                            </m:r>
                          </m:e>
                          <m:sub>
                            <m:r>
                              <a:rPr lang="en-US" b="1" i="1" smtClean="0">
                                <a:latin typeface="Cambria Math" panose="02040503050406030204" pitchFamily="18" charset="0"/>
                                <a:ea typeface="Calibri" panose="020F0502020204030204" pitchFamily="34" charset="0"/>
                                <a:cs typeface="Times New Roman" panose="02020603050405020304" pitchFamily="18" charset="0"/>
                              </a:rPr>
                              <m:t>𝟏</m:t>
                            </m:r>
                          </m:sub>
                        </m:sSub>
                      </m:e>
                    </m:d>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latin typeface="Cambria Math" panose="02040503050406030204" pitchFamily="18" charset="0"/>
                            <a:ea typeface="Calibri" panose="020F0502020204030204" pitchFamily="34" charset="0"/>
                            <a:cs typeface="Times New Roman" panose="02020603050405020304" pitchFamily="18" charset="0"/>
                          </a:rPr>
                          <m:t>𝒙</m:t>
                        </m:r>
                        <m:r>
                          <a:rPr lang="en-US" b="1"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smtClean="0">
                                <a:latin typeface="Cambria Math" panose="02040503050406030204" pitchFamily="18" charset="0"/>
                                <a:ea typeface="Calibri" panose="020F0502020204030204" pitchFamily="34" charset="0"/>
                                <a:cs typeface="Times New Roman" panose="02020603050405020304" pitchFamily="18" charset="0"/>
                              </a:rPr>
                              <m:t>𝒙</m:t>
                            </m:r>
                          </m:e>
                          <m:sub>
                            <m:r>
                              <a:rPr lang="en-US" b="1" i="1" smtClean="0">
                                <a:latin typeface="Cambria Math" panose="02040503050406030204" pitchFamily="18" charset="0"/>
                                <a:ea typeface="Calibri" panose="020F0502020204030204" pitchFamily="34" charset="0"/>
                                <a:cs typeface="Times New Roman" panose="02020603050405020304" pitchFamily="18" charset="0"/>
                              </a:rPr>
                              <m:t>𝟏</m:t>
                            </m:r>
                          </m:sub>
                        </m:sSub>
                      </m:e>
                    </m:d>
                    <m:r>
                      <a:rPr lang="en-US" b="1" i="1" smtClean="0">
                        <a:latin typeface="Cambria Math" panose="02040503050406030204" pitchFamily="18" charset="0"/>
                        <a:ea typeface="Calibri" panose="020F0502020204030204" pitchFamily="34" charset="0"/>
                        <a:cs typeface="Times New Roman" panose="02020603050405020304" pitchFamily="18" charset="0"/>
                      </a:rPr>
                      <m:t>+</m:t>
                    </m:r>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smtClean="0">
                                <a:latin typeface="Cambria Math" panose="02040503050406030204" pitchFamily="18" charset="0"/>
                                <a:ea typeface="Calibri" panose="020F0502020204030204" pitchFamily="34" charset="0"/>
                                <a:cs typeface="Times New Roman" panose="02020603050405020304" pitchFamily="18" charset="0"/>
                              </a:rPr>
                              <m:t>𝒙</m:t>
                            </m:r>
                          </m:e>
                          <m:sub>
                            <m:r>
                              <a:rPr lang="en-US" b="1" i="1" smtClean="0">
                                <a:latin typeface="Cambria Math" panose="02040503050406030204" pitchFamily="18" charset="0"/>
                                <a:ea typeface="Calibri" panose="020F0502020204030204" pitchFamily="34" charset="0"/>
                                <a:cs typeface="Times New Roman" panose="02020603050405020304" pitchFamily="18" charset="0"/>
                              </a:rPr>
                              <m:t>𝟏</m:t>
                            </m:r>
                          </m:sub>
                        </m:sSub>
                        <m:r>
                          <a:rPr lang="en-US" b="1"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smtClean="0">
                                <a:latin typeface="Cambria Math" panose="02040503050406030204" pitchFamily="18" charset="0"/>
                                <a:ea typeface="Calibri" panose="020F0502020204030204" pitchFamily="34" charset="0"/>
                                <a:cs typeface="Times New Roman" panose="02020603050405020304" pitchFamily="18" charset="0"/>
                              </a:rPr>
                              <m:t>𝒙</m:t>
                            </m:r>
                          </m:e>
                          <m:sub>
                            <m:r>
                              <a:rPr lang="en-US" b="1" i="1" smtClean="0">
                                <a:latin typeface="Cambria Math" panose="02040503050406030204" pitchFamily="18" charset="0"/>
                                <a:ea typeface="Calibri" panose="020F0502020204030204" pitchFamily="34" charset="0"/>
                                <a:cs typeface="Times New Roman" panose="02020603050405020304" pitchFamily="18" charset="0"/>
                              </a:rPr>
                              <m:t>𝟐</m:t>
                            </m:r>
                          </m:sub>
                        </m:sSub>
                      </m:e>
                    </m:d>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latin typeface="Cambria Math" panose="02040503050406030204" pitchFamily="18" charset="0"/>
                            <a:ea typeface="Calibri" panose="020F0502020204030204" pitchFamily="34" charset="0"/>
                            <a:cs typeface="Times New Roman" panose="02020603050405020304" pitchFamily="18" charset="0"/>
                          </a:rPr>
                          <m:t>𝒚</m:t>
                        </m:r>
                        <m:r>
                          <a:rPr lang="en-US" b="1"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smtClean="0">
                                <a:latin typeface="Cambria Math" panose="02040503050406030204" pitchFamily="18" charset="0"/>
                                <a:ea typeface="Calibri" panose="020F0502020204030204" pitchFamily="34" charset="0"/>
                                <a:cs typeface="Times New Roman" panose="02020603050405020304" pitchFamily="18" charset="0"/>
                              </a:rPr>
                              <m:t>𝒚</m:t>
                            </m:r>
                          </m:e>
                          <m:sub>
                            <m:r>
                              <a:rPr lang="en-US" b="1" i="1" smtClean="0">
                                <a:latin typeface="Cambria Math" panose="02040503050406030204" pitchFamily="18" charset="0"/>
                                <a:ea typeface="Calibri" panose="020F0502020204030204" pitchFamily="34" charset="0"/>
                                <a:cs typeface="Times New Roman" panose="02020603050405020304" pitchFamily="18" charset="0"/>
                              </a:rPr>
                              <m:t>`</m:t>
                            </m:r>
                          </m:sub>
                        </m:sSub>
                      </m:e>
                    </m:d>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𝟎</m:t>
                    </m:r>
                  </m:oMath>
                </a14:m>
                <a:r>
                  <a:rPr lang="en-US" b="1" dirty="0">
                    <a:latin typeface="Tahoma" panose="020B0604030504040204" pitchFamily="34" charset="0"/>
                    <a:ea typeface="Tahoma" panose="020B0604030504040204" pitchFamily="34" charset="0"/>
                    <a:cs typeface="Tahoma" panose="020B0604030504040204" pitchFamily="34" charset="0"/>
                  </a:rPr>
                  <a:t>.</a:t>
                </a:r>
              </a:p>
              <a:p>
                <a:pPr marL="0" indent="0">
                  <a:lnSpc>
                    <a:spcPct val="107000"/>
                  </a:lnSpc>
                  <a:spcAft>
                    <a:spcPts val="800"/>
                  </a:spcAft>
                  <a:buNone/>
                </a:pPr>
                <a:endParaRPr lang="en-US"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4" name="Content Placeholder 2">
                <a:extLst>
                  <a:ext uri="{FF2B5EF4-FFF2-40B4-BE49-F238E27FC236}">
                    <a16:creationId xmlns:a16="http://schemas.microsoft.com/office/drawing/2014/main" id="{14822BB7-DB89-4357-87F0-6E511FC44A6A}"/>
                  </a:ext>
                </a:extLst>
              </p:cNvPr>
              <p:cNvSpPr txBox="1">
                <a:spLocks noRot="1" noChangeAspect="1" noMove="1" noResize="1" noEditPoints="1" noAdjustHandles="1" noChangeArrowheads="1" noChangeShapeType="1" noTextEdit="1"/>
              </p:cNvSpPr>
              <p:nvPr/>
            </p:nvSpPr>
            <p:spPr>
              <a:xfrm>
                <a:off x="228600" y="3048001"/>
                <a:ext cx="23774400" cy="10363199"/>
              </a:xfrm>
              <a:prstGeom prst="rect">
                <a:avLst/>
              </a:prstGeom>
              <a:blipFill>
                <a:blip r:embed="rId3"/>
                <a:stretch>
                  <a:fillRect l="-1153" t="-1469"/>
                </a:stretch>
              </a:blipFill>
              <a:ln>
                <a:solidFill>
                  <a:srgbClr val="00B0F0"/>
                </a:solidFill>
              </a:ln>
            </p:spPr>
            <p:txBody>
              <a:bodyPr/>
              <a:lstStyle/>
              <a:p>
                <a:r>
                  <a:rPr lang="en-US">
                    <a:noFill/>
                  </a:rPr>
                  <a:t> </a:t>
                </a:r>
              </a:p>
            </p:txBody>
          </p:sp>
        </mc:Fallback>
      </mc:AlternateContent>
      <p:grpSp>
        <p:nvGrpSpPr>
          <p:cNvPr id="11" name="Group 10"/>
          <p:cNvGrpSpPr/>
          <p:nvPr/>
        </p:nvGrpSpPr>
        <p:grpSpPr>
          <a:xfrm>
            <a:off x="718440" y="2992883"/>
            <a:ext cx="3853560" cy="885952"/>
            <a:chOff x="1219200" y="1858771"/>
            <a:chExt cx="4215122" cy="885952"/>
          </a:xfrm>
        </p:grpSpPr>
        <p:grpSp>
          <p:nvGrpSpPr>
            <p:cNvPr id="12" name="Group 11"/>
            <p:cNvGrpSpPr/>
            <p:nvPr/>
          </p:nvGrpSpPr>
          <p:grpSpPr>
            <a:xfrm>
              <a:off x="1219200" y="1858771"/>
              <a:ext cx="4215122" cy="885952"/>
              <a:chOff x="10025696" y="6694296"/>
              <a:chExt cx="4215122" cy="885952"/>
            </a:xfrm>
          </p:grpSpPr>
          <p:sp>
            <p:nvSpPr>
              <p:cNvPr id="14" name="Arrow: Pentagon 33"/>
              <p:cNvSpPr/>
              <p:nvPr/>
            </p:nvSpPr>
            <p:spPr>
              <a:xfrm>
                <a:off x="10429865" y="6752717"/>
                <a:ext cx="3810953" cy="806702"/>
              </a:xfrm>
              <a:prstGeom prst="homePlate">
                <a:avLst/>
              </a:prstGeom>
              <a:solidFill>
                <a:srgbClr val="FCFFEF"/>
              </a:solidFill>
              <a:ln w="12700" cap="flat" cmpd="sng" algn="ctr">
                <a:solidFill>
                  <a:srgbClr val="ED7D31">
                    <a:lumMod val="20000"/>
                    <a:lumOff val="80000"/>
                  </a:srgbClr>
                </a:solidFill>
                <a:prstDash val="solid"/>
                <a:miter lim="800000"/>
              </a:ln>
              <a:effectLst/>
            </p:spPr>
            <p:txBody>
              <a:bodyPr rtlCol="0" anchor="ctr"/>
              <a:lstStyle/>
              <a:p>
                <a:pPr>
                  <a:lnSpc>
                    <a:spcPct val="106000"/>
                  </a:lnSpc>
                  <a:spcAft>
                    <a:spcPts val="800"/>
                  </a:spcAft>
                </a:pPr>
                <a:r>
                  <a:rPr lang="en-US" sz="1000" b="1" kern="1200">
                    <a:solidFill>
                      <a:srgbClr val="0000CC"/>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Arrow: Chevron 34"/>
              <p:cNvSpPr/>
              <p:nvPr/>
            </p:nvSpPr>
            <p:spPr>
              <a:xfrm>
                <a:off x="10025696" y="6773546"/>
                <a:ext cx="273620" cy="806702"/>
              </a:xfrm>
              <a:prstGeom prst="chevron">
                <a:avLst/>
              </a:prstGeom>
              <a:solidFill>
                <a:srgbClr val="4472C4"/>
              </a:solidFill>
              <a:ln w="12700" cap="flat" cmpd="sng" algn="ctr">
                <a:noFill/>
                <a:prstDash val="solid"/>
                <a:miter lim="800000"/>
              </a:ln>
              <a:effectLst/>
            </p:spPr>
            <p:txBody>
              <a:bodyPr rtlCol="0" anchor="ctr"/>
              <a:lstStyle/>
              <a:p>
                <a:endParaRPr lang="en-US" b="1"/>
              </a:p>
            </p:txBody>
          </p:sp>
          <p:sp>
            <p:nvSpPr>
              <p:cNvPr id="16" name="TextBox 56"/>
              <p:cNvSpPr txBox="1"/>
              <p:nvPr/>
            </p:nvSpPr>
            <p:spPr>
              <a:xfrm>
                <a:off x="10354833" y="6694296"/>
                <a:ext cx="3677367" cy="865123"/>
              </a:xfrm>
              <a:prstGeom prst="rect">
                <a:avLst/>
              </a:prstGeom>
              <a:noFill/>
            </p:spPr>
            <p:txBody>
              <a:bodyPr wrap="square">
                <a:noAutofit/>
              </a:bodyPr>
              <a:lstStyle/>
              <a:p>
                <a:pPr>
                  <a:lnSpc>
                    <a:spcPct val="107000"/>
                  </a:lnSpc>
                  <a:spcAft>
                    <a:spcPts val="800"/>
                  </a:spcAft>
                </a:pPr>
                <a:r>
                  <a:rPr lang="en-US" sz="4800" b="1" kern="1200">
                    <a:solidFill>
                      <a:srgbClr val="0000CC"/>
                    </a:solidFill>
                    <a:effectLst/>
                    <a:latin typeface="Tomaho"/>
                    <a:ea typeface="Calibri" panose="020F0502020204030204" pitchFamily="34" charset="0"/>
                    <a:cs typeface="Times New Roman" panose="02020603050405020304" pitchFamily="18" charset="0"/>
                  </a:rPr>
                  <a:t>Luyện tập </a:t>
                </a:r>
                <a:r>
                  <a:rPr lang="en-US" sz="4800" b="1">
                    <a:solidFill>
                      <a:srgbClr val="0000CC"/>
                    </a:solidFill>
                    <a:latin typeface="Tomaho"/>
                    <a:ea typeface="Calibri" panose="020F0502020204030204" pitchFamily="34" charset="0"/>
                    <a:cs typeface="Times New Roman" panose="02020603050405020304" pitchFamily="18" charset="0"/>
                  </a:rPr>
                  <a:t>5</a:t>
                </a:r>
                <a:r>
                  <a:rPr lang="en-US" sz="4800" b="1" kern="1200">
                    <a:solidFill>
                      <a:srgbClr val="0000CC"/>
                    </a:solidFill>
                    <a:effectLst/>
                    <a:latin typeface="Tomaho"/>
                    <a:ea typeface="Calibri" panose="020F0502020204030204" pitchFamily="34" charset="0"/>
                    <a:cs typeface="Times New Roman" panose="02020603050405020304" pitchFamily="18" charset="0"/>
                  </a:rPr>
                  <a:t>.</a:t>
                </a:r>
                <a:endParaRPr lang="en-US" sz="4800" b="1">
                  <a:effectLst/>
                  <a:latin typeface="Tomaho"/>
                  <a:ea typeface="Calibri" panose="020F0502020204030204" pitchFamily="34" charset="0"/>
                  <a:cs typeface="Times New Roman" panose="02020603050405020304" pitchFamily="18" charset="0"/>
                </a:endParaRPr>
              </a:p>
            </p:txBody>
          </p:sp>
        </p:grpSp>
        <p:sp>
          <p:nvSpPr>
            <p:cNvPr id="13" name="Arrow: Chevron 35"/>
            <p:cNvSpPr/>
            <p:nvPr/>
          </p:nvSpPr>
          <p:spPr>
            <a:xfrm>
              <a:off x="1349749" y="1935480"/>
              <a:ext cx="296171" cy="806702"/>
            </a:xfrm>
            <a:prstGeom prst="chevron">
              <a:avLst/>
            </a:prstGeom>
            <a:solidFill>
              <a:srgbClr val="FFC000"/>
            </a:solidFill>
            <a:ln w="12700" cap="flat" cmpd="sng" algn="ctr">
              <a:noFill/>
              <a:prstDash val="solid"/>
              <a:miter lim="800000"/>
            </a:ln>
            <a:effectLst/>
          </p:spPr>
          <p:txBody>
            <a:bodyPr rtlCol="0" anchor="ctr"/>
            <a:lstStyle/>
            <a:p>
              <a:endParaRPr lang="en-US" b="1"/>
            </a:p>
          </p:txBody>
        </p:sp>
      </p:grpSp>
    </p:spTree>
    <p:extLst>
      <p:ext uri="{BB962C8B-B14F-4D97-AF65-F5344CB8AC3E}">
        <p14:creationId xmlns:p14="http://schemas.microsoft.com/office/powerpoint/2010/main" val="234520984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fade">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fade">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fade">
                                      <p:cBhvr>
                                        <p:cTn id="22" dur="500"/>
                                        <p:tgtEl>
                                          <p:spTgt spid="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Effect transition="in" filter="fade">
                                      <p:cBhvr>
                                        <p:cTn id="27" dur="500"/>
                                        <p:tgtEl>
                                          <p:spTgt spid="2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xEl>
                                              <p:pRg st="4" end="4"/>
                                            </p:txEl>
                                          </p:spTgt>
                                        </p:tgtEl>
                                        <p:attrNameLst>
                                          <p:attrName>style.visibility</p:attrName>
                                        </p:attrNameLst>
                                      </p:cBhvr>
                                      <p:to>
                                        <p:strVal val="visible"/>
                                      </p:to>
                                    </p:set>
                                    <p:animEffect transition="in" filter="fade">
                                      <p:cBhvr>
                                        <p:cTn id="32" dur="500"/>
                                        <p:tgtEl>
                                          <p:spTgt spid="2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xEl>
                                              <p:pRg st="5" end="5"/>
                                            </p:txEl>
                                          </p:spTgt>
                                        </p:tgtEl>
                                        <p:attrNameLst>
                                          <p:attrName>style.visibility</p:attrName>
                                        </p:attrNameLst>
                                      </p:cBhvr>
                                      <p:to>
                                        <p:strVal val="visible"/>
                                      </p:to>
                                    </p:set>
                                    <p:animEffect transition="in" filter="fade">
                                      <p:cBhvr>
                                        <p:cTn id="37" dur="500"/>
                                        <p:tgtEl>
                                          <p:spTgt spid="2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4">
                                            <p:txEl>
                                              <p:pRg st="6" end="6"/>
                                            </p:txEl>
                                          </p:spTgt>
                                        </p:tgtEl>
                                        <p:attrNameLst>
                                          <p:attrName>style.visibility</p:attrName>
                                        </p:attrNameLst>
                                      </p:cBhvr>
                                      <p:to>
                                        <p:strVal val="visible"/>
                                      </p:to>
                                    </p:set>
                                    <p:animEffect transition="in" filter="fade">
                                      <p:cBhvr>
                                        <p:cTn id="42" dur="500"/>
                                        <p:tgtEl>
                                          <p:spTgt spid="2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xEl>
                                              <p:pRg st="7" end="7"/>
                                            </p:txEl>
                                          </p:spTgt>
                                        </p:tgtEl>
                                        <p:attrNameLst>
                                          <p:attrName>style.visibility</p:attrName>
                                        </p:attrNameLst>
                                      </p:cBhvr>
                                      <p:to>
                                        <p:strVal val="visible"/>
                                      </p:to>
                                    </p:set>
                                    <p:animEffect transition="in" filter="fade">
                                      <p:cBhvr>
                                        <p:cTn id="47" dur="500"/>
                                        <p:tgtEl>
                                          <p:spTgt spid="2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5000" b="-5000"/>
          </a:stretch>
        </a:blipFill>
        <a:effectLst/>
      </p:bgPr>
    </p:bg>
    <p:spTree>
      <p:nvGrpSpPr>
        <p:cNvPr id="1" name=""/>
        <p:cNvGrpSpPr/>
        <p:nvPr/>
      </p:nvGrpSpPr>
      <p:grpSpPr>
        <a:xfrm>
          <a:off x="0" y="0"/>
          <a:ext cx="0" cy="0"/>
          <a:chOff x="0" y="0"/>
          <a:chExt cx="0" cy="0"/>
        </a:xfrm>
      </p:grpSpPr>
      <p:pic>
        <p:nvPicPr>
          <p:cNvPr id="8929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1" y="1066801"/>
            <a:ext cx="21936074" cy="10633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Nhac nen 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349574" y="13106400"/>
            <a:ext cx="762000" cy="762000"/>
          </a:xfrm>
          <a:prstGeom prst="rect">
            <a:avLst/>
          </a:prstGeom>
        </p:spPr>
      </p:pic>
      <p:sp>
        <p:nvSpPr>
          <p:cNvPr id="4" name="Rectangle 3"/>
          <p:cNvSpPr/>
          <p:nvPr/>
        </p:nvSpPr>
        <p:spPr>
          <a:xfrm>
            <a:off x="985836" y="762001"/>
            <a:ext cx="22636164" cy="11610754"/>
          </a:xfrm>
          <a:prstGeom prst="rect">
            <a:avLst/>
          </a:prstGeom>
          <a:noFill/>
          <a:ln w="123825">
            <a:solidFill>
              <a:schemeClr val="accent6">
                <a:lumMod val="75000"/>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00"/>
          </a:p>
        </p:txBody>
      </p:sp>
    </p:spTree>
    <p:extLst>
      <p:ext uri="{BB962C8B-B14F-4D97-AF65-F5344CB8AC3E}">
        <p14:creationId xmlns:p14="http://schemas.microsoft.com/office/powerpoint/2010/main" val="47135313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9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0943">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itle 1">
            <a:extLst>
              <a:ext uri="{FF2B5EF4-FFF2-40B4-BE49-F238E27FC236}">
                <a16:creationId xmlns:a16="http://schemas.microsoft.com/office/drawing/2014/main" id="{D87ADF89-46F9-4713-9744-A644701231B8}"/>
              </a:ext>
            </a:extLst>
          </p:cNvPr>
          <p:cNvSpPr txBox="1">
            <a:spLocks/>
          </p:cNvSpPr>
          <p:nvPr/>
        </p:nvSpPr>
        <p:spPr>
          <a:xfrm>
            <a:off x="623047" y="10210800"/>
            <a:ext cx="23164800" cy="3200399"/>
          </a:xfrm>
          <a:prstGeom prst="rect">
            <a:avLst/>
          </a:prstGeom>
          <a:solidFill>
            <a:schemeClr val="bg1">
              <a:lumMod val="95000"/>
            </a:schemeClr>
          </a:solidFill>
          <a:ln>
            <a:solidFill>
              <a:schemeClr val="tx2">
                <a:lumMod val="20000"/>
                <a:lumOff val="80000"/>
              </a:schemeClr>
            </a:solidFill>
          </a:ln>
        </p:spPr>
        <p:txBody>
          <a:bodyPr/>
          <a:lstStyle>
            <a:lvl1pPr algn="l" defTabSz="1828800" rtl="0" eaLnBrk="1" latinLnBrk="0" hangingPunct="1">
              <a:lnSpc>
                <a:spcPct val="90000"/>
              </a:lnSpc>
              <a:spcBef>
                <a:spcPct val="0"/>
              </a:spcBef>
              <a:buNone/>
              <a:defRPr sz="5400" kern="1200">
                <a:solidFill>
                  <a:schemeClr val="tx1"/>
                </a:solidFill>
                <a:latin typeface="Tomaho"/>
                <a:ea typeface="+mj-ea"/>
                <a:cs typeface="+mj-cs"/>
              </a:defRPr>
            </a:lvl1pPr>
          </a:lstStyle>
          <a:p>
            <a:pPr algn="just">
              <a:lnSpc>
                <a:spcPct val="107000"/>
              </a:lnSpc>
              <a:spcAft>
                <a:spcPts val="800"/>
              </a:spcAft>
            </a:pPr>
            <a:r>
              <a:rPr lang="en-US" sz="4600" b="1">
                <a:solidFill>
                  <a:srgbClr val="C00000"/>
                </a:solidFill>
                <a:latin typeface="Tahoma" panose="020B0604030504040204" pitchFamily="34" charset="0"/>
                <a:ea typeface="Tahoma" panose="020B0604030504040204" pitchFamily="34" charset="0"/>
                <a:cs typeface="Tahoma" panose="020B0604030504040204" pitchFamily="34" charset="0"/>
              </a:rPr>
              <a:t>Đường thẳng </a:t>
            </a:r>
            <a:r>
              <a:rPr lang="en-US" sz="4600" b="1">
                <a:latin typeface="Tahoma" panose="020B0604030504040204" pitchFamily="34" charset="0"/>
                <a:ea typeface="Tahoma" panose="020B0604030504040204" pitchFamily="34" charset="0"/>
                <a:cs typeface="Tahoma" panose="020B0604030504040204" pitchFamily="34" charset="0"/>
              </a:rPr>
              <a:t>là một tập hợp điểm, được xác định bởi tính chất đặc trưng của các điểm thuộc đường thẳng đó. Do vậy, ta có thể đại số hóa đường thẳng bằng cách thể hiện tính chất đặc trưng đó bởi điều kiện đại số đối với tọa độ của các điểm tương ứng.</a:t>
            </a:r>
            <a:endParaRPr lang="en-US" sz="4600" b="1">
              <a:effectLst/>
              <a:latin typeface="Tahoma" panose="020B0604030504040204" pitchFamily="34" charset="0"/>
              <a:ea typeface="Tahoma" panose="020B0604030504040204" pitchFamily="34" charset="0"/>
              <a:cs typeface="Tahoma" panose="020B0604030504040204" pitchFamily="34" charset="0"/>
            </a:endParaRPr>
          </a:p>
        </p:txBody>
      </p:sp>
      <p:sp>
        <p:nvSpPr>
          <p:cNvPr id="24" name="Content Placeholder 2">
            <a:extLst>
              <a:ext uri="{FF2B5EF4-FFF2-40B4-BE49-F238E27FC236}">
                <a16:creationId xmlns:a16="http://schemas.microsoft.com/office/drawing/2014/main" id="{14822BB7-DB89-4357-87F0-6E511FC44A6A}"/>
              </a:ext>
            </a:extLst>
          </p:cNvPr>
          <p:cNvSpPr txBox="1">
            <a:spLocks/>
          </p:cNvSpPr>
          <p:nvPr/>
        </p:nvSpPr>
        <p:spPr>
          <a:xfrm>
            <a:off x="609600" y="1752601"/>
            <a:ext cx="8458200" cy="8458200"/>
          </a:xfrm>
          <a:prstGeom prst="rect">
            <a:avLst/>
          </a:prstGeom>
          <a:solidFill>
            <a:srgbClr val="D6F7FE"/>
          </a:solidFill>
          <a:ln>
            <a:solidFill>
              <a:srgbClr val="00B0F0"/>
            </a:solidFill>
          </a:ln>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4800" kern="1200">
                <a:solidFill>
                  <a:schemeClr val="tx1"/>
                </a:solidFill>
                <a:latin typeface="Tomaho"/>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lnSpc>
                <a:spcPct val="107000"/>
              </a:lnSpc>
              <a:spcAft>
                <a:spcPts val="800"/>
              </a:spcAft>
              <a:buNone/>
            </a:pPr>
            <a:r>
              <a:rPr lang="en-US" sz="4600" b="1">
                <a:solidFill>
                  <a:srgbClr val="C00000"/>
                </a:solidFill>
                <a:latin typeface="Tahoma" panose="020B0604030504040204" pitchFamily="34" charset="0"/>
                <a:ea typeface="Tahoma" panose="020B0604030504040204" pitchFamily="34" charset="0"/>
                <a:cs typeface="Tahoma" panose="020B0604030504040204" pitchFamily="34" charset="0"/>
              </a:rPr>
              <a:t>THUẬT NGỮ</a:t>
            </a:r>
          </a:p>
          <a:p>
            <a:pPr marL="342900" lvl="0" indent="-342900" algn="just">
              <a:lnSpc>
                <a:spcPct val="150000"/>
              </a:lnSpc>
              <a:spcAft>
                <a:spcPts val="0"/>
              </a:spcAft>
              <a:buFont typeface="Symbol" panose="05050102010706020507" pitchFamily="18" charset="2"/>
              <a:buChar char=""/>
            </a:pPr>
            <a:r>
              <a:rPr lang="en-US" sz="4600" b="1">
                <a:latin typeface="Tahoma" panose="020B0604030504040204" pitchFamily="34" charset="0"/>
                <a:ea typeface="Tahoma" panose="020B0604030504040204" pitchFamily="34" charset="0"/>
                <a:cs typeface="Tahoma" panose="020B0604030504040204" pitchFamily="34" charset="0"/>
              </a:rPr>
              <a:t> Vectơ chỉ phương </a:t>
            </a:r>
          </a:p>
          <a:p>
            <a:pPr marL="342900" lvl="0" indent="-342900" algn="just">
              <a:lnSpc>
                <a:spcPct val="150000"/>
              </a:lnSpc>
              <a:spcAft>
                <a:spcPts val="0"/>
              </a:spcAft>
              <a:buFont typeface="Symbol" panose="05050102010706020507" pitchFamily="18" charset="2"/>
              <a:buChar char=""/>
            </a:pPr>
            <a:r>
              <a:rPr lang="en-US" sz="4600" b="1">
                <a:latin typeface="Tahoma" panose="020B0604030504040204" pitchFamily="34" charset="0"/>
                <a:ea typeface="Tahoma" panose="020B0604030504040204" pitchFamily="34" charset="0"/>
                <a:cs typeface="Tahoma" panose="020B0604030504040204" pitchFamily="34" charset="0"/>
              </a:rPr>
              <a:t>Vectơ pháp tuyến</a:t>
            </a:r>
          </a:p>
          <a:p>
            <a:pPr marL="342900" lvl="0" indent="-342900" algn="just">
              <a:lnSpc>
                <a:spcPct val="150000"/>
              </a:lnSpc>
              <a:spcAft>
                <a:spcPts val="0"/>
              </a:spcAft>
              <a:buFont typeface="Symbol" panose="05050102010706020507" pitchFamily="18" charset="2"/>
              <a:buChar char=""/>
            </a:pPr>
            <a:r>
              <a:rPr lang="en-US" sz="4600" b="1">
                <a:latin typeface="Tahoma" panose="020B0604030504040204" pitchFamily="34" charset="0"/>
                <a:ea typeface="Tahoma" panose="020B0604030504040204" pitchFamily="34" charset="0"/>
                <a:cs typeface="Tahoma" panose="020B0604030504040204" pitchFamily="34" charset="0"/>
              </a:rPr>
              <a:t>Phương trình tổng quát</a:t>
            </a:r>
          </a:p>
          <a:p>
            <a:pPr marL="342900" lvl="0" indent="-342900" algn="just">
              <a:lnSpc>
                <a:spcPct val="150000"/>
              </a:lnSpc>
              <a:spcAft>
                <a:spcPts val="0"/>
              </a:spcAft>
              <a:buFont typeface="Symbol" panose="05050102010706020507" pitchFamily="18" charset="2"/>
              <a:buChar char=""/>
            </a:pPr>
            <a:r>
              <a:rPr lang="en-US" sz="4600" b="1">
                <a:latin typeface="Tahoma" panose="020B0604030504040204" pitchFamily="34" charset="0"/>
                <a:ea typeface="Tahoma" panose="020B0604030504040204" pitchFamily="34" charset="0"/>
                <a:cs typeface="Tahoma" panose="020B0604030504040204" pitchFamily="34" charset="0"/>
              </a:rPr>
              <a:t>Phương trình tham số</a:t>
            </a:r>
          </a:p>
        </p:txBody>
      </p:sp>
      <p:sp>
        <p:nvSpPr>
          <p:cNvPr id="12" name="Content Placeholder 2">
            <a:extLst>
              <a:ext uri="{FF2B5EF4-FFF2-40B4-BE49-F238E27FC236}">
                <a16:creationId xmlns:a16="http://schemas.microsoft.com/office/drawing/2014/main" id="{14822BB7-DB89-4357-87F0-6E511FC44A6A}"/>
              </a:ext>
            </a:extLst>
          </p:cNvPr>
          <p:cNvSpPr txBox="1">
            <a:spLocks/>
          </p:cNvSpPr>
          <p:nvPr/>
        </p:nvSpPr>
        <p:spPr>
          <a:xfrm>
            <a:off x="9099176" y="1748119"/>
            <a:ext cx="14706599" cy="8462680"/>
          </a:xfrm>
          <a:prstGeom prst="rect">
            <a:avLst/>
          </a:prstGeom>
          <a:solidFill>
            <a:srgbClr val="D6F7FE"/>
          </a:solidFill>
          <a:ln>
            <a:solidFill>
              <a:srgbClr val="00B0F0"/>
            </a:solidFill>
          </a:ln>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4800" kern="1200">
                <a:solidFill>
                  <a:schemeClr val="tx1"/>
                </a:solidFill>
                <a:latin typeface="Tomaho"/>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lnSpc>
                <a:spcPct val="100000"/>
              </a:lnSpc>
              <a:spcBef>
                <a:spcPts val="0"/>
              </a:spcBef>
              <a:buNone/>
            </a:pPr>
            <a:r>
              <a:rPr lang="en-US" sz="4600" b="1">
                <a:solidFill>
                  <a:srgbClr val="C00000"/>
                </a:solidFill>
                <a:latin typeface="Tahoma" panose="020B0604030504040204" pitchFamily="34" charset="0"/>
                <a:ea typeface="Tahoma" panose="020B0604030504040204" pitchFamily="34" charset="0"/>
                <a:cs typeface="Tahoma" panose="020B0604030504040204" pitchFamily="34" charset="0"/>
              </a:rPr>
              <a:t>KIẾN THỨC, KĨ NĂNG</a:t>
            </a:r>
          </a:p>
          <a:p>
            <a:pPr marL="342900" lvl="0" indent="-342900" algn="just">
              <a:lnSpc>
                <a:spcPct val="100000"/>
              </a:lnSpc>
              <a:spcBef>
                <a:spcPts val="0"/>
              </a:spcBef>
              <a:buFont typeface="Symbol" panose="05050102010706020507" pitchFamily="18" charset="2"/>
              <a:buChar char=""/>
            </a:pPr>
            <a:r>
              <a:rPr lang="en-US" sz="4600" b="1">
                <a:latin typeface="Tahoma" panose="020B0604030504040204" pitchFamily="34" charset="0"/>
                <a:ea typeface="Tahoma" panose="020B0604030504040204" pitchFamily="34" charset="0"/>
                <a:cs typeface="Tahoma" panose="020B0604030504040204" pitchFamily="34" charset="0"/>
              </a:rPr>
              <a:t>Mô tả được phương trình tổng quát và phương trình tham số của đường thẳng.</a:t>
            </a:r>
          </a:p>
          <a:p>
            <a:pPr marL="342900" lvl="0" indent="-342900" algn="just">
              <a:lnSpc>
                <a:spcPct val="100000"/>
              </a:lnSpc>
              <a:spcBef>
                <a:spcPts val="0"/>
              </a:spcBef>
              <a:buFont typeface="Symbol" panose="05050102010706020507" pitchFamily="18" charset="2"/>
              <a:buChar char=""/>
            </a:pPr>
            <a:r>
              <a:rPr lang="en-US" sz="4600" b="1">
                <a:latin typeface="Tahoma" panose="020B0604030504040204" pitchFamily="34" charset="0"/>
                <a:ea typeface="Tahoma" panose="020B0604030504040204" pitchFamily="34" charset="0"/>
                <a:cs typeface="Tahoma" panose="020B0604030504040204" pitchFamily="34" charset="0"/>
              </a:rPr>
              <a:t>Lập phương trình của đường thẳng khi biết một điểm và một</a:t>
            </a:r>
          </a:p>
          <a:p>
            <a:pPr algn="just">
              <a:lnSpc>
                <a:spcPct val="100000"/>
              </a:lnSpc>
              <a:spcBef>
                <a:spcPts val="0"/>
              </a:spcBef>
            </a:pPr>
            <a:r>
              <a:rPr lang="en-US" sz="4600" b="1">
                <a:latin typeface="Tahoma" panose="020B0604030504040204" pitchFamily="34" charset="0"/>
                <a:ea typeface="Tahoma" panose="020B0604030504040204" pitchFamily="34" charset="0"/>
                <a:cs typeface="Tahoma" panose="020B0604030504040204" pitchFamily="34" charset="0"/>
              </a:rPr>
              <a:t>vectơ pháp tuyến hoặc một điểm và một vectơ chỉ phương hoặc hai điểm.</a:t>
            </a:r>
          </a:p>
          <a:p>
            <a:pPr marL="342900" lvl="0" indent="-342900" algn="just">
              <a:lnSpc>
                <a:spcPct val="100000"/>
              </a:lnSpc>
              <a:spcBef>
                <a:spcPts val="0"/>
              </a:spcBef>
              <a:buFont typeface="Symbol" panose="05050102010706020507" pitchFamily="18" charset="2"/>
              <a:buChar char=""/>
            </a:pPr>
            <a:r>
              <a:rPr lang="en-US" sz="4600" b="1">
                <a:latin typeface="Tahoma" panose="020B0604030504040204" pitchFamily="34" charset="0"/>
                <a:ea typeface="Tahoma" panose="020B0604030504040204" pitchFamily="34" charset="0"/>
                <a:cs typeface="Tahoma" panose="020B0604030504040204" pitchFamily="34" charset="0"/>
              </a:rPr>
              <a:t>Giải thích mối liên hệ giữa đồ thị hàm bậc nhất và đường thẳng.</a:t>
            </a:r>
          </a:p>
          <a:p>
            <a:pPr marL="342900" lvl="0" indent="-342900" algn="just">
              <a:lnSpc>
                <a:spcPct val="100000"/>
              </a:lnSpc>
              <a:spcBef>
                <a:spcPts val="0"/>
              </a:spcBef>
              <a:buFont typeface="Symbol" panose="05050102010706020507" pitchFamily="18" charset="2"/>
              <a:buChar char=""/>
            </a:pPr>
            <a:r>
              <a:rPr lang="en-US" sz="4600" b="1">
                <a:latin typeface="Tahoma" panose="020B0604030504040204" pitchFamily="34" charset="0"/>
                <a:ea typeface="Tahoma" panose="020B0604030504040204" pitchFamily="34" charset="0"/>
                <a:cs typeface="Tahoma" panose="020B0604030504040204" pitchFamily="34" charset="0"/>
              </a:rPr>
              <a:t>Vận dụng kiến thức về phương trình đường thẳng để giải một số bài toán có liên quan đến thực tế.</a:t>
            </a:r>
          </a:p>
          <a:p>
            <a:pPr algn="just">
              <a:lnSpc>
                <a:spcPct val="150000"/>
              </a:lnSpc>
            </a:pPr>
            <a:endParaRPr lang="en-US" sz="4600" b="1">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084122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animEffect transition="in" filter="fade">
                                      <p:cBhvr>
                                        <p:cTn id="17" dur="500"/>
                                        <p:tgtEl>
                                          <p:spTgt spid="2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xEl>
                                              <p:pRg st="1" end="1"/>
                                            </p:txEl>
                                          </p:spTgt>
                                        </p:tgtEl>
                                        <p:attrNameLst>
                                          <p:attrName>style.visibility</p:attrName>
                                        </p:attrNameLst>
                                      </p:cBhvr>
                                      <p:to>
                                        <p:strVal val="visible"/>
                                      </p:to>
                                    </p:set>
                                    <p:animEffect transition="in" filter="fade">
                                      <p:cBhvr>
                                        <p:cTn id="22" dur="500"/>
                                        <p:tgtEl>
                                          <p:spTgt spid="2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xEl>
                                              <p:pRg st="2" end="2"/>
                                            </p:txEl>
                                          </p:spTgt>
                                        </p:tgtEl>
                                        <p:attrNameLst>
                                          <p:attrName>style.visibility</p:attrName>
                                        </p:attrNameLst>
                                      </p:cBhvr>
                                      <p:to>
                                        <p:strVal val="visible"/>
                                      </p:to>
                                    </p:set>
                                    <p:animEffect transition="in" filter="fade">
                                      <p:cBhvr>
                                        <p:cTn id="27" dur="500"/>
                                        <p:tgtEl>
                                          <p:spTgt spid="2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xEl>
                                              <p:pRg st="3" end="3"/>
                                            </p:txEl>
                                          </p:spTgt>
                                        </p:tgtEl>
                                        <p:attrNameLst>
                                          <p:attrName>style.visibility</p:attrName>
                                        </p:attrNameLst>
                                      </p:cBhvr>
                                      <p:to>
                                        <p:strVal val="visible"/>
                                      </p:to>
                                    </p:set>
                                    <p:animEffect transition="in" filter="fade">
                                      <p:cBhvr>
                                        <p:cTn id="32" dur="500"/>
                                        <p:tgtEl>
                                          <p:spTgt spid="2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xEl>
                                              <p:pRg st="4" end="4"/>
                                            </p:txEl>
                                          </p:spTgt>
                                        </p:tgtEl>
                                        <p:attrNameLst>
                                          <p:attrName>style.visibility</p:attrName>
                                        </p:attrNameLst>
                                      </p:cBhvr>
                                      <p:to>
                                        <p:strVal val="visible"/>
                                      </p:to>
                                    </p:set>
                                    <p:animEffect transition="in" filter="fade">
                                      <p:cBhvr>
                                        <p:cTn id="37" dur="500"/>
                                        <p:tgtEl>
                                          <p:spTgt spid="2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fade">
                                      <p:cBhvr>
                                        <p:cTn id="42" dur="500"/>
                                        <p:tgtEl>
                                          <p:spTgt spid="1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xEl>
                                              <p:pRg st="1" end="1"/>
                                            </p:txEl>
                                          </p:spTgt>
                                        </p:tgtEl>
                                        <p:attrNameLst>
                                          <p:attrName>style.visibility</p:attrName>
                                        </p:attrNameLst>
                                      </p:cBhvr>
                                      <p:to>
                                        <p:strVal val="visible"/>
                                      </p:to>
                                    </p:set>
                                    <p:animEffect transition="in" filter="fade">
                                      <p:cBhvr>
                                        <p:cTn id="47" dur="500"/>
                                        <p:tgtEl>
                                          <p:spTgt spid="12">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xEl>
                                              <p:pRg st="2" end="2"/>
                                            </p:txEl>
                                          </p:spTgt>
                                        </p:tgtEl>
                                        <p:attrNameLst>
                                          <p:attrName>style.visibility</p:attrName>
                                        </p:attrNameLst>
                                      </p:cBhvr>
                                      <p:to>
                                        <p:strVal val="visible"/>
                                      </p:to>
                                    </p:set>
                                    <p:animEffect transition="in" filter="fade">
                                      <p:cBhvr>
                                        <p:cTn id="52" dur="500"/>
                                        <p:tgtEl>
                                          <p:spTgt spid="12">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2">
                                            <p:txEl>
                                              <p:pRg st="3" end="3"/>
                                            </p:txEl>
                                          </p:spTgt>
                                        </p:tgtEl>
                                        <p:attrNameLst>
                                          <p:attrName>style.visibility</p:attrName>
                                        </p:attrNameLst>
                                      </p:cBhvr>
                                      <p:to>
                                        <p:strVal val="visible"/>
                                      </p:to>
                                    </p:set>
                                    <p:animEffect transition="in" filter="fade">
                                      <p:cBhvr>
                                        <p:cTn id="57" dur="500"/>
                                        <p:tgtEl>
                                          <p:spTgt spid="12">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2">
                                            <p:txEl>
                                              <p:pRg st="4" end="4"/>
                                            </p:txEl>
                                          </p:spTgt>
                                        </p:tgtEl>
                                        <p:attrNameLst>
                                          <p:attrName>style.visibility</p:attrName>
                                        </p:attrNameLst>
                                      </p:cBhvr>
                                      <p:to>
                                        <p:strVal val="visible"/>
                                      </p:to>
                                    </p:set>
                                    <p:animEffect transition="in" filter="fade">
                                      <p:cBhvr>
                                        <p:cTn id="62" dur="500"/>
                                        <p:tgtEl>
                                          <p:spTgt spid="12">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2">
                                            <p:txEl>
                                              <p:pRg st="5" end="5"/>
                                            </p:txEl>
                                          </p:spTgt>
                                        </p:tgtEl>
                                        <p:attrNameLst>
                                          <p:attrName>style.visibility</p:attrName>
                                        </p:attrNameLst>
                                      </p:cBhvr>
                                      <p:to>
                                        <p:strVal val="visible"/>
                                      </p:to>
                                    </p:set>
                                    <p:animEffect transition="in" filter="fade">
                                      <p:cBhvr>
                                        <p:cTn id="67" dur="500"/>
                                        <p:tgtEl>
                                          <p:spTgt spid="12">
                                            <p:txEl>
                                              <p:pRg st="5" end="5"/>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97"/>
                                        </p:tgtEl>
                                        <p:attrNameLst>
                                          <p:attrName>style.visibility</p:attrName>
                                        </p:attrNameLst>
                                      </p:cBhvr>
                                      <p:to>
                                        <p:strVal val="visible"/>
                                      </p:to>
                                    </p:set>
                                    <p:animEffect transition="in" filter="wipe(up)">
                                      <p:cBhvr>
                                        <p:cTn id="72" dur="1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24"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itle 1">
            <a:extLst>
              <a:ext uri="{FF2B5EF4-FFF2-40B4-BE49-F238E27FC236}">
                <a16:creationId xmlns:a16="http://schemas.microsoft.com/office/drawing/2014/main" id="{D87ADF89-46F9-4713-9744-A644701231B8}"/>
              </a:ext>
            </a:extLst>
          </p:cNvPr>
          <p:cNvSpPr txBox="1">
            <a:spLocks/>
          </p:cNvSpPr>
          <p:nvPr/>
        </p:nvSpPr>
        <p:spPr>
          <a:xfrm>
            <a:off x="838200" y="1879601"/>
            <a:ext cx="23164800" cy="1244600"/>
          </a:xfrm>
          <a:prstGeom prst="rect">
            <a:avLst/>
          </a:prstGeom>
          <a:solidFill>
            <a:schemeClr val="bg1">
              <a:lumMod val="95000"/>
            </a:schemeClr>
          </a:solidFill>
          <a:ln>
            <a:solidFill>
              <a:schemeClr val="tx2">
                <a:lumMod val="20000"/>
                <a:lumOff val="80000"/>
              </a:schemeClr>
            </a:solidFill>
          </a:ln>
        </p:spPr>
        <p:txBody>
          <a:bodyPr/>
          <a:lstStyle>
            <a:lvl1pPr algn="l" defTabSz="1828800" rtl="0" eaLnBrk="1" latinLnBrk="0" hangingPunct="1">
              <a:lnSpc>
                <a:spcPct val="90000"/>
              </a:lnSpc>
              <a:spcBef>
                <a:spcPct val="0"/>
              </a:spcBef>
              <a:buNone/>
              <a:defRPr sz="5400" kern="1200">
                <a:solidFill>
                  <a:schemeClr val="tx1"/>
                </a:solidFill>
                <a:latin typeface="Tomaho"/>
                <a:ea typeface="+mj-ea"/>
                <a:cs typeface="+mj-cs"/>
              </a:defRPr>
            </a:lvl1pPr>
          </a:lstStyle>
          <a:p>
            <a:pPr>
              <a:lnSpc>
                <a:spcPct val="107000"/>
              </a:lnSpc>
              <a:spcAft>
                <a:spcPts val="800"/>
              </a:spcAft>
            </a:pPr>
            <a:r>
              <a:rPr lang="en-US" sz="4800" b="1">
                <a:solidFill>
                  <a:srgbClr val="FF0000"/>
                </a:solidFill>
                <a:latin typeface="Tahoma" panose="020B0604030504040204" pitchFamily="34" charset="0"/>
                <a:ea typeface="Tahoma" panose="020B0604030504040204" pitchFamily="34" charset="0"/>
                <a:cs typeface="Tahoma" panose="020B0604030504040204" pitchFamily="34" charset="0"/>
              </a:rPr>
              <a:t>1. PHƯƠNG TRÌNH TỔNG QUÁT CỦA ĐƯỜNG THẲNG</a:t>
            </a:r>
          </a:p>
        </p:txBody>
      </p:sp>
      <mc:AlternateContent xmlns:mc="http://schemas.openxmlformats.org/markup-compatibility/2006" xmlns:a14="http://schemas.microsoft.com/office/drawing/2010/main">
        <mc:Choice Requires="a14">
          <p:sp>
            <p:nvSpPr>
              <p:cNvPr id="99" name="Content Placeholder 2">
                <a:extLst>
                  <a:ext uri="{FF2B5EF4-FFF2-40B4-BE49-F238E27FC236}">
                    <a16:creationId xmlns:a16="http://schemas.microsoft.com/office/drawing/2014/main" id="{14822BB7-DB89-4357-87F0-6E511FC44A6A}"/>
                  </a:ext>
                </a:extLst>
              </p:cNvPr>
              <p:cNvSpPr txBox="1">
                <a:spLocks/>
              </p:cNvSpPr>
              <p:nvPr/>
            </p:nvSpPr>
            <p:spPr>
              <a:xfrm>
                <a:off x="853440" y="3154681"/>
                <a:ext cx="23180040" cy="4145280"/>
              </a:xfrm>
              <a:prstGeom prst="rect">
                <a:avLst/>
              </a:prstGeom>
              <a:solidFill>
                <a:schemeClr val="bg1">
                  <a:lumMod val="95000"/>
                </a:schemeClr>
              </a:solidFill>
              <a:ln>
                <a:solidFill>
                  <a:srgbClr val="00B0F0"/>
                </a:solidFill>
              </a:ln>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4800" kern="1200">
                    <a:solidFill>
                      <a:schemeClr val="tx1"/>
                    </a:solidFill>
                    <a:latin typeface="Tomaho"/>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nSpc>
                    <a:spcPct val="107000"/>
                  </a:lnSpc>
                  <a:spcAft>
                    <a:spcPts val="800"/>
                  </a:spcAft>
                  <a:buNone/>
                </a:pPr>
                <a:r>
                  <a:rPr lang="en-US" b="1">
                    <a:latin typeface="Tahoma" panose="020B0604030504040204" pitchFamily="34" charset="0"/>
                    <a:ea typeface="Tahoma" panose="020B0604030504040204" pitchFamily="34" charset="0"/>
                    <a:cs typeface="Tahoma" panose="020B0604030504040204" pitchFamily="34" charset="0"/>
                  </a:rPr>
                  <a:t>               Cho vectơ </a:t>
                </a:r>
                <a14:m>
                  <m:oMath xmlns:m="http://schemas.openxmlformats.org/officeDocument/2006/math">
                    <m:acc>
                      <m:accPr>
                        <m:chr m:val="⃗"/>
                        <m:ctrlPr>
                          <a:rPr lang="en-US" b="1" i="1">
                            <a:latin typeface="Cambria Math" panose="02040503050406030204" pitchFamily="18" charset="0"/>
                            <a:ea typeface="Cascadia Mono"/>
                            <a:cs typeface="Times New Roman" panose="02020603050405020304" pitchFamily="18" charset="0"/>
                          </a:rPr>
                        </m:ctrlPr>
                      </m:accPr>
                      <m:e>
                        <m:r>
                          <a:rPr lang="en-US" b="1" i="1">
                            <a:latin typeface="Cambria Math" panose="02040503050406030204" pitchFamily="18" charset="0"/>
                            <a:ea typeface="Cascadia Mono"/>
                            <a:cs typeface="Times New Roman" panose="02020603050405020304" pitchFamily="18" charset="0"/>
                          </a:rPr>
                          <m:t>𝒏</m:t>
                        </m:r>
                      </m:e>
                    </m:acc>
                    <m:r>
                      <a:rPr lang="en-US" b="1" i="1">
                        <a:latin typeface="Cambria Math" panose="02040503050406030204" pitchFamily="18" charset="0"/>
                        <a:ea typeface="Cascadia Mono"/>
                        <a:cs typeface="Times New Roman" panose="02020603050405020304" pitchFamily="18" charset="0"/>
                      </a:rPr>
                      <m:t>≠</m:t>
                    </m:r>
                    <m:acc>
                      <m:accPr>
                        <m:chr m:val="⃗"/>
                        <m:ctrlPr>
                          <a:rPr lang="en-US" b="1" i="1">
                            <a:latin typeface="Cambria Math" panose="02040503050406030204" pitchFamily="18" charset="0"/>
                            <a:ea typeface="Cascadia Mono"/>
                            <a:cs typeface="Times New Roman" panose="02020603050405020304" pitchFamily="18" charset="0"/>
                          </a:rPr>
                        </m:ctrlPr>
                      </m:accPr>
                      <m:e>
                        <m:r>
                          <a:rPr lang="en-US" b="1" i="1">
                            <a:latin typeface="Cambria Math" panose="02040503050406030204" pitchFamily="18" charset="0"/>
                            <a:ea typeface="Cascadia Mono"/>
                            <a:cs typeface="Times New Roman" panose="02020603050405020304" pitchFamily="18" charset="0"/>
                          </a:rPr>
                          <m:t>𝟎</m:t>
                        </m:r>
                      </m:e>
                    </m:acc>
                  </m:oMath>
                </a14:m>
                <a:r>
                  <a:rPr lang="en-US" b="1">
                    <a:latin typeface="Tahoma" panose="020B0604030504040204" pitchFamily="34" charset="0"/>
                    <a:ea typeface="Tahoma" panose="020B0604030504040204" pitchFamily="34" charset="0"/>
                    <a:cs typeface="Tahoma" panose="020B0604030504040204" pitchFamily="34" charset="0"/>
                  </a:rPr>
                  <a:t> và điểm </a:t>
                </a:r>
                <a14:m>
                  <m:oMath xmlns:m="http://schemas.openxmlformats.org/officeDocument/2006/math">
                    <m:r>
                      <a:rPr lang="en-US" b="1" i="1">
                        <a:latin typeface="Cambria Math" panose="02040503050406030204" pitchFamily="18" charset="0"/>
                        <a:ea typeface="Cascadia Mono"/>
                        <a:cs typeface="Times New Roman" panose="02020603050405020304" pitchFamily="18" charset="0"/>
                      </a:rPr>
                      <m:t>𝑨</m:t>
                    </m:r>
                  </m:oMath>
                </a14:m>
                <a:r>
                  <a:rPr lang="en-US" b="1">
                    <a:latin typeface="Tahoma" panose="020B0604030504040204" pitchFamily="34" charset="0"/>
                    <a:ea typeface="Tahoma" panose="020B0604030504040204" pitchFamily="34" charset="0"/>
                    <a:cs typeface="Tahoma" panose="020B0604030504040204" pitchFamily="34" charset="0"/>
                  </a:rPr>
                  <a:t>. Tìm tập hợp những </a:t>
                </a:r>
              </a:p>
              <a:p>
                <a:pPr marL="0" indent="0">
                  <a:lnSpc>
                    <a:spcPct val="107000"/>
                  </a:lnSpc>
                  <a:spcAft>
                    <a:spcPts val="800"/>
                  </a:spcAft>
                  <a:buNone/>
                </a:pPr>
                <a:r>
                  <a:rPr lang="en-US" b="1">
                    <a:latin typeface="Tahoma" panose="020B0604030504040204" pitchFamily="34" charset="0"/>
                    <a:ea typeface="Tahoma" panose="020B0604030504040204" pitchFamily="34" charset="0"/>
                    <a:cs typeface="Tahoma" panose="020B0604030504040204" pitchFamily="34" charset="0"/>
                  </a:rPr>
                  <a:t>điểm </a:t>
                </a:r>
                <a14:m>
                  <m:oMath xmlns:m="http://schemas.openxmlformats.org/officeDocument/2006/math">
                    <m:r>
                      <a:rPr lang="en-US" b="1" i="1">
                        <a:latin typeface="Cambria Math" panose="02040503050406030204" pitchFamily="18" charset="0"/>
                        <a:ea typeface="Cascadia Mono"/>
                        <a:cs typeface="Times New Roman" panose="02020603050405020304" pitchFamily="18" charset="0"/>
                      </a:rPr>
                      <m:t>𝑴</m:t>
                    </m:r>
                  </m:oMath>
                </a14:m>
                <a:r>
                  <a:rPr lang="en-US" b="1">
                    <a:latin typeface="Tahoma" panose="020B0604030504040204" pitchFamily="34" charset="0"/>
                    <a:ea typeface="Tahoma" panose="020B0604030504040204" pitchFamily="34" charset="0"/>
                    <a:cs typeface="Tahoma" panose="020B0604030504040204" pitchFamily="34" charset="0"/>
                  </a:rPr>
                  <a:t> sao cho </a:t>
                </a:r>
                <a14:m>
                  <m:oMath xmlns:m="http://schemas.openxmlformats.org/officeDocument/2006/math">
                    <m:acc>
                      <m:accPr>
                        <m:chr m:val="⃗"/>
                        <m:ctrlPr>
                          <a:rPr lang="en-US" b="1" i="1">
                            <a:latin typeface="Cambria Math" panose="02040503050406030204" pitchFamily="18" charset="0"/>
                            <a:ea typeface="Cascadia Mono"/>
                            <a:cs typeface="Times New Roman" panose="02020603050405020304" pitchFamily="18" charset="0"/>
                          </a:rPr>
                        </m:ctrlPr>
                      </m:accPr>
                      <m:e>
                        <m:r>
                          <a:rPr lang="en-US" b="1" i="1">
                            <a:latin typeface="Cambria Math" panose="02040503050406030204" pitchFamily="18" charset="0"/>
                            <a:ea typeface="Cascadia Mono"/>
                            <a:cs typeface="Times New Roman" panose="02020603050405020304" pitchFamily="18" charset="0"/>
                          </a:rPr>
                          <m:t>𝑨𝑴</m:t>
                        </m:r>
                      </m:e>
                    </m:acc>
                  </m:oMath>
                </a14:m>
                <a:r>
                  <a:rPr lang="en-US" b="1">
                    <a:latin typeface="Tahoma" panose="020B0604030504040204" pitchFamily="34" charset="0"/>
                    <a:ea typeface="Tahoma" panose="020B0604030504040204" pitchFamily="34" charset="0"/>
                    <a:cs typeface="Tahoma" panose="020B0604030504040204" pitchFamily="34" charset="0"/>
                  </a:rPr>
                  <a:t> vuông góc với  </a:t>
                </a:r>
                <a14:m>
                  <m:oMath xmlns:m="http://schemas.openxmlformats.org/officeDocument/2006/math">
                    <m:acc>
                      <m:accPr>
                        <m:chr m:val="⃗"/>
                        <m:ctrlPr>
                          <a:rPr lang="en-US" b="1" i="1">
                            <a:latin typeface="Cambria Math" panose="02040503050406030204" pitchFamily="18" charset="0"/>
                            <a:ea typeface="Cascadia Mono"/>
                            <a:cs typeface="Times New Roman" panose="02020603050405020304" pitchFamily="18" charset="0"/>
                          </a:rPr>
                        </m:ctrlPr>
                      </m:accPr>
                      <m:e>
                        <m:r>
                          <a:rPr lang="en-US" b="1" i="1">
                            <a:latin typeface="Cambria Math" panose="02040503050406030204" pitchFamily="18" charset="0"/>
                            <a:ea typeface="Cascadia Mono"/>
                            <a:cs typeface="Times New Roman" panose="02020603050405020304" pitchFamily="18" charset="0"/>
                          </a:rPr>
                          <m:t>𝒏</m:t>
                        </m:r>
                      </m:e>
                    </m:acc>
                  </m:oMath>
                </a14:m>
                <a:r>
                  <a:rPr lang="en-US" b="1">
                    <a:latin typeface="Tahoma" panose="020B0604030504040204" pitchFamily="34" charset="0"/>
                    <a:ea typeface="Tahoma" panose="020B0604030504040204" pitchFamily="34" charset="0"/>
                    <a:cs typeface="Tahoma" panose="020B0604030504040204" pitchFamily="34" charset="0"/>
                  </a:rPr>
                  <a:t>  </a:t>
                </a:r>
              </a:p>
              <a:p>
                <a:pPr marL="0" indent="0">
                  <a:lnSpc>
                    <a:spcPct val="107000"/>
                  </a:lnSpc>
                  <a:spcAft>
                    <a:spcPts val="800"/>
                  </a:spcAft>
                  <a:buNone/>
                </a:pPr>
                <a:endParaRPr lang="en-US" b="1">
                  <a:latin typeface="Tahoma" panose="020B0604030504040204" pitchFamily="34" charset="0"/>
                  <a:ea typeface="Tahoma" panose="020B0604030504040204" pitchFamily="34" charset="0"/>
                  <a:cs typeface="Tahoma" panose="020B0604030504040204" pitchFamily="34" charset="0"/>
                </a:endParaRPr>
              </a:p>
              <a:p>
                <a:pPr marL="0" indent="0">
                  <a:lnSpc>
                    <a:spcPct val="107000"/>
                  </a:lnSpc>
                  <a:spcAft>
                    <a:spcPts val="800"/>
                  </a:spcAft>
                  <a:buNone/>
                </a:pPr>
                <a:endParaRPr lang="en-US" b="1">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indent="0">
                  <a:lnSpc>
                    <a:spcPct val="107000"/>
                  </a:lnSpc>
                  <a:spcAft>
                    <a:spcPts val="800"/>
                  </a:spcAft>
                  <a:buNone/>
                </a:pPr>
                <a:endParaRPr lang="en-US" b="1">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99" name="Content Placeholder 2">
                <a:extLst>
                  <a:ext uri="{FF2B5EF4-FFF2-40B4-BE49-F238E27FC236}">
                    <a16:creationId xmlns:a16="http://schemas.microsoft.com/office/drawing/2014/main" id="{14822BB7-DB89-4357-87F0-6E511FC44A6A}"/>
                  </a:ext>
                </a:extLst>
              </p:cNvPr>
              <p:cNvSpPr txBox="1">
                <a:spLocks noRot="1" noChangeAspect="1" noMove="1" noResize="1" noEditPoints="1" noAdjustHandles="1" noChangeArrowheads="1" noChangeShapeType="1" noTextEdit="1"/>
              </p:cNvSpPr>
              <p:nvPr/>
            </p:nvSpPr>
            <p:spPr>
              <a:xfrm>
                <a:off x="853440" y="3154681"/>
                <a:ext cx="23180040" cy="4145280"/>
              </a:xfrm>
              <a:prstGeom prst="rect">
                <a:avLst/>
              </a:prstGeom>
              <a:blipFill>
                <a:blip r:embed="rId3"/>
                <a:stretch>
                  <a:fillRect l="-1156" t="-1760"/>
                </a:stretch>
              </a:blipFill>
              <a:ln>
                <a:solidFill>
                  <a:srgbClr val="00B0F0"/>
                </a:solidFill>
              </a:ln>
            </p:spPr>
            <p:txBody>
              <a:bodyPr/>
              <a:lstStyle/>
              <a:p>
                <a:r>
                  <a:rPr lang="en-US">
                    <a:noFill/>
                  </a:rPr>
                  <a:t> </a:t>
                </a:r>
              </a:p>
            </p:txBody>
          </p:sp>
        </mc:Fallback>
      </mc:AlternateContent>
      <p:grpSp>
        <p:nvGrpSpPr>
          <p:cNvPr id="5" name="Group 4"/>
          <p:cNvGrpSpPr/>
          <p:nvPr/>
        </p:nvGrpSpPr>
        <p:grpSpPr>
          <a:xfrm>
            <a:off x="1066800" y="3208225"/>
            <a:ext cx="2792159" cy="838199"/>
            <a:chOff x="853445" y="3032647"/>
            <a:chExt cx="2792159" cy="838199"/>
          </a:xfrm>
        </p:grpSpPr>
        <p:grpSp>
          <p:nvGrpSpPr>
            <p:cNvPr id="15" name="Group 14"/>
            <p:cNvGrpSpPr/>
            <p:nvPr/>
          </p:nvGrpSpPr>
          <p:grpSpPr>
            <a:xfrm>
              <a:off x="853445" y="3032647"/>
              <a:ext cx="2792159" cy="838199"/>
              <a:chOff x="-3796694" y="945148"/>
              <a:chExt cx="5297364" cy="1862095"/>
            </a:xfrm>
          </p:grpSpPr>
          <p:sp>
            <p:nvSpPr>
              <p:cNvPr id="16" name="TextBox 321"/>
              <p:cNvSpPr txBox="1"/>
              <p:nvPr/>
            </p:nvSpPr>
            <p:spPr>
              <a:xfrm>
                <a:off x="-1984442" y="945148"/>
                <a:ext cx="3485112" cy="1862095"/>
              </a:xfrm>
              <a:prstGeom prst="rect">
                <a:avLst/>
              </a:prstGeom>
              <a:noFill/>
            </p:spPr>
            <p:txBody>
              <a:bodyPr wrap="square" rtlCol="0">
                <a:noAutofit/>
              </a:bodyPr>
              <a:lstStyle/>
              <a:p>
                <a:pPr>
                  <a:lnSpc>
                    <a:spcPct val="107000"/>
                  </a:lnSpc>
                  <a:spcAft>
                    <a:spcPts val="800"/>
                  </a:spcAft>
                </a:pPr>
                <a:r>
                  <a:rPr lang="en-US" sz="4800" b="1" kern="1200">
                    <a:solidFill>
                      <a:srgbClr val="D33E03"/>
                    </a:solidFill>
                    <a:effectLst/>
                    <a:latin typeface="Tahoma" panose="020B0604030504040204" pitchFamily="34" charset="0"/>
                    <a:ea typeface="Tahoma" panose="020B0604030504040204" pitchFamily="34" charset="0"/>
                    <a:cs typeface="Tahoma" panose="020B0604030504040204" pitchFamily="34" charset="0"/>
                  </a:rPr>
                  <a:t>HĐ1:</a:t>
                </a:r>
                <a:endParaRPr lang="en-US" sz="4800" b="1">
                  <a:solidFill>
                    <a:srgbClr val="D33E03"/>
                  </a:solidFill>
                  <a:effectLst/>
                  <a:latin typeface="Tahoma" panose="020B0604030504040204" pitchFamily="34" charset="0"/>
                  <a:ea typeface="Tahoma" panose="020B0604030504040204" pitchFamily="34" charset="0"/>
                  <a:cs typeface="Tahoma" panose="020B0604030504040204" pitchFamily="34" charset="0"/>
                </a:endParaRPr>
              </a:p>
            </p:txBody>
          </p:sp>
          <p:grpSp>
            <p:nvGrpSpPr>
              <p:cNvPr id="17" name="Group 16"/>
              <p:cNvGrpSpPr/>
              <p:nvPr/>
            </p:nvGrpSpPr>
            <p:grpSpPr>
              <a:xfrm>
                <a:off x="-3796694" y="1332427"/>
                <a:ext cx="1945947" cy="1087543"/>
                <a:chOff x="-3484263" y="1332427"/>
                <a:chExt cx="1785816" cy="1087543"/>
              </a:xfrm>
            </p:grpSpPr>
            <p:grpSp>
              <p:nvGrpSpPr>
                <p:cNvPr id="18" name="Group 17"/>
                <p:cNvGrpSpPr/>
                <p:nvPr/>
              </p:nvGrpSpPr>
              <p:grpSpPr>
                <a:xfrm>
                  <a:off x="-3484263" y="1332427"/>
                  <a:ext cx="1785816" cy="1087543"/>
                  <a:chOff x="-3902278" y="1992271"/>
                  <a:chExt cx="2000062" cy="1666211"/>
                </a:xfrm>
              </p:grpSpPr>
              <p:sp>
                <p:nvSpPr>
                  <p:cNvPr id="21" name="Arrow: Pentagon 6"/>
                  <p:cNvSpPr/>
                  <p:nvPr/>
                </p:nvSpPr>
                <p:spPr>
                  <a:xfrm>
                    <a:off x="-3902278" y="1992274"/>
                    <a:ext cx="1599070" cy="1666208"/>
                  </a:xfrm>
                  <a:prstGeom prst="homePlat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a:p>
                </p:txBody>
              </p:sp>
              <p:sp>
                <p:nvSpPr>
                  <p:cNvPr id="22" name="Arrow: Chevron 11"/>
                  <p:cNvSpPr/>
                  <p:nvPr/>
                </p:nvSpPr>
                <p:spPr>
                  <a:xfrm>
                    <a:off x="-2759185" y="1992271"/>
                    <a:ext cx="856969" cy="1666208"/>
                  </a:xfrm>
                  <a:prstGeom prst="chevron">
                    <a:avLst>
                      <a:gd name="adj" fmla="val 66014"/>
                    </a:avLst>
                  </a:prstGeom>
                  <a:solidFill>
                    <a:schemeClr val="accent4">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a:p>
                </p:txBody>
              </p:sp>
            </p:grpSp>
            <p:sp>
              <p:nvSpPr>
                <p:cNvPr id="19" name="Flowchart: Terminator 18"/>
                <p:cNvSpPr/>
                <p:nvPr/>
              </p:nvSpPr>
              <p:spPr>
                <a:xfrm>
                  <a:off x="-3367925" y="1476518"/>
                  <a:ext cx="995711" cy="799363"/>
                </a:xfrm>
                <a:prstGeom prst="flowChartTermina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a:p>
              </p:txBody>
            </p:sp>
            <p:sp>
              <p:nvSpPr>
                <p:cNvPr id="20" name="Oval 19"/>
                <p:cNvSpPr/>
                <p:nvPr/>
              </p:nvSpPr>
              <p:spPr>
                <a:xfrm>
                  <a:off x="-3028523" y="1518566"/>
                  <a:ext cx="611269" cy="73796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800" b="1"/>
                </a:p>
              </p:txBody>
            </p:sp>
          </p:grpSp>
        </p:grpSp>
        <p:sp>
          <p:nvSpPr>
            <p:cNvPr id="23" name="Arrow: Chevron 12"/>
            <p:cNvSpPr/>
            <p:nvPr/>
          </p:nvSpPr>
          <p:spPr>
            <a:xfrm flipV="1">
              <a:off x="1457568" y="3206977"/>
              <a:ext cx="287623" cy="489543"/>
            </a:xfrm>
            <a:prstGeom prst="chevron">
              <a:avLst>
                <a:gd name="adj" fmla="val 83506"/>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a:p>
          </p:txBody>
        </p:sp>
      </p:grpSp>
      <p:pic>
        <p:nvPicPr>
          <p:cNvPr id="25" name="Picture 24"/>
          <p:cNvPicPr/>
          <p:nvPr/>
        </p:nvPicPr>
        <p:blipFill>
          <a:blip r:embed="rId4">
            <a:extLst>
              <a:ext uri="{28A0092B-C50C-407E-A947-70E740481C1C}">
                <a14:useLocalDpi xmlns:a14="http://schemas.microsoft.com/office/drawing/2010/main" val="0"/>
              </a:ext>
            </a:extLst>
          </a:blip>
          <a:stretch>
            <a:fillRect/>
          </a:stretch>
        </p:blipFill>
        <p:spPr>
          <a:xfrm>
            <a:off x="18288000" y="3144417"/>
            <a:ext cx="4572000" cy="4114800"/>
          </a:xfrm>
          <a:prstGeom prst="rect">
            <a:avLst/>
          </a:prstGeom>
        </p:spPr>
      </p:pic>
      <mc:AlternateContent xmlns:mc="http://schemas.openxmlformats.org/markup-compatibility/2006" xmlns:a14="http://schemas.microsoft.com/office/drawing/2010/main">
        <mc:Choice Requires="a14">
          <p:sp>
            <p:nvSpPr>
              <p:cNvPr id="24" name="Content Placeholder 2">
                <a:extLst>
                  <a:ext uri="{FF2B5EF4-FFF2-40B4-BE49-F238E27FC236}">
                    <a16:creationId xmlns:a16="http://schemas.microsoft.com/office/drawing/2014/main" id="{14822BB7-DB89-4357-87F0-6E511FC44A6A}"/>
                  </a:ext>
                </a:extLst>
              </p:cNvPr>
              <p:cNvSpPr txBox="1">
                <a:spLocks/>
              </p:cNvSpPr>
              <p:nvPr/>
            </p:nvSpPr>
            <p:spPr>
              <a:xfrm>
                <a:off x="838200" y="7303861"/>
                <a:ext cx="23164800" cy="6183539"/>
              </a:xfrm>
              <a:prstGeom prst="rect">
                <a:avLst/>
              </a:prstGeom>
              <a:solidFill>
                <a:srgbClr val="D6F7FE"/>
              </a:solidFill>
              <a:ln>
                <a:solidFill>
                  <a:srgbClr val="00B0F0"/>
                </a:solidFill>
              </a:ln>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4800" kern="1200">
                    <a:solidFill>
                      <a:schemeClr val="tx1"/>
                    </a:solidFill>
                    <a:latin typeface="Tomaho"/>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nSpc>
                    <a:spcPct val="107000"/>
                  </a:lnSpc>
                  <a:spcAft>
                    <a:spcPts val="800"/>
                  </a:spcAft>
                  <a:buNone/>
                </a:pPr>
                <a:r>
                  <a:rPr lang="en-US" b="1">
                    <a:latin typeface="Tahoma" panose="020B0604030504040204" pitchFamily="34" charset="0"/>
                    <a:ea typeface="Tahoma" panose="020B0604030504040204" pitchFamily="34" charset="0"/>
                    <a:cs typeface="Tahoma" panose="020B0604030504040204" pitchFamily="34" charset="0"/>
                  </a:rPr>
                  <a:t>Giải:</a:t>
                </a:r>
              </a:p>
              <a:p>
                <a:pPr marL="0" indent="0">
                  <a:lnSpc>
                    <a:spcPct val="107000"/>
                  </a:lnSpc>
                  <a:spcAft>
                    <a:spcPts val="800"/>
                  </a:spcAft>
                  <a:buNone/>
                </a:pPr>
                <a:r>
                  <a:rPr lang="en-US" b="1">
                    <a:latin typeface="Tahoma" panose="020B0604030504040204" pitchFamily="34" charset="0"/>
                    <a:ea typeface="Tahoma" panose="020B0604030504040204" pitchFamily="34" charset="0"/>
                    <a:cs typeface="Tahoma" panose="020B0604030504040204" pitchFamily="34" charset="0"/>
                  </a:rPr>
                  <a:t>Từ hình vẽ 7.1a, ta thấy tập hợp những điểm </a:t>
                </a:r>
                <a14:m>
                  <m:oMath xmlns:m="http://schemas.openxmlformats.org/officeDocument/2006/math">
                    <m:r>
                      <a:rPr lang="en-US" b="1" i="1">
                        <a:latin typeface="Cambria Math" panose="02040503050406030204" pitchFamily="18" charset="0"/>
                        <a:ea typeface="Cascadia Mono" panose="020B0609020000020004"/>
                        <a:cs typeface="Times New Roman" panose="02020603050405020304" pitchFamily="18" charset="0"/>
                      </a:rPr>
                      <m:t>𝑴</m:t>
                    </m:r>
                  </m:oMath>
                </a14:m>
                <a:r>
                  <a:rPr lang="en-US" b="1">
                    <a:latin typeface="Tahoma" panose="020B0604030504040204" pitchFamily="34" charset="0"/>
                    <a:ea typeface="Tahoma" panose="020B0604030504040204" pitchFamily="34" charset="0"/>
                    <a:cs typeface="Tahoma" panose="020B0604030504040204" pitchFamily="34" charset="0"/>
                  </a:rPr>
                  <a:t> sao cho </a:t>
                </a:r>
                <a14:m>
                  <m:oMath xmlns:m="http://schemas.openxmlformats.org/officeDocument/2006/math">
                    <m:acc>
                      <m:accPr>
                        <m:chr m:val="⃗"/>
                        <m:ctrlPr>
                          <a:rPr lang="en-US" b="1" i="1">
                            <a:latin typeface="Cambria Math" panose="02040503050406030204" pitchFamily="18" charset="0"/>
                            <a:ea typeface="Cascadia Mono" panose="020B0609020000020004"/>
                            <a:cs typeface="Times New Roman" panose="02020603050405020304" pitchFamily="18" charset="0"/>
                          </a:rPr>
                        </m:ctrlPr>
                      </m:accPr>
                      <m:e>
                        <m:r>
                          <a:rPr lang="en-US" b="1" i="1">
                            <a:latin typeface="Cambria Math" panose="02040503050406030204" pitchFamily="18" charset="0"/>
                            <a:ea typeface="Cascadia Mono" panose="020B0609020000020004"/>
                            <a:cs typeface="Times New Roman" panose="02020603050405020304" pitchFamily="18" charset="0"/>
                          </a:rPr>
                          <m:t>𝑨𝑴</m:t>
                        </m:r>
                      </m:e>
                    </m:acc>
                  </m:oMath>
                </a14:m>
                <a:r>
                  <a:rPr lang="en-US" b="1">
                    <a:latin typeface="Tahoma" panose="020B0604030504040204" pitchFamily="34" charset="0"/>
                    <a:ea typeface="Tahoma" panose="020B0604030504040204" pitchFamily="34" charset="0"/>
                    <a:cs typeface="Tahoma" panose="020B0604030504040204" pitchFamily="34" charset="0"/>
                  </a:rPr>
                  <a:t> vuông góc với  </a:t>
                </a:r>
                <a14:m>
                  <m:oMath xmlns:m="http://schemas.openxmlformats.org/officeDocument/2006/math">
                    <m:acc>
                      <m:accPr>
                        <m:chr m:val="⃗"/>
                        <m:ctrlPr>
                          <a:rPr lang="en-US" b="1" i="1">
                            <a:latin typeface="Cambria Math" panose="02040503050406030204" pitchFamily="18" charset="0"/>
                            <a:ea typeface="Cascadia Mono" panose="020B0609020000020004"/>
                            <a:cs typeface="Times New Roman" panose="02020603050405020304" pitchFamily="18" charset="0"/>
                          </a:rPr>
                        </m:ctrlPr>
                      </m:accPr>
                      <m:e>
                        <m:r>
                          <a:rPr lang="en-US" b="1" i="1">
                            <a:latin typeface="Cambria Math" panose="02040503050406030204" pitchFamily="18" charset="0"/>
                            <a:ea typeface="Cascadia Mono" panose="020B0609020000020004"/>
                            <a:cs typeface="Times New Roman" panose="02020603050405020304" pitchFamily="18" charset="0"/>
                          </a:rPr>
                          <m:t>𝒏</m:t>
                        </m:r>
                      </m:e>
                    </m:acc>
                  </m:oMath>
                </a14:m>
                <a:r>
                  <a:rPr lang="en-US" b="1">
                    <a:latin typeface="Tahoma" panose="020B0604030504040204" pitchFamily="34" charset="0"/>
                    <a:ea typeface="Tahoma" panose="020B0604030504040204" pitchFamily="34" charset="0"/>
                    <a:cs typeface="Tahoma" panose="020B0604030504040204" pitchFamily="34" charset="0"/>
                  </a:rPr>
                  <a:t>  thuộc đường thẳng đi qua điểm </a:t>
                </a:r>
                <a14:m>
                  <m:oMath xmlns:m="http://schemas.openxmlformats.org/officeDocument/2006/math">
                    <m:r>
                      <a:rPr lang="en-US" b="1" i="1">
                        <a:latin typeface="Cambria Math" panose="02040503050406030204" pitchFamily="18" charset="0"/>
                        <a:ea typeface="Cascadia Mono" panose="020B0609020000020004"/>
                        <a:cs typeface="Times New Roman" panose="02020603050405020304" pitchFamily="18" charset="0"/>
                      </a:rPr>
                      <m:t>𝑨</m:t>
                    </m:r>
                  </m:oMath>
                </a14:m>
                <a:r>
                  <a:rPr lang="en-US" b="1">
                    <a:latin typeface="Tahoma" panose="020B0604030504040204" pitchFamily="34" charset="0"/>
                    <a:ea typeface="Tahoma" panose="020B0604030504040204" pitchFamily="34" charset="0"/>
                    <a:cs typeface="Tahoma" panose="020B0604030504040204" pitchFamily="34" charset="0"/>
                  </a:rPr>
                  <a:t> và vuông góc với giá của vectơ </a:t>
                </a:r>
                <a14:m>
                  <m:oMath xmlns:m="http://schemas.openxmlformats.org/officeDocument/2006/math">
                    <m:acc>
                      <m:accPr>
                        <m:chr m:val="⃗"/>
                        <m:ctrlPr>
                          <a:rPr lang="en-US" b="1" i="1">
                            <a:latin typeface="Cambria Math" panose="02040503050406030204" pitchFamily="18" charset="0"/>
                            <a:ea typeface="Cascadia Mono" panose="020B0609020000020004"/>
                            <a:cs typeface="Times New Roman" panose="02020603050405020304" pitchFamily="18" charset="0"/>
                          </a:rPr>
                        </m:ctrlPr>
                      </m:accPr>
                      <m:e>
                        <m:r>
                          <a:rPr lang="en-US" b="1" i="1">
                            <a:latin typeface="Cambria Math" panose="02040503050406030204" pitchFamily="18" charset="0"/>
                            <a:ea typeface="Cascadia Mono" panose="020B0609020000020004"/>
                            <a:cs typeface="Times New Roman" panose="02020603050405020304" pitchFamily="18" charset="0"/>
                          </a:rPr>
                          <m:t>𝒏</m:t>
                        </m:r>
                      </m:e>
                    </m:acc>
                  </m:oMath>
                </a14:m>
                <a:r>
                  <a:rPr lang="en-US" b="1">
                    <a:latin typeface="Tahoma" panose="020B0604030504040204" pitchFamily="34" charset="0"/>
                    <a:ea typeface="Tahoma" panose="020B0604030504040204" pitchFamily="34" charset="0"/>
                    <a:cs typeface="Tahoma" panose="020B0604030504040204" pitchFamily="34" charset="0"/>
                  </a:rPr>
                  <a:t>.    </a:t>
                </a:r>
              </a:p>
              <a:p>
                <a:pPr marL="0" indent="0">
                  <a:lnSpc>
                    <a:spcPct val="107000"/>
                  </a:lnSpc>
                  <a:spcAft>
                    <a:spcPts val="800"/>
                  </a:spcAft>
                  <a:buNone/>
                </a:pPr>
                <a:endParaRPr lang="en-US" b="1">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4" name="Content Placeholder 2">
                <a:extLst>
                  <a:ext uri="{FF2B5EF4-FFF2-40B4-BE49-F238E27FC236}">
                    <a16:creationId xmlns:a16="http://schemas.microsoft.com/office/drawing/2014/main" id="{14822BB7-DB89-4357-87F0-6E511FC44A6A}"/>
                  </a:ext>
                </a:extLst>
              </p:cNvPr>
              <p:cNvSpPr txBox="1">
                <a:spLocks noRot="1" noChangeAspect="1" noMove="1" noResize="1" noEditPoints="1" noAdjustHandles="1" noChangeArrowheads="1" noChangeShapeType="1" noTextEdit="1"/>
              </p:cNvSpPr>
              <p:nvPr/>
            </p:nvSpPr>
            <p:spPr>
              <a:xfrm>
                <a:off x="838200" y="7303861"/>
                <a:ext cx="23164800" cy="6183539"/>
              </a:xfrm>
              <a:prstGeom prst="rect">
                <a:avLst/>
              </a:prstGeom>
              <a:blipFill>
                <a:blip r:embed="rId5"/>
                <a:stretch>
                  <a:fillRect l="-1184" t="-2458" r="-500"/>
                </a:stretch>
              </a:blipFill>
              <a:ln>
                <a:solidFill>
                  <a:srgbClr val="00B0F0"/>
                </a:solidFill>
              </a:ln>
            </p:spPr>
            <p:txBody>
              <a:bodyPr/>
              <a:lstStyle/>
              <a:p>
                <a:r>
                  <a:rPr lang="en-US">
                    <a:noFill/>
                  </a:rPr>
                  <a:t> </a:t>
                </a:r>
              </a:p>
            </p:txBody>
          </p:sp>
        </mc:Fallback>
      </mc:AlternateContent>
    </p:spTree>
    <p:extLst>
      <p:ext uri="{BB962C8B-B14F-4D97-AF65-F5344CB8AC3E}">
        <p14:creationId xmlns:p14="http://schemas.microsoft.com/office/powerpoint/2010/main" val="4151265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up)">
                                      <p:cBhvr>
                                        <p:cTn id="7" dur="10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9"/>
                                        </p:tgtEl>
                                        <p:attrNameLst>
                                          <p:attrName>style.visibility</p:attrName>
                                        </p:attrNameLst>
                                      </p:cBhvr>
                                      <p:to>
                                        <p:strVal val="visible"/>
                                      </p:to>
                                    </p:set>
                                    <p:animEffect transition="in" filter="fade">
                                      <p:cBhvr>
                                        <p:cTn id="17" dur="500"/>
                                        <p:tgtEl>
                                          <p:spTgt spid="9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9"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itle 1">
            <a:extLst>
              <a:ext uri="{FF2B5EF4-FFF2-40B4-BE49-F238E27FC236}">
                <a16:creationId xmlns:a16="http://schemas.microsoft.com/office/drawing/2014/main" id="{D87ADF89-46F9-4713-9744-A644701231B8}"/>
              </a:ext>
            </a:extLst>
          </p:cNvPr>
          <p:cNvSpPr txBox="1">
            <a:spLocks/>
          </p:cNvSpPr>
          <p:nvPr/>
        </p:nvSpPr>
        <p:spPr>
          <a:xfrm>
            <a:off x="838200" y="1879600"/>
            <a:ext cx="23164800" cy="5968999"/>
          </a:xfrm>
          <a:prstGeom prst="rect">
            <a:avLst/>
          </a:prstGeom>
          <a:solidFill>
            <a:schemeClr val="bg1">
              <a:lumMod val="95000"/>
            </a:schemeClr>
          </a:solidFill>
          <a:ln>
            <a:solidFill>
              <a:schemeClr val="tx2">
                <a:lumMod val="20000"/>
                <a:lumOff val="80000"/>
              </a:schemeClr>
            </a:solidFill>
          </a:ln>
        </p:spPr>
        <p:txBody>
          <a:bodyPr/>
          <a:lstStyle>
            <a:lvl1pPr algn="l" defTabSz="1828800" rtl="0" eaLnBrk="1" latinLnBrk="0" hangingPunct="1">
              <a:lnSpc>
                <a:spcPct val="90000"/>
              </a:lnSpc>
              <a:spcBef>
                <a:spcPct val="0"/>
              </a:spcBef>
              <a:buNone/>
              <a:defRPr sz="5400" kern="1200">
                <a:solidFill>
                  <a:schemeClr val="tx1"/>
                </a:solidFill>
                <a:latin typeface="Tomaho"/>
                <a:ea typeface="+mj-ea"/>
                <a:cs typeface="+mj-cs"/>
              </a:defRPr>
            </a:lvl1pPr>
          </a:lstStyle>
          <a:p>
            <a:pPr>
              <a:lnSpc>
                <a:spcPct val="107000"/>
              </a:lnSpc>
              <a:spcAft>
                <a:spcPts val="800"/>
              </a:spcAft>
            </a:pPr>
            <a:r>
              <a:rPr lang="en-US" sz="4800" b="1">
                <a:solidFill>
                  <a:srgbClr val="FF0000"/>
                </a:solidFill>
                <a:latin typeface="Tahoma" panose="020B0604030504040204" pitchFamily="34" charset="0"/>
                <a:ea typeface="Tahoma" panose="020B0604030504040204" pitchFamily="34" charset="0"/>
                <a:cs typeface="Tahoma" panose="020B0604030504040204" pitchFamily="34" charset="0"/>
              </a:rPr>
              <a:t>1. PHƯƠNG TRÌNH TỔNG QUÁT CỦA ĐƯỜNG THẲNG</a:t>
            </a:r>
          </a:p>
        </p:txBody>
      </p:sp>
      <mc:AlternateContent xmlns:mc="http://schemas.openxmlformats.org/markup-compatibility/2006" xmlns:a14="http://schemas.microsoft.com/office/drawing/2010/main">
        <mc:Choice Requires="a14">
          <p:sp>
            <p:nvSpPr>
              <p:cNvPr id="24" name="Content Placeholder 2">
                <a:extLst>
                  <a:ext uri="{FF2B5EF4-FFF2-40B4-BE49-F238E27FC236}">
                    <a16:creationId xmlns:a16="http://schemas.microsoft.com/office/drawing/2014/main" id="{14822BB7-DB89-4357-87F0-6E511FC44A6A}"/>
                  </a:ext>
                </a:extLst>
              </p:cNvPr>
              <p:cNvSpPr txBox="1">
                <a:spLocks/>
              </p:cNvSpPr>
              <p:nvPr/>
            </p:nvSpPr>
            <p:spPr>
              <a:xfrm>
                <a:off x="838200" y="7848599"/>
                <a:ext cx="23164800" cy="5638801"/>
              </a:xfrm>
              <a:prstGeom prst="rect">
                <a:avLst/>
              </a:prstGeom>
              <a:solidFill>
                <a:srgbClr val="D6F7FE"/>
              </a:solidFill>
              <a:ln>
                <a:solidFill>
                  <a:srgbClr val="00B0F0"/>
                </a:solidFill>
              </a:ln>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4800" kern="1200">
                    <a:solidFill>
                      <a:schemeClr val="tx1"/>
                    </a:solidFill>
                    <a:latin typeface="Tomaho"/>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nSpc>
                    <a:spcPct val="107000"/>
                  </a:lnSpc>
                  <a:spcAft>
                    <a:spcPts val="800"/>
                  </a:spcAft>
                  <a:buNone/>
                </a:pPr>
                <a:r>
                  <a:rPr lang="en-US" b="1">
                    <a:solidFill>
                      <a:srgbClr val="ED7D31"/>
                    </a:solidFill>
                    <a:latin typeface="Tahoma" panose="020B0604030504040204" pitchFamily="34" charset="0"/>
                    <a:ea typeface="Tahoma" panose="020B0604030504040204" pitchFamily="34" charset="0"/>
                    <a:cs typeface="Tahoma" panose="020B0604030504040204" pitchFamily="34" charset="0"/>
                  </a:rPr>
                  <a:t>Nhận xét </a:t>
                </a:r>
                <a:endParaRPr lang="en-US" b="1">
                  <a:latin typeface="Tahoma" panose="020B0604030504040204" pitchFamily="34" charset="0"/>
                  <a:ea typeface="Tahoma" panose="020B0604030504040204" pitchFamily="34" charset="0"/>
                  <a:cs typeface="Tahoma" panose="020B0604030504040204" pitchFamily="34" charset="0"/>
                </a:endParaRPr>
              </a:p>
              <a:p>
                <a:pPr marL="342900" lvl="0" indent="-342900" algn="just">
                  <a:lnSpc>
                    <a:spcPct val="150000"/>
                  </a:lnSpc>
                  <a:spcAft>
                    <a:spcPts val="0"/>
                  </a:spcAft>
                  <a:buFont typeface="Symbol" panose="05050102010706020507" pitchFamily="18" charset="2"/>
                  <a:buChar char=""/>
                </a:pPr>
                <a:r>
                  <a:rPr lang="en-US" b="1">
                    <a:latin typeface="Tahoma" panose="020B0604030504040204" pitchFamily="34" charset="0"/>
                    <a:ea typeface="Tahoma" panose="020B0604030504040204" pitchFamily="34" charset="0"/>
                    <a:cs typeface="Tahoma" panose="020B0604030504040204" pitchFamily="34" charset="0"/>
                  </a:rPr>
                  <a:t>Nếu </a:t>
                </a:r>
                <a14:m>
                  <m:oMath xmlns:m="http://schemas.openxmlformats.org/officeDocument/2006/math">
                    <m:acc>
                      <m:accPr>
                        <m:chr m:val="⃗"/>
                        <m:ctrlPr>
                          <a:rPr lang="en-US" b="1" i="1">
                            <a:latin typeface="Cambria Math" panose="02040503050406030204" pitchFamily="18" charset="0"/>
                            <a:ea typeface="Calibri" panose="020F0502020204030204" pitchFamily="34" charset="0"/>
                          </a:rPr>
                        </m:ctrlPr>
                      </m:accPr>
                      <m:e>
                        <m:r>
                          <a:rPr lang="en-US" b="1" i="1">
                            <a:latin typeface="Cambria Math" panose="02040503050406030204" pitchFamily="18" charset="0"/>
                            <a:ea typeface="Calibri" panose="020F0502020204030204" pitchFamily="34" charset="0"/>
                          </a:rPr>
                          <m:t>𝒏</m:t>
                        </m:r>
                      </m:e>
                    </m:acc>
                  </m:oMath>
                </a14:m>
                <a:r>
                  <a:rPr lang="en-US" b="1">
                    <a:latin typeface="Tahoma" panose="020B0604030504040204" pitchFamily="34" charset="0"/>
                    <a:ea typeface="Tahoma" panose="020B0604030504040204" pitchFamily="34" charset="0"/>
                    <a:cs typeface="Tahoma" panose="020B0604030504040204" pitchFamily="34" charset="0"/>
                  </a:rPr>
                  <a:t> là vectơ pháp tuyến của đường thẳng </a:t>
                </a:r>
                <a14:m>
                  <m:oMath xmlns:m="http://schemas.openxmlformats.org/officeDocument/2006/math">
                    <m:r>
                      <a:rPr lang="en-US" b="1" i="1">
                        <a:latin typeface="Cambria Math" panose="02040503050406030204" pitchFamily="18" charset="0"/>
                        <a:ea typeface="Calibri" panose="020F0502020204030204" pitchFamily="34" charset="0"/>
                      </a:rPr>
                      <m:t>𝜟</m:t>
                    </m:r>
                  </m:oMath>
                </a14:m>
                <a:r>
                  <a:rPr lang="en-US" b="1">
                    <a:latin typeface="Tahoma" panose="020B0604030504040204" pitchFamily="34" charset="0"/>
                    <a:ea typeface="Tahoma" panose="020B0604030504040204" pitchFamily="34" charset="0"/>
                    <a:cs typeface="Tahoma" panose="020B0604030504040204" pitchFamily="34" charset="0"/>
                  </a:rPr>
                  <a:t> thì </a:t>
                </a:r>
                <a14:m>
                  <m:oMath xmlns:m="http://schemas.openxmlformats.org/officeDocument/2006/math">
                    <m:r>
                      <a:rPr lang="en-US" b="1" i="1">
                        <a:latin typeface="Cambria Math" panose="02040503050406030204" pitchFamily="18" charset="0"/>
                        <a:ea typeface="Calibri" panose="020F0502020204030204" pitchFamily="34" charset="0"/>
                      </a:rPr>
                      <m:t>𝒌</m:t>
                    </m:r>
                    <m:acc>
                      <m:accPr>
                        <m:chr m:val="⃗"/>
                        <m:ctrlPr>
                          <a:rPr lang="en-US" b="1" i="1">
                            <a:latin typeface="Cambria Math" panose="02040503050406030204" pitchFamily="18" charset="0"/>
                            <a:ea typeface="Calibri" panose="020F0502020204030204" pitchFamily="34" charset="0"/>
                          </a:rPr>
                        </m:ctrlPr>
                      </m:accPr>
                      <m:e>
                        <m:r>
                          <a:rPr lang="en-US" b="1" i="1">
                            <a:latin typeface="Cambria Math" panose="02040503050406030204" pitchFamily="18" charset="0"/>
                            <a:ea typeface="Calibri" panose="020F0502020204030204" pitchFamily="34" charset="0"/>
                          </a:rPr>
                          <m:t>𝒏</m:t>
                        </m:r>
                      </m:e>
                    </m:acc>
                    <m:r>
                      <a:rPr lang="en-US" b="1" i="1" smtClean="0">
                        <a:latin typeface="Cambria Math" panose="02040503050406030204" pitchFamily="18" charset="0"/>
                        <a:ea typeface="Calibri" panose="020F0502020204030204" pitchFamily="34" charset="0"/>
                      </a:rPr>
                      <m:t> </m:t>
                    </m:r>
                    <m:d>
                      <m:dPr>
                        <m:ctrlPr>
                          <a:rPr lang="en-US" b="1" i="1">
                            <a:latin typeface="Cambria Math" panose="02040503050406030204" pitchFamily="18" charset="0"/>
                            <a:ea typeface="Calibri" panose="020F0502020204030204" pitchFamily="34" charset="0"/>
                          </a:rPr>
                        </m:ctrlPr>
                      </m:dPr>
                      <m:e>
                        <m:r>
                          <a:rPr lang="en-US" b="1" i="1">
                            <a:latin typeface="Cambria Math" panose="02040503050406030204" pitchFamily="18" charset="0"/>
                            <a:ea typeface="Calibri" panose="020F0502020204030204" pitchFamily="34" charset="0"/>
                          </a:rPr>
                          <m:t>𝒌</m:t>
                        </m:r>
                        <m:r>
                          <a:rPr lang="en-US" b="1" i="1">
                            <a:latin typeface="Cambria Math" panose="02040503050406030204" pitchFamily="18" charset="0"/>
                            <a:ea typeface="Calibri" panose="020F0502020204030204" pitchFamily="34" charset="0"/>
                          </a:rPr>
                          <m:t>≠</m:t>
                        </m:r>
                        <m:r>
                          <a:rPr lang="en-US" b="1" i="1">
                            <a:latin typeface="Cambria Math" panose="02040503050406030204" pitchFamily="18" charset="0"/>
                            <a:ea typeface="Calibri" panose="020F0502020204030204" pitchFamily="34" charset="0"/>
                          </a:rPr>
                          <m:t>𝟎</m:t>
                        </m:r>
                      </m:e>
                    </m:d>
                  </m:oMath>
                </a14:m>
                <a:r>
                  <a:rPr lang="en-US" b="1">
                    <a:latin typeface="Tahoma" panose="020B0604030504040204" pitchFamily="34" charset="0"/>
                    <a:ea typeface="Tahoma" panose="020B0604030504040204" pitchFamily="34" charset="0"/>
                    <a:cs typeface="Tahoma" panose="020B0604030504040204" pitchFamily="34" charset="0"/>
                  </a:rPr>
                  <a:t> cũng là vectơ pháp tuyến của </a:t>
                </a:r>
                <a14:m>
                  <m:oMath xmlns:m="http://schemas.openxmlformats.org/officeDocument/2006/math">
                    <m:r>
                      <a:rPr lang="en-US" b="1" i="1">
                        <a:latin typeface="Cambria Math" panose="02040503050406030204" pitchFamily="18" charset="0"/>
                        <a:ea typeface="Calibri" panose="020F0502020204030204" pitchFamily="34" charset="0"/>
                      </a:rPr>
                      <m:t>𝜟</m:t>
                    </m:r>
                  </m:oMath>
                </a14:m>
                <a:endParaRPr lang="en-US" b="1">
                  <a:latin typeface="Tahoma" panose="020B0604030504040204" pitchFamily="34" charset="0"/>
                  <a:ea typeface="Tahoma" panose="020B0604030504040204" pitchFamily="34" charset="0"/>
                  <a:cs typeface="Tahoma" panose="020B0604030504040204" pitchFamily="34" charset="0"/>
                </a:endParaRPr>
              </a:p>
              <a:p>
                <a:pPr marL="342900" lvl="0" indent="-342900" algn="just">
                  <a:lnSpc>
                    <a:spcPct val="150000"/>
                  </a:lnSpc>
                  <a:spcAft>
                    <a:spcPts val="0"/>
                  </a:spcAft>
                  <a:buFont typeface="Symbol" panose="05050102010706020507" pitchFamily="18" charset="2"/>
                  <a:buChar char=""/>
                </a:pPr>
                <a:r>
                  <a:rPr lang="en-US" b="1">
                    <a:latin typeface="Tahoma" panose="020B0604030504040204" pitchFamily="34" charset="0"/>
                    <a:ea typeface="Tahoma" panose="020B0604030504040204" pitchFamily="34" charset="0"/>
                    <a:cs typeface="Tahoma" panose="020B0604030504040204" pitchFamily="34" charset="0"/>
                  </a:rPr>
                  <a:t>Đường thẳng hoàn toàn xác định nếu biết một điểm và một vectơ pháp tuyến của nó.</a:t>
                </a:r>
              </a:p>
              <a:p>
                <a:pPr marL="0" indent="0">
                  <a:lnSpc>
                    <a:spcPct val="107000"/>
                  </a:lnSpc>
                  <a:spcAft>
                    <a:spcPts val="800"/>
                  </a:spcAft>
                  <a:buNone/>
                </a:pPr>
                <a:endParaRPr lang="en-US" b="1">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4" name="Content Placeholder 2">
                <a:extLst>
                  <a:ext uri="{FF2B5EF4-FFF2-40B4-BE49-F238E27FC236}">
                    <a16:creationId xmlns:a16="http://schemas.microsoft.com/office/drawing/2014/main" id="{14822BB7-DB89-4357-87F0-6E511FC44A6A}"/>
                  </a:ext>
                </a:extLst>
              </p:cNvPr>
              <p:cNvSpPr txBox="1">
                <a:spLocks noRot="1" noChangeAspect="1" noMove="1" noResize="1" noEditPoints="1" noAdjustHandles="1" noChangeArrowheads="1" noChangeShapeType="1" noTextEdit="1"/>
              </p:cNvSpPr>
              <p:nvPr/>
            </p:nvSpPr>
            <p:spPr>
              <a:xfrm>
                <a:off x="838200" y="7848599"/>
                <a:ext cx="23164800" cy="5638801"/>
              </a:xfrm>
              <a:prstGeom prst="rect">
                <a:avLst/>
              </a:prstGeom>
              <a:blipFill>
                <a:blip r:embed="rId3"/>
                <a:stretch>
                  <a:fillRect l="-1210" t="-2586" r="-1157" b="-7004"/>
                </a:stretch>
              </a:blipFill>
              <a:ln>
                <a:solidFill>
                  <a:srgbClr val="00B0F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ounded Rectangle 1"/>
              <p:cNvSpPr/>
              <p:nvPr/>
            </p:nvSpPr>
            <p:spPr>
              <a:xfrm>
                <a:off x="868680" y="3200400"/>
                <a:ext cx="16123920" cy="32004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b="1">
                    <a:solidFill>
                      <a:schemeClr val="tx1"/>
                    </a:solidFill>
                    <a:latin typeface="Tahoma" panose="020B0604030504040204" pitchFamily="34" charset="0"/>
                    <a:ea typeface="Tahoma" panose="020B0604030504040204" pitchFamily="34" charset="0"/>
                    <a:cs typeface="Tahoma" panose="020B0604030504040204" pitchFamily="34" charset="0"/>
                  </a:rPr>
                  <a:t>Vectơ </a:t>
                </a:r>
                <a14:m>
                  <m:oMath xmlns:m="http://schemas.openxmlformats.org/officeDocument/2006/math">
                    <m:acc>
                      <m:accPr>
                        <m:chr m:val="⃗"/>
                        <m:ctrlPr>
                          <a:rPr lang="en-US" sz="4800" b="1" i="1">
                            <a:solidFill>
                              <a:schemeClr val="tx1"/>
                            </a:solidFill>
                            <a:effectLst/>
                            <a:latin typeface="Cambria Math" panose="02040503050406030204" pitchFamily="18" charset="0"/>
                            <a:cs typeface="Times New Roman" panose="02020603050405020304" pitchFamily="18" charset="0"/>
                          </a:rPr>
                        </m:ctrlPr>
                      </m:accPr>
                      <m:e>
                        <m:r>
                          <a:rPr lang="en-US" sz="4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𝒏</m:t>
                        </m:r>
                      </m:e>
                    </m:acc>
                  </m:oMath>
                </a14:m>
                <a:r>
                  <a:rPr lang="en-US" sz="4800" b="1">
                    <a:solidFill>
                      <a:schemeClr val="tx1"/>
                    </a:solidFill>
                    <a:effectLst/>
                    <a:latin typeface="Tahoma" panose="020B0604030504040204" pitchFamily="34" charset="0"/>
                    <a:ea typeface="Tahoma" panose="020B0604030504040204" pitchFamily="34" charset="0"/>
                    <a:cs typeface="Tahoma" panose="020B0604030504040204" pitchFamily="34" charset="0"/>
                  </a:rPr>
                  <a:t> khác </a:t>
                </a:r>
                <a14:m>
                  <m:oMath xmlns:m="http://schemas.openxmlformats.org/officeDocument/2006/math">
                    <m:acc>
                      <m:accPr>
                        <m:chr m:val="⃗"/>
                        <m:ctrlPr>
                          <a:rPr lang="en-US" sz="4800" b="1" i="1">
                            <a:solidFill>
                              <a:schemeClr val="tx1"/>
                            </a:solidFill>
                            <a:effectLst/>
                            <a:latin typeface="Cambria Math" panose="02040503050406030204" pitchFamily="18" charset="0"/>
                            <a:cs typeface="Times New Roman" panose="02020603050405020304" pitchFamily="18" charset="0"/>
                          </a:rPr>
                        </m:ctrlPr>
                      </m:accPr>
                      <m:e>
                        <m:r>
                          <a:rPr lang="en-US" sz="4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𝟎</m:t>
                        </m:r>
                      </m:e>
                    </m:acc>
                  </m:oMath>
                </a14:m>
                <a:r>
                  <a:rPr lang="en-US" sz="4800" b="1">
                    <a:solidFill>
                      <a:schemeClr val="tx1"/>
                    </a:solidFill>
                    <a:effectLst/>
                    <a:latin typeface="Tahoma" panose="020B0604030504040204" pitchFamily="34" charset="0"/>
                    <a:ea typeface="Tahoma" panose="020B0604030504040204" pitchFamily="34" charset="0"/>
                    <a:cs typeface="Tahoma" panose="020B0604030504040204" pitchFamily="34" charset="0"/>
                  </a:rPr>
                  <a:t> được gọi là </a:t>
                </a:r>
                <a:r>
                  <a:rPr lang="en-US" sz="4800" b="1">
                    <a:solidFill>
                      <a:srgbClr val="C00000"/>
                    </a:solidFill>
                    <a:effectLst/>
                    <a:latin typeface="Tahoma" panose="020B0604030504040204" pitchFamily="34" charset="0"/>
                    <a:ea typeface="Tahoma" panose="020B0604030504040204" pitchFamily="34" charset="0"/>
                    <a:cs typeface="Tahoma" panose="020B0604030504040204" pitchFamily="34" charset="0"/>
                  </a:rPr>
                  <a:t>vectơ pháp tuyến </a:t>
                </a:r>
                <a:r>
                  <a:rPr lang="en-US" sz="4800" b="1">
                    <a:solidFill>
                      <a:schemeClr val="tx1"/>
                    </a:solidFill>
                    <a:effectLst/>
                    <a:latin typeface="Tahoma" panose="020B0604030504040204" pitchFamily="34" charset="0"/>
                    <a:ea typeface="Tahoma" panose="020B0604030504040204" pitchFamily="34" charset="0"/>
                    <a:cs typeface="Tahoma" panose="020B0604030504040204" pitchFamily="34" charset="0"/>
                  </a:rPr>
                  <a:t>của đường thẳng </a:t>
                </a:r>
                <a14:m>
                  <m:oMath xmlns:m="http://schemas.openxmlformats.org/officeDocument/2006/math">
                    <m:r>
                      <a:rPr lang="en-US" sz="4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𝜟</m:t>
                    </m:r>
                  </m:oMath>
                </a14:m>
                <a:r>
                  <a:rPr lang="en-US" sz="4800" b="1">
                    <a:solidFill>
                      <a:schemeClr val="tx1"/>
                    </a:solidFill>
                    <a:effectLst/>
                    <a:latin typeface="Tahoma" panose="020B0604030504040204" pitchFamily="34" charset="0"/>
                    <a:ea typeface="Tahoma" panose="020B0604030504040204" pitchFamily="34" charset="0"/>
                    <a:cs typeface="Tahoma" panose="020B0604030504040204" pitchFamily="34" charset="0"/>
                  </a:rPr>
                  <a:t> nếu giá của nó vuông góc với  </a:t>
                </a:r>
                <a14:m>
                  <m:oMath xmlns:m="http://schemas.openxmlformats.org/officeDocument/2006/math">
                    <m:r>
                      <a:rPr lang="en-US" sz="4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𝜟</m:t>
                    </m:r>
                  </m:oMath>
                </a14:m>
                <a:r>
                  <a:rPr lang="en-US" sz="4800" b="1">
                    <a:solidFill>
                      <a:schemeClr val="tx1"/>
                    </a:solidFill>
                    <a:effectLst/>
                    <a:latin typeface="Tahoma" panose="020B0604030504040204" pitchFamily="34" charset="0"/>
                    <a:ea typeface="Tahoma" panose="020B0604030504040204" pitchFamily="34" charset="0"/>
                    <a:cs typeface="Tahoma" panose="020B0604030504040204" pitchFamily="34" charset="0"/>
                  </a:rPr>
                  <a:t>.</a:t>
                </a:r>
                <a:endParaRPr lang="en-US" sz="4800" b="1">
                  <a:solidFill>
                    <a:schemeClr val="tx1"/>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 name="Rounded Rectangle 1"/>
              <p:cNvSpPr>
                <a:spLocks noRot="1" noChangeAspect="1" noMove="1" noResize="1" noEditPoints="1" noAdjustHandles="1" noChangeArrowheads="1" noChangeShapeType="1" noTextEdit="1"/>
              </p:cNvSpPr>
              <p:nvPr/>
            </p:nvSpPr>
            <p:spPr>
              <a:xfrm>
                <a:off x="868680" y="3200400"/>
                <a:ext cx="16123920" cy="3200400"/>
              </a:xfrm>
              <a:prstGeom prst="roundRect">
                <a:avLst/>
              </a:prstGeom>
              <a:blipFill>
                <a:blip r:embed="rId4"/>
                <a:stretch>
                  <a:fillRect l="-718" r="-718"/>
                </a:stretch>
              </a:blipFill>
            </p:spPr>
            <p:txBody>
              <a:bodyPr/>
              <a:lstStyle/>
              <a:p>
                <a:r>
                  <a:rPr lang="en-US">
                    <a:noFill/>
                  </a:rPr>
                  <a:t> </a:t>
                </a:r>
              </a:p>
            </p:txBody>
          </p:sp>
        </mc:Fallback>
      </mc:AlternateContent>
      <p:pic>
        <p:nvPicPr>
          <p:cNvPr id="26" name="Picture 25"/>
          <p:cNvPicPr/>
          <p:nvPr/>
        </p:nvPicPr>
        <p:blipFill>
          <a:blip r:embed="rId5">
            <a:extLst>
              <a:ext uri="{28A0092B-C50C-407E-A947-70E740481C1C}">
                <a14:useLocalDpi xmlns:a14="http://schemas.microsoft.com/office/drawing/2010/main" val="0"/>
              </a:ext>
            </a:extLst>
          </a:blip>
          <a:stretch>
            <a:fillRect/>
          </a:stretch>
        </p:blipFill>
        <p:spPr>
          <a:xfrm>
            <a:off x="17297400" y="2057400"/>
            <a:ext cx="6477000" cy="5791199"/>
          </a:xfrm>
          <a:prstGeom prst="rect">
            <a:avLst/>
          </a:prstGeom>
        </p:spPr>
      </p:pic>
    </p:spTree>
    <p:extLst>
      <p:ext uri="{BB962C8B-B14F-4D97-AF65-F5344CB8AC3E}">
        <p14:creationId xmlns:p14="http://schemas.microsoft.com/office/powerpoint/2010/main" val="20345125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up)">
                                      <p:cBhvr>
                                        <p:cTn id="7" dur="10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xEl>
                                              <p:pRg st="0" end="0"/>
                                            </p:txEl>
                                          </p:spTgt>
                                        </p:tgtEl>
                                        <p:attrNameLst>
                                          <p:attrName>style.visibility</p:attrName>
                                        </p:attrNameLst>
                                      </p:cBhvr>
                                      <p:to>
                                        <p:strVal val="visible"/>
                                      </p:to>
                                    </p:set>
                                    <p:animEffect transition="in" filter="fade">
                                      <p:cBhvr>
                                        <p:cTn id="25" dur="500"/>
                                        <p:tgtEl>
                                          <p:spTgt spid="24">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4">
                                            <p:txEl>
                                              <p:pRg st="1" end="1"/>
                                            </p:txEl>
                                          </p:spTgt>
                                        </p:tgtEl>
                                        <p:attrNameLst>
                                          <p:attrName>style.visibility</p:attrName>
                                        </p:attrNameLst>
                                      </p:cBhvr>
                                      <p:to>
                                        <p:strVal val="visible"/>
                                      </p:to>
                                    </p:set>
                                    <p:animEffect transition="in" filter="fade">
                                      <p:cBhvr>
                                        <p:cTn id="28" dur="500"/>
                                        <p:tgtEl>
                                          <p:spTgt spid="2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4">
                                            <p:txEl>
                                              <p:pRg st="2" end="2"/>
                                            </p:txEl>
                                          </p:spTgt>
                                        </p:tgtEl>
                                        <p:attrNameLst>
                                          <p:attrName>style.visibility</p:attrName>
                                        </p:attrNameLst>
                                      </p:cBhvr>
                                      <p:to>
                                        <p:strVal val="visible"/>
                                      </p:to>
                                    </p:set>
                                    <p:animEffect transition="in" filter="fade">
                                      <p:cBhvr>
                                        <p:cTn id="33"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24"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itle 1">
            <a:extLst>
              <a:ext uri="{FF2B5EF4-FFF2-40B4-BE49-F238E27FC236}">
                <a16:creationId xmlns:a16="http://schemas.microsoft.com/office/drawing/2014/main" id="{D87ADF89-46F9-4713-9744-A644701231B8}"/>
              </a:ext>
            </a:extLst>
          </p:cNvPr>
          <p:cNvSpPr txBox="1">
            <a:spLocks/>
          </p:cNvSpPr>
          <p:nvPr/>
        </p:nvSpPr>
        <p:spPr>
          <a:xfrm>
            <a:off x="609600" y="499233"/>
            <a:ext cx="23164800" cy="1168400"/>
          </a:xfrm>
          <a:prstGeom prst="rect">
            <a:avLst/>
          </a:prstGeom>
          <a:solidFill>
            <a:schemeClr val="bg1">
              <a:lumMod val="95000"/>
            </a:schemeClr>
          </a:solidFill>
          <a:ln>
            <a:solidFill>
              <a:schemeClr val="tx2">
                <a:lumMod val="20000"/>
                <a:lumOff val="80000"/>
              </a:schemeClr>
            </a:solidFill>
          </a:ln>
        </p:spPr>
        <p:txBody>
          <a:bodyPr/>
          <a:lstStyle>
            <a:lvl1pPr algn="l" defTabSz="1828800" rtl="0" eaLnBrk="1" latinLnBrk="0" hangingPunct="1">
              <a:lnSpc>
                <a:spcPct val="90000"/>
              </a:lnSpc>
              <a:spcBef>
                <a:spcPct val="0"/>
              </a:spcBef>
              <a:buNone/>
              <a:defRPr sz="5400" kern="1200">
                <a:solidFill>
                  <a:schemeClr val="tx1"/>
                </a:solidFill>
                <a:latin typeface="Tomaho"/>
                <a:ea typeface="+mj-ea"/>
                <a:cs typeface="+mj-cs"/>
              </a:defRPr>
            </a:lvl1pPr>
          </a:lstStyle>
          <a:p>
            <a:pPr>
              <a:lnSpc>
                <a:spcPct val="107000"/>
              </a:lnSpc>
              <a:spcAft>
                <a:spcPts val="800"/>
              </a:spcAft>
            </a:pP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1. PHƯƠNG TRÌNH TỔNG QUÁT CỦA ĐƯỜNG THẲNG</a:t>
            </a:r>
          </a:p>
        </p:txBody>
      </p:sp>
      <mc:AlternateContent xmlns:mc="http://schemas.openxmlformats.org/markup-compatibility/2006" xmlns:a14="http://schemas.microsoft.com/office/drawing/2010/main">
        <mc:Choice Requires="a14">
          <p:sp>
            <p:nvSpPr>
              <p:cNvPr id="24" name="Content Placeholder 2">
                <a:extLst>
                  <a:ext uri="{FF2B5EF4-FFF2-40B4-BE49-F238E27FC236}">
                    <a16:creationId xmlns:a16="http://schemas.microsoft.com/office/drawing/2014/main" id="{14822BB7-DB89-4357-87F0-6E511FC44A6A}"/>
                  </a:ext>
                </a:extLst>
              </p:cNvPr>
              <p:cNvSpPr txBox="1">
                <a:spLocks/>
              </p:cNvSpPr>
              <p:nvPr/>
            </p:nvSpPr>
            <p:spPr>
              <a:xfrm>
                <a:off x="838200" y="1930401"/>
                <a:ext cx="11582400" cy="11480800"/>
              </a:xfrm>
              <a:prstGeom prst="rect">
                <a:avLst/>
              </a:prstGeom>
              <a:solidFill>
                <a:srgbClr val="BFD303"/>
              </a:solidFill>
              <a:ln>
                <a:solidFill>
                  <a:srgbClr val="00B0F0"/>
                </a:solidFill>
              </a:ln>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4800" kern="1200">
                    <a:solidFill>
                      <a:schemeClr val="tx1"/>
                    </a:solidFill>
                    <a:latin typeface="Tomaho"/>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just">
                  <a:lnSpc>
                    <a:spcPct val="150000"/>
                  </a:lnSpc>
                  <a:spcAft>
                    <a:spcPts val="800"/>
                  </a:spcAft>
                  <a:buNone/>
                </a:pPr>
                <a:r>
                  <a:rPr lang="en-US" sz="5400" b="1" dirty="0">
                    <a:latin typeface="Tahoma" panose="020B0604030504040204" pitchFamily="34" charset="0"/>
                    <a:ea typeface="Tahoma" panose="020B0604030504040204" pitchFamily="34" charset="0"/>
                    <a:cs typeface="Tahoma" panose="020B0604030504040204" pitchFamily="34" charset="0"/>
                  </a:rPr>
                  <a:t>	  </a:t>
                </a:r>
                <a:r>
                  <a:rPr lang="vi-VN" sz="5400" b="1" dirty="0">
                    <a:latin typeface="Tahoma" panose="020B0604030504040204" pitchFamily="34" charset="0"/>
                    <a:ea typeface="Tahoma" panose="020B0604030504040204" pitchFamily="34" charset="0"/>
                    <a:cs typeface="Tahoma" panose="020B0604030504040204" pitchFamily="34" charset="0"/>
                  </a:rPr>
                  <a:t>    </a:t>
                </a:r>
                <a:r>
                  <a:rPr lang="en-US" sz="5400" b="1" dirty="0">
                    <a:latin typeface="Tahoma" panose="020B0604030504040204" pitchFamily="34" charset="0"/>
                    <a:ea typeface="Tahoma" panose="020B0604030504040204" pitchFamily="34" charset="0"/>
                    <a:cs typeface="Tahoma" panose="020B0604030504040204" pitchFamily="34" charset="0"/>
                  </a:rPr>
                  <a:t> </a:t>
                </a:r>
                <a:r>
                  <a:rPr lang="vi-VN" sz="5400" b="1" dirty="0">
                    <a:latin typeface="Tahoma" panose="020B0604030504040204" pitchFamily="34" charset="0"/>
                    <a:ea typeface="Tahoma" panose="020B0604030504040204" pitchFamily="34" charset="0"/>
                    <a:cs typeface="Tahoma" panose="020B0604030504040204" pitchFamily="34" charset="0"/>
                  </a:rPr>
                  <a:t>  </a:t>
                </a:r>
                <a:r>
                  <a:rPr lang="en-US" sz="6000" b="1" dirty="0">
                    <a:latin typeface="Tahoma" panose="020B0604030504040204" pitchFamily="34" charset="0"/>
                    <a:ea typeface="Tahoma" panose="020B0604030504040204" pitchFamily="34" charset="0"/>
                    <a:cs typeface="Tahoma" panose="020B0604030504040204" pitchFamily="34" charset="0"/>
                  </a:rPr>
                  <a:t>Trong </a:t>
                </a:r>
                <a:r>
                  <a:rPr lang="en-US" sz="6000" b="1" dirty="0" err="1">
                    <a:latin typeface="Tahoma" panose="020B0604030504040204" pitchFamily="34" charset="0"/>
                    <a:ea typeface="Tahoma" panose="020B0604030504040204" pitchFamily="34" charset="0"/>
                    <a:cs typeface="Tahoma" panose="020B0604030504040204" pitchFamily="34" charset="0"/>
                  </a:rPr>
                  <a:t>mặt</a:t>
                </a:r>
                <a:r>
                  <a:rPr lang="en-US" sz="6000" b="1" dirty="0">
                    <a:latin typeface="Tahoma" panose="020B0604030504040204" pitchFamily="34" charset="0"/>
                    <a:ea typeface="Tahoma" panose="020B0604030504040204" pitchFamily="34" charset="0"/>
                    <a:cs typeface="Tahoma" panose="020B0604030504040204" pitchFamily="34" charset="0"/>
                  </a:rPr>
                  <a:t> </a:t>
                </a:r>
                <a:r>
                  <a:rPr lang="en-US" sz="6000" b="1" dirty="0" err="1">
                    <a:latin typeface="Tahoma" panose="020B0604030504040204" pitchFamily="34" charset="0"/>
                    <a:ea typeface="Tahoma" panose="020B0604030504040204" pitchFamily="34" charset="0"/>
                    <a:cs typeface="Tahoma" panose="020B0604030504040204" pitchFamily="34" charset="0"/>
                  </a:rPr>
                  <a:t>phẳng</a:t>
                </a:r>
                <a:r>
                  <a:rPr lang="en-US" sz="6000" b="1" dirty="0">
                    <a:latin typeface="Tahoma" panose="020B0604030504040204" pitchFamily="34" charset="0"/>
                    <a:ea typeface="Tahoma" panose="020B0604030504040204" pitchFamily="34" charset="0"/>
                    <a:cs typeface="Tahoma" panose="020B0604030504040204" pitchFamily="34" charset="0"/>
                  </a:rPr>
                  <a:t> </a:t>
                </a:r>
                <a:r>
                  <a:rPr lang="en-US" sz="6000" b="1" dirty="0" err="1">
                    <a:latin typeface="Tahoma" panose="020B0604030504040204" pitchFamily="34" charset="0"/>
                    <a:ea typeface="Tahoma" panose="020B0604030504040204" pitchFamily="34" charset="0"/>
                    <a:cs typeface="Tahoma" panose="020B0604030504040204" pitchFamily="34" charset="0"/>
                  </a:rPr>
                  <a:t>tọa</a:t>
                </a:r>
                <a:r>
                  <a:rPr lang="en-US" sz="6000" b="1" dirty="0">
                    <a:latin typeface="Tahoma" panose="020B0604030504040204" pitchFamily="34" charset="0"/>
                    <a:ea typeface="Tahoma" panose="020B0604030504040204" pitchFamily="34" charset="0"/>
                    <a:cs typeface="Tahoma" panose="020B0604030504040204" pitchFamily="34" charset="0"/>
                  </a:rPr>
                  <a:t> </a:t>
                </a:r>
                <a:r>
                  <a:rPr lang="en-US" sz="6000" b="1" dirty="0" err="1">
                    <a:latin typeface="Tahoma" panose="020B0604030504040204" pitchFamily="34" charset="0"/>
                    <a:ea typeface="Tahoma" panose="020B0604030504040204" pitchFamily="34" charset="0"/>
                    <a:cs typeface="Tahoma" panose="020B0604030504040204" pitchFamily="34" charset="0"/>
                  </a:rPr>
                  <a:t>độ</a:t>
                </a:r>
                <a:r>
                  <a:rPr lang="en-US" sz="6000" b="1" dirty="0">
                    <a:latin typeface="Tahoma" panose="020B0604030504040204" pitchFamily="34" charset="0"/>
                    <a:ea typeface="Tahoma" panose="020B0604030504040204" pitchFamily="34" charset="0"/>
                    <a:cs typeface="Tahoma" panose="020B0604030504040204" pitchFamily="34" charset="0"/>
                  </a:rPr>
                  <a:t>, </a:t>
                </a:r>
                <a:r>
                  <a:rPr lang="en-US" sz="6000" b="1" dirty="0" err="1">
                    <a:latin typeface="Tahoma" panose="020B0604030504040204" pitchFamily="34" charset="0"/>
                    <a:ea typeface="Tahoma" panose="020B0604030504040204" pitchFamily="34" charset="0"/>
                    <a:cs typeface="Tahoma" panose="020B0604030504040204" pitchFamily="34" charset="0"/>
                  </a:rPr>
                  <a:t>cho</a:t>
                </a:r>
                <a:r>
                  <a:rPr lang="en-US" sz="6000" b="1" dirty="0">
                    <a:latin typeface="Tahoma" panose="020B0604030504040204" pitchFamily="34" charset="0"/>
                    <a:ea typeface="Tahoma" panose="020B0604030504040204" pitchFamily="34" charset="0"/>
                    <a:cs typeface="Tahoma" panose="020B0604030504040204" pitchFamily="34" charset="0"/>
                  </a:rPr>
                  <a:t> tam </a:t>
                </a:r>
                <a:r>
                  <a:rPr lang="en-US" sz="6000" b="1" dirty="0" err="1">
                    <a:latin typeface="Tahoma" panose="020B0604030504040204" pitchFamily="34" charset="0"/>
                    <a:ea typeface="Tahoma" panose="020B0604030504040204" pitchFamily="34" charset="0"/>
                    <a:cs typeface="Tahoma" panose="020B0604030504040204" pitchFamily="34" charset="0"/>
                  </a:rPr>
                  <a:t>giác</a:t>
                </a:r>
                <a:r>
                  <a:rPr lang="en-US" sz="6000" b="1" dirty="0">
                    <a:latin typeface="Tahoma" panose="020B0604030504040204" pitchFamily="34" charset="0"/>
                    <a:ea typeface="Tahoma" panose="020B0604030504040204" pitchFamily="34" charset="0"/>
                    <a:cs typeface="Tahoma" panose="020B0604030504040204" pitchFamily="34" charset="0"/>
                  </a:rPr>
                  <a:t> </a:t>
                </a:r>
                <a:r>
                  <a:rPr lang="en-US" sz="6000" b="1" dirty="0" err="1">
                    <a:latin typeface="Tahoma" panose="020B0604030504040204" pitchFamily="34" charset="0"/>
                    <a:ea typeface="Tahoma" panose="020B0604030504040204" pitchFamily="34" charset="0"/>
                    <a:cs typeface="Tahoma" panose="020B0604030504040204" pitchFamily="34" charset="0"/>
                  </a:rPr>
                  <a:t>có</a:t>
                </a:r>
                <a:r>
                  <a:rPr lang="en-US" sz="6000" b="1" dirty="0">
                    <a:latin typeface="Tahoma" panose="020B0604030504040204" pitchFamily="34" charset="0"/>
                    <a:ea typeface="Tahoma" panose="020B0604030504040204" pitchFamily="34" charset="0"/>
                    <a:cs typeface="Tahoma" panose="020B0604030504040204" pitchFamily="34" charset="0"/>
                  </a:rPr>
                  <a:t> </a:t>
                </a:r>
                <a:r>
                  <a:rPr lang="en-US" sz="6000" b="1" dirty="0" err="1">
                    <a:latin typeface="Tahoma" panose="020B0604030504040204" pitchFamily="34" charset="0"/>
                    <a:ea typeface="Tahoma" panose="020B0604030504040204" pitchFamily="34" charset="0"/>
                    <a:cs typeface="Tahoma" panose="020B0604030504040204" pitchFamily="34" charset="0"/>
                  </a:rPr>
                  <a:t>ba</a:t>
                </a:r>
                <a:r>
                  <a:rPr lang="en-US" sz="6000" b="1" dirty="0">
                    <a:latin typeface="Tahoma" panose="020B0604030504040204" pitchFamily="34" charset="0"/>
                    <a:ea typeface="Tahoma" panose="020B0604030504040204" pitchFamily="34" charset="0"/>
                    <a:cs typeface="Tahoma" panose="020B0604030504040204" pitchFamily="34" charset="0"/>
                  </a:rPr>
                  <a:t> </a:t>
                </a:r>
                <a:r>
                  <a:rPr lang="en-US" sz="6000" b="1" dirty="0" err="1">
                    <a:latin typeface="Tahoma" panose="020B0604030504040204" pitchFamily="34" charset="0"/>
                    <a:ea typeface="Tahoma" panose="020B0604030504040204" pitchFamily="34" charset="0"/>
                    <a:cs typeface="Tahoma" panose="020B0604030504040204" pitchFamily="34" charset="0"/>
                  </a:rPr>
                  <a:t>đỉnh</a:t>
                </a:r>
                <a:r>
                  <a:rPr lang="en-US" sz="6000" b="1" dirty="0">
                    <a:latin typeface="Tahoma" panose="020B0604030504040204" pitchFamily="34" charset="0"/>
                    <a:ea typeface="Tahoma" panose="020B0604030504040204" pitchFamily="34" charset="0"/>
                    <a:cs typeface="Tahoma" panose="020B0604030504040204" pitchFamily="34" charset="0"/>
                  </a:rPr>
                  <a:t> </a:t>
                </a:r>
                <a:r>
                  <a:rPr lang="en-US" sz="6000" b="1" dirty="0" err="1">
                    <a:latin typeface="Tahoma" panose="020B0604030504040204" pitchFamily="34" charset="0"/>
                    <a:ea typeface="Tahoma" panose="020B0604030504040204" pitchFamily="34" charset="0"/>
                    <a:cs typeface="Tahoma" panose="020B0604030504040204" pitchFamily="34" charset="0"/>
                  </a:rPr>
                  <a:t>là</a:t>
                </a:r>
                <a:r>
                  <a:rPr lang="en-US" sz="60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6000" b="1" i="0" smtClean="0">
                        <a:latin typeface="Cambria Math" panose="02040503050406030204" pitchFamily="18" charset="0"/>
                        <a:ea typeface="Calibri" panose="020F0502020204030204" pitchFamily="34" charset="0"/>
                        <a:cs typeface="Times New Roman" panose="02020603050405020304" pitchFamily="18" charset="0"/>
                      </a:rPr>
                      <m:t>   </m:t>
                    </m:r>
                    <m:r>
                      <a:rPr lang="en-US" sz="6000" b="1" i="1">
                        <a:latin typeface="Cambria Math" panose="02040503050406030204" pitchFamily="18" charset="0"/>
                        <a:ea typeface="Calibri" panose="020F0502020204030204" pitchFamily="34" charset="0"/>
                        <a:cs typeface="Times New Roman" panose="02020603050405020304" pitchFamily="18" charset="0"/>
                      </a:rPr>
                      <m:t>𝑨</m:t>
                    </m:r>
                    <m:d>
                      <m:dPr>
                        <m:ctrlPr>
                          <a:rPr lang="en-US" sz="6000" b="1" i="1">
                            <a:latin typeface="Cambria Math" panose="02040503050406030204" pitchFamily="18" charset="0"/>
                            <a:ea typeface="Calibri" panose="020F0502020204030204" pitchFamily="34" charset="0"/>
                            <a:cs typeface="Times New Roman" panose="02020603050405020304" pitchFamily="18" charset="0"/>
                          </a:rPr>
                        </m:ctrlPr>
                      </m:dPr>
                      <m:e>
                        <m:r>
                          <a:rPr lang="en-US" sz="6000" b="1" i="1">
                            <a:latin typeface="Cambria Math" panose="02040503050406030204" pitchFamily="18" charset="0"/>
                            <a:ea typeface="Calibri" panose="020F0502020204030204" pitchFamily="34" charset="0"/>
                            <a:cs typeface="Times New Roman" panose="02020603050405020304" pitchFamily="18" charset="0"/>
                          </a:rPr>
                          <m:t>𝟑</m:t>
                        </m:r>
                        <m:r>
                          <a:rPr lang="en-US" sz="6000" b="1" i="1">
                            <a:latin typeface="Cambria Math" panose="02040503050406030204" pitchFamily="18" charset="0"/>
                            <a:ea typeface="Calibri" panose="020F0502020204030204" pitchFamily="34" charset="0"/>
                            <a:cs typeface="Times New Roman" panose="02020603050405020304" pitchFamily="18" charset="0"/>
                          </a:rPr>
                          <m:t>;</m:t>
                        </m:r>
                        <m:r>
                          <a:rPr lang="en-US" sz="6000" b="1" i="1">
                            <a:latin typeface="Cambria Math" panose="02040503050406030204" pitchFamily="18" charset="0"/>
                            <a:ea typeface="Calibri" panose="020F0502020204030204" pitchFamily="34" charset="0"/>
                            <a:cs typeface="Times New Roman" panose="02020603050405020304" pitchFamily="18" charset="0"/>
                          </a:rPr>
                          <m:t>𝟏</m:t>
                        </m:r>
                      </m:e>
                    </m:d>
                    <m:r>
                      <a:rPr lang="en-US" sz="6000" b="1" i="1">
                        <a:latin typeface="Cambria Math" panose="02040503050406030204" pitchFamily="18" charset="0"/>
                        <a:ea typeface="Calibri" panose="020F0502020204030204" pitchFamily="34" charset="0"/>
                        <a:cs typeface="Times New Roman" panose="02020603050405020304" pitchFamily="18" charset="0"/>
                      </a:rPr>
                      <m:t>,</m:t>
                    </m:r>
                    <m:r>
                      <a:rPr lang="en-US" sz="6000" b="1" i="1">
                        <a:latin typeface="Cambria Math" panose="02040503050406030204" pitchFamily="18" charset="0"/>
                        <a:ea typeface="Calibri" panose="020F0502020204030204" pitchFamily="34" charset="0"/>
                        <a:cs typeface="Times New Roman" panose="02020603050405020304" pitchFamily="18" charset="0"/>
                      </a:rPr>
                      <m:t>𝑩</m:t>
                    </m:r>
                    <m:d>
                      <m:dPr>
                        <m:ctrlPr>
                          <a:rPr lang="en-US" sz="6000" b="1" i="1">
                            <a:latin typeface="Cambria Math" panose="02040503050406030204" pitchFamily="18" charset="0"/>
                            <a:ea typeface="Calibri" panose="020F0502020204030204" pitchFamily="34" charset="0"/>
                            <a:cs typeface="Times New Roman" panose="02020603050405020304" pitchFamily="18" charset="0"/>
                          </a:rPr>
                        </m:ctrlPr>
                      </m:dPr>
                      <m:e>
                        <m:r>
                          <a:rPr lang="en-US" sz="6000" b="1" i="1">
                            <a:latin typeface="Cambria Math" panose="02040503050406030204" pitchFamily="18" charset="0"/>
                            <a:ea typeface="Calibri" panose="020F0502020204030204" pitchFamily="34" charset="0"/>
                            <a:cs typeface="Times New Roman" panose="02020603050405020304" pitchFamily="18" charset="0"/>
                          </a:rPr>
                          <m:t>𝟒</m:t>
                        </m:r>
                        <m:r>
                          <a:rPr lang="en-US" sz="6000" b="1" i="1">
                            <a:latin typeface="Cambria Math" panose="02040503050406030204" pitchFamily="18" charset="0"/>
                            <a:ea typeface="Calibri" panose="020F0502020204030204" pitchFamily="34" charset="0"/>
                            <a:cs typeface="Times New Roman" panose="02020603050405020304" pitchFamily="18" charset="0"/>
                          </a:rPr>
                          <m:t>;</m:t>
                        </m:r>
                        <m:r>
                          <a:rPr lang="en-US" sz="6000" b="1" i="1">
                            <a:latin typeface="Cambria Math" panose="02040503050406030204" pitchFamily="18" charset="0"/>
                            <a:ea typeface="Calibri" panose="020F0502020204030204" pitchFamily="34" charset="0"/>
                            <a:cs typeface="Times New Roman" panose="02020603050405020304" pitchFamily="18" charset="0"/>
                          </a:rPr>
                          <m:t>𝟎</m:t>
                        </m:r>
                      </m:e>
                    </m:d>
                    <m:r>
                      <a:rPr lang="en-US" sz="6000" b="1" i="1">
                        <a:latin typeface="Cambria Math" panose="02040503050406030204" pitchFamily="18" charset="0"/>
                        <a:ea typeface="Calibri" panose="020F0502020204030204" pitchFamily="34" charset="0"/>
                        <a:cs typeface="Times New Roman" panose="02020603050405020304" pitchFamily="18" charset="0"/>
                      </a:rPr>
                      <m:t>,</m:t>
                    </m:r>
                    <m:r>
                      <a:rPr lang="en-US" sz="6000" b="1" i="1">
                        <a:latin typeface="Cambria Math" panose="02040503050406030204" pitchFamily="18" charset="0"/>
                        <a:ea typeface="Calibri" panose="020F0502020204030204" pitchFamily="34" charset="0"/>
                        <a:cs typeface="Times New Roman" panose="02020603050405020304" pitchFamily="18" charset="0"/>
                      </a:rPr>
                      <m:t>𝑪</m:t>
                    </m:r>
                    <m:d>
                      <m:dPr>
                        <m:ctrlPr>
                          <a:rPr lang="en-US" sz="6000" b="1" i="1">
                            <a:latin typeface="Cambria Math" panose="02040503050406030204" pitchFamily="18" charset="0"/>
                            <a:ea typeface="Calibri" panose="020F0502020204030204" pitchFamily="34" charset="0"/>
                            <a:cs typeface="Times New Roman" panose="02020603050405020304" pitchFamily="18" charset="0"/>
                          </a:rPr>
                        </m:ctrlPr>
                      </m:dPr>
                      <m:e>
                        <m:r>
                          <a:rPr lang="en-US" sz="6000" b="1" i="1">
                            <a:latin typeface="Cambria Math" panose="02040503050406030204" pitchFamily="18" charset="0"/>
                            <a:ea typeface="Calibri" panose="020F0502020204030204" pitchFamily="34" charset="0"/>
                            <a:cs typeface="Times New Roman" panose="02020603050405020304" pitchFamily="18" charset="0"/>
                          </a:rPr>
                          <m:t>𝟓</m:t>
                        </m:r>
                        <m:r>
                          <a:rPr lang="en-US" sz="6000" b="1" i="1">
                            <a:latin typeface="Cambria Math" panose="02040503050406030204" pitchFamily="18" charset="0"/>
                            <a:ea typeface="Calibri" panose="020F0502020204030204" pitchFamily="34" charset="0"/>
                            <a:cs typeface="Times New Roman" panose="02020603050405020304" pitchFamily="18" charset="0"/>
                          </a:rPr>
                          <m:t>;</m:t>
                        </m:r>
                        <m:r>
                          <a:rPr lang="en-US" sz="6000" b="1" i="1">
                            <a:latin typeface="Cambria Math" panose="02040503050406030204" pitchFamily="18" charset="0"/>
                            <a:ea typeface="Calibri" panose="020F0502020204030204" pitchFamily="34" charset="0"/>
                            <a:cs typeface="Times New Roman" panose="02020603050405020304" pitchFamily="18" charset="0"/>
                          </a:rPr>
                          <m:t>𝟑</m:t>
                        </m:r>
                      </m:e>
                    </m:d>
                  </m:oMath>
                </a14:m>
                <a:r>
                  <a:rPr lang="en-US" sz="6000" b="1" dirty="0">
                    <a:latin typeface="Tahoma" panose="020B0604030504040204" pitchFamily="34" charset="0"/>
                    <a:ea typeface="Tahoma" panose="020B0604030504040204" pitchFamily="34" charset="0"/>
                    <a:cs typeface="Tahoma" panose="020B0604030504040204" pitchFamily="34" charset="0"/>
                  </a:rPr>
                  <a:t>. </a:t>
                </a:r>
                <a:r>
                  <a:rPr lang="en-US" sz="6000" b="1" dirty="0" err="1">
                    <a:latin typeface="Tahoma" panose="020B0604030504040204" pitchFamily="34" charset="0"/>
                    <a:ea typeface="Tahoma" panose="020B0604030504040204" pitchFamily="34" charset="0"/>
                    <a:cs typeface="Tahoma" panose="020B0604030504040204" pitchFamily="34" charset="0"/>
                  </a:rPr>
                  <a:t>Hãy</a:t>
                </a:r>
                <a:r>
                  <a:rPr lang="en-US" sz="6000" b="1" dirty="0">
                    <a:latin typeface="Tahoma" panose="020B0604030504040204" pitchFamily="34" charset="0"/>
                    <a:ea typeface="Tahoma" panose="020B0604030504040204" pitchFamily="34" charset="0"/>
                    <a:cs typeface="Tahoma" panose="020B0604030504040204" pitchFamily="34" charset="0"/>
                  </a:rPr>
                  <a:t> </a:t>
                </a:r>
                <a:r>
                  <a:rPr lang="en-US" sz="6000" b="1" dirty="0" err="1">
                    <a:latin typeface="Tahoma" panose="020B0604030504040204" pitchFamily="34" charset="0"/>
                    <a:ea typeface="Tahoma" panose="020B0604030504040204" pitchFamily="34" charset="0"/>
                    <a:cs typeface="Tahoma" panose="020B0604030504040204" pitchFamily="34" charset="0"/>
                  </a:rPr>
                  <a:t>chỉ</a:t>
                </a:r>
                <a:r>
                  <a:rPr lang="en-US" sz="6000" b="1" dirty="0">
                    <a:latin typeface="Tahoma" panose="020B0604030504040204" pitchFamily="34" charset="0"/>
                    <a:ea typeface="Tahoma" panose="020B0604030504040204" pitchFamily="34" charset="0"/>
                    <a:cs typeface="Tahoma" panose="020B0604030504040204" pitchFamily="34" charset="0"/>
                  </a:rPr>
                  <a:t> </a:t>
                </a:r>
                <a:r>
                  <a:rPr lang="en-US" sz="6000" b="1" dirty="0" err="1">
                    <a:latin typeface="Tahoma" panose="020B0604030504040204" pitchFamily="34" charset="0"/>
                    <a:ea typeface="Tahoma" panose="020B0604030504040204" pitchFamily="34" charset="0"/>
                    <a:cs typeface="Tahoma" panose="020B0604030504040204" pitchFamily="34" charset="0"/>
                  </a:rPr>
                  <a:t>ra</a:t>
                </a:r>
                <a:r>
                  <a:rPr lang="en-US" sz="6000" b="1" dirty="0">
                    <a:latin typeface="Tahoma" panose="020B0604030504040204" pitchFamily="34" charset="0"/>
                    <a:ea typeface="Tahoma" panose="020B0604030504040204" pitchFamily="34" charset="0"/>
                    <a:cs typeface="Tahoma" panose="020B0604030504040204" pitchFamily="34" charset="0"/>
                  </a:rPr>
                  <a:t> </a:t>
                </a:r>
                <a:r>
                  <a:rPr lang="en-US" sz="6000" b="1" dirty="0" err="1">
                    <a:latin typeface="Tahoma" panose="020B0604030504040204" pitchFamily="34" charset="0"/>
                    <a:ea typeface="Tahoma" panose="020B0604030504040204" pitchFamily="34" charset="0"/>
                    <a:cs typeface="Tahoma" panose="020B0604030504040204" pitchFamily="34" charset="0"/>
                  </a:rPr>
                  <a:t>một</a:t>
                </a:r>
                <a:r>
                  <a:rPr lang="en-US" sz="6000" b="1" dirty="0">
                    <a:latin typeface="Tahoma" panose="020B0604030504040204" pitchFamily="34" charset="0"/>
                    <a:ea typeface="Tahoma" panose="020B0604030504040204" pitchFamily="34" charset="0"/>
                    <a:cs typeface="Tahoma" panose="020B0604030504040204" pitchFamily="34" charset="0"/>
                  </a:rPr>
                  <a:t> </a:t>
                </a:r>
                <a:r>
                  <a:rPr lang="en-US" sz="6000" b="1" dirty="0" err="1">
                    <a:latin typeface="Tahoma" panose="020B0604030504040204" pitchFamily="34" charset="0"/>
                    <a:ea typeface="Tahoma" panose="020B0604030504040204" pitchFamily="34" charset="0"/>
                    <a:cs typeface="Tahoma" panose="020B0604030504040204" pitchFamily="34" charset="0"/>
                  </a:rPr>
                  <a:t>vectơ</a:t>
                </a:r>
                <a:r>
                  <a:rPr lang="en-US" sz="6000" b="1" dirty="0">
                    <a:latin typeface="Tahoma" panose="020B0604030504040204" pitchFamily="34" charset="0"/>
                    <a:ea typeface="Tahoma" panose="020B0604030504040204" pitchFamily="34" charset="0"/>
                    <a:cs typeface="Tahoma" panose="020B0604030504040204" pitchFamily="34" charset="0"/>
                  </a:rPr>
                  <a:t> </a:t>
                </a:r>
                <a:r>
                  <a:rPr lang="en-US" sz="6000" b="1" dirty="0" err="1">
                    <a:latin typeface="Tahoma" panose="020B0604030504040204" pitchFamily="34" charset="0"/>
                    <a:ea typeface="Tahoma" panose="020B0604030504040204" pitchFamily="34" charset="0"/>
                    <a:cs typeface="Tahoma" panose="020B0604030504040204" pitchFamily="34" charset="0"/>
                  </a:rPr>
                  <a:t>pháp</a:t>
                </a:r>
                <a:r>
                  <a:rPr lang="en-US" sz="6000" b="1" dirty="0">
                    <a:latin typeface="Tahoma" panose="020B0604030504040204" pitchFamily="34" charset="0"/>
                    <a:ea typeface="Tahoma" panose="020B0604030504040204" pitchFamily="34" charset="0"/>
                    <a:cs typeface="Tahoma" panose="020B0604030504040204" pitchFamily="34" charset="0"/>
                  </a:rPr>
                  <a:t> </a:t>
                </a:r>
                <a:r>
                  <a:rPr lang="en-US" sz="6000" b="1" dirty="0" err="1">
                    <a:latin typeface="Tahoma" panose="020B0604030504040204" pitchFamily="34" charset="0"/>
                    <a:ea typeface="Tahoma" panose="020B0604030504040204" pitchFamily="34" charset="0"/>
                    <a:cs typeface="Tahoma" panose="020B0604030504040204" pitchFamily="34" charset="0"/>
                  </a:rPr>
                  <a:t>tuyến</a:t>
                </a:r>
                <a:r>
                  <a:rPr lang="en-US" sz="6000" b="1" dirty="0">
                    <a:latin typeface="Tahoma" panose="020B0604030504040204" pitchFamily="34" charset="0"/>
                    <a:ea typeface="Tahoma" panose="020B0604030504040204" pitchFamily="34" charset="0"/>
                    <a:cs typeface="Tahoma" panose="020B0604030504040204" pitchFamily="34" charset="0"/>
                  </a:rPr>
                  <a:t> </a:t>
                </a:r>
                <a:r>
                  <a:rPr lang="en-US" sz="6000" b="1" dirty="0" err="1">
                    <a:latin typeface="Tahoma" panose="020B0604030504040204" pitchFamily="34" charset="0"/>
                    <a:ea typeface="Tahoma" panose="020B0604030504040204" pitchFamily="34" charset="0"/>
                    <a:cs typeface="Tahoma" panose="020B0604030504040204" pitchFamily="34" charset="0"/>
                  </a:rPr>
                  <a:t>của</a:t>
                </a:r>
                <a:r>
                  <a:rPr lang="en-US" sz="6000" b="1" dirty="0">
                    <a:latin typeface="Tahoma" panose="020B0604030504040204" pitchFamily="34" charset="0"/>
                    <a:ea typeface="Tahoma" panose="020B0604030504040204" pitchFamily="34" charset="0"/>
                    <a:cs typeface="Tahoma" panose="020B0604030504040204" pitchFamily="34" charset="0"/>
                  </a:rPr>
                  <a:t> </a:t>
                </a:r>
                <a:r>
                  <a:rPr lang="en-US" sz="6000" b="1" dirty="0" err="1">
                    <a:latin typeface="Tahoma" panose="020B0604030504040204" pitchFamily="34" charset="0"/>
                    <a:ea typeface="Tahoma" panose="020B0604030504040204" pitchFamily="34" charset="0"/>
                    <a:cs typeface="Tahoma" panose="020B0604030504040204" pitchFamily="34" charset="0"/>
                  </a:rPr>
                  <a:t>đường</a:t>
                </a:r>
                <a:r>
                  <a:rPr lang="en-US" sz="6000" b="1" dirty="0">
                    <a:latin typeface="Tahoma" panose="020B0604030504040204" pitchFamily="34" charset="0"/>
                    <a:ea typeface="Tahoma" panose="020B0604030504040204" pitchFamily="34" charset="0"/>
                    <a:cs typeface="Tahoma" panose="020B0604030504040204" pitchFamily="34" charset="0"/>
                  </a:rPr>
                  <a:t> </a:t>
                </a:r>
                <a:r>
                  <a:rPr lang="en-US" sz="6000" b="1" dirty="0" err="1">
                    <a:latin typeface="Tahoma" panose="020B0604030504040204" pitchFamily="34" charset="0"/>
                    <a:ea typeface="Tahoma" panose="020B0604030504040204" pitchFamily="34" charset="0"/>
                    <a:cs typeface="Tahoma" panose="020B0604030504040204" pitchFamily="34" charset="0"/>
                  </a:rPr>
                  <a:t>trung</a:t>
                </a:r>
                <a:r>
                  <a:rPr lang="en-US" sz="6000" b="1" dirty="0">
                    <a:latin typeface="Tahoma" panose="020B0604030504040204" pitchFamily="34" charset="0"/>
                    <a:ea typeface="Tahoma" panose="020B0604030504040204" pitchFamily="34" charset="0"/>
                    <a:cs typeface="Tahoma" panose="020B0604030504040204" pitchFamily="34" charset="0"/>
                  </a:rPr>
                  <a:t> </a:t>
                </a:r>
                <a:r>
                  <a:rPr lang="en-US" sz="6000" b="1" dirty="0" err="1">
                    <a:latin typeface="Tahoma" panose="020B0604030504040204" pitchFamily="34" charset="0"/>
                    <a:ea typeface="Tahoma" panose="020B0604030504040204" pitchFamily="34" charset="0"/>
                    <a:cs typeface="Tahoma" panose="020B0604030504040204" pitchFamily="34" charset="0"/>
                  </a:rPr>
                  <a:t>trực</a:t>
                </a:r>
                <a:r>
                  <a:rPr lang="en-US" sz="6000" b="1" dirty="0">
                    <a:latin typeface="Tahoma" panose="020B0604030504040204" pitchFamily="34" charset="0"/>
                    <a:ea typeface="Tahoma" panose="020B0604030504040204" pitchFamily="34" charset="0"/>
                    <a:cs typeface="Tahoma" panose="020B0604030504040204" pitchFamily="34" charset="0"/>
                  </a:rPr>
                  <a:t> </a:t>
                </a:r>
                <a:r>
                  <a:rPr lang="en-US" sz="6000" b="1" dirty="0" err="1">
                    <a:latin typeface="Tahoma" panose="020B0604030504040204" pitchFamily="34" charset="0"/>
                    <a:ea typeface="Tahoma" panose="020B0604030504040204" pitchFamily="34" charset="0"/>
                    <a:cs typeface="Tahoma" panose="020B0604030504040204" pitchFamily="34" charset="0"/>
                  </a:rPr>
                  <a:t>của</a:t>
                </a:r>
                <a:r>
                  <a:rPr lang="en-US" sz="6000" b="1" dirty="0">
                    <a:latin typeface="Tahoma" panose="020B0604030504040204" pitchFamily="34" charset="0"/>
                    <a:ea typeface="Tahoma" panose="020B0604030504040204" pitchFamily="34" charset="0"/>
                    <a:cs typeface="Tahoma" panose="020B0604030504040204" pitchFamily="34" charset="0"/>
                  </a:rPr>
                  <a:t> </a:t>
                </a:r>
                <a:r>
                  <a:rPr lang="en-US" sz="6000" b="1" dirty="0" err="1">
                    <a:latin typeface="Tahoma" panose="020B0604030504040204" pitchFamily="34" charset="0"/>
                    <a:ea typeface="Tahoma" panose="020B0604030504040204" pitchFamily="34" charset="0"/>
                    <a:cs typeface="Tahoma" panose="020B0604030504040204" pitchFamily="34" charset="0"/>
                  </a:rPr>
                  <a:t>đoạn</a:t>
                </a:r>
                <a:r>
                  <a:rPr lang="en-US" sz="6000" b="1" dirty="0">
                    <a:latin typeface="Tahoma" panose="020B0604030504040204" pitchFamily="34" charset="0"/>
                    <a:ea typeface="Tahoma" panose="020B0604030504040204" pitchFamily="34" charset="0"/>
                    <a:cs typeface="Tahoma" panose="020B0604030504040204" pitchFamily="34" charset="0"/>
                  </a:rPr>
                  <a:t> </a:t>
                </a:r>
                <a:r>
                  <a:rPr lang="en-US" sz="6000" b="1" dirty="0" err="1">
                    <a:latin typeface="Tahoma" panose="020B0604030504040204" pitchFamily="34" charset="0"/>
                    <a:ea typeface="Tahoma" panose="020B0604030504040204" pitchFamily="34" charset="0"/>
                    <a:cs typeface="Tahoma" panose="020B0604030504040204" pitchFamily="34" charset="0"/>
                  </a:rPr>
                  <a:t>thẳng</a:t>
                </a:r>
                <a:r>
                  <a:rPr lang="en-US" sz="60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6000" b="1" i="1">
                        <a:latin typeface="Cambria Math" panose="02040503050406030204" pitchFamily="18" charset="0"/>
                        <a:ea typeface="Cascadia Mono"/>
                        <a:cs typeface="Times New Roman" panose="02020603050405020304" pitchFamily="18" charset="0"/>
                      </a:rPr>
                      <m:t>𝑨𝑩</m:t>
                    </m:r>
                  </m:oMath>
                </a14:m>
                <a:r>
                  <a:rPr lang="en-US" sz="6000" b="1" dirty="0">
                    <a:latin typeface="Tahoma" panose="020B0604030504040204" pitchFamily="34" charset="0"/>
                    <a:ea typeface="Tahoma" panose="020B0604030504040204" pitchFamily="34" charset="0"/>
                    <a:cs typeface="Tahoma" panose="020B0604030504040204" pitchFamily="34" charset="0"/>
                  </a:rPr>
                  <a:t> </a:t>
                </a:r>
                <a:r>
                  <a:rPr lang="en-US" sz="6000" b="1" dirty="0" err="1">
                    <a:latin typeface="Tahoma" panose="020B0604030504040204" pitchFamily="34" charset="0"/>
                    <a:ea typeface="Tahoma" panose="020B0604030504040204" pitchFamily="34" charset="0"/>
                    <a:cs typeface="Tahoma" panose="020B0604030504040204" pitchFamily="34" charset="0"/>
                  </a:rPr>
                  <a:t>và</a:t>
                </a:r>
                <a:r>
                  <a:rPr lang="en-US" sz="6000" b="1" dirty="0">
                    <a:latin typeface="Tahoma" panose="020B0604030504040204" pitchFamily="34" charset="0"/>
                    <a:ea typeface="Tahoma" panose="020B0604030504040204" pitchFamily="34" charset="0"/>
                    <a:cs typeface="Tahoma" panose="020B0604030504040204" pitchFamily="34" charset="0"/>
                  </a:rPr>
                  <a:t> </a:t>
                </a:r>
                <a:r>
                  <a:rPr lang="en-US" sz="6000" b="1" dirty="0" err="1">
                    <a:latin typeface="Tahoma" panose="020B0604030504040204" pitchFamily="34" charset="0"/>
                    <a:ea typeface="Tahoma" panose="020B0604030504040204" pitchFamily="34" charset="0"/>
                    <a:cs typeface="Tahoma" panose="020B0604030504040204" pitchFamily="34" charset="0"/>
                  </a:rPr>
                  <a:t>một</a:t>
                </a:r>
                <a:r>
                  <a:rPr lang="en-US" sz="6000" b="1" dirty="0">
                    <a:latin typeface="Tahoma" panose="020B0604030504040204" pitchFamily="34" charset="0"/>
                    <a:ea typeface="Tahoma" panose="020B0604030504040204" pitchFamily="34" charset="0"/>
                    <a:cs typeface="Tahoma" panose="020B0604030504040204" pitchFamily="34" charset="0"/>
                  </a:rPr>
                  <a:t> </a:t>
                </a:r>
                <a:r>
                  <a:rPr lang="en-US" sz="6000" b="1" dirty="0" err="1">
                    <a:latin typeface="Tahoma" panose="020B0604030504040204" pitchFamily="34" charset="0"/>
                    <a:ea typeface="Tahoma" panose="020B0604030504040204" pitchFamily="34" charset="0"/>
                    <a:cs typeface="Tahoma" panose="020B0604030504040204" pitchFamily="34" charset="0"/>
                  </a:rPr>
                  <a:t>vectơ</a:t>
                </a:r>
                <a:r>
                  <a:rPr lang="en-US" sz="6000" b="1" dirty="0">
                    <a:latin typeface="Tahoma" panose="020B0604030504040204" pitchFamily="34" charset="0"/>
                    <a:ea typeface="Tahoma" panose="020B0604030504040204" pitchFamily="34" charset="0"/>
                    <a:cs typeface="Tahoma" panose="020B0604030504040204" pitchFamily="34" charset="0"/>
                  </a:rPr>
                  <a:t> </a:t>
                </a:r>
                <a:r>
                  <a:rPr lang="en-US" sz="6000" b="1" dirty="0" err="1">
                    <a:latin typeface="Tahoma" panose="020B0604030504040204" pitchFamily="34" charset="0"/>
                    <a:ea typeface="Tahoma" panose="020B0604030504040204" pitchFamily="34" charset="0"/>
                    <a:cs typeface="Tahoma" panose="020B0604030504040204" pitchFamily="34" charset="0"/>
                  </a:rPr>
                  <a:t>pháp</a:t>
                </a:r>
                <a:r>
                  <a:rPr lang="en-US" sz="6000" b="1" dirty="0">
                    <a:latin typeface="Tahoma" panose="020B0604030504040204" pitchFamily="34" charset="0"/>
                    <a:ea typeface="Tahoma" panose="020B0604030504040204" pitchFamily="34" charset="0"/>
                    <a:cs typeface="Tahoma" panose="020B0604030504040204" pitchFamily="34" charset="0"/>
                  </a:rPr>
                  <a:t> </a:t>
                </a:r>
                <a:r>
                  <a:rPr lang="en-US" sz="6000" b="1" dirty="0" err="1">
                    <a:latin typeface="Tahoma" panose="020B0604030504040204" pitchFamily="34" charset="0"/>
                    <a:ea typeface="Tahoma" panose="020B0604030504040204" pitchFamily="34" charset="0"/>
                    <a:cs typeface="Tahoma" panose="020B0604030504040204" pitchFamily="34" charset="0"/>
                  </a:rPr>
                  <a:t>tuyến</a:t>
                </a:r>
                <a:r>
                  <a:rPr lang="en-US" sz="6000" b="1" dirty="0">
                    <a:latin typeface="Tahoma" panose="020B0604030504040204" pitchFamily="34" charset="0"/>
                    <a:ea typeface="Tahoma" panose="020B0604030504040204" pitchFamily="34" charset="0"/>
                    <a:cs typeface="Tahoma" panose="020B0604030504040204" pitchFamily="34" charset="0"/>
                  </a:rPr>
                  <a:t> </a:t>
                </a:r>
                <a:r>
                  <a:rPr lang="en-US" sz="6000" b="1" dirty="0" err="1">
                    <a:latin typeface="Tahoma" panose="020B0604030504040204" pitchFamily="34" charset="0"/>
                    <a:ea typeface="Tahoma" panose="020B0604030504040204" pitchFamily="34" charset="0"/>
                    <a:cs typeface="Tahoma" panose="020B0604030504040204" pitchFamily="34" charset="0"/>
                  </a:rPr>
                  <a:t>của</a:t>
                </a:r>
                <a:r>
                  <a:rPr lang="en-US" sz="6000" b="1" dirty="0">
                    <a:latin typeface="Tahoma" panose="020B0604030504040204" pitchFamily="34" charset="0"/>
                    <a:ea typeface="Tahoma" panose="020B0604030504040204" pitchFamily="34" charset="0"/>
                    <a:cs typeface="Tahoma" panose="020B0604030504040204" pitchFamily="34" charset="0"/>
                  </a:rPr>
                  <a:t> </a:t>
                </a:r>
                <a:r>
                  <a:rPr lang="en-US" sz="6000" b="1" dirty="0" err="1">
                    <a:latin typeface="Tahoma" panose="020B0604030504040204" pitchFamily="34" charset="0"/>
                    <a:ea typeface="Tahoma" panose="020B0604030504040204" pitchFamily="34" charset="0"/>
                    <a:cs typeface="Tahoma" panose="020B0604030504040204" pitchFamily="34" charset="0"/>
                  </a:rPr>
                  <a:t>đường</a:t>
                </a:r>
                <a:r>
                  <a:rPr lang="en-US" sz="6000" b="1" dirty="0">
                    <a:latin typeface="Tahoma" panose="020B0604030504040204" pitchFamily="34" charset="0"/>
                    <a:ea typeface="Tahoma" panose="020B0604030504040204" pitchFamily="34" charset="0"/>
                    <a:cs typeface="Tahoma" panose="020B0604030504040204" pitchFamily="34" charset="0"/>
                  </a:rPr>
                  <a:t> </a:t>
                </a:r>
                <a:r>
                  <a:rPr lang="en-US" sz="6000" b="1" dirty="0" err="1">
                    <a:latin typeface="Tahoma" panose="020B0604030504040204" pitchFamily="34" charset="0"/>
                    <a:ea typeface="Tahoma" panose="020B0604030504040204" pitchFamily="34" charset="0"/>
                    <a:cs typeface="Tahoma" panose="020B0604030504040204" pitchFamily="34" charset="0"/>
                  </a:rPr>
                  <a:t>cao</a:t>
                </a:r>
                <a:r>
                  <a:rPr lang="en-US" sz="6000" b="1" dirty="0">
                    <a:latin typeface="Tahoma" panose="020B0604030504040204" pitchFamily="34" charset="0"/>
                    <a:ea typeface="Tahoma" panose="020B0604030504040204" pitchFamily="34" charset="0"/>
                    <a:cs typeface="Tahoma" panose="020B0604030504040204" pitchFamily="34" charset="0"/>
                  </a:rPr>
                  <a:t> </a:t>
                </a:r>
                <a:r>
                  <a:rPr lang="en-US" sz="6000" b="1" dirty="0" err="1">
                    <a:latin typeface="Tahoma" panose="020B0604030504040204" pitchFamily="34" charset="0"/>
                    <a:ea typeface="Tahoma" panose="020B0604030504040204" pitchFamily="34" charset="0"/>
                    <a:cs typeface="Tahoma" panose="020B0604030504040204" pitchFamily="34" charset="0"/>
                  </a:rPr>
                  <a:t>kẻ</a:t>
                </a:r>
                <a:r>
                  <a:rPr lang="en-US" sz="6000" b="1" dirty="0">
                    <a:latin typeface="Tahoma" panose="020B0604030504040204" pitchFamily="34" charset="0"/>
                    <a:ea typeface="Tahoma" panose="020B0604030504040204" pitchFamily="34" charset="0"/>
                    <a:cs typeface="Tahoma" panose="020B0604030504040204" pitchFamily="34" charset="0"/>
                  </a:rPr>
                  <a:t> </a:t>
                </a:r>
                <a:r>
                  <a:rPr lang="en-US" sz="6000" b="1" dirty="0" err="1">
                    <a:latin typeface="Tahoma" panose="020B0604030504040204" pitchFamily="34" charset="0"/>
                    <a:ea typeface="Tahoma" panose="020B0604030504040204" pitchFamily="34" charset="0"/>
                    <a:cs typeface="Tahoma" panose="020B0604030504040204" pitchFamily="34" charset="0"/>
                  </a:rPr>
                  <a:t>từ</a:t>
                </a:r>
                <a:r>
                  <a:rPr lang="en-US" sz="6000" b="1" dirty="0">
                    <a:latin typeface="Tahoma" panose="020B0604030504040204" pitchFamily="34" charset="0"/>
                    <a:ea typeface="Tahoma" panose="020B0604030504040204" pitchFamily="34" charset="0"/>
                    <a:cs typeface="Tahoma" panose="020B0604030504040204" pitchFamily="34" charset="0"/>
                  </a:rPr>
                  <a:t> A </a:t>
                </a:r>
                <a:r>
                  <a:rPr lang="en-US" sz="6000" b="1" dirty="0" err="1">
                    <a:latin typeface="Tahoma" panose="020B0604030504040204" pitchFamily="34" charset="0"/>
                    <a:ea typeface="Tahoma" panose="020B0604030504040204" pitchFamily="34" charset="0"/>
                    <a:cs typeface="Tahoma" panose="020B0604030504040204" pitchFamily="34" charset="0"/>
                  </a:rPr>
                  <a:t>của</a:t>
                </a:r>
                <a:r>
                  <a:rPr lang="en-US" sz="6000" b="1" dirty="0">
                    <a:latin typeface="Tahoma" panose="020B0604030504040204" pitchFamily="34" charset="0"/>
                    <a:ea typeface="Tahoma" panose="020B0604030504040204" pitchFamily="34" charset="0"/>
                    <a:cs typeface="Tahoma" panose="020B0604030504040204" pitchFamily="34" charset="0"/>
                  </a:rPr>
                  <a:t> tam </a:t>
                </a:r>
                <a:r>
                  <a:rPr lang="en-US" sz="6000" b="1" dirty="0" err="1">
                    <a:latin typeface="Tahoma" panose="020B0604030504040204" pitchFamily="34" charset="0"/>
                    <a:ea typeface="Tahoma" panose="020B0604030504040204" pitchFamily="34" charset="0"/>
                    <a:cs typeface="Tahoma" panose="020B0604030504040204" pitchFamily="34" charset="0"/>
                  </a:rPr>
                  <a:t>giác</a:t>
                </a:r>
                <a:r>
                  <a:rPr lang="en-US" sz="60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6000" b="1" i="1">
                        <a:latin typeface="Cambria Math" panose="02040503050406030204" pitchFamily="18" charset="0"/>
                        <a:ea typeface="Cascadia Mono"/>
                        <a:cs typeface="Times New Roman" panose="02020603050405020304" pitchFamily="18" charset="0"/>
                      </a:rPr>
                      <m:t>𝑨𝑩𝑪</m:t>
                    </m:r>
                  </m:oMath>
                </a14:m>
                <a:r>
                  <a:rPr lang="en-US" sz="6000" b="1" dirty="0">
                    <a:latin typeface="Tahoma" panose="020B0604030504040204" pitchFamily="34" charset="0"/>
                    <a:ea typeface="Tahoma" panose="020B0604030504040204" pitchFamily="34" charset="0"/>
                    <a:cs typeface="Tahoma" panose="020B0604030504040204" pitchFamily="34" charset="0"/>
                  </a:rPr>
                  <a:t>.</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4" name="Content Placeholder 2">
                <a:extLst>
                  <a:ext uri="{FF2B5EF4-FFF2-40B4-BE49-F238E27FC236}">
                    <a16:creationId xmlns:a16="http://schemas.microsoft.com/office/drawing/2014/main" id="{14822BB7-DB89-4357-87F0-6E511FC44A6A}"/>
                  </a:ext>
                </a:extLst>
              </p:cNvPr>
              <p:cNvSpPr txBox="1">
                <a:spLocks noRot="1" noChangeAspect="1" noMove="1" noResize="1" noEditPoints="1" noAdjustHandles="1" noChangeArrowheads="1" noChangeShapeType="1" noTextEdit="1"/>
              </p:cNvSpPr>
              <p:nvPr/>
            </p:nvSpPr>
            <p:spPr>
              <a:xfrm>
                <a:off x="838200" y="1930401"/>
                <a:ext cx="11582400" cy="11480800"/>
              </a:xfrm>
              <a:prstGeom prst="rect">
                <a:avLst/>
              </a:prstGeom>
              <a:blipFill>
                <a:blip r:embed="rId3"/>
                <a:stretch>
                  <a:fillRect l="-3155" r="-5047"/>
                </a:stretch>
              </a:blipFill>
              <a:ln>
                <a:solidFill>
                  <a:srgbClr val="00B0F0"/>
                </a:solidFill>
              </a:ln>
            </p:spPr>
            <p:txBody>
              <a:bodyPr/>
              <a:lstStyle/>
              <a:p>
                <a:r>
                  <a:rPr lang="en-US">
                    <a:noFill/>
                  </a:rPr>
                  <a:t> </a:t>
                </a:r>
              </a:p>
            </p:txBody>
          </p:sp>
        </mc:Fallback>
      </mc:AlternateContent>
      <p:grpSp>
        <p:nvGrpSpPr>
          <p:cNvPr id="6" name="Group 5"/>
          <p:cNvGrpSpPr/>
          <p:nvPr/>
        </p:nvGrpSpPr>
        <p:grpSpPr>
          <a:xfrm>
            <a:off x="838200" y="2133600"/>
            <a:ext cx="3657600" cy="846967"/>
            <a:chOff x="27395" y="60714"/>
            <a:chExt cx="1260580" cy="157054"/>
          </a:xfrm>
        </p:grpSpPr>
        <p:grpSp>
          <p:nvGrpSpPr>
            <p:cNvPr id="7" name="Group 6"/>
            <p:cNvGrpSpPr/>
            <p:nvPr/>
          </p:nvGrpSpPr>
          <p:grpSpPr>
            <a:xfrm>
              <a:off x="27395" y="60714"/>
              <a:ext cx="1260580" cy="157054"/>
              <a:chOff x="38544" y="62041"/>
              <a:chExt cx="1773659" cy="194361"/>
            </a:xfrm>
          </p:grpSpPr>
          <p:sp>
            <p:nvSpPr>
              <p:cNvPr id="9" name="Arrow: Pentagon 25"/>
              <p:cNvSpPr/>
              <p:nvPr/>
            </p:nvSpPr>
            <p:spPr>
              <a:xfrm>
                <a:off x="204585" y="62041"/>
                <a:ext cx="1607618" cy="194296"/>
              </a:xfrm>
              <a:prstGeom prst="homePlate">
                <a:avLst/>
              </a:prstGeom>
              <a:solidFill>
                <a:srgbClr val="FCFFEF"/>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6000"/>
                  </a:lnSpc>
                  <a:spcAft>
                    <a:spcPts val="800"/>
                  </a:spcAft>
                </a:pPr>
                <a:r>
                  <a:rPr lang="en-US" sz="1000" b="1" kern="1200">
                    <a:solidFill>
                      <a:srgbClr val="0000CC"/>
                    </a:solidFill>
                    <a:effectLst/>
                    <a:ea typeface="Calibri" panose="020F0502020204030204" pitchFamily="34" charset="0"/>
                    <a:cs typeface="Times New Roman" panose="02020603050405020304" pitchFamily="18" charset="0"/>
                  </a:rPr>
                  <a:t> </a:t>
                </a:r>
                <a:endParaRPr lang="en-US" sz="12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Arrow: Chevron 26"/>
              <p:cNvSpPr/>
              <p:nvPr/>
            </p:nvSpPr>
            <p:spPr>
              <a:xfrm>
                <a:off x="38544" y="62041"/>
                <a:ext cx="155658" cy="194361"/>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a:p>
            </p:txBody>
          </p:sp>
          <p:sp>
            <p:nvSpPr>
              <p:cNvPr id="11" name="Arrow: Chevron 27"/>
              <p:cNvSpPr/>
              <p:nvPr/>
            </p:nvSpPr>
            <p:spPr>
              <a:xfrm>
                <a:off x="115330" y="62041"/>
                <a:ext cx="177710" cy="194296"/>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a:p>
            </p:txBody>
          </p:sp>
        </p:grpSp>
        <p:sp>
          <p:nvSpPr>
            <p:cNvPr id="8" name="TextBox 56"/>
            <p:cNvSpPr txBox="1"/>
            <p:nvPr/>
          </p:nvSpPr>
          <p:spPr>
            <a:xfrm>
              <a:off x="250984" y="68068"/>
              <a:ext cx="884516" cy="139535"/>
            </a:xfrm>
            <a:prstGeom prst="rect">
              <a:avLst/>
            </a:prstGeom>
            <a:noFill/>
          </p:spPr>
          <p:txBody>
            <a:bodyPr wrap="square">
              <a:noAutofit/>
            </a:bodyPr>
            <a:lstStyle/>
            <a:p>
              <a:pPr>
                <a:lnSpc>
                  <a:spcPct val="107000"/>
                </a:lnSpc>
                <a:spcAft>
                  <a:spcPts val="800"/>
                </a:spcAft>
              </a:pPr>
              <a:r>
                <a:rPr lang="en-US" sz="4800" b="1" kern="1200">
                  <a:solidFill>
                    <a:srgbClr val="0000CC"/>
                  </a:solidFill>
                  <a:effectLst/>
                  <a:latin typeface="Tomaho"/>
                  <a:ea typeface="Calibri" panose="020F0502020204030204" pitchFamily="34" charset="0"/>
                  <a:cs typeface="Times New Roman" panose="02020603050405020304" pitchFamily="18" charset="0"/>
                </a:rPr>
                <a:t>Ví dụ 1.</a:t>
              </a:r>
              <a:endParaRPr lang="en-US" sz="4800" b="1">
                <a:effectLst/>
                <a:latin typeface="Tomaho"/>
                <a:ea typeface="Calibri" panose="020F0502020204030204" pitchFamily="34"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2" name="Content Placeholder 2">
                <a:extLst>
                  <a:ext uri="{FF2B5EF4-FFF2-40B4-BE49-F238E27FC236}">
                    <a16:creationId xmlns:a16="http://schemas.microsoft.com/office/drawing/2014/main" id="{14822BB7-DB89-4357-87F0-6E511FC44A6A}"/>
                  </a:ext>
                </a:extLst>
              </p:cNvPr>
              <p:cNvSpPr txBox="1">
                <a:spLocks/>
              </p:cNvSpPr>
              <p:nvPr/>
            </p:nvSpPr>
            <p:spPr>
              <a:xfrm>
                <a:off x="12461696" y="1904999"/>
                <a:ext cx="11443847" cy="11480799"/>
              </a:xfrm>
              <a:prstGeom prst="rect">
                <a:avLst/>
              </a:prstGeom>
              <a:solidFill>
                <a:srgbClr val="D6F7FE"/>
              </a:solidFill>
              <a:ln>
                <a:solidFill>
                  <a:srgbClr val="00B0F0"/>
                </a:solidFill>
              </a:ln>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4800" kern="1200">
                    <a:solidFill>
                      <a:schemeClr val="tx1"/>
                    </a:solidFill>
                    <a:latin typeface="Tomaho"/>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nSpc>
                    <a:spcPct val="107000"/>
                  </a:lnSpc>
                  <a:spcBef>
                    <a:spcPts val="1200"/>
                  </a:spcBef>
                  <a:spcAft>
                    <a:spcPts val="800"/>
                  </a:spcAft>
                  <a:buNone/>
                </a:pPr>
                <a:endParaRPr lang="vi-VN" sz="5400" b="1" dirty="0">
                  <a:latin typeface="Tahoma" panose="020B0604030504040204" pitchFamily="34" charset="0"/>
                  <a:ea typeface="Tahoma" panose="020B0604030504040204" pitchFamily="34" charset="0"/>
                  <a:cs typeface="Tahoma" panose="020B0604030504040204" pitchFamily="34" charset="0"/>
                </a:endParaRPr>
              </a:p>
              <a:p>
                <a:pPr marL="0" indent="0">
                  <a:lnSpc>
                    <a:spcPct val="107000"/>
                  </a:lnSpc>
                  <a:spcBef>
                    <a:spcPts val="1200"/>
                  </a:spcBef>
                  <a:spcAft>
                    <a:spcPts val="800"/>
                  </a:spcAft>
                  <a:buNone/>
                </a:pPr>
                <a:r>
                  <a:rPr lang="en-US" sz="5400" b="1" dirty="0" err="1">
                    <a:latin typeface="Tahoma" panose="020B0604030504040204" pitchFamily="34" charset="0"/>
                    <a:ea typeface="Tahoma" panose="020B0604030504040204" pitchFamily="34" charset="0"/>
                    <a:cs typeface="Tahoma" panose="020B0604030504040204" pitchFamily="34" charset="0"/>
                  </a:rPr>
                  <a:t>Giải</a:t>
                </a:r>
                <a:r>
                  <a:rPr lang="en-US" sz="5400" b="1" dirty="0">
                    <a:latin typeface="Tahoma" panose="020B0604030504040204" pitchFamily="34" charset="0"/>
                    <a:ea typeface="Tahoma" panose="020B0604030504040204" pitchFamily="34" charset="0"/>
                    <a:cs typeface="Tahoma" panose="020B0604030504040204" pitchFamily="34" charset="0"/>
                  </a:rPr>
                  <a:t>:</a:t>
                </a:r>
              </a:p>
              <a:p>
                <a:pPr marL="0" indent="0" algn="just">
                  <a:lnSpc>
                    <a:spcPct val="150000"/>
                  </a:lnSpc>
                  <a:spcBef>
                    <a:spcPts val="1200"/>
                  </a:spcBef>
                  <a:spcAft>
                    <a:spcPts val="800"/>
                  </a:spcAft>
                  <a:buNone/>
                </a:pPr>
                <a:r>
                  <a:rPr lang="en-US" sz="5400" b="1" dirty="0" err="1">
                    <a:latin typeface="Tahoma" panose="020B0604030504040204" pitchFamily="34" charset="0"/>
                    <a:ea typeface="Tahoma" panose="020B0604030504040204" pitchFamily="34" charset="0"/>
                    <a:cs typeface="Tahoma" panose="020B0604030504040204" pitchFamily="34" charset="0"/>
                  </a:rPr>
                  <a:t>Đường</a:t>
                </a:r>
                <a:r>
                  <a:rPr lang="en-US" sz="5400" b="1" dirty="0">
                    <a:latin typeface="Tahoma" panose="020B0604030504040204" pitchFamily="34" charset="0"/>
                    <a:ea typeface="Tahoma" panose="020B0604030504040204" pitchFamily="34" charset="0"/>
                    <a:cs typeface="Tahoma" panose="020B0604030504040204" pitchFamily="34" charset="0"/>
                  </a:rPr>
                  <a:t> </a:t>
                </a:r>
                <a:r>
                  <a:rPr lang="en-US" sz="5400" b="1" dirty="0" err="1">
                    <a:latin typeface="Tahoma" panose="020B0604030504040204" pitchFamily="34" charset="0"/>
                    <a:ea typeface="Tahoma" panose="020B0604030504040204" pitchFamily="34" charset="0"/>
                    <a:cs typeface="Tahoma" panose="020B0604030504040204" pitchFamily="34" charset="0"/>
                  </a:rPr>
                  <a:t>trung</a:t>
                </a:r>
                <a:r>
                  <a:rPr lang="en-US" sz="5400" b="1" dirty="0">
                    <a:latin typeface="Tahoma" panose="020B0604030504040204" pitchFamily="34" charset="0"/>
                    <a:ea typeface="Tahoma" panose="020B0604030504040204" pitchFamily="34" charset="0"/>
                    <a:cs typeface="Tahoma" panose="020B0604030504040204" pitchFamily="34" charset="0"/>
                  </a:rPr>
                  <a:t> </a:t>
                </a:r>
                <a:r>
                  <a:rPr lang="en-US" sz="5400" b="1" dirty="0" err="1">
                    <a:latin typeface="Tahoma" panose="020B0604030504040204" pitchFamily="34" charset="0"/>
                    <a:ea typeface="Tahoma" panose="020B0604030504040204" pitchFamily="34" charset="0"/>
                    <a:cs typeface="Tahoma" panose="020B0604030504040204" pitchFamily="34" charset="0"/>
                  </a:rPr>
                  <a:t>trực</a:t>
                </a:r>
                <a:r>
                  <a:rPr lang="en-US" sz="5400" b="1" dirty="0">
                    <a:latin typeface="Tahoma" panose="020B0604030504040204" pitchFamily="34" charset="0"/>
                    <a:ea typeface="Tahoma" panose="020B0604030504040204" pitchFamily="34" charset="0"/>
                    <a:cs typeface="Tahoma" panose="020B0604030504040204" pitchFamily="34" charset="0"/>
                  </a:rPr>
                  <a:t> </a:t>
                </a:r>
                <a:r>
                  <a:rPr lang="en-US" sz="5400" b="1" dirty="0" err="1">
                    <a:latin typeface="Tahoma" panose="020B0604030504040204" pitchFamily="34" charset="0"/>
                    <a:ea typeface="Tahoma" panose="020B0604030504040204" pitchFamily="34" charset="0"/>
                    <a:cs typeface="Tahoma" panose="020B0604030504040204" pitchFamily="34" charset="0"/>
                  </a:rPr>
                  <a:t>của</a:t>
                </a:r>
                <a:r>
                  <a:rPr lang="en-US" sz="5400" b="1" dirty="0">
                    <a:latin typeface="Tahoma" panose="020B0604030504040204" pitchFamily="34" charset="0"/>
                    <a:ea typeface="Tahoma" panose="020B0604030504040204" pitchFamily="34" charset="0"/>
                    <a:cs typeface="Tahoma" panose="020B0604030504040204" pitchFamily="34" charset="0"/>
                  </a:rPr>
                  <a:t> </a:t>
                </a:r>
                <a:r>
                  <a:rPr lang="en-US" sz="5400" b="1" dirty="0" err="1">
                    <a:latin typeface="Tahoma" panose="020B0604030504040204" pitchFamily="34" charset="0"/>
                    <a:ea typeface="Tahoma" panose="020B0604030504040204" pitchFamily="34" charset="0"/>
                    <a:cs typeface="Tahoma" panose="020B0604030504040204" pitchFamily="34" charset="0"/>
                  </a:rPr>
                  <a:t>đoạn</a:t>
                </a:r>
                <a:r>
                  <a:rPr lang="en-US" sz="5400" b="1" dirty="0">
                    <a:latin typeface="Tahoma" panose="020B0604030504040204" pitchFamily="34" charset="0"/>
                    <a:ea typeface="Tahoma" panose="020B0604030504040204" pitchFamily="34" charset="0"/>
                    <a:cs typeface="Tahoma" panose="020B0604030504040204" pitchFamily="34" charset="0"/>
                  </a:rPr>
                  <a:t> </a:t>
                </a:r>
                <a:r>
                  <a:rPr lang="en-US" sz="5400" b="1" dirty="0" err="1">
                    <a:latin typeface="Tahoma" panose="020B0604030504040204" pitchFamily="34" charset="0"/>
                    <a:ea typeface="Tahoma" panose="020B0604030504040204" pitchFamily="34" charset="0"/>
                    <a:cs typeface="Tahoma" panose="020B0604030504040204" pitchFamily="34" charset="0"/>
                  </a:rPr>
                  <a:t>thẳng</a:t>
                </a:r>
                <a:r>
                  <a:rPr lang="en-US" sz="54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5400" b="1" i="1">
                        <a:latin typeface="Cambria Math" panose="02040503050406030204" pitchFamily="18" charset="0"/>
                        <a:ea typeface="Cascadia Mono"/>
                        <a:cs typeface="Times New Roman" panose="02020603050405020304" pitchFamily="18" charset="0"/>
                      </a:rPr>
                      <m:t>𝑨𝑩</m:t>
                    </m:r>
                  </m:oMath>
                </a14:m>
                <a:r>
                  <a:rPr lang="en-US" sz="5400" b="1" dirty="0">
                    <a:latin typeface="Tahoma" panose="020B0604030504040204" pitchFamily="34" charset="0"/>
                    <a:ea typeface="Tahoma" panose="020B0604030504040204" pitchFamily="34" charset="0"/>
                    <a:cs typeface="Tahoma" panose="020B0604030504040204" pitchFamily="34" charset="0"/>
                  </a:rPr>
                  <a:t> </a:t>
                </a:r>
                <a:r>
                  <a:rPr lang="en-US" sz="5400" b="1" dirty="0" err="1">
                    <a:latin typeface="Tahoma" panose="020B0604030504040204" pitchFamily="34" charset="0"/>
                    <a:ea typeface="Tahoma" panose="020B0604030504040204" pitchFamily="34" charset="0"/>
                    <a:cs typeface="Tahoma" panose="020B0604030504040204" pitchFamily="34" charset="0"/>
                  </a:rPr>
                  <a:t>vuông</a:t>
                </a:r>
                <a:r>
                  <a:rPr lang="en-US" sz="5400" b="1" dirty="0">
                    <a:latin typeface="Tahoma" panose="020B0604030504040204" pitchFamily="34" charset="0"/>
                    <a:ea typeface="Tahoma" panose="020B0604030504040204" pitchFamily="34" charset="0"/>
                    <a:cs typeface="Tahoma" panose="020B0604030504040204" pitchFamily="34" charset="0"/>
                  </a:rPr>
                  <a:t> </a:t>
                </a:r>
                <a:r>
                  <a:rPr lang="en-US" sz="5400" b="1" dirty="0" err="1">
                    <a:latin typeface="Tahoma" panose="020B0604030504040204" pitchFamily="34" charset="0"/>
                    <a:ea typeface="Tahoma" panose="020B0604030504040204" pitchFamily="34" charset="0"/>
                    <a:cs typeface="Tahoma" panose="020B0604030504040204" pitchFamily="34" charset="0"/>
                  </a:rPr>
                  <a:t>góc</a:t>
                </a:r>
                <a:r>
                  <a:rPr lang="en-US" sz="5400" b="1" dirty="0">
                    <a:latin typeface="Tahoma" panose="020B0604030504040204" pitchFamily="34" charset="0"/>
                    <a:ea typeface="Tahoma" panose="020B0604030504040204" pitchFamily="34" charset="0"/>
                    <a:cs typeface="Tahoma" panose="020B0604030504040204" pitchFamily="34" charset="0"/>
                  </a:rPr>
                  <a:t> </a:t>
                </a:r>
                <a:r>
                  <a:rPr lang="en-US" sz="5400" b="1" dirty="0" err="1">
                    <a:latin typeface="Tahoma" panose="020B0604030504040204" pitchFamily="34" charset="0"/>
                    <a:ea typeface="Tahoma" panose="020B0604030504040204" pitchFamily="34" charset="0"/>
                    <a:cs typeface="Tahoma" panose="020B0604030504040204" pitchFamily="34" charset="0"/>
                  </a:rPr>
                  <a:t>với</a:t>
                </a:r>
                <a:r>
                  <a:rPr lang="en-US" sz="54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5400" b="1" i="1">
                        <a:latin typeface="Cambria Math" panose="02040503050406030204" pitchFamily="18" charset="0"/>
                        <a:ea typeface="Cascadia Mono"/>
                        <a:cs typeface="Times New Roman" panose="02020603050405020304" pitchFamily="18" charset="0"/>
                      </a:rPr>
                      <m:t>𝑨𝑩</m:t>
                    </m:r>
                  </m:oMath>
                </a14:m>
                <a:r>
                  <a:rPr lang="en-US" sz="5400" b="1" dirty="0">
                    <a:latin typeface="Tahoma" panose="020B0604030504040204" pitchFamily="34" charset="0"/>
                    <a:ea typeface="Tahoma" panose="020B0604030504040204" pitchFamily="34" charset="0"/>
                    <a:cs typeface="Tahoma" panose="020B0604030504040204" pitchFamily="34" charset="0"/>
                  </a:rPr>
                  <a:t> </a:t>
                </a:r>
                <a:r>
                  <a:rPr lang="en-US" sz="5400" b="1" dirty="0" err="1">
                    <a:latin typeface="Tahoma" panose="020B0604030504040204" pitchFamily="34" charset="0"/>
                    <a:ea typeface="Tahoma" panose="020B0604030504040204" pitchFamily="34" charset="0"/>
                    <a:cs typeface="Tahoma" panose="020B0604030504040204" pitchFamily="34" charset="0"/>
                  </a:rPr>
                  <a:t>nên</a:t>
                </a:r>
                <a:r>
                  <a:rPr lang="en-US" sz="5400" b="1" dirty="0">
                    <a:latin typeface="Tahoma" panose="020B0604030504040204" pitchFamily="34" charset="0"/>
                    <a:ea typeface="Tahoma" panose="020B0604030504040204" pitchFamily="34" charset="0"/>
                    <a:cs typeface="Tahoma" panose="020B0604030504040204" pitchFamily="34" charset="0"/>
                  </a:rPr>
                  <a:t> </a:t>
                </a:r>
                <a:r>
                  <a:rPr lang="en-US" sz="5400" b="1" dirty="0" err="1">
                    <a:latin typeface="Tahoma" panose="020B0604030504040204" pitchFamily="34" charset="0"/>
                    <a:ea typeface="Tahoma" panose="020B0604030504040204" pitchFamily="34" charset="0"/>
                    <a:cs typeface="Tahoma" panose="020B0604030504040204" pitchFamily="34" charset="0"/>
                  </a:rPr>
                  <a:t>có</a:t>
                </a:r>
                <a:r>
                  <a:rPr lang="en-US" sz="5400" b="1" dirty="0">
                    <a:latin typeface="Tahoma" panose="020B0604030504040204" pitchFamily="34" charset="0"/>
                    <a:ea typeface="Tahoma" panose="020B0604030504040204" pitchFamily="34" charset="0"/>
                    <a:cs typeface="Tahoma" panose="020B0604030504040204" pitchFamily="34" charset="0"/>
                  </a:rPr>
                  <a:t> </a:t>
                </a:r>
                <a:r>
                  <a:rPr lang="en-US" sz="5400" b="1" dirty="0" err="1">
                    <a:latin typeface="Tahoma" panose="020B0604030504040204" pitchFamily="34" charset="0"/>
                    <a:ea typeface="Tahoma" panose="020B0604030504040204" pitchFamily="34" charset="0"/>
                    <a:cs typeface="Tahoma" panose="020B0604030504040204" pitchFamily="34" charset="0"/>
                  </a:rPr>
                  <a:t>một</a:t>
                </a:r>
                <a:r>
                  <a:rPr lang="en-US" sz="5400" b="1" dirty="0">
                    <a:latin typeface="Tahoma" panose="020B0604030504040204" pitchFamily="34" charset="0"/>
                    <a:ea typeface="Tahoma" panose="020B0604030504040204" pitchFamily="34" charset="0"/>
                    <a:cs typeface="Tahoma" panose="020B0604030504040204" pitchFamily="34" charset="0"/>
                  </a:rPr>
                  <a:t> </a:t>
                </a:r>
                <a:r>
                  <a:rPr lang="en-US" sz="5400" b="1" dirty="0" err="1">
                    <a:latin typeface="Tahoma" panose="020B0604030504040204" pitchFamily="34" charset="0"/>
                    <a:ea typeface="Tahoma" panose="020B0604030504040204" pitchFamily="34" charset="0"/>
                    <a:cs typeface="Tahoma" panose="020B0604030504040204" pitchFamily="34" charset="0"/>
                  </a:rPr>
                  <a:t>vectơ</a:t>
                </a:r>
                <a:r>
                  <a:rPr lang="en-US" sz="5400" b="1" dirty="0">
                    <a:latin typeface="Tahoma" panose="020B0604030504040204" pitchFamily="34" charset="0"/>
                    <a:ea typeface="Tahoma" panose="020B0604030504040204" pitchFamily="34" charset="0"/>
                    <a:cs typeface="Tahoma" panose="020B0604030504040204" pitchFamily="34" charset="0"/>
                  </a:rPr>
                  <a:t> </a:t>
                </a:r>
                <a:r>
                  <a:rPr lang="en-US" sz="5400" b="1" dirty="0" err="1">
                    <a:latin typeface="Tahoma" panose="020B0604030504040204" pitchFamily="34" charset="0"/>
                    <a:ea typeface="Tahoma" panose="020B0604030504040204" pitchFamily="34" charset="0"/>
                    <a:cs typeface="Tahoma" panose="020B0604030504040204" pitchFamily="34" charset="0"/>
                  </a:rPr>
                  <a:t>pháp</a:t>
                </a:r>
                <a:r>
                  <a:rPr lang="en-US" sz="5400" b="1" dirty="0">
                    <a:latin typeface="Tahoma" panose="020B0604030504040204" pitchFamily="34" charset="0"/>
                    <a:ea typeface="Tahoma" panose="020B0604030504040204" pitchFamily="34" charset="0"/>
                    <a:cs typeface="Tahoma" panose="020B0604030504040204" pitchFamily="34" charset="0"/>
                  </a:rPr>
                  <a:t> </a:t>
                </a:r>
                <a:r>
                  <a:rPr lang="en-US" sz="5400" b="1" dirty="0" err="1">
                    <a:latin typeface="Tahoma" panose="020B0604030504040204" pitchFamily="34" charset="0"/>
                    <a:ea typeface="Tahoma" panose="020B0604030504040204" pitchFamily="34" charset="0"/>
                    <a:cs typeface="Tahoma" panose="020B0604030504040204" pitchFamily="34" charset="0"/>
                  </a:rPr>
                  <a:t>tuyến</a:t>
                </a:r>
                <a:r>
                  <a:rPr lang="en-US" sz="5400" b="1" dirty="0">
                    <a:latin typeface="Tahoma" panose="020B0604030504040204" pitchFamily="34" charset="0"/>
                    <a:ea typeface="Tahoma" panose="020B0604030504040204" pitchFamily="34" charset="0"/>
                    <a:cs typeface="Tahoma" panose="020B0604030504040204" pitchFamily="34" charset="0"/>
                  </a:rPr>
                  <a:t> </a:t>
                </a:r>
                <a:r>
                  <a:rPr lang="en-US" sz="5400" b="1" dirty="0" err="1">
                    <a:latin typeface="Tahoma" panose="020B0604030504040204" pitchFamily="34" charset="0"/>
                    <a:ea typeface="Tahoma" panose="020B0604030504040204" pitchFamily="34" charset="0"/>
                    <a:cs typeface="Tahoma" panose="020B0604030504040204" pitchFamily="34" charset="0"/>
                  </a:rPr>
                  <a:t>là</a:t>
                </a:r>
                <a:r>
                  <a:rPr lang="en-US" sz="54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acc>
                      <m:accPr>
                        <m:chr m:val="⃗"/>
                        <m:ctrlPr>
                          <a:rPr lang="en-US" sz="5400" b="1" i="1">
                            <a:latin typeface="Cambria Math" panose="02040503050406030204" pitchFamily="18" charset="0"/>
                            <a:ea typeface="Calibri" panose="020F0502020204030204" pitchFamily="34" charset="0"/>
                            <a:cs typeface="Times New Roman" panose="02020603050405020304" pitchFamily="18" charset="0"/>
                          </a:rPr>
                        </m:ctrlPr>
                      </m:accPr>
                      <m:e>
                        <m:r>
                          <a:rPr lang="en-US" sz="5400" b="1" i="1">
                            <a:latin typeface="Cambria Math" panose="02040503050406030204" pitchFamily="18" charset="0"/>
                            <a:ea typeface="Calibri" panose="020F0502020204030204" pitchFamily="34" charset="0"/>
                            <a:cs typeface="Times New Roman" panose="02020603050405020304" pitchFamily="18" charset="0"/>
                          </a:rPr>
                          <m:t>𝑨𝑩</m:t>
                        </m:r>
                      </m:e>
                    </m:acc>
                    <m:d>
                      <m:dPr>
                        <m:ctrlPr>
                          <a:rPr lang="en-US" sz="5400" b="1" i="1">
                            <a:latin typeface="Cambria Math" panose="02040503050406030204" pitchFamily="18" charset="0"/>
                            <a:ea typeface="Calibri" panose="020F0502020204030204" pitchFamily="34" charset="0"/>
                            <a:cs typeface="Times New Roman" panose="02020603050405020304" pitchFamily="18" charset="0"/>
                          </a:rPr>
                        </m:ctrlPr>
                      </m:dPr>
                      <m:e>
                        <m:r>
                          <a:rPr lang="en-US" sz="5400" b="1" i="1">
                            <a:latin typeface="Cambria Math" panose="02040503050406030204" pitchFamily="18" charset="0"/>
                            <a:ea typeface="Calibri" panose="020F0502020204030204" pitchFamily="34" charset="0"/>
                            <a:cs typeface="Times New Roman" panose="02020603050405020304" pitchFamily="18" charset="0"/>
                          </a:rPr>
                          <m:t>𝟏</m:t>
                        </m:r>
                        <m:r>
                          <a:rPr lang="en-US" sz="5400" b="1" i="1">
                            <a:latin typeface="Cambria Math" panose="02040503050406030204" pitchFamily="18" charset="0"/>
                            <a:ea typeface="Calibri" panose="020F0502020204030204" pitchFamily="34" charset="0"/>
                            <a:cs typeface="Times New Roman" panose="02020603050405020304" pitchFamily="18" charset="0"/>
                          </a:rPr>
                          <m:t>;−</m:t>
                        </m:r>
                        <m:r>
                          <a:rPr lang="en-US" sz="5400" b="1" i="1">
                            <a:latin typeface="Cambria Math" panose="02040503050406030204" pitchFamily="18" charset="0"/>
                            <a:ea typeface="Calibri" panose="020F0502020204030204" pitchFamily="34" charset="0"/>
                            <a:cs typeface="Times New Roman" panose="02020603050405020304" pitchFamily="18" charset="0"/>
                          </a:rPr>
                          <m:t>𝟏</m:t>
                        </m:r>
                      </m:e>
                    </m:d>
                  </m:oMath>
                </a14:m>
                <a:endParaRPr lang="en-US" sz="5400" b="1" dirty="0">
                  <a:latin typeface="Tahoma" panose="020B0604030504040204" pitchFamily="34" charset="0"/>
                  <a:ea typeface="Tahoma" panose="020B0604030504040204" pitchFamily="34" charset="0"/>
                  <a:cs typeface="Tahoma" panose="020B0604030504040204" pitchFamily="34" charset="0"/>
                </a:endParaRPr>
              </a:p>
              <a:p>
                <a:pPr marL="0" indent="0" algn="just">
                  <a:lnSpc>
                    <a:spcPct val="150000"/>
                  </a:lnSpc>
                  <a:spcBef>
                    <a:spcPts val="1200"/>
                  </a:spcBef>
                  <a:spcAft>
                    <a:spcPts val="800"/>
                  </a:spcAft>
                  <a:buNone/>
                </a:pPr>
                <a:r>
                  <a:rPr lang="en-US" sz="5400" b="1" dirty="0" err="1">
                    <a:latin typeface="Tahoma" panose="020B0604030504040204" pitchFamily="34" charset="0"/>
                    <a:ea typeface="Tahoma" panose="020B0604030504040204" pitchFamily="34" charset="0"/>
                    <a:cs typeface="Tahoma" panose="020B0604030504040204" pitchFamily="34" charset="0"/>
                  </a:rPr>
                  <a:t>Đường</a:t>
                </a:r>
                <a:r>
                  <a:rPr lang="en-US" sz="5400" b="1" dirty="0">
                    <a:latin typeface="Tahoma" panose="020B0604030504040204" pitchFamily="34" charset="0"/>
                    <a:ea typeface="Tahoma" panose="020B0604030504040204" pitchFamily="34" charset="0"/>
                    <a:cs typeface="Tahoma" panose="020B0604030504040204" pitchFamily="34" charset="0"/>
                  </a:rPr>
                  <a:t> </a:t>
                </a:r>
                <a:r>
                  <a:rPr lang="en-US" sz="5400" b="1" dirty="0" err="1">
                    <a:latin typeface="Tahoma" panose="020B0604030504040204" pitchFamily="34" charset="0"/>
                    <a:ea typeface="Tahoma" panose="020B0604030504040204" pitchFamily="34" charset="0"/>
                    <a:cs typeface="Tahoma" panose="020B0604030504040204" pitchFamily="34" charset="0"/>
                  </a:rPr>
                  <a:t>cao</a:t>
                </a:r>
                <a:r>
                  <a:rPr lang="en-US" sz="5400" b="1" dirty="0">
                    <a:latin typeface="Tahoma" panose="020B0604030504040204" pitchFamily="34" charset="0"/>
                    <a:ea typeface="Tahoma" panose="020B0604030504040204" pitchFamily="34" charset="0"/>
                    <a:cs typeface="Tahoma" panose="020B0604030504040204" pitchFamily="34" charset="0"/>
                  </a:rPr>
                  <a:t> </a:t>
                </a:r>
                <a:r>
                  <a:rPr lang="en-US" sz="5400" b="1" dirty="0" err="1">
                    <a:latin typeface="Tahoma" panose="020B0604030504040204" pitchFamily="34" charset="0"/>
                    <a:ea typeface="Tahoma" panose="020B0604030504040204" pitchFamily="34" charset="0"/>
                    <a:cs typeface="Tahoma" panose="020B0604030504040204" pitchFamily="34" charset="0"/>
                  </a:rPr>
                  <a:t>kẻ</a:t>
                </a:r>
                <a:r>
                  <a:rPr lang="en-US" sz="5400" b="1" dirty="0">
                    <a:latin typeface="Tahoma" panose="020B0604030504040204" pitchFamily="34" charset="0"/>
                    <a:ea typeface="Tahoma" panose="020B0604030504040204" pitchFamily="34" charset="0"/>
                    <a:cs typeface="Tahoma" panose="020B0604030504040204" pitchFamily="34" charset="0"/>
                  </a:rPr>
                  <a:t> </a:t>
                </a:r>
                <a:r>
                  <a:rPr lang="en-US" sz="5400" b="1" dirty="0" err="1">
                    <a:latin typeface="Tahoma" panose="020B0604030504040204" pitchFamily="34" charset="0"/>
                    <a:ea typeface="Tahoma" panose="020B0604030504040204" pitchFamily="34" charset="0"/>
                    <a:cs typeface="Tahoma" panose="020B0604030504040204" pitchFamily="34" charset="0"/>
                  </a:rPr>
                  <a:t>từ</a:t>
                </a:r>
                <a:r>
                  <a:rPr lang="en-US" sz="54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5400" b="1" i="1">
                        <a:latin typeface="Cambria Math" panose="02040503050406030204" pitchFamily="18" charset="0"/>
                        <a:ea typeface="Cascadia Mono"/>
                        <a:cs typeface="Times New Roman" panose="02020603050405020304" pitchFamily="18" charset="0"/>
                      </a:rPr>
                      <m:t>𝑨</m:t>
                    </m:r>
                  </m:oMath>
                </a14:m>
                <a:r>
                  <a:rPr lang="en-US" sz="5400" b="1" dirty="0">
                    <a:latin typeface="Tahoma" panose="020B0604030504040204" pitchFamily="34" charset="0"/>
                    <a:ea typeface="Tahoma" panose="020B0604030504040204" pitchFamily="34" charset="0"/>
                    <a:cs typeface="Tahoma" panose="020B0604030504040204" pitchFamily="34" charset="0"/>
                  </a:rPr>
                  <a:t> </a:t>
                </a:r>
                <a:r>
                  <a:rPr lang="en-US" sz="5400" b="1" dirty="0" err="1">
                    <a:latin typeface="Tahoma" panose="020B0604030504040204" pitchFamily="34" charset="0"/>
                    <a:ea typeface="Tahoma" panose="020B0604030504040204" pitchFamily="34" charset="0"/>
                    <a:cs typeface="Tahoma" panose="020B0604030504040204" pitchFamily="34" charset="0"/>
                  </a:rPr>
                  <a:t>của</a:t>
                </a:r>
                <a:r>
                  <a:rPr lang="en-US" sz="5400" b="1" dirty="0">
                    <a:latin typeface="Tahoma" panose="020B0604030504040204" pitchFamily="34" charset="0"/>
                    <a:ea typeface="Tahoma" panose="020B0604030504040204" pitchFamily="34" charset="0"/>
                    <a:cs typeface="Tahoma" panose="020B0604030504040204" pitchFamily="34" charset="0"/>
                  </a:rPr>
                  <a:t> tam </a:t>
                </a:r>
                <a:r>
                  <a:rPr lang="en-US" sz="5400" b="1" dirty="0" err="1">
                    <a:latin typeface="Tahoma" panose="020B0604030504040204" pitchFamily="34" charset="0"/>
                    <a:ea typeface="Tahoma" panose="020B0604030504040204" pitchFamily="34" charset="0"/>
                    <a:cs typeface="Tahoma" panose="020B0604030504040204" pitchFamily="34" charset="0"/>
                  </a:rPr>
                  <a:t>giác</a:t>
                </a:r>
                <a:r>
                  <a:rPr lang="en-US" sz="54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5400" b="1" i="1">
                        <a:latin typeface="Cambria Math" panose="02040503050406030204" pitchFamily="18" charset="0"/>
                        <a:ea typeface="Cascadia Mono"/>
                        <a:cs typeface="Times New Roman" panose="02020603050405020304" pitchFamily="18" charset="0"/>
                      </a:rPr>
                      <m:t>𝑨𝑩𝑪</m:t>
                    </m:r>
                  </m:oMath>
                </a14:m>
                <a:r>
                  <a:rPr lang="en-US" sz="5400" b="1" dirty="0">
                    <a:latin typeface="Tahoma" panose="020B0604030504040204" pitchFamily="34" charset="0"/>
                    <a:ea typeface="Tahoma" panose="020B0604030504040204" pitchFamily="34" charset="0"/>
                    <a:cs typeface="Tahoma" panose="020B0604030504040204" pitchFamily="34" charset="0"/>
                  </a:rPr>
                  <a:t> </a:t>
                </a:r>
                <a:r>
                  <a:rPr lang="en-US" sz="5400" b="1" dirty="0" err="1">
                    <a:latin typeface="Tahoma" panose="020B0604030504040204" pitchFamily="34" charset="0"/>
                    <a:ea typeface="Tahoma" panose="020B0604030504040204" pitchFamily="34" charset="0"/>
                    <a:cs typeface="Tahoma" panose="020B0604030504040204" pitchFamily="34" charset="0"/>
                  </a:rPr>
                  <a:t>vuông</a:t>
                </a:r>
                <a:r>
                  <a:rPr lang="en-US" sz="5400" b="1" dirty="0">
                    <a:latin typeface="Tahoma" panose="020B0604030504040204" pitchFamily="34" charset="0"/>
                    <a:ea typeface="Tahoma" panose="020B0604030504040204" pitchFamily="34" charset="0"/>
                    <a:cs typeface="Tahoma" panose="020B0604030504040204" pitchFamily="34" charset="0"/>
                  </a:rPr>
                  <a:t> </a:t>
                </a:r>
                <a:r>
                  <a:rPr lang="en-US" sz="5400" b="1" dirty="0" err="1">
                    <a:latin typeface="Tahoma" panose="020B0604030504040204" pitchFamily="34" charset="0"/>
                    <a:ea typeface="Tahoma" panose="020B0604030504040204" pitchFamily="34" charset="0"/>
                    <a:cs typeface="Tahoma" panose="020B0604030504040204" pitchFamily="34" charset="0"/>
                  </a:rPr>
                  <a:t>góc</a:t>
                </a:r>
                <a:r>
                  <a:rPr lang="en-US" sz="5400" b="1" dirty="0">
                    <a:latin typeface="Tahoma" panose="020B0604030504040204" pitchFamily="34" charset="0"/>
                    <a:ea typeface="Tahoma" panose="020B0604030504040204" pitchFamily="34" charset="0"/>
                    <a:cs typeface="Tahoma" panose="020B0604030504040204" pitchFamily="34" charset="0"/>
                  </a:rPr>
                  <a:t> </a:t>
                </a:r>
                <a:r>
                  <a:rPr lang="en-US" sz="5400" b="1" dirty="0" err="1">
                    <a:latin typeface="Tahoma" panose="020B0604030504040204" pitchFamily="34" charset="0"/>
                    <a:ea typeface="Tahoma" panose="020B0604030504040204" pitchFamily="34" charset="0"/>
                    <a:cs typeface="Tahoma" panose="020B0604030504040204" pitchFamily="34" charset="0"/>
                  </a:rPr>
                  <a:t>với</a:t>
                </a:r>
                <a:r>
                  <a:rPr lang="en-US" sz="54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5400" b="1" i="1">
                        <a:latin typeface="Cambria Math" panose="02040503050406030204" pitchFamily="18" charset="0"/>
                        <a:ea typeface="Cascadia Mono"/>
                        <a:cs typeface="Times New Roman" panose="02020603050405020304" pitchFamily="18" charset="0"/>
                      </a:rPr>
                      <m:t>𝑩𝑪</m:t>
                    </m:r>
                  </m:oMath>
                </a14:m>
                <a:r>
                  <a:rPr lang="en-US" sz="5400" b="1" dirty="0">
                    <a:latin typeface="Tahoma" panose="020B0604030504040204" pitchFamily="34" charset="0"/>
                    <a:ea typeface="Tahoma" panose="020B0604030504040204" pitchFamily="34" charset="0"/>
                    <a:cs typeface="Tahoma" panose="020B0604030504040204" pitchFamily="34" charset="0"/>
                  </a:rPr>
                  <a:t> </a:t>
                </a:r>
                <a:r>
                  <a:rPr lang="en-US" sz="5400" b="1" dirty="0" err="1">
                    <a:latin typeface="Tahoma" panose="020B0604030504040204" pitchFamily="34" charset="0"/>
                    <a:ea typeface="Tahoma" panose="020B0604030504040204" pitchFamily="34" charset="0"/>
                    <a:cs typeface="Tahoma" panose="020B0604030504040204" pitchFamily="34" charset="0"/>
                  </a:rPr>
                  <a:t>nên</a:t>
                </a:r>
                <a:r>
                  <a:rPr lang="en-US" sz="5400" b="1" dirty="0">
                    <a:latin typeface="Tahoma" panose="020B0604030504040204" pitchFamily="34" charset="0"/>
                    <a:ea typeface="Tahoma" panose="020B0604030504040204" pitchFamily="34" charset="0"/>
                    <a:cs typeface="Tahoma" panose="020B0604030504040204" pitchFamily="34" charset="0"/>
                  </a:rPr>
                  <a:t> </a:t>
                </a:r>
                <a:r>
                  <a:rPr lang="en-US" sz="5400" b="1" dirty="0" err="1">
                    <a:latin typeface="Tahoma" panose="020B0604030504040204" pitchFamily="34" charset="0"/>
                    <a:ea typeface="Tahoma" panose="020B0604030504040204" pitchFamily="34" charset="0"/>
                    <a:cs typeface="Tahoma" panose="020B0604030504040204" pitchFamily="34" charset="0"/>
                  </a:rPr>
                  <a:t>có</a:t>
                </a:r>
                <a:r>
                  <a:rPr lang="en-US" sz="5400" b="1" dirty="0">
                    <a:latin typeface="Tahoma" panose="020B0604030504040204" pitchFamily="34" charset="0"/>
                    <a:ea typeface="Tahoma" panose="020B0604030504040204" pitchFamily="34" charset="0"/>
                    <a:cs typeface="Tahoma" panose="020B0604030504040204" pitchFamily="34" charset="0"/>
                  </a:rPr>
                  <a:t> </a:t>
                </a:r>
                <a:r>
                  <a:rPr lang="en-US" sz="5400" b="1" dirty="0" err="1">
                    <a:latin typeface="Tahoma" panose="020B0604030504040204" pitchFamily="34" charset="0"/>
                    <a:ea typeface="Tahoma" panose="020B0604030504040204" pitchFamily="34" charset="0"/>
                    <a:cs typeface="Tahoma" panose="020B0604030504040204" pitchFamily="34" charset="0"/>
                  </a:rPr>
                  <a:t>một</a:t>
                </a:r>
                <a:r>
                  <a:rPr lang="en-US" sz="5400" b="1" dirty="0">
                    <a:latin typeface="Tahoma" panose="020B0604030504040204" pitchFamily="34" charset="0"/>
                    <a:ea typeface="Tahoma" panose="020B0604030504040204" pitchFamily="34" charset="0"/>
                    <a:cs typeface="Tahoma" panose="020B0604030504040204" pitchFamily="34" charset="0"/>
                  </a:rPr>
                  <a:t> </a:t>
                </a:r>
                <a:r>
                  <a:rPr lang="en-US" sz="5400" b="1" dirty="0" err="1">
                    <a:latin typeface="Tahoma" panose="020B0604030504040204" pitchFamily="34" charset="0"/>
                    <a:ea typeface="Tahoma" panose="020B0604030504040204" pitchFamily="34" charset="0"/>
                    <a:cs typeface="Tahoma" panose="020B0604030504040204" pitchFamily="34" charset="0"/>
                  </a:rPr>
                  <a:t>vectơ</a:t>
                </a:r>
                <a:r>
                  <a:rPr lang="en-US" sz="5400" b="1" dirty="0">
                    <a:latin typeface="Tahoma" panose="020B0604030504040204" pitchFamily="34" charset="0"/>
                    <a:ea typeface="Tahoma" panose="020B0604030504040204" pitchFamily="34" charset="0"/>
                    <a:cs typeface="Tahoma" panose="020B0604030504040204" pitchFamily="34" charset="0"/>
                  </a:rPr>
                  <a:t> </a:t>
                </a:r>
                <a:r>
                  <a:rPr lang="en-US" sz="5400" b="1" dirty="0" err="1">
                    <a:latin typeface="Tahoma" panose="020B0604030504040204" pitchFamily="34" charset="0"/>
                    <a:ea typeface="Tahoma" panose="020B0604030504040204" pitchFamily="34" charset="0"/>
                    <a:cs typeface="Tahoma" panose="020B0604030504040204" pitchFamily="34" charset="0"/>
                  </a:rPr>
                  <a:t>pháp</a:t>
                </a:r>
                <a:r>
                  <a:rPr lang="en-US" sz="5400" b="1" dirty="0">
                    <a:latin typeface="Tahoma" panose="020B0604030504040204" pitchFamily="34" charset="0"/>
                    <a:ea typeface="Tahoma" panose="020B0604030504040204" pitchFamily="34" charset="0"/>
                    <a:cs typeface="Tahoma" panose="020B0604030504040204" pitchFamily="34" charset="0"/>
                  </a:rPr>
                  <a:t> </a:t>
                </a:r>
                <a:r>
                  <a:rPr lang="en-US" sz="5400" b="1" dirty="0" err="1">
                    <a:latin typeface="Tahoma" panose="020B0604030504040204" pitchFamily="34" charset="0"/>
                    <a:ea typeface="Tahoma" panose="020B0604030504040204" pitchFamily="34" charset="0"/>
                    <a:cs typeface="Tahoma" panose="020B0604030504040204" pitchFamily="34" charset="0"/>
                  </a:rPr>
                  <a:t>tuyến</a:t>
                </a:r>
                <a:r>
                  <a:rPr lang="en-US" sz="5400" b="1" dirty="0">
                    <a:latin typeface="Tahoma" panose="020B0604030504040204" pitchFamily="34" charset="0"/>
                    <a:ea typeface="Tahoma" panose="020B0604030504040204" pitchFamily="34" charset="0"/>
                    <a:cs typeface="Tahoma" panose="020B0604030504040204" pitchFamily="34" charset="0"/>
                  </a:rPr>
                  <a:t> </a:t>
                </a:r>
                <a:r>
                  <a:rPr lang="en-US" sz="5400" b="1" dirty="0" err="1">
                    <a:latin typeface="Tahoma" panose="020B0604030504040204" pitchFamily="34" charset="0"/>
                    <a:ea typeface="Tahoma" panose="020B0604030504040204" pitchFamily="34" charset="0"/>
                    <a:cs typeface="Tahoma" panose="020B0604030504040204" pitchFamily="34" charset="0"/>
                  </a:rPr>
                  <a:t>là</a:t>
                </a:r>
                <a:r>
                  <a:rPr lang="en-US" sz="54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acc>
                      <m:accPr>
                        <m:chr m:val="⃗"/>
                        <m:ctrlPr>
                          <a:rPr lang="en-US" sz="5400" b="1" i="1">
                            <a:latin typeface="Cambria Math" panose="02040503050406030204" pitchFamily="18" charset="0"/>
                            <a:ea typeface="Calibri" panose="020F0502020204030204" pitchFamily="34" charset="0"/>
                            <a:cs typeface="Times New Roman" panose="02020603050405020304" pitchFamily="18" charset="0"/>
                          </a:rPr>
                        </m:ctrlPr>
                      </m:accPr>
                      <m:e>
                        <m:r>
                          <a:rPr lang="en-US" sz="5400" b="1" i="1">
                            <a:latin typeface="Cambria Math" panose="02040503050406030204" pitchFamily="18" charset="0"/>
                            <a:ea typeface="Calibri" panose="020F0502020204030204" pitchFamily="34" charset="0"/>
                            <a:cs typeface="Times New Roman" panose="02020603050405020304" pitchFamily="18" charset="0"/>
                          </a:rPr>
                          <m:t>𝑩𝑪</m:t>
                        </m:r>
                      </m:e>
                    </m:acc>
                    <m:d>
                      <m:dPr>
                        <m:ctrlPr>
                          <a:rPr lang="en-US" sz="5400" b="1" i="1">
                            <a:latin typeface="Cambria Math" panose="02040503050406030204" pitchFamily="18" charset="0"/>
                            <a:ea typeface="Calibri" panose="020F0502020204030204" pitchFamily="34" charset="0"/>
                            <a:cs typeface="Times New Roman" panose="02020603050405020304" pitchFamily="18" charset="0"/>
                          </a:rPr>
                        </m:ctrlPr>
                      </m:dPr>
                      <m:e>
                        <m:r>
                          <a:rPr lang="en-US" sz="5400" b="1" i="1">
                            <a:latin typeface="Cambria Math" panose="02040503050406030204" pitchFamily="18" charset="0"/>
                            <a:ea typeface="Calibri" panose="020F0502020204030204" pitchFamily="34" charset="0"/>
                            <a:cs typeface="Times New Roman" panose="02020603050405020304" pitchFamily="18" charset="0"/>
                          </a:rPr>
                          <m:t>𝟏</m:t>
                        </m:r>
                        <m:r>
                          <a:rPr lang="en-US" sz="5400" b="1" i="1">
                            <a:latin typeface="Cambria Math" panose="02040503050406030204" pitchFamily="18" charset="0"/>
                            <a:ea typeface="Calibri" panose="020F0502020204030204" pitchFamily="34" charset="0"/>
                            <a:cs typeface="Times New Roman" panose="02020603050405020304" pitchFamily="18" charset="0"/>
                          </a:rPr>
                          <m:t>;</m:t>
                        </m:r>
                        <m:r>
                          <a:rPr lang="en-US" sz="5400" b="1" i="1">
                            <a:latin typeface="Cambria Math" panose="02040503050406030204" pitchFamily="18" charset="0"/>
                            <a:ea typeface="Calibri" panose="020F0502020204030204" pitchFamily="34" charset="0"/>
                            <a:cs typeface="Times New Roman" panose="02020603050405020304" pitchFamily="18" charset="0"/>
                          </a:rPr>
                          <m:t>𝟑</m:t>
                        </m:r>
                      </m:e>
                    </m:d>
                  </m:oMath>
                </a14:m>
                <a:endParaRPr lang="en-US" sz="54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2" name="Content Placeholder 2">
                <a:extLst>
                  <a:ext uri="{FF2B5EF4-FFF2-40B4-BE49-F238E27FC236}">
                    <a16:creationId xmlns:a16="http://schemas.microsoft.com/office/drawing/2014/main" id="{14822BB7-DB89-4357-87F0-6E511FC44A6A}"/>
                  </a:ext>
                </a:extLst>
              </p:cNvPr>
              <p:cNvSpPr txBox="1">
                <a:spLocks noRot="1" noChangeAspect="1" noMove="1" noResize="1" noEditPoints="1" noAdjustHandles="1" noChangeArrowheads="1" noChangeShapeType="1" noTextEdit="1"/>
              </p:cNvSpPr>
              <p:nvPr/>
            </p:nvSpPr>
            <p:spPr>
              <a:xfrm>
                <a:off x="12461696" y="1904999"/>
                <a:ext cx="11443847" cy="11480799"/>
              </a:xfrm>
              <a:prstGeom prst="rect">
                <a:avLst/>
              </a:prstGeom>
              <a:blipFill>
                <a:blip r:embed="rId4"/>
                <a:stretch>
                  <a:fillRect l="-2766" r="-4521" b="-2068"/>
                </a:stretch>
              </a:blipFill>
              <a:ln>
                <a:solidFill>
                  <a:srgbClr val="00B0F0"/>
                </a:solidFill>
              </a:ln>
            </p:spPr>
            <p:txBody>
              <a:bodyPr/>
              <a:lstStyle/>
              <a:p>
                <a:r>
                  <a:rPr lang="en-US">
                    <a:noFill/>
                  </a:rPr>
                  <a:t> </a:t>
                </a:r>
              </a:p>
            </p:txBody>
          </p:sp>
        </mc:Fallback>
      </mc:AlternateContent>
    </p:spTree>
    <p:extLst>
      <p:ext uri="{BB962C8B-B14F-4D97-AF65-F5344CB8AC3E}">
        <p14:creationId xmlns:p14="http://schemas.microsoft.com/office/powerpoint/2010/main" val="6192463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up)">
                                      <p:cBhvr>
                                        <p:cTn id="7" dur="10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fade">
                                      <p:cBhvr>
                                        <p:cTn id="27" dur="500"/>
                                        <p:tgtEl>
                                          <p:spTgt spid="2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pRg st="1" end="1"/>
                                            </p:txEl>
                                          </p:spTgt>
                                        </p:tgtEl>
                                        <p:attrNameLst>
                                          <p:attrName>style.visibility</p:attrName>
                                        </p:attrNameLst>
                                      </p:cBhvr>
                                      <p:to>
                                        <p:strVal val="visible"/>
                                      </p:to>
                                    </p:set>
                                    <p:animEffect transition="in" filter="fade">
                                      <p:cBhvr>
                                        <p:cTn id="32" dur="500"/>
                                        <p:tgtEl>
                                          <p:spTgt spid="12">
                                            <p:txEl>
                                              <p:pRg st="1" end="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2">
                                            <p:txEl>
                                              <p:pRg st="2" end="2"/>
                                            </p:txEl>
                                          </p:spTgt>
                                        </p:tgtEl>
                                        <p:attrNameLst>
                                          <p:attrName>style.visibility</p:attrName>
                                        </p:attrNameLst>
                                      </p:cBhvr>
                                      <p:to>
                                        <p:strVal val="visible"/>
                                      </p:to>
                                    </p:set>
                                    <p:animEffect transition="in" filter="fade">
                                      <p:cBhvr>
                                        <p:cTn id="35" dur="500"/>
                                        <p:tgtEl>
                                          <p:spTgt spid="12">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xEl>
                                              <p:pRg st="3" end="3"/>
                                            </p:txEl>
                                          </p:spTgt>
                                        </p:tgtEl>
                                        <p:attrNameLst>
                                          <p:attrName>style.visibility</p:attrName>
                                        </p:attrNameLst>
                                      </p:cBhvr>
                                      <p:to>
                                        <p:strVal val="visible"/>
                                      </p:to>
                                    </p:set>
                                    <p:animEffect transition="in" filter="fade">
                                      <p:cBhvr>
                                        <p:cTn id="40"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24"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itle 1">
            <a:extLst>
              <a:ext uri="{FF2B5EF4-FFF2-40B4-BE49-F238E27FC236}">
                <a16:creationId xmlns:a16="http://schemas.microsoft.com/office/drawing/2014/main" id="{D87ADF89-46F9-4713-9744-A644701231B8}"/>
              </a:ext>
            </a:extLst>
          </p:cNvPr>
          <p:cNvSpPr txBox="1">
            <a:spLocks/>
          </p:cNvSpPr>
          <p:nvPr/>
        </p:nvSpPr>
        <p:spPr>
          <a:xfrm>
            <a:off x="0" y="0"/>
            <a:ext cx="24384000" cy="1143000"/>
          </a:xfrm>
          <a:prstGeom prst="rect">
            <a:avLst/>
          </a:prstGeom>
          <a:solidFill>
            <a:srgbClr val="FFFF00"/>
          </a:solidFill>
          <a:ln>
            <a:solidFill>
              <a:schemeClr val="tx2">
                <a:lumMod val="20000"/>
                <a:lumOff val="80000"/>
              </a:schemeClr>
            </a:solidFill>
          </a:ln>
        </p:spPr>
        <p:txBody>
          <a:bodyPr/>
          <a:lstStyle>
            <a:lvl1pPr algn="l" defTabSz="1828800" rtl="0" eaLnBrk="1" latinLnBrk="0" hangingPunct="1">
              <a:lnSpc>
                <a:spcPct val="90000"/>
              </a:lnSpc>
              <a:spcBef>
                <a:spcPct val="0"/>
              </a:spcBef>
              <a:buNone/>
              <a:defRPr sz="5400" kern="1200">
                <a:solidFill>
                  <a:schemeClr val="tx1"/>
                </a:solidFill>
                <a:latin typeface="Tomaho"/>
                <a:ea typeface="+mj-ea"/>
                <a:cs typeface="+mj-cs"/>
              </a:defRPr>
            </a:lvl1pPr>
          </a:lstStyle>
          <a:p>
            <a:pPr>
              <a:lnSpc>
                <a:spcPct val="107000"/>
              </a:lnSpc>
              <a:spcAft>
                <a:spcPts val="800"/>
              </a:spcAft>
            </a:pP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1. PHƯƠNG TRÌNH TỔNG QUÁT CỦA ĐƯỜNG THẲNG</a:t>
            </a:r>
          </a:p>
        </p:txBody>
      </p:sp>
      <mc:AlternateContent xmlns:mc="http://schemas.openxmlformats.org/markup-compatibility/2006" xmlns:a14="http://schemas.microsoft.com/office/drawing/2010/main">
        <mc:Choice Requires="a14">
          <p:sp>
            <p:nvSpPr>
              <p:cNvPr id="24" name="Content Placeholder 2">
                <a:extLst>
                  <a:ext uri="{FF2B5EF4-FFF2-40B4-BE49-F238E27FC236}">
                    <a16:creationId xmlns:a16="http://schemas.microsoft.com/office/drawing/2014/main" id="{14822BB7-DB89-4357-87F0-6E511FC44A6A}"/>
                  </a:ext>
                </a:extLst>
              </p:cNvPr>
              <p:cNvSpPr txBox="1">
                <a:spLocks/>
              </p:cNvSpPr>
              <p:nvPr/>
            </p:nvSpPr>
            <p:spPr>
              <a:xfrm>
                <a:off x="152400" y="2057400"/>
                <a:ext cx="23774400" cy="10363199"/>
              </a:xfrm>
              <a:prstGeom prst="rect">
                <a:avLst/>
              </a:prstGeom>
              <a:solidFill>
                <a:srgbClr val="D6F7FE"/>
              </a:solidFill>
              <a:ln>
                <a:solidFill>
                  <a:srgbClr val="00B0F0"/>
                </a:solidFill>
              </a:ln>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4800" kern="1200">
                    <a:solidFill>
                      <a:schemeClr val="tx1"/>
                    </a:solidFill>
                    <a:latin typeface="Tomaho"/>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nSpc>
                    <a:spcPct val="100000"/>
                  </a:lnSpc>
                  <a:spcAft>
                    <a:spcPts val="800"/>
                  </a:spcAft>
                  <a:buNone/>
                </a:pP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Trong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mặt</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phẳng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tọa</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độ</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cho</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đường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thẳng</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𝜟</m:t>
                    </m:r>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đi</a:t>
                </a:r>
                <a:r>
                  <a:rPr lang="en-US" b="1" dirty="0">
                    <a:latin typeface="Tahoma" panose="020B0604030504040204" pitchFamily="34" charset="0"/>
                    <a:ea typeface="Tahoma" panose="020B0604030504040204" pitchFamily="34" charset="0"/>
                    <a:cs typeface="Tahoma" panose="020B0604030504040204" pitchFamily="34" charset="0"/>
                  </a:rPr>
                  <a:t> qua </a:t>
                </a:r>
                <a:r>
                  <a:rPr lang="en-US" b="1" dirty="0" err="1">
                    <a:latin typeface="Tahoma" panose="020B0604030504040204" pitchFamily="34" charset="0"/>
                    <a:ea typeface="Tahoma" panose="020B0604030504040204" pitchFamily="34" charset="0"/>
                    <a:cs typeface="Tahoma" panose="020B0604030504040204" pitchFamily="34" charset="0"/>
                  </a:rPr>
                  <a:t>điểm</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𝑨</m:t>
                    </m:r>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smtClean="0">
                                <a:latin typeface="Cambria Math" panose="02040503050406030204" pitchFamily="18" charset="0"/>
                                <a:ea typeface="Calibri" panose="020F0502020204030204" pitchFamily="34" charset="0"/>
                                <a:cs typeface="Times New Roman" panose="02020603050405020304" pitchFamily="18" charset="0"/>
                              </a:rPr>
                              <m:t>𝒙</m:t>
                            </m:r>
                          </m:e>
                          <m:sub>
                            <m:r>
                              <a:rPr lang="en-US" b="1" i="1" smtClean="0">
                                <a:latin typeface="Cambria Math" panose="02040503050406030204" pitchFamily="18" charset="0"/>
                                <a:ea typeface="Calibri" panose="020F0502020204030204" pitchFamily="34" charset="0"/>
                                <a:cs typeface="Times New Roman" panose="02020603050405020304" pitchFamily="18" charset="0"/>
                              </a:rPr>
                              <m:t>𝒐</m:t>
                            </m:r>
                          </m:sub>
                        </m:sSub>
                        <m:r>
                          <a:rPr lang="en-US" b="1"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smtClean="0">
                                <a:latin typeface="Cambria Math" panose="02040503050406030204" pitchFamily="18" charset="0"/>
                                <a:ea typeface="Calibri" panose="020F0502020204030204" pitchFamily="34" charset="0"/>
                                <a:cs typeface="Times New Roman" panose="02020603050405020304" pitchFamily="18" charset="0"/>
                              </a:rPr>
                              <m:t>𝒚</m:t>
                            </m:r>
                          </m:e>
                          <m:sub>
                            <m:r>
                              <a:rPr lang="en-US" b="1" i="1" smtClean="0">
                                <a:latin typeface="Cambria Math" panose="02040503050406030204" pitchFamily="18" charset="0"/>
                                <a:ea typeface="Calibri" panose="020F0502020204030204" pitchFamily="34" charset="0"/>
                                <a:cs typeface="Times New Roman" panose="02020603050405020304" pitchFamily="18" charset="0"/>
                              </a:rPr>
                              <m:t>𝒐</m:t>
                            </m:r>
                          </m:sub>
                        </m:sSub>
                      </m:e>
                    </m:d>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và</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có</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vectơ</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pháp</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tuyến</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acc>
                      <m:accPr>
                        <m:chr m:val="⃗"/>
                        <m:ctrlPr>
                          <a:rPr lang="en-US" b="1" i="1">
                            <a:latin typeface="Cambria Math" panose="02040503050406030204" pitchFamily="18" charset="0"/>
                            <a:ea typeface="Calibri" panose="020F0502020204030204" pitchFamily="34" charset="0"/>
                            <a:cs typeface="Times New Roman" panose="02020603050405020304" pitchFamily="18" charset="0"/>
                          </a:rPr>
                        </m:ctrlPr>
                      </m:accPr>
                      <m:e>
                        <m:r>
                          <a:rPr lang="en-US" b="1" i="1" smtClean="0">
                            <a:latin typeface="Cambria Math" panose="02040503050406030204" pitchFamily="18" charset="0"/>
                            <a:ea typeface="Calibri" panose="020F0502020204030204" pitchFamily="34" charset="0"/>
                            <a:cs typeface="Times New Roman" panose="02020603050405020304" pitchFamily="18" charset="0"/>
                          </a:rPr>
                          <m:t>𝒏</m:t>
                        </m:r>
                      </m:e>
                    </m:acc>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latin typeface="Cambria Math" panose="02040503050406030204" pitchFamily="18" charset="0"/>
                            <a:ea typeface="Calibri" panose="020F0502020204030204" pitchFamily="34" charset="0"/>
                            <a:cs typeface="Times New Roman" panose="02020603050405020304" pitchFamily="18" charset="0"/>
                          </a:rPr>
                          <m:t>𝒂</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𝒃</m:t>
                        </m:r>
                      </m:e>
                    </m:d>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Chứng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minh</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rằng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điểm</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𝑴</m:t>
                    </m:r>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latin typeface="Cambria Math" panose="02040503050406030204" pitchFamily="18" charset="0"/>
                            <a:ea typeface="Calibri" panose="020F0502020204030204" pitchFamily="34" charset="0"/>
                            <a:cs typeface="Times New Roman" panose="02020603050405020304" pitchFamily="18" charset="0"/>
                          </a:rPr>
                          <m:t>𝒙</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𝒚</m:t>
                        </m:r>
                      </m:e>
                    </m:d>
                  </m:oMath>
                </a14:m>
                <a:r>
                  <a:rPr lang="en-US" b="1" dirty="0" err="1">
                    <a:latin typeface="Tahoma" panose="020B0604030504040204" pitchFamily="34" charset="0"/>
                    <a:ea typeface="Tahoma" panose="020B0604030504040204" pitchFamily="34" charset="0"/>
                    <a:cs typeface="Tahoma" panose="020B0604030504040204" pitchFamily="34" charset="0"/>
                  </a:rPr>
                  <a:t>thuộc</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𝜟</m:t>
                    </m:r>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khi</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và</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chỉ</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khi</a:t>
                </a:r>
                <a:r>
                  <a:rPr lang="en-US" b="1" dirty="0">
                    <a:latin typeface="Tahoma" panose="020B0604030504040204" pitchFamily="34" charset="0"/>
                    <a:ea typeface="Tahoma" panose="020B0604030504040204" pitchFamily="34" charset="0"/>
                    <a:cs typeface="Tahoma" panose="020B0604030504040204" pitchFamily="34" charset="0"/>
                  </a:rPr>
                  <a:t> </a:t>
                </a:r>
              </a:p>
              <a:p>
                <a:pPr marL="0" indent="0" algn="ctr">
                  <a:lnSpc>
                    <a:spcPct val="100000"/>
                  </a:lnSpc>
                  <a:spcAft>
                    <a:spcPts val="800"/>
                  </a:spcAft>
                  <a:buNone/>
                </a:pP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𝒂</m:t>
                    </m:r>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latin typeface="Cambria Math" panose="02040503050406030204" pitchFamily="18" charset="0"/>
                            <a:ea typeface="Calibri" panose="020F0502020204030204" pitchFamily="34" charset="0"/>
                            <a:cs typeface="Times New Roman" panose="02020603050405020304" pitchFamily="18" charset="0"/>
                          </a:rPr>
                          <m:t>𝒙</m:t>
                        </m:r>
                        <m:r>
                          <a:rPr lang="en-US" b="1"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smtClean="0">
                                <a:latin typeface="Cambria Math" panose="02040503050406030204" pitchFamily="18" charset="0"/>
                                <a:ea typeface="Calibri" panose="020F0502020204030204" pitchFamily="34" charset="0"/>
                                <a:cs typeface="Times New Roman" panose="02020603050405020304" pitchFamily="18" charset="0"/>
                              </a:rPr>
                              <m:t>𝒙</m:t>
                            </m:r>
                          </m:e>
                          <m:sub>
                            <m:r>
                              <a:rPr lang="en-US" b="1" i="1" smtClean="0">
                                <a:latin typeface="Cambria Math" panose="02040503050406030204" pitchFamily="18" charset="0"/>
                                <a:ea typeface="Calibri" panose="020F0502020204030204" pitchFamily="34" charset="0"/>
                                <a:cs typeface="Times New Roman" panose="02020603050405020304" pitchFamily="18" charset="0"/>
                              </a:rPr>
                              <m:t>𝒐</m:t>
                            </m:r>
                          </m:sub>
                        </m:sSub>
                      </m:e>
                    </m:d>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𝒃</m:t>
                    </m:r>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latin typeface="Cambria Math" panose="02040503050406030204" pitchFamily="18" charset="0"/>
                            <a:ea typeface="Calibri" panose="020F0502020204030204" pitchFamily="34" charset="0"/>
                            <a:cs typeface="Times New Roman" panose="02020603050405020304" pitchFamily="18" charset="0"/>
                          </a:rPr>
                          <m:t>𝒚</m:t>
                        </m:r>
                        <m:r>
                          <a:rPr lang="en-US" b="1"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smtClean="0">
                                <a:latin typeface="Cambria Math" panose="02040503050406030204" pitchFamily="18" charset="0"/>
                                <a:ea typeface="Calibri" panose="020F0502020204030204" pitchFamily="34" charset="0"/>
                                <a:cs typeface="Times New Roman" panose="02020603050405020304" pitchFamily="18" charset="0"/>
                              </a:rPr>
                              <m:t>𝒚</m:t>
                            </m:r>
                          </m:e>
                          <m:sub>
                            <m:r>
                              <a:rPr lang="en-US" b="1" i="1" smtClean="0">
                                <a:latin typeface="Cambria Math" panose="02040503050406030204" pitchFamily="18" charset="0"/>
                                <a:ea typeface="Calibri" panose="020F0502020204030204" pitchFamily="34" charset="0"/>
                                <a:cs typeface="Times New Roman" panose="02020603050405020304" pitchFamily="18" charset="0"/>
                              </a:rPr>
                              <m:t>𝟎</m:t>
                            </m:r>
                          </m:sub>
                        </m:sSub>
                      </m:e>
                    </m:d>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𝟎</m:t>
                    </m:r>
                  </m:oMath>
                </a14:m>
                <a:r>
                  <a:rPr lang="en-US" b="1" dirty="0">
                    <a:latin typeface="Tahoma" panose="020B0604030504040204" pitchFamily="34" charset="0"/>
                    <a:ea typeface="Tahoma" panose="020B0604030504040204" pitchFamily="34" charset="0"/>
                    <a:cs typeface="Tahoma" panose="020B0604030504040204" pitchFamily="34" charset="0"/>
                  </a:rPr>
                  <a:t>     (1)</a:t>
                </a:r>
              </a:p>
              <a:p>
                <a:pPr marL="0" indent="0">
                  <a:lnSpc>
                    <a:spcPct val="107000"/>
                  </a:lnSpc>
                  <a:spcAft>
                    <a:spcPts val="800"/>
                  </a:spcAft>
                  <a:buNone/>
                </a:pPr>
                <a:r>
                  <a:rPr lang="en-US" b="1" u="sng" dirty="0" err="1">
                    <a:solidFill>
                      <a:srgbClr val="FF0000"/>
                    </a:solidFill>
                    <a:latin typeface="Tahoma" panose="020B0604030504040204" pitchFamily="34" charset="0"/>
                    <a:ea typeface="Tahoma" panose="020B0604030504040204" pitchFamily="34" charset="0"/>
                    <a:cs typeface="Tahoma" panose="020B0604030504040204" pitchFamily="34" charset="0"/>
                  </a:rPr>
                  <a:t>Giải</a:t>
                </a:r>
                <a:endParaRPr lang="en-US"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indent="0">
                  <a:lnSpc>
                    <a:spcPct val="107000"/>
                  </a:lnSpc>
                  <a:spcAft>
                    <a:spcPts val="800"/>
                  </a:spcAft>
                  <a:buNone/>
                </a:pPr>
                <a:r>
                  <a:rPr lang="en-US" b="1" dirty="0">
                    <a:latin typeface="Tahoma" panose="020B0604030504040204" pitchFamily="34" charset="0"/>
                    <a:ea typeface="Tahoma" panose="020B0604030504040204" pitchFamily="34" charset="0"/>
                    <a:cs typeface="Tahoma" panose="020B0604030504040204" pitchFamily="34" charset="0"/>
                  </a:rPr>
                  <a:t>Ta </a:t>
                </a:r>
                <a:r>
                  <a:rPr lang="en-US" b="1" dirty="0" err="1">
                    <a:latin typeface="Tahoma" panose="020B0604030504040204" pitchFamily="34" charset="0"/>
                    <a:ea typeface="Tahoma" panose="020B0604030504040204" pitchFamily="34" charset="0"/>
                    <a:cs typeface="Tahoma" panose="020B0604030504040204" pitchFamily="34" charset="0"/>
                  </a:rPr>
                  <a:t>có</a:t>
                </a:r>
                <a:r>
                  <a:rPr lang="en-US" b="1" dirty="0">
                    <a:latin typeface="Tahoma" panose="020B0604030504040204" pitchFamily="34" charset="0"/>
                    <a:ea typeface="Tahoma" panose="020B0604030504040204" pitchFamily="34" charset="0"/>
                    <a:cs typeface="Tahoma" panose="020B0604030504040204" pitchFamily="34" charset="0"/>
                  </a:rPr>
                  <a:t> : </a:t>
                </a:r>
                <a14:m>
                  <m:oMath xmlns:m="http://schemas.openxmlformats.org/officeDocument/2006/math">
                    <m:acc>
                      <m:accPr>
                        <m:chr m:val="⃗"/>
                        <m:ctrlPr>
                          <a:rPr lang="en-US" b="1" i="1">
                            <a:latin typeface="Cambria Math" panose="02040503050406030204" pitchFamily="18" charset="0"/>
                            <a:ea typeface="Calibri" panose="020F0502020204030204" pitchFamily="34" charset="0"/>
                            <a:cs typeface="Times New Roman" panose="02020603050405020304" pitchFamily="18" charset="0"/>
                          </a:rPr>
                        </m:ctrlPr>
                      </m:accPr>
                      <m:e>
                        <m:r>
                          <a:rPr lang="en-US" b="1" i="1" smtClean="0">
                            <a:latin typeface="Cambria Math" panose="02040503050406030204" pitchFamily="18" charset="0"/>
                            <a:ea typeface="Calibri" panose="020F0502020204030204" pitchFamily="34" charset="0"/>
                            <a:cs typeface="Times New Roman" panose="02020603050405020304" pitchFamily="18" charset="0"/>
                          </a:rPr>
                          <m:t>𝑨𝑴</m:t>
                        </m:r>
                      </m:e>
                    </m:acc>
                    <m:r>
                      <a:rPr lang="en-US" b="1" i="1" smtClean="0">
                        <a:latin typeface="Cambria Math" panose="02040503050406030204" pitchFamily="18" charset="0"/>
                        <a:ea typeface="Calibri" panose="020F0502020204030204" pitchFamily="34" charset="0"/>
                        <a:cs typeface="Times New Roman" panose="02020603050405020304" pitchFamily="18" charset="0"/>
                      </a:rPr>
                      <m:t>=</m:t>
                    </m:r>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latin typeface="Cambria Math" panose="02040503050406030204" pitchFamily="18" charset="0"/>
                            <a:ea typeface="Calibri" panose="020F0502020204030204" pitchFamily="34" charset="0"/>
                            <a:cs typeface="Times New Roman" panose="02020603050405020304" pitchFamily="18" charset="0"/>
                          </a:rPr>
                          <m:t>𝒙</m:t>
                        </m:r>
                        <m:r>
                          <a:rPr lang="en-US" b="1"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smtClean="0">
                                <a:latin typeface="Cambria Math" panose="02040503050406030204" pitchFamily="18" charset="0"/>
                                <a:ea typeface="Calibri" panose="020F0502020204030204" pitchFamily="34" charset="0"/>
                                <a:cs typeface="Times New Roman" panose="02020603050405020304" pitchFamily="18" charset="0"/>
                              </a:rPr>
                              <m:t>𝒙</m:t>
                            </m:r>
                          </m:e>
                          <m:sub>
                            <m:r>
                              <a:rPr lang="en-US" b="1" i="1" smtClean="0">
                                <a:latin typeface="Cambria Math" panose="02040503050406030204" pitchFamily="18" charset="0"/>
                                <a:ea typeface="Calibri" panose="020F0502020204030204" pitchFamily="34" charset="0"/>
                                <a:cs typeface="Times New Roman" panose="02020603050405020304" pitchFamily="18" charset="0"/>
                              </a:rPr>
                              <m:t>𝒐</m:t>
                            </m:r>
                          </m:sub>
                        </m:sSub>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𝒚</m:t>
                        </m:r>
                        <m:r>
                          <a:rPr lang="en-US" b="1"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smtClean="0">
                                <a:latin typeface="Cambria Math" panose="02040503050406030204" pitchFamily="18" charset="0"/>
                                <a:ea typeface="Calibri" panose="020F0502020204030204" pitchFamily="34" charset="0"/>
                                <a:cs typeface="Times New Roman" panose="02020603050405020304" pitchFamily="18" charset="0"/>
                              </a:rPr>
                              <m:t>𝒚</m:t>
                            </m:r>
                          </m:e>
                          <m:sub>
                            <m:r>
                              <a:rPr lang="en-US" b="1" i="1" smtClean="0">
                                <a:latin typeface="Cambria Math" panose="02040503050406030204" pitchFamily="18" charset="0"/>
                                <a:ea typeface="Calibri" panose="020F0502020204030204" pitchFamily="34" charset="0"/>
                                <a:cs typeface="Times New Roman" panose="02020603050405020304" pitchFamily="18" charset="0"/>
                              </a:rPr>
                              <m:t>𝒐</m:t>
                            </m:r>
                          </m:sub>
                        </m:sSub>
                      </m:e>
                    </m:d>
                  </m:oMath>
                </a14:m>
                <a:endParaRPr lang="en-US" b="1" dirty="0">
                  <a:latin typeface="Tahoma" panose="020B0604030504040204" pitchFamily="34" charset="0"/>
                  <a:ea typeface="Tahoma" panose="020B0604030504040204" pitchFamily="34" charset="0"/>
                  <a:cs typeface="Tahoma" panose="020B0604030504040204" pitchFamily="34" charset="0"/>
                </a:endParaRPr>
              </a:p>
              <a:p>
                <a:pPr marL="0" indent="0">
                  <a:lnSpc>
                    <a:spcPct val="107000"/>
                  </a:lnSpc>
                  <a:spcAft>
                    <a:spcPts val="800"/>
                  </a:spcAft>
                  <a:buNone/>
                </a:pPr>
                <a:r>
                  <a:rPr lang="en-US" b="1" dirty="0" err="1">
                    <a:latin typeface="Tahoma" panose="020B0604030504040204" pitchFamily="34" charset="0"/>
                    <a:ea typeface="Tahoma" panose="020B0604030504040204" pitchFamily="34" charset="0"/>
                    <a:cs typeface="Tahoma" panose="020B0604030504040204" pitchFamily="34" charset="0"/>
                  </a:rPr>
                  <a:t>Từ</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hình</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vẽ</a:t>
                </a:r>
                <a:r>
                  <a:rPr lang="en-US" b="1" dirty="0">
                    <a:latin typeface="Tahoma" panose="020B0604030504040204" pitchFamily="34" charset="0"/>
                    <a:ea typeface="Tahoma" panose="020B0604030504040204" pitchFamily="34" charset="0"/>
                    <a:cs typeface="Tahoma" panose="020B0604030504040204" pitchFamily="34" charset="0"/>
                  </a:rPr>
                  <a:t> ta </a:t>
                </a:r>
                <a:r>
                  <a:rPr lang="en-US" b="1" dirty="0" err="1">
                    <a:latin typeface="Tahoma" panose="020B0604030504040204" pitchFamily="34" charset="0"/>
                    <a:ea typeface="Tahoma" panose="020B0604030504040204" pitchFamily="34" charset="0"/>
                    <a:cs typeface="Tahoma" panose="020B0604030504040204" pitchFamily="34" charset="0"/>
                  </a:rPr>
                  <a:t>thấy</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rằng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điểm</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𝑴</m:t>
                    </m:r>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latin typeface="Cambria Math" panose="02040503050406030204" pitchFamily="18" charset="0"/>
                            <a:ea typeface="Calibri" panose="020F0502020204030204" pitchFamily="34" charset="0"/>
                            <a:cs typeface="Times New Roman" panose="02020603050405020304" pitchFamily="18" charset="0"/>
                          </a:rPr>
                          <m:t>𝒙</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𝒚</m:t>
                        </m:r>
                      </m:e>
                    </m:d>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thuộc</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𝜟</m:t>
                    </m:r>
                  </m:oMath>
                </a14:m>
                <a:r>
                  <a:rPr lang="en-US" b="1" dirty="0">
                    <a:latin typeface="Tahoma" panose="020B0604030504040204" pitchFamily="34" charset="0"/>
                    <a:ea typeface="Tahoma" panose="020B0604030504040204" pitchFamily="34" charset="0"/>
                    <a:cs typeface="Tahoma" panose="020B0604030504040204" pitchFamily="34" charset="0"/>
                  </a:rPr>
                  <a:t> </a:t>
                </a:r>
              </a:p>
              <a:p>
                <a:pPr marL="0" indent="0">
                  <a:lnSpc>
                    <a:spcPct val="107000"/>
                  </a:lnSpc>
                  <a:spcAft>
                    <a:spcPts val="800"/>
                  </a:spcAft>
                  <a:buNone/>
                </a:pPr>
                <a:r>
                  <a:rPr lang="en-US" b="1" dirty="0" err="1">
                    <a:latin typeface="Tahoma" panose="020B0604030504040204" pitchFamily="34" charset="0"/>
                    <a:ea typeface="Tahoma" panose="020B0604030504040204" pitchFamily="34" charset="0"/>
                    <a:cs typeface="Tahoma" panose="020B0604030504040204" pitchFamily="34" charset="0"/>
                  </a:rPr>
                  <a:t>khi</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và</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chỉ</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khi</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vectơ</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acc>
                      <m:accPr>
                        <m:chr m:val="⃗"/>
                        <m:ctrlPr>
                          <a:rPr lang="en-US" b="1" i="1">
                            <a:latin typeface="Cambria Math" panose="02040503050406030204" pitchFamily="18" charset="0"/>
                            <a:ea typeface="Calibri" panose="020F0502020204030204" pitchFamily="34" charset="0"/>
                            <a:cs typeface="Times New Roman" panose="02020603050405020304" pitchFamily="18" charset="0"/>
                          </a:rPr>
                        </m:ctrlPr>
                      </m:accPr>
                      <m:e>
                        <m:r>
                          <a:rPr lang="en-US" b="1" i="1" smtClean="0">
                            <a:latin typeface="Cambria Math" panose="02040503050406030204" pitchFamily="18" charset="0"/>
                            <a:ea typeface="Calibri" panose="020F0502020204030204" pitchFamily="34" charset="0"/>
                            <a:cs typeface="Times New Roman" panose="02020603050405020304" pitchFamily="18" charset="0"/>
                          </a:rPr>
                          <m:t>𝑨𝑴</m:t>
                        </m:r>
                      </m:e>
                    </m:acc>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vuông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góc</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với</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vectơ</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acc>
                      <m:accPr>
                        <m:chr m:val="⃗"/>
                        <m:ctrlPr>
                          <a:rPr lang="en-US" b="1" i="1">
                            <a:latin typeface="Cambria Math" panose="02040503050406030204" pitchFamily="18" charset="0"/>
                            <a:ea typeface="Calibri" panose="020F0502020204030204" pitchFamily="34" charset="0"/>
                            <a:cs typeface="Times New Roman" panose="02020603050405020304" pitchFamily="18" charset="0"/>
                          </a:rPr>
                        </m:ctrlPr>
                      </m:accPr>
                      <m:e>
                        <m:r>
                          <a:rPr lang="en-US" b="1" i="1" smtClean="0">
                            <a:latin typeface="Cambria Math" panose="02040503050406030204" pitchFamily="18" charset="0"/>
                            <a:ea typeface="Calibri" panose="020F0502020204030204" pitchFamily="34" charset="0"/>
                            <a:cs typeface="Times New Roman" panose="02020603050405020304" pitchFamily="18" charset="0"/>
                          </a:rPr>
                          <m:t>𝒏</m:t>
                        </m:r>
                      </m:e>
                    </m:acc>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latin typeface="Cambria Math" panose="02040503050406030204" pitchFamily="18" charset="0"/>
                            <a:ea typeface="Calibri" panose="020F0502020204030204" pitchFamily="34" charset="0"/>
                            <a:cs typeface="Times New Roman" panose="02020603050405020304" pitchFamily="18" charset="0"/>
                          </a:rPr>
                          <m:t>𝒂</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𝒃</m:t>
                        </m:r>
                      </m:e>
                    </m:d>
                  </m:oMath>
                </a14:m>
                <a:endParaRPr lang="en-US" b="1" dirty="0">
                  <a:latin typeface="Tahoma" panose="020B0604030504040204" pitchFamily="34" charset="0"/>
                  <a:ea typeface="Tahoma" panose="020B0604030504040204" pitchFamily="34" charset="0"/>
                  <a:cs typeface="Tahoma" panose="020B0604030504040204" pitchFamily="34" charset="0"/>
                </a:endParaRPr>
              </a:p>
              <a:p>
                <a:pPr marL="0" indent="0">
                  <a:lnSpc>
                    <a:spcPct val="107000"/>
                  </a:lnSpc>
                  <a:spcAft>
                    <a:spcPts val="800"/>
                  </a:spcAft>
                  <a:buNone/>
                </a:pP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Cambria Math" panose="02040503050406030204" pitchFamily="18" charset="0"/>
                      </a:rPr>
                      <m:t>⇔</m:t>
                    </m:r>
                    <m:acc>
                      <m:accPr>
                        <m:chr m:val="⃗"/>
                        <m:ctrlPr>
                          <a:rPr lang="en-US" b="1" i="1">
                            <a:latin typeface="Cambria Math" panose="02040503050406030204" pitchFamily="18" charset="0"/>
                            <a:ea typeface="Calibri" panose="020F0502020204030204" pitchFamily="34" charset="0"/>
                            <a:cs typeface="Times New Roman" panose="02020603050405020304" pitchFamily="18" charset="0"/>
                          </a:rPr>
                        </m:ctrlPr>
                      </m:accPr>
                      <m:e>
                        <m:r>
                          <a:rPr lang="en-US" b="1" i="1" smtClean="0">
                            <a:latin typeface="Cambria Math" panose="02040503050406030204" pitchFamily="18" charset="0"/>
                            <a:ea typeface="Calibri" panose="020F0502020204030204" pitchFamily="34" charset="0"/>
                            <a:cs typeface="Times New Roman" panose="02020603050405020304" pitchFamily="18" charset="0"/>
                          </a:rPr>
                          <m:t>𝑨𝑴</m:t>
                        </m:r>
                      </m:e>
                    </m:acc>
                    <m:r>
                      <a:rPr lang="en-US" b="1" i="1" smtClean="0">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b="1" i="1">
                            <a:latin typeface="Cambria Math" panose="02040503050406030204" pitchFamily="18" charset="0"/>
                            <a:ea typeface="Calibri" panose="020F0502020204030204" pitchFamily="34" charset="0"/>
                            <a:cs typeface="Times New Roman" panose="02020603050405020304" pitchFamily="18" charset="0"/>
                          </a:rPr>
                        </m:ctrlPr>
                      </m:accPr>
                      <m:e>
                        <m:r>
                          <a:rPr lang="en-US" b="1" i="1" smtClean="0">
                            <a:latin typeface="Cambria Math" panose="02040503050406030204" pitchFamily="18" charset="0"/>
                            <a:ea typeface="Calibri" panose="020F0502020204030204" pitchFamily="34" charset="0"/>
                            <a:cs typeface="Times New Roman" panose="02020603050405020304" pitchFamily="18" charset="0"/>
                          </a:rPr>
                          <m:t>𝒏</m:t>
                        </m:r>
                      </m:e>
                    </m:acc>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𝟎</m:t>
                    </m:r>
                    <m:r>
                      <a:rPr lang="en-US" b="1" i="1" smtClean="0">
                        <a:latin typeface="Cambria Math" panose="02040503050406030204" pitchFamily="18" charset="0"/>
                        <a:ea typeface="Calibri" panose="020F0502020204030204" pitchFamily="34" charset="0"/>
                        <a:cs typeface="Cambria Math" panose="020405030504060302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𝒂</m:t>
                    </m:r>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latin typeface="Cambria Math" panose="02040503050406030204" pitchFamily="18" charset="0"/>
                            <a:ea typeface="Calibri" panose="020F0502020204030204" pitchFamily="34" charset="0"/>
                            <a:cs typeface="Times New Roman" panose="02020603050405020304" pitchFamily="18" charset="0"/>
                          </a:rPr>
                          <m:t>𝒙</m:t>
                        </m:r>
                        <m:r>
                          <a:rPr lang="en-US" b="1"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smtClean="0">
                                <a:latin typeface="Cambria Math" panose="02040503050406030204" pitchFamily="18" charset="0"/>
                                <a:ea typeface="Calibri" panose="020F0502020204030204" pitchFamily="34" charset="0"/>
                                <a:cs typeface="Times New Roman" panose="02020603050405020304" pitchFamily="18" charset="0"/>
                              </a:rPr>
                              <m:t>𝒙</m:t>
                            </m:r>
                          </m:e>
                          <m:sub>
                            <m:r>
                              <a:rPr lang="en-US" b="1" i="1" smtClean="0">
                                <a:latin typeface="Cambria Math" panose="02040503050406030204" pitchFamily="18" charset="0"/>
                                <a:ea typeface="Calibri" panose="020F0502020204030204" pitchFamily="34" charset="0"/>
                                <a:cs typeface="Times New Roman" panose="02020603050405020304" pitchFamily="18" charset="0"/>
                              </a:rPr>
                              <m:t>𝒐</m:t>
                            </m:r>
                          </m:sub>
                        </m:sSub>
                      </m:e>
                    </m:d>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𝒃</m:t>
                    </m:r>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latin typeface="Cambria Math" panose="02040503050406030204" pitchFamily="18" charset="0"/>
                            <a:ea typeface="Calibri" panose="020F0502020204030204" pitchFamily="34" charset="0"/>
                            <a:cs typeface="Times New Roman" panose="02020603050405020304" pitchFamily="18" charset="0"/>
                          </a:rPr>
                          <m:t>𝒚</m:t>
                        </m:r>
                        <m:r>
                          <a:rPr lang="en-US" b="1"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smtClean="0">
                                <a:latin typeface="Cambria Math" panose="02040503050406030204" pitchFamily="18" charset="0"/>
                                <a:ea typeface="Calibri" panose="020F0502020204030204" pitchFamily="34" charset="0"/>
                                <a:cs typeface="Times New Roman" panose="02020603050405020304" pitchFamily="18" charset="0"/>
                              </a:rPr>
                              <m:t>𝒚</m:t>
                            </m:r>
                          </m:e>
                          <m:sub>
                            <m:r>
                              <a:rPr lang="en-US" b="1" i="1" smtClean="0">
                                <a:latin typeface="Cambria Math" panose="02040503050406030204" pitchFamily="18" charset="0"/>
                                <a:ea typeface="Calibri" panose="020F0502020204030204" pitchFamily="34" charset="0"/>
                                <a:cs typeface="Times New Roman" panose="02020603050405020304" pitchFamily="18" charset="0"/>
                              </a:rPr>
                              <m:t>𝒐</m:t>
                            </m:r>
                          </m:sub>
                        </m:sSub>
                      </m:e>
                    </m:d>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𝟎</m:t>
                    </m:r>
                  </m:oMath>
                </a14:m>
                <a:endParaRPr lang="en-US" b="1" dirty="0">
                  <a:latin typeface="Tahoma" panose="020B0604030504040204" pitchFamily="34" charset="0"/>
                  <a:ea typeface="Tahoma" panose="020B0604030504040204" pitchFamily="34" charset="0"/>
                  <a:cs typeface="Tahoma" panose="020B0604030504040204" pitchFamily="34" charset="0"/>
                </a:endParaRPr>
              </a:p>
              <a:p>
                <a:pPr marL="0" indent="0">
                  <a:lnSpc>
                    <a:spcPct val="107000"/>
                  </a:lnSpc>
                  <a:spcAft>
                    <a:spcPts val="800"/>
                  </a:spcAft>
                  <a:buNone/>
                </a:pPr>
                <a:r>
                  <a:rPr lang="en-US" b="1" dirty="0" err="1">
                    <a:latin typeface="Tahoma" panose="020B0604030504040204" pitchFamily="34" charset="0"/>
                    <a:ea typeface="Tahoma" panose="020B0604030504040204" pitchFamily="34" charset="0"/>
                    <a:cs typeface="Tahoma" panose="020B0604030504040204" pitchFamily="34" charset="0"/>
                  </a:rPr>
                  <a:t>Vậy</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điểm</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𝑴</m:t>
                    </m:r>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latin typeface="Cambria Math" panose="02040503050406030204" pitchFamily="18" charset="0"/>
                            <a:ea typeface="Calibri" panose="020F0502020204030204" pitchFamily="34" charset="0"/>
                            <a:cs typeface="Times New Roman" panose="02020603050405020304" pitchFamily="18" charset="0"/>
                          </a:rPr>
                          <m:t>𝒙</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𝒚</m:t>
                        </m:r>
                      </m:e>
                    </m:d>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thuộc</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𝜟</m:t>
                    </m:r>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khi</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và</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chỉ</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khi</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𝒂</m:t>
                    </m:r>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latin typeface="Cambria Math" panose="02040503050406030204" pitchFamily="18" charset="0"/>
                            <a:ea typeface="Calibri" panose="020F0502020204030204" pitchFamily="34" charset="0"/>
                            <a:cs typeface="Times New Roman" panose="02020603050405020304" pitchFamily="18" charset="0"/>
                          </a:rPr>
                          <m:t>𝒙</m:t>
                        </m:r>
                        <m:r>
                          <a:rPr lang="en-US" b="1"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smtClean="0">
                                <a:latin typeface="Cambria Math" panose="02040503050406030204" pitchFamily="18" charset="0"/>
                                <a:ea typeface="Calibri" panose="020F0502020204030204" pitchFamily="34" charset="0"/>
                                <a:cs typeface="Times New Roman" panose="02020603050405020304" pitchFamily="18" charset="0"/>
                              </a:rPr>
                              <m:t>𝒙</m:t>
                            </m:r>
                          </m:e>
                          <m:sub>
                            <m:r>
                              <a:rPr lang="en-US" b="1" i="1" smtClean="0">
                                <a:latin typeface="Cambria Math" panose="02040503050406030204" pitchFamily="18" charset="0"/>
                                <a:ea typeface="Calibri" panose="020F0502020204030204" pitchFamily="34" charset="0"/>
                                <a:cs typeface="Times New Roman" panose="02020603050405020304" pitchFamily="18" charset="0"/>
                              </a:rPr>
                              <m:t>𝒐</m:t>
                            </m:r>
                          </m:sub>
                        </m:sSub>
                      </m:e>
                    </m:d>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𝒃</m:t>
                    </m:r>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latin typeface="Cambria Math" panose="02040503050406030204" pitchFamily="18" charset="0"/>
                            <a:ea typeface="Calibri" panose="020F0502020204030204" pitchFamily="34" charset="0"/>
                            <a:cs typeface="Times New Roman" panose="02020603050405020304" pitchFamily="18" charset="0"/>
                          </a:rPr>
                          <m:t>𝒚</m:t>
                        </m:r>
                        <m:r>
                          <a:rPr lang="en-US" b="1" i="1"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smtClean="0">
                                <a:latin typeface="Cambria Math" panose="02040503050406030204" pitchFamily="18" charset="0"/>
                                <a:ea typeface="Calibri" panose="020F0502020204030204" pitchFamily="34" charset="0"/>
                                <a:cs typeface="Times New Roman" panose="02020603050405020304" pitchFamily="18" charset="0"/>
                              </a:rPr>
                              <m:t>𝒚</m:t>
                            </m:r>
                          </m:e>
                          <m:sub>
                            <m:r>
                              <a:rPr lang="en-US" b="1" i="1" smtClean="0">
                                <a:latin typeface="Cambria Math" panose="02040503050406030204" pitchFamily="18" charset="0"/>
                                <a:ea typeface="Calibri" panose="020F0502020204030204" pitchFamily="34" charset="0"/>
                                <a:cs typeface="Times New Roman" panose="02020603050405020304" pitchFamily="18" charset="0"/>
                              </a:rPr>
                              <m:t>𝟎</m:t>
                            </m:r>
                          </m:sub>
                        </m:sSub>
                      </m:e>
                    </m:d>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𝟎</m:t>
                    </m:r>
                  </m:oMath>
                </a14:m>
                <a:r>
                  <a:rPr lang="en-US" b="1" dirty="0">
                    <a:latin typeface="Tahoma" panose="020B0604030504040204" pitchFamily="34" charset="0"/>
                    <a:ea typeface="Tahoma" panose="020B0604030504040204" pitchFamily="34" charset="0"/>
                    <a:cs typeface="Tahoma" panose="020B0604030504040204" pitchFamily="34" charset="0"/>
                  </a:rPr>
                  <a:t>                                                                       </a:t>
                </a:r>
              </a:p>
              <a:p>
                <a:pPr marL="0" indent="0" algn="ctr">
                  <a:lnSpc>
                    <a:spcPct val="100000"/>
                  </a:lnSpc>
                  <a:spcAft>
                    <a:spcPts val="800"/>
                  </a:spcAft>
                  <a:buNone/>
                </a:pPr>
                <a:endParaRPr lang="en-US"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4" name="Content Placeholder 2">
                <a:extLst>
                  <a:ext uri="{FF2B5EF4-FFF2-40B4-BE49-F238E27FC236}">
                    <a16:creationId xmlns:a16="http://schemas.microsoft.com/office/drawing/2014/main" id="{14822BB7-DB89-4357-87F0-6E511FC44A6A}"/>
                  </a:ext>
                </a:extLst>
              </p:cNvPr>
              <p:cNvSpPr txBox="1">
                <a:spLocks noRot="1" noChangeAspect="1" noMove="1" noResize="1" noEditPoints="1" noAdjustHandles="1" noChangeArrowheads="1" noChangeShapeType="1" noTextEdit="1"/>
              </p:cNvSpPr>
              <p:nvPr/>
            </p:nvSpPr>
            <p:spPr>
              <a:xfrm>
                <a:off x="152400" y="2057400"/>
                <a:ext cx="23774400" cy="10363199"/>
              </a:xfrm>
              <a:prstGeom prst="rect">
                <a:avLst/>
              </a:prstGeom>
              <a:blipFill>
                <a:blip r:embed="rId3"/>
                <a:stretch>
                  <a:fillRect l="-1128" t="-1352" r="-35572" b="-3645"/>
                </a:stretch>
              </a:blipFill>
              <a:ln>
                <a:solidFill>
                  <a:srgbClr val="00B0F0"/>
                </a:solidFill>
              </a:ln>
            </p:spPr>
            <p:txBody>
              <a:bodyPr/>
              <a:lstStyle/>
              <a:p>
                <a:r>
                  <a:rPr lang="en-US">
                    <a:noFill/>
                  </a:rPr>
                  <a:t> </a:t>
                </a:r>
              </a:p>
            </p:txBody>
          </p:sp>
        </mc:Fallback>
      </mc:AlternateContent>
      <p:grpSp>
        <p:nvGrpSpPr>
          <p:cNvPr id="13" name="Group 12"/>
          <p:cNvGrpSpPr/>
          <p:nvPr/>
        </p:nvGrpSpPr>
        <p:grpSpPr>
          <a:xfrm>
            <a:off x="457200" y="2057400"/>
            <a:ext cx="2792159" cy="838199"/>
            <a:chOff x="853445" y="3032647"/>
            <a:chExt cx="2792159" cy="838199"/>
          </a:xfrm>
        </p:grpSpPr>
        <p:grpSp>
          <p:nvGrpSpPr>
            <p:cNvPr id="14" name="Group 13"/>
            <p:cNvGrpSpPr/>
            <p:nvPr/>
          </p:nvGrpSpPr>
          <p:grpSpPr>
            <a:xfrm>
              <a:off x="853445" y="3032647"/>
              <a:ext cx="2792159" cy="838199"/>
              <a:chOff x="-3796694" y="945148"/>
              <a:chExt cx="5297364" cy="1862095"/>
            </a:xfrm>
          </p:grpSpPr>
          <p:sp>
            <p:nvSpPr>
              <p:cNvPr id="16" name="TextBox 321"/>
              <p:cNvSpPr txBox="1"/>
              <p:nvPr/>
            </p:nvSpPr>
            <p:spPr>
              <a:xfrm>
                <a:off x="-1984442" y="945148"/>
                <a:ext cx="3485112" cy="1862095"/>
              </a:xfrm>
              <a:prstGeom prst="rect">
                <a:avLst/>
              </a:prstGeom>
              <a:noFill/>
            </p:spPr>
            <p:txBody>
              <a:bodyPr wrap="square" rtlCol="0">
                <a:noAutofit/>
              </a:bodyPr>
              <a:lstStyle/>
              <a:p>
                <a:pPr>
                  <a:lnSpc>
                    <a:spcPct val="107000"/>
                  </a:lnSpc>
                  <a:spcAft>
                    <a:spcPts val="800"/>
                  </a:spcAft>
                </a:pPr>
                <a:r>
                  <a:rPr lang="en-US" sz="4800" b="1" kern="1200" dirty="0">
                    <a:solidFill>
                      <a:srgbClr val="D33E03"/>
                    </a:solidFill>
                    <a:effectLst/>
                    <a:latin typeface="Tahoma" panose="020B0604030504040204" pitchFamily="34" charset="0"/>
                    <a:ea typeface="Tahoma" panose="020B0604030504040204" pitchFamily="34" charset="0"/>
                    <a:cs typeface="Tahoma" panose="020B0604030504040204" pitchFamily="34" charset="0"/>
                  </a:rPr>
                  <a:t>HĐ2:</a:t>
                </a:r>
                <a:endParaRPr lang="en-US" sz="4800" b="1" dirty="0">
                  <a:solidFill>
                    <a:srgbClr val="D33E03"/>
                  </a:solidFill>
                  <a:effectLst/>
                  <a:latin typeface="Tahoma" panose="020B0604030504040204" pitchFamily="34" charset="0"/>
                  <a:ea typeface="Tahoma" panose="020B0604030504040204" pitchFamily="34" charset="0"/>
                  <a:cs typeface="Tahoma" panose="020B0604030504040204" pitchFamily="34" charset="0"/>
                </a:endParaRPr>
              </a:p>
            </p:txBody>
          </p:sp>
          <p:grpSp>
            <p:nvGrpSpPr>
              <p:cNvPr id="17" name="Group 16"/>
              <p:cNvGrpSpPr/>
              <p:nvPr/>
            </p:nvGrpSpPr>
            <p:grpSpPr>
              <a:xfrm>
                <a:off x="-3796694" y="1332427"/>
                <a:ext cx="1945947" cy="1087543"/>
                <a:chOff x="-3484263" y="1332427"/>
                <a:chExt cx="1785816" cy="1087543"/>
              </a:xfrm>
            </p:grpSpPr>
            <p:grpSp>
              <p:nvGrpSpPr>
                <p:cNvPr id="18" name="Group 17"/>
                <p:cNvGrpSpPr/>
                <p:nvPr/>
              </p:nvGrpSpPr>
              <p:grpSpPr>
                <a:xfrm>
                  <a:off x="-3484263" y="1332427"/>
                  <a:ext cx="1785816" cy="1087543"/>
                  <a:chOff x="-3902278" y="1992271"/>
                  <a:chExt cx="2000062" cy="1666211"/>
                </a:xfrm>
              </p:grpSpPr>
              <p:sp>
                <p:nvSpPr>
                  <p:cNvPr id="21" name="Arrow: Pentagon 6"/>
                  <p:cNvSpPr/>
                  <p:nvPr/>
                </p:nvSpPr>
                <p:spPr>
                  <a:xfrm>
                    <a:off x="-3902278" y="1992274"/>
                    <a:ext cx="1599070" cy="1666208"/>
                  </a:xfrm>
                  <a:prstGeom prst="homePlat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a:p>
                </p:txBody>
              </p:sp>
              <p:sp>
                <p:nvSpPr>
                  <p:cNvPr id="22" name="Arrow: Chevron 11"/>
                  <p:cNvSpPr/>
                  <p:nvPr/>
                </p:nvSpPr>
                <p:spPr>
                  <a:xfrm>
                    <a:off x="-2759185" y="1992271"/>
                    <a:ext cx="856969" cy="1666208"/>
                  </a:xfrm>
                  <a:prstGeom prst="chevron">
                    <a:avLst>
                      <a:gd name="adj" fmla="val 66014"/>
                    </a:avLst>
                  </a:prstGeom>
                  <a:solidFill>
                    <a:schemeClr val="accent4">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a:p>
                </p:txBody>
              </p:sp>
            </p:grpSp>
            <p:sp>
              <p:nvSpPr>
                <p:cNvPr id="19" name="Flowchart: Terminator 18"/>
                <p:cNvSpPr/>
                <p:nvPr/>
              </p:nvSpPr>
              <p:spPr>
                <a:xfrm>
                  <a:off x="-3367925" y="1476518"/>
                  <a:ext cx="995711" cy="799363"/>
                </a:xfrm>
                <a:prstGeom prst="flowChartTermina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a:p>
              </p:txBody>
            </p:sp>
            <p:sp>
              <p:nvSpPr>
                <p:cNvPr id="20" name="Oval 19"/>
                <p:cNvSpPr/>
                <p:nvPr/>
              </p:nvSpPr>
              <p:spPr>
                <a:xfrm>
                  <a:off x="-3028523" y="1518566"/>
                  <a:ext cx="611269" cy="73796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800" b="1"/>
                </a:p>
              </p:txBody>
            </p:sp>
          </p:grpSp>
        </p:grpSp>
        <p:sp>
          <p:nvSpPr>
            <p:cNvPr id="15" name="Arrow: Chevron 12"/>
            <p:cNvSpPr/>
            <p:nvPr/>
          </p:nvSpPr>
          <p:spPr>
            <a:xfrm flipV="1">
              <a:off x="1457568" y="3206977"/>
              <a:ext cx="287623" cy="489543"/>
            </a:xfrm>
            <a:prstGeom prst="chevron">
              <a:avLst>
                <a:gd name="adj" fmla="val 83506"/>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a:p>
          </p:txBody>
        </p:sp>
      </p:grpSp>
      <p:pic>
        <p:nvPicPr>
          <p:cNvPr id="23" name="Picture 22"/>
          <p:cNvPicPr/>
          <p:nvPr/>
        </p:nvPicPr>
        <p:blipFill>
          <a:blip r:embed="rId4"/>
          <a:stretch>
            <a:fillRect/>
          </a:stretch>
        </p:blipFill>
        <p:spPr>
          <a:xfrm>
            <a:off x="17145000" y="4823770"/>
            <a:ext cx="6781800" cy="7215830"/>
          </a:xfrm>
          <a:prstGeom prst="rect">
            <a:avLst/>
          </a:prstGeom>
        </p:spPr>
      </p:pic>
    </p:spTree>
    <p:extLst>
      <p:ext uri="{BB962C8B-B14F-4D97-AF65-F5344CB8AC3E}">
        <p14:creationId xmlns:p14="http://schemas.microsoft.com/office/powerpoint/2010/main" val="5250910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up)">
                                      <p:cBhvr>
                                        <p:cTn id="7" dur="10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fade">
                                      <p:cBhvr>
                                        <p:cTn id="22" dur="500"/>
                                        <p:tgtEl>
                                          <p:spTgt spid="24">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xEl>
                                              <p:pRg st="1" end="1"/>
                                            </p:txEl>
                                          </p:spTgt>
                                        </p:tgtEl>
                                        <p:attrNameLst>
                                          <p:attrName>style.visibility</p:attrName>
                                        </p:attrNameLst>
                                      </p:cBhvr>
                                      <p:to>
                                        <p:strVal val="visible"/>
                                      </p:to>
                                    </p:set>
                                    <p:animEffect transition="in" filter="fade">
                                      <p:cBhvr>
                                        <p:cTn id="25" dur="500"/>
                                        <p:tgtEl>
                                          <p:spTgt spid="2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4">
                                            <p:txEl>
                                              <p:pRg st="2" end="2"/>
                                            </p:txEl>
                                          </p:spTgt>
                                        </p:tgtEl>
                                        <p:attrNameLst>
                                          <p:attrName>style.visibility</p:attrName>
                                        </p:attrNameLst>
                                      </p:cBhvr>
                                      <p:to>
                                        <p:strVal val="visible"/>
                                      </p:to>
                                    </p:set>
                                    <p:animEffect transition="in" filter="fade">
                                      <p:cBhvr>
                                        <p:cTn id="35" dur="500"/>
                                        <p:tgtEl>
                                          <p:spTgt spid="24">
                                            <p:txEl>
                                              <p:pRg st="2" end="2"/>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4">
                                            <p:txEl>
                                              <p:pRg st="3" end="3"/>
                                            </p:txEl>
                                          </p:spTgt>
                                        </p:tgtEl>
                                        <p:attrNameLst>
                                          <p:attrName>style.visibility</p:attrName>
                                        </p:attrNameLst>
                                      </p:cBhvr>
                                      <p:to>
                                        <p:strVal val="visible"/>
                                      </p:to>
                                    </p:set>
                                    <p:animEffect transition="in" filter="fade">
                                      <p:cBhvr>
                                        <p:cTn id="38" dur="500"/>
                                        <p:tgtEl>
                                          <p:spTgt spid="24">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4">
                                            <p:txEl>
                                              <p:pRg st="4" end="4"/>
                                            </p:txEl>
                                          </p:spTgt>
                                        </p:tgtEl>
                                        <p:attrNameLst>
                                          <p:attrName>style.visibility</p:attrName>
                                        </p:attrNameLst>
                                      </p:cBhvr>
                                      <p:to>
                                        <p:strVal val="visible"/>
                                      </p:to>
                                    </p:set>
                                    <p:animEffect transition="in" filter="fade">
                                      <p:cBhvr>
                                        <p:cTn id="43" dur="500"/>
                                        <p:tgtEl>
                                          <p:spTgt spid="24">
                                            <p:txEl>
                                              <p:pRg st="4" end="4"/>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24">
                                            <p:txEl>
                                              <p:pRg st="5" end="5"/>
                                            </p:txEl>
                                          </p:spTgt>
                                        </p:tgtEl>
                                        <p:attrNameLst>
                                          <p:attrName>style.visibility</p:attrName>
                                        </p:attrNameLst>
                                      </p:cBhvr>
                                      <p:to>
                                        <p:strVal val="visible"/>
                                      </p:to>
                                    </p:set>
                                    <p:animEffect transition="in" filter="fade">
                                      <p:cBhvr>
                                        <p:cTn id="46" dur="500"/>
                                        <p:tgtEl>
                                          <p:spTgt spid="24">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4">
                                            <p:txEl>
                                              <p:pRg st="6" end="6"/>
                                            </p:txEl>
                                          </p:spTgt>
                                        </p:tgtEl>
                                        <p:attrNameLst>
                                          <p:attrName>style.visibility</p:attrName>
                                        </p:attrNameLst>
                                      </p:cBhvr>
                                      <p:to>
                                        <p:strVal val="visible"/>
                                      </p:to>
                                    </p:set>
                                    <p:animEffect transition="in" filter="fade">
                                      <p:cBhvr>
                                        <p:cTn id="51" dur="500"/>
                                        <p:tgtEl>
                                          <p:spTgt spid="24">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4">
                                            <p:txEl>
                                              <p:pRg st="7" end="7"/>
                                            </p:txEl>
                                          </p:spTgt>
                                        </p:tgtEl>
                                        <p:attrNameLst>
                                          <p:attrName>style.visibility</p:attrName>
                                        </p:attrNameLst>
                                      </p:cBhvr>
                                      <p:to>
                                        <p:strVal val="visible"/>
                                      </p:to>
                                    </p:set>
                                    <p:animEffect transition="in" filter="fade">
                                      <p:cBhvr>
                                        <p:cTn id="56" dur="500"/>
                                        <p:tgtEl>
                                          <p:spTgt spid="2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97" name="Title 1">
            <a:extLst>
              <a:ext uri="{FF2B5EF4-FFF2-40B4-BE49-F238E27FC236}">
                <a16:creationId xmlns:a16="http://schemas.microsoft.com/office/drawing/2014/main" id="{D87ADF89-46F9-4713-9744-A644701231B8}"/>
              </a:ext>
            </a:extLst>
          </p:cNvPr>
          <p:cNvSpPr txBox="1">
            <a:spLocks/>
          </p:cNvSpPr>
          <p:nvPr/>
        </p:nvSpPr>
        <p:spPr>
          <a:xfrm>
            <a:off x="132522" y="63502"/>
            <a:ext cx="23622000" cy="1168400"/>
          </a:xfrm>
          <a:prstGeom prst="rect">
            <a:avLst/>
          </a:prstGeom>
          <a:solidFill>
            <a:schemeClr val="bg1">
              <a:lumMod val="95000"/>
            </a:schemeClr>
          </a:solidFill>
          <a:ln>
            <a:solidFill>
              <a:schemeClr val="tx2">
                <a:lumMod val="20000"/>
                <a:lumOff val="80000"/>
              </a:schemeClr>
            </a:solidFill>
          </a:ln>
        </p:spPr>
        <p:txBody>
          <a:bodyPr/>
          <a:lstStyle>
            <a:lvl1pPr algn="l" defTabSz="1828800" rtl="0" eaLnBrk="1" latinLnBrk="0" hangingPunct="1">
              <a:lnSpc>
                <a:spcPct val="90000"/>
              </a:lnSpc>
              <a:spcBef>
                <a:spcPct val="0"/>
              </a:spcBef>
              <a:buNone/>
              <a:defRPr sz="5400" kern="1200">
                <a:solidFill>
                  <a:schemeClr val="tx1"/>
                </a:solidFill>
                <a:latin typeface="Tomaho"/>
                <a:ea typeface="+mj-ea"/>
                <a:cs typeface="+mj-cs"/>
              </a:defRPr>
            </a:lvl1pPr>
          </a:lstStyle>
          <a:p>
            <a:pPr>
              <a:lnSpc>
                <a:spcPct val="107000"/>
              </a:lnSpc>
              <a:spcAft>
                <a:spcPts val="800"/>
              </a:spcAft>
            </a:pP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1. PHƯƠNG TRÌNH TỔNG QUÁT CỦA ĐƯỜNG THẲNG</a:t>
            </a:r>
          </a:p>
        </p:txBody>
      </p:sp>
      <mc:AlternateContent xmlns:mc="http://schemas.openxmlformats.org/markup-compatibility/2006" xmlns:a14="http://schemas.microsoft.com/office/drawing/2010/main">
        <mc:Choice Requires="a14">
          <p:sp>
            <p:nvSpPr>
              <p:cNvPr id="24" name="Content Placeholder 2">
                <a:extLst>
                  <a:ext uri="{FF2B5EF4-FFF2-40B4-BE49-F238E27FC236}">
                    <a16:creationId xmlns:a16="http://schemas.microsoft.com/office/drawing/2014/main" id="{14822BB7-DB89-4357-87F0-6E511FC44A6A}"/>
                  </a:ext>
                </a:extLst>
              </p:cNvPr>
              <p:cNvSpPr txBox="1">
                <a:spLocks/>
              </p:cNvSpPr>
              <p:nvPr/>
            </p:nvSpPr>
            <p:spPr>
              <a:xfrm>
                <a:off x="132522" y="1248467"/>
                <a:ext cx="23622000" cy="10363199"/>
              </a:xfrm>
              <a:prstGeom prst="rect">
                <a:avLst/>
              </a:prstGeom>
              <a:solidFill>
                <a:schemeClr val="accent6">
                  <a:lumMod val="60000"/>
                  <a:lumOff val="40000"/>
                </a:schemeClr>
              </a:solidFill>
              <a:ln>
                <a:solidFill>
                  <a:srgbClr val="00B0F0"/>
                </a:solidFill>
              </a:ln>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4800" kern="1200">
                    <a:solidFill>
                      <a:schemeClr val="tx1"/>
                    </a:solidFill>
                    <a:latin typeface="Tomaho"/>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nSpc>
                    <a:spcPct val="107000"/>
                  </a:lnSpc>
                  <a:spcAft>
                    <a:spcPts val="800"/>
                  </a:spcAft>
                  <a:buNone/>
                </a:pPr>
                <a:r>
                  <a:rPr lang="en-US" b="1" dirty="0" err="1">
                    <a:solidFill>
                      <a:srgbClr val="ED7D31"/>
                    </a:solidFill>
                    <a:latin typeface="Tahoma" panose="020B0604030504040204" pitchFamily="34" charset="0"/>
                    <a:ea typeface="Tahoma" panose="020B0604030504040204" pitchFamily="34" charset="0"/>
                    <a:cs typeface="Tahoma" panose="020B0604030504040204" pitchFamily="34" charset="0"/>
                  </a:rPr>
                  <a:t>Nhận</a:t>
                </a:r>
                <a:r>
                  <a:rPr lang="en-US" b="1" dirty="0">
                    <a:solidFill>
                      <a:srgbClr val="ED7D3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ED7D31"/>
                    </a:solidFill>
                    <a:latin typeface="Tahoma" panose="020B0604030504040204" pitchFamily="34" charset="0"/>
                    <a:ea typeface="Tahoma" panose="020B0604030504040204" pitchFamily="34" charset="0"/>
                    <a:cs typeface="Tahoma" panose="020B0604030504040204" pitchFamily="34" charset="0"/>
                  </a:rPr>
                  <a:t>xét</a:t>
                </a:r>
                <a:r>
                  <a:rPr lang="en-US" b="1" dirty="0">
                    <a:solidFill>
                      <a:srgbClr val="ED7D31"/>
                    </a:solidFill>
                    <a:latin typeface="Tahoma" panose="020B0604030504040204" pitchFamily="34" charset="0"/>
                    <a:ea typeface="Tahoma" panose="020B0604030504040204" pitchFamily="34" charset="0"/>
                    <a:cs typeface="Tahoma" panose="020B0604030504040204" pitchFamily="34" charset="0"/>
                  </a:rPr>
                  <a:t>:</a:t>
                </a:r>
                <a:endParaRPr lang="en-US" b="1" dirty="0">
                  <a:latin typeface="Tahoma" panose="020B0604030504040204" pitchFamily="34" charset="0"/>
                  <a:ea typeface="Tahoma" panose="020B0604030504040204" pitchFamily="34" charset="0"/>
                  <a:cs typeface="Tahoma" panose="020B0604030504040204" pitchFamily="34" charset="0"/>
                </a:endParaRPr>
              </a:p>
              <a:p>
                <a:pPr marL="0" indent="0">
                  <a:lnSpc>
                    <a:spcPct val="107000"/>
                  </a:lnSpc>
                  <a:spcAft>
                    <a:spcPts val="800"/>
                  </a:spcAft>
                  <a:buNone/>
                </a:pPr>
                <a:r>
                  <a:rPr lang="en-US" b="1" dirty="0" err="1">
                    <a:latin typeface="Tahoma" panose="020B0604030504040204" pitchFamily="34" charset="0"/>
                    <a:ea typeface="Tahoma" panose="020B0604030504040204" pitchFamily="34" charset="0"/>
                    <a:cs typeface="Tahoma" panose="020B0604030504040204" pitchFamily="34" charset="0"/>
                  </a:rPr>
                  <a:t>Trong</a:t>
                </a:r>
                <a:r>
                  <a:rPr lang="en-US" b="1" dirty="0">
                    <a:latin typeface="Tahoma" panose="020B0604030504040204" pitchFamily="34" charset="0"/>
                    <a:ea typeface="Tahoma" panose="020B0604030504040204" pitchFamily="34" charset="0"/>
                    <a:cs typeface="Tahoma" panose="020B0604030504040204" pitchFamily="34" charset="0"/>
                  </a:rPr>
                  <a:t> HĐ2, </a:t>
                </a:r>
                <a:r>
                  <a:rPr lang="en-US" b="1" dirty="0" err="1">
                    <a:latin typeface="Tahoma" panose="020B0604030504040204" pitchFamily="34" charset="0"/>
                    <a:ea typeface="Tahoma" panose="020B0604030504040204" pitchFamily="34" charset="0"/>
                    <a:cs typeface="Tahoma" panose="020B0604030504040204" pitchFamily="34" charset="0"/>
                  </a:rPr>
                  <a:t>nếu</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đặt</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a:latin typeface="Cambria Math" panose="02040503050406030204" pitchFamily="18" charset="0"/>
                        <a:ea typeface="Calibri" panose="020F0502020204030204" pitchFamily="34" charset="0"/>
                        <a:cs typeface="Times New Roman" panose="02020603050405020304" pitchFamily="18" charset="0"/>
                      </a:rPr>
                      <m:t>𝒄</m:t>
                    </m:r>
                    <m:r>
                      <a:rPr lang="en-US" b="1" i="1">
                        <a:latin typeface="Cambria Math" panose="02040503050406030204" pitchFamily="18" charset="0"/>
                        <a:ea typeface="Calibri" panose="020F0502020204030204" pitchFamily="34" charset="0"/>
                        <a:cs typeface="Times New Roman" panose="02020603050405020304" pitchFamily="18" charset="0"/>
                      </a:rPr>
                      <m:t>=−</m:t>
                    </m:r>
                    <m:r>
                      <a:rPr lang="en-US" b="1" i="1">
                        <a:latin typeface="Cambria Math" panose="02040503050406030204" pitchFamily="18" charset="0"/>
                        <a:ea typeface="Calibri" panose="020F0502020204030204" pitchFamily="34" charset="0"/>
                        <a:cs typeface="Times New Roman" panose="02020603050405020304" pitchFamily="18" charset="0"/>
                      </a:rPr>
                      <m:t>𝒂</m:t>
                    </m:r>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a:latin typeface="Cambria Math" panose="02040503050406030204" pitchFamily="18" charset="0"/>
                            <a:ea typeface="Calibri" panose="020F0502020204030204" pitchFamily="34" charset="0"/>
                            <a:cs typeface="Times New Roman" panose="02020603050405020304" pitchFamily="18" charset="0"/>
                          </a:rPr>
                          <m:t>𝒙</m:t>
                        </m:r>
                      </m:e>
                      <m:sub>
                        <m:r>
                          <a:rPr lang="en-US" b="1" i="1">
                            <a:latin typeface="Cambria Math" panose="02040503050406030204" pitchFamily="18" charset="0"/>
                            <a:ea typeface="Calibri" panose="020F0502020204030204" pitchFamily="34" charset="0"/>
                            <a:cs typeface="Times New Roman" panose="02020603050405020304" pitchFamily="18" charset="0"/>
                          </a:rPr>
                          <m:t>𝒐</m:t>
                        </m:r>
                      </m:sub>
                    </m:sSub>
                    <m:r>
                      <a:rPr lang="en-US" b="1" i="1">
                        <a:latin typeface="Cambria Math" panose="02040503050406030204" pitchFamily="18" charset="0"/>
                        <a:ea typeface="Calibri" panose="020F0502020204030204" pitchFamily="34" charset="0"/>
                        <a:cs typeface="Times New Roman" panose="02020603050405020304" pitchFamily="18" charset="0"/>
                      </a:rPr>
                      <m:t>−</m:t>
                    </m:r>
                    <m:r>
                      <a:rPr lang="en-US" b="1" i="1">
                        <a:latin typeface="Cambria Math" panose="02040503050406030204" pitchFamily="18" charset="0"/>
                        <a:ea typeface="Calibri" panose="020F0502020204030204" pitchFamily="34" charset="0"/>
                        <a:cs typeface="Times New Roman" panose="02020603050405020304" pitchFamily="18" charset="0"/>
                      </a:rPr>
                      <m:t>𝒃</m:t>
                    </m:r>
                    <m:sSub>
                      <m:sSubPr>
                        <m:ctrlPr>
                          <a:rPr lang="en-US" b="1" i="1">
                            <a:latin typeface="Cambria Math" panose="02040503050406030204" pitchFamily="18" charset="0"/>
                            <a:ea typeface="Calibri" panose="020F0502020204030204" pitchFamily="34" charset="0"/>
                            <a:cs typeface="Times New Roman" panose="02020603050405020304" pitchFamily="18" charset="0"/>
                          </a:rPr>
                        </m:ctrlPr>
                      </m:sSubPr>
                      <m:e>
                        <m:r>
                          <a:rPr lang="en-US" b="1" i="1">
                            <a:latin typeface="Cambria Math" panose="02040503050406030204" pitchFamily="18" charset="0"/>
                            <a:ea typeface="Calibri" panose="020F0502020204030204" pitchFamily="34" charset="0"/>
                            <a:cs typeface="Times New Roman" panose="02020603050405020304" pitchFamily="18" charset="0"/>
                          </a:rPr>
                          <m:t>𝒚</m:t>
                        </m:r>
                      </m:e>
                      <m:sub>
                        <m:r>
                          <a:rPr lang="en-US" b="1" i="1">
                            <a:latin typeface="Cambria Math" panose="02040503050406030204" pitchFamily="18" charset="0"/>
                            <a:ea typeface="Calibri" panose="020F0502020204030204" pitchFamily="34" charset="0"/>
                            <a:cs typeface="Times New Roman" panose="02020603050405020304" pitchFamily="18" charset="0"/>
                          </a:rPr>
                          <m:t>𝒐</m:t>
                        </m:r>
                      </m:sub>
                    </m:sSub>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thì</a:t>
                </a:r>
                <a:r>
                  <a:rPr lang="en-US" b="1" dirty="0">
                    <a:latin typeface="Tahoma" panose="020B0604030504040204" pitchFamily="34" charset="0"/>
                    <a:ea typeface="Tahoma" panose="020B0604030504040204" pitchFamily="34" charset="0"/>
                    <a:cs typeface="Tahoma" panose="020B0604030504040204" pitchFamily="34" charset="0"/>
                  </a:rPr>
                  <a:t> (1) </a:t>
                </a:r>
                <a:r>
                  <a:rPr lang="en-US" b="1" dirty="0" err="1">
                    <a:latin typeface="Tahoma" panose="020B0604030504040204" pitchFamily="34" charset="0"/>
                    <a:ea typeface="Tahoma" panose="020B0604030504040204" pitchFamily="34" charset="0"/>
                    <a:cs typeface="Tahoma" panose="020B0604030504040204" pitchFamily="34" charset="0"/>
                  </a:rPr>
                  <a:t>còn</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được</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viết</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dưới</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dạng</a:t>
                </a:r>
                <a:endParaRPr lang="en-US" b="1" dirty="0">
                  <a:latin typeface="Tahoma" panose="020B0604030504040204" pitchFamily="34" charset="0"/>
                  <a:ea typeface="Tahoma" panose="020B0604030504040204" pitchFamily="34" charset="0"/>
                  <a:cs typeface="Tahoma" panose="020B0604030504040204" pitchFamily="34" charset="0"/>
                </a:endParaRPr>
              </a:p>
              <a:p>
                <a:pPr marL="0" indent="0">
                  <a:lnSpc>
                    <a:spcPct val="107000"/>
                  </a:lnSpc>
                  <a:spcAft>
                    <a:spcPts val="800"/>
                  </a:spcAft>
                  <a:buNone/>
                </a:pP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a:latin typeface="Cambria Math" panose="02040503050406030204" pitchFamily="18" charset="0"/>
                        <a:ea typeface="Calibri" panose="020F0502020204030204" pitchFamily="34" charset="0"/>
                        <a:cs typeface="Times New Roman" panose="02020603050405020304" pitchFamily="18" charset="0"/>
                      </a:rPr>
                      <m:t>𝒂𝒙</m:t>
                    </m:r>
                    <m:r>
                      <a:rPr lang="en-US" b="1" i="1">
                        <a:latin typeface="Cambria Math" panose="02040503050406030204" pitchFamily="18" charset="0"/>
                        <a:ea typeface="Calibri" panose="020F0502020204030204" pitchFamily="34" charset="0"/>
                        <a:cs typeface="Times New Roman" panose="02020603050405020304" pitchFamily="18" charset="0"/>
                      </a:rPr>
                      <m:t>+</m:t>
                    </m:r>
                    <m:r>
                      <a:rPr lang="en-US" b="1" i="1">
                        <a:latin typeface="Cambria Math" panose="02040503050406030204" pitchFamily="18" charset="0"/>
                        <a:ea typeface="Calibri" panose="020F0502020204030204" pitchFamily="34" charset="0"/>
                        <a:cs typeface="Times New Roman" panose="02020603050405020304" pitchFamily="18" charset="0"/>
                      </a:rPr>
                      <m:t>𝒃𝒚</m:t>
                    </m:r>
                    <m:r>
                      <a:rPr lang="en-US" b="1" i="1">
                        <a:latin typeface="Cambria Math" panose="02040503050406030204" pitchFamily="18" charset="0"/>
                        <a:ea typeface="Calibri" panose="020F0502020204030204" pitchFamily="34" charset="0"/>
                        <a:cs typeface="Times New Roman" panose="02020603050405020304" pitchFamily="18" charset="0"/>
                      </a:rPr>
                      <m:t>+</m:t>
                    </m:r>
                    <m:r>
                      <a:rPr lang="en-US" b="1" i="1">
                        <a:latin typeface="Cambria Math" panose="02040503050406030204" pitchFamily="18" charset="0"/>
                        <a:ea typeface="Calibri" panose="020F0502020204030204" pitchFamily="34" charset="0"/>
                        <a:cs typeface="Times New Roman" panose="02020603050405020304" pitchFamily="18" charset="0"/>
                      </a:rPr>
                      <m:t>𝒄</m:t>
                    </m:r>
                    <m:r>
                      <a:rPr lang="en-US" b="1" i="1">
                        <a:latin typeface="Cambria Math" panose="02040503050406030204" pitchFamily="18" charset="0"/>
                        <a:ea typeface="Calibri" panose="020F0502020204030204" pitchFamily="34" charset="0"/>
                        <a:cs typeface="Times New Roman" panose="02020603050405020304" pitchFamily="18" charset="0"/>
                      </a:rPr>
                      <m:t>=</m:t>
                    </m:r>
                    <m:r>
                      <a:rPr lang="en-US" b="1" i="1">
                        <a:latin typeface="Cambria Math" panose="02040503050406030204" pitchFamily="18" charset="0"/>
                        <a:ea typeface="Calibri" panose="020F0502020204030204" pitchFamily="34" charset="0"/>
                        <a:cs typeface="Times New Roman" panose="02020603050405020304" pitchFamily="18" charset="0"/>
                      </a:rPr>
                      <m:t>𝟎</m:t>
                    </m:r>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và</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được</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gọi</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là</a:t>
                </a:r>
                <a:r>
                  <a:rPr lang="en-US" b="1" dirty="0">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FF0000"/>
                    </a:solidFill>
                    <a:latin typeface="Tahoma" panose="020B0604030504040204" pitchFamily="34" charset="0"/>
                    <a:ea typeface="Tahoma" panose="020B0604030504040204" pitchFamily="34" charset="0"/>
                    <a:cs typeface="Tahoma" panose="020B0604030504040204" pitchFamily="34" charset="0"/>
                  </a:rPr>
                  <a:t>phương</a:t>
                </a:r>
                <a:r>
                  <a:rPr lang="en-US"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FF0000"/>
                    </a:solidFill>
                    <a:latin typeface="Tahoma" panose="020B0604030504040204" pitchFamily="34" charset="0"/>
                    <a:ea typeface="Tahoma" panose="020B0604030504040204" pitchFamily="34" charset="0"/>
                    <a:cs typeface="Tahoma" panose="020B0604030504040204" pitchFamily="34" charset="0"/>
                  </a:rPr>
                  <a:t>trình</a:t>
                </a:r>
                <a:r>
                  <a:rPr lang="en-US"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FF0000"/>
                    </a:solidFill>
                    <a:latin typeface="Tahoma" panose="020B0604030504040204" pitchFamily="34" charset="0"/>
                    <a:ea typeface="Tahoma" panose="020B0604030504040204" pitchFamily="34" charset="0"/>
                    <a:cs typeface="Tahoma" panose="020B0604030504040204" pitchFamily="34" charset="0"/>
                  </a:rPr>
                  <a:t>tổng</a:t>
                </a:r>
                <a:r>
                  <a:rPr lang="en-US"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FF0000"/>
                    </a:solidFill>
                    <a:latin typeface="Tahoma" panose="020B0604030504040204" pitchFamily="34" charset="0"/>
                    <a:ea typeface="Tahoma" panose="020B0604030504040204" pitchFamily="34" charset="0"/>
                    <a:cs typeface="Tahoma" panose="020B0604030504040204" pitchFamily="34" charset="0"/>
                  </a:rPr>
                  <a:t>quát</a:t>
                </a:r>
                <a:r>
                  <a:rPr lang="en-US"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của</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a:latin typeface="Cambria Math" panose="02040503050406030204" pitchFamily="18" charset="0"/>
                        <a:ea typeface="Calibri" panose="020F0502020204030204" pitchFamily="34" charset="0"/>
                        <a:cs typeface="Times New Roman" panose="02020603050405020304" pitchFamily="18" charset="0"/>
                      </a:rPr>
                      <m:t>𝜟</m:t>
                    </m:r>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Như</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vậy</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điểm</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a:latin typeface="Cambria Math" panose="02040503050406030204" pitchFamily="18" charset="0"/>
                        <a:ea typeface="Calibri" panose="020F0502020204030204" pitchFamily="34" charset="0"/>
                        <a:cs typeface="Times New Roman" panose="02020603050405020304" pitchFamily="18" charset="0"/>
                      </a:rPr>
                      <m:t>𝑴</m:t>
                    </m:r>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r>
                          <a:rPr lang="en-US" b="1" i="1">
                            <a:latin typeface="Cambria Math" panose="02040503050406030204" pitchFamily="18" charset="0"/>
                            <a:ea typeface="Calibri" panose="020F0502020204030204" pitchFamily="34" charset="0"/>
                            <a:cs typeface="Times New Roman" panose="02020603050405020304" pitchFamily="18" charset="0"/>
                          </a:rPr>
                          <m:t>𝒙</m:t>
                        </m:r>
                        <m:r>
                          <a:rPr lang="en-US" b="1" i="1">
                            <a:latin typeface="Cambria Math" panose="02040503050406030204" pitchFamily="18" charset="0"/>
                            <a:ea typeface="Calibri" panose="020F0502020204030204" pitchFamily="34" charset="0"/>
                            <a:cs typeface="Times New Roman" panose="02020603050405020304" pitchFamily="18" charset="0"/>
                          </a:rPr>
                          <m:t>;</m:t>
                        </m:r>
                        <m:r>
                          <a:rPr lang="en-US" b="1" i="1">
                            <a:latin typeface="Cambria Math" panose="02040503050406030204" pitchFamily="18" charset="0"/>
                            <a:ea typeface="Calibri" panose="020F0502020204030204" pitchFamily="34" charset="0"/>
                            <a:cs typeface="Times New Roman" panose="02020603050405020304" pitchFamily="18" charset="0"/>
                          </a:rPr>
                          <m:t>𝒚</m:t>
                        </m:r>
                      </m:e>
                    </m:d>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thuộc</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đường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thẳng</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a:latin typeface="Cambria Math" panose="02040503050406030204" pitchFamily="18" charset="0"/>
                        <a:ea typeface="Calibri" panose="020F0502020204030204" pitchFamily="34" charset="0"/>
                        <a:cs typeface="Times New Roman" panose="02020603050405020304" pitchFamily="18" charset="0"/>
                      </a:rPr>
                      <m:t>𝜟</m:t>
                    </m:r>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khi</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và</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chỉ</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khi</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tọa</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độ</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của</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nó</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thỏa</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mãn</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phương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trình</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tổng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quát</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của</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a:latin typeface="Cambria Math" panose="02040503050406030204" pitchFamily="18" charset="0"/>
                        <a:ea typeface="Calibri" panose="020F0502020204030204" pitchFamily="34" charset="0"/>
                        <a:cs typeface="Times New Roman" panose="02020603050405020304" pitchFamily="18" charset="0"/>
                      </a:rPr>
                      <m:t>𝜟</m:t>
                    </m:r>
                  </m:oMath>
                </a14:m>
                <a:r>
                  <a:rPr lang="en-US" b="1" dirty="0">
                    <a:latin typeface="Tahoma" panose="020B0604030504040204" pitchFamily="34" charset="0"/>
                    <a:ea typeface="Tahoma" panose="020B0604030504040204" pitchFamily="34" charset="0"/>
                    <a:cs typeface="Tahoma" panose="020B0604030504040204" pitchFamily="34" charset="0"/>
                  </a:rPr>
                  <a:t>.</a:t>
                </a:r>
              </a:p>
            </p:txBody>
          </p:sp>
        </mc:Choice>
        <mc:Fallback xmlns="">
          <p:sp>
            <p:nvSpPr>
              <p:cNvPr id="24" name="Content Placeholder 2">
                <a:extLst>
                  <a:ext uri="{FF2B5EF4-FFF2-40B4-BE49-F238E27FC236}">
                    <a16:creationId xmlns:a16="http://schemas.microsoft.com/office/drawing/2014/main" id="{14822BB7-DB89-4357-87F0-6E511FC44A6A}"/>
                  </a:ext>
                </a:extLst>
              </p:cNvPr>
              <p:cNvSpPr txBox="1">
                <a:spLocks noRot="1" noChangeAspect="1" noMove="1" noResize="1" noEditPoints="1" noAdjustHandles="1" noChangeArrowheads="1" noChangeShapeType="1" noTextEdit="1"/>
              </p:cNvSpPr>
              <p:nvPr/>
            </p:nvSpPr>
            <p:spPr>
              <a:xfrm>
                <a:off x="132522" y="1248467"/>
                <a:ext cx="23622000" cy="10363199"/>
              </a:xfrm>
              <a:prstGeom prst="rect">
                <a:avLst/>
              </a:prstGeom>
              <a:blipFill>
                <a:blip r:embed="rId4"/>
                <a:stretch>
                  <a:fillRect l="-1161" t="-1469" r="-877"/>
                </a:stretch>
              </a:blipFill>
              <a:ln>
                <a:solidFill>
                  <a:srgbClr val="00B0F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ounded Rectangle 1"/>
              <p:cNvSpPr/>
              <p:nvPr/>
            </p:nvSpPr>
            <p:spPr>
              <a:xfrm>
                <a:off x="323022" y="6426753"/>
                <a:ext cx="23241000" cy="51816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Trong</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mặt</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phẳng</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tọa</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độ</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mọi</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đường</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thẳng</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đều</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latin typeface="Tahoma" panose="020B0604030504040204" pitchFamily="34" charset="0"/>
                    <a:ea typeface="Tahoma" panose="020B0604030504040204" pitchFamily="34" charset="0"/>
                    <a:cs typeface="Tahoma" panose="020B0604030504040204" pitchFamily="34" charset="0"/>
                  </a:rPr>
                  <a:t>có</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phương</a:t>
                </a:r>
                <a:r>
                  <a:rPr lang="en-US" sz="4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trình</a:t>
                </a:r>
                <a:r>
                  <a:rPr lang="en-US" sz="4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tổng</a:t>
                </a:r>
                <a:r>
                  <a:rPr lang="en-US" sz="4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quát</a:t>
                </a:r>
                <a:r>
                  <a:rPr lang="en-US" sz="4800" b="1"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dạng</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𝒂𝒙</m:t>
                    </m:r>
                    <m:r>
                      <a:rPr lang="en-US" sz="4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𝒃𝒚</m:t>
                    </m:r>
                    <m:r>
                      <a:rPr lang="en-US" sz="4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𝒄</m:t>
                    </m:r>
                    <m:r>
                      <a:rPr lang="en-US" sz="4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𝟎</m:t>
                    </m:r>
                  </m:oMath>
                </a14:m>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với</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800" b="1" i="1">
                        <a:solidFill>
                          <a:schemeClr val="tx1"/>
                        </a:solidFill>
                        <a:latin typeface="Cambria Math" panose="02040503050406030204" pitchFamily="18" charset="0"/>
                        <a:ea typeface="Cascadia Mono"/>
                        <a:cs typeface="Times New Roman" panose="02020603050405020304" pitchFamily="18" charset="0"/>
                      </a:rPr>
                      <m:t>𝒂</m:t>
                    </m:r>
                  </m:oMath>
                </a14:m>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và</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800" b="1" i="1">
                        <a:solidFill>
                          <a:schemeClr val="tx1"/>
                        </a:solidFill>
                        <a:latin typeface="Cambria Math" panose="02040503050406030204" pitchFamily="18" charset="0"/>
                        <a:ea typeface="Cascadia Mono"/>
                        <a:cs typeface="Times New Roman" panose="02020603050405020304" pitchFamily="18" charset="0"/>
                      </a:rPr>
                      <m:t>𝒃</m:t>
                    </m:r>
                  </m:oMath>
                </a14:m>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không</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đồng</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thời</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bằng</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800" b="1" i="1">
                        <a:solidFill>
                          <a:schemeClr val="tx1"/>
                        </a:solidFill>
                        <a:latin typeface="Cambria Math" panose="02040503050406030204" pitchFamily="18" charset="0"/>
                        <a:ea typeface="Cascadia Mono"/>
                        <a:cs typeface="Times New Roman" panose="02020603050405020304" pitchFamily="18" charset="0"/>
                      </a:rPr>
                      <m:t>𝟎</m:t>
                    </m:r>
                  </m:oMath>
                </a14:m>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Ngược</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lại</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mỗi</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phương</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trình</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dạng</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𝒂𝒙</m:t>
                    </m:r>
                    <m:r>
                      <a:rPr lang="en-US" sz="4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𝒃𝒚</m:t>
                    </m:r>
                    <m:r>
                      <a:rPr lang="en-US" sz="4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𝒄</m:t>
                    </m:r>
                    <m:r>
                      <a:rPr lang="en-US" sz="4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𝟎</m:t>
                    </m:r>
                  </m:oMath>
                </a14:m>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với</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800" b="1" i="1">
                        <a:solidFill>
                          <a:schemeClr val="tx1"/>
                        </a:solidFill>
                        <a:latin typeface="Cambria Math" panose="02040503050406030204" pitchFamily="18" charset="0"/>
                        <a:ea typeface="Cascadia Mono"/>
                        <a:cs typeface="Times New Roman" panose="02020603050405020304" pitchFamily="18" charset="0"/>
                      </a:rPr>
                      <m:t>𝒂</m:t>
                    </m:r>
                  </m:oMath>
                </a14:m>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và</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800" b="1" i="1">
                        <a:solidFill>
                          <a:schemeClr val="tx1"/>
                        </a:solidFill>
                        <a:latin typeface="Cambria Math" panose="02040503050406030204" pitchFamily="18" charset="0"/>
                        <a:ea typeface="Cascadia Mono"/>
                        <a:cs typeface="Times New Roman" panose="02020603050405020304" pitchFamily="18" charset="0"/>
                      </a:rPr>
                      <m:t>𝒃</m:t>
                    </m:r>
                  </m:oMath>
                </a14:m>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không</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đồng</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thời</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bằng</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800" b="1" i="1">
                        <a:solidFill>
                          <a:schemeClr val="tx1"/>
                        </a:solidFill>
                        <a:latin typeface="Cambria Math" panose="02040503050406030204" pitchFamily="18" charset="0"/>
                        <a:ea typeface="Cascadia Mono"/>
                        <a:cs typeface="Times New Roman" panose="02020603050405020304" pitchFamily="18" charset="0"/>
                      </a:rPr>
                      <m:t>𝟎</m:t>
                    </m:r>
                  </m:oMath>
                </a14:m>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đều</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là</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phương</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trình</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của</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một</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đường</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thẳng</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nhận</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acc>
                      <m:accPr>
                        <m:chr m:val="⃗"/>
                        <m:ctrlPr>
                          <a:rPr lang="en-US" sz="4800" b="1" i="1">
                            <a:solidFill>
                              <a:schemeClr val="tx1"/>
                            </a:solidFill>
                            <a:effectLst/>
                            <a:latin typeface="Cambria Math" panose="02040503050406030204" pitchFamily="18" charset="0"/>
                            <a:cs typeface="Times New Roman" panose="02020603050405020304" pitchFamily="18" charset="0"/>
                          </a:rPr>
                        </m:ctrlPr>
                      </m:accPr>
                      <m:e>
                        <m:r>
                          <a:rPr lang="en-US" sz="4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𝒏</m:t>
                        </m:r>
                      </m:e>
                    </m:acc>
                    <m:d>
                      <m:dPr>
                        <m:ctrlPr>
                          <a:rPr lang="en-US" sz="4800" b="1" i="1">
                            <a:solidFill>
                              <a:schemeClr val="tx1"/>
                            </a:solidFill>
                            <a:effectLst/>
                            <a:latin typeface="Cambria Math" panose="02040503050406030204" pitchFamily="18" charset="0"/>
                            <a:cs typeface="Times New Roman" panose="02020603050405020304" pitchFamily="18" charset="0"/>
                          </a:rPr>
                        </m:ctrlPr>
                      </m:dPr>
                      <m:e>
                        <m:r>
                          <a:rPr lang="en-US" sz="4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𝒂</m:t>
                        </m:r>
                        <m:r>
                          <a:rPr lang="en-US" sz="4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𝒃</m:t>
                        </m:r>
                      </m:e>
                    </m:d>
                  </m:oMath>
                </a14:m>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là</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một</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vectơ</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pháp</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tuyến</a:t>
                </a:r>
                <a:r>
                  <a:rPr lang="en-US" sz="4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endPar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 name="Rounded Rectangle 1"/>
              <p:cNvSpPr>
                <a:spLocks noRot="1" noChangeAspect="1" noMove="1" noResize="1" noEditPoints="1" noAdjustHandles="1" noChangeArrowheads="1" noChangeShapeType="1" noTextEdit="1"/>
              </p:cNvSpPr>
              <p:nvPr/>
            </p:nvSpPr>
            <p:spPr>
              <a:xfrm>
                <a:off x="323022" y="6426753"/>
                <a:ext cx="23241000" cy="5181600"/>
              </a:xfrm>
              <a:prstGeom prst="roundRect">
                <a:avLst/>
              </a:prstGeom>
              <a:blipFill>
                <a:blip r:embed="rId5"/>
                <a:stretch>
                  <a:fillRect l="-79" r="-865"/>
                </a:stretch>
              </a:blipFill>
            </p:spPr>
            <p:txBody>
              <a:bodyPr/>
              <a:lstStyle/>
              <a:p>
                <a:r>
                  <a:rPr lang="en-US">
                    <a:noFill/>
                  </a:rPr>
                  <a:t> </a:t>
                </a:r>
              </a:p>
            </p:txBody>
          </p:sp>
        </mc:Fallback>
      </mc:AlternateContent>
    </p:spTree>
    <p:extLst>
      <p:ext uri="{BB962C8B-B14F-4D97-AF65-F5344CB8AC3E}">
        <p14:creationId xmlns:p14="http://schemas.microsoft.com/office/powerpoint/2010/main" val="35295484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up)">
                                      <p:cBhvr>
                                        <p:cTn id="7" dur="10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animEffect transition="in" filter="fade">
                                      <p:cBhvr>
                                        <p:cTn id="17" dur="500"/>
                                        <p:tgtEl>
                                          <p:spTgt spid="24">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4">
                                            <p:txEl>
                                              <p:pRg st="1" end="1"/>
                                            </p:txEl>
                                          </p:spTgt>
                                        </p:tgtEl>
                                        <p:attrNameLst>
                                          <p:attrName>style.visibility</p:attrName>
                                        </p:attrNameLst>
                                      </p:cBhvr>
                                      <p:to>
                                        <p:strVal val="visible"/>
                                      </p:to>
                                    </p:set>
                                    <p:animEffect transition="in" filter="fade">
                                      <p:cBhvr>
                                        <p:cTn id="20" dur="500"/>
                                        <p:tgtEl>
                                          <p:spTgt spid="24">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4">
                                            <p:txEl>
                                              <p:pRg st="2" end="2"/>
                                            </p:txEl>
                                          </p:spTgt>
                                        </p:tgtEl>
                                        <p:attrNameLst>
                                          <p:attrName>style.visibility</p:attrName>
                                        </p:attrNameLst>
                                      </p:cBhvr>
                                      <p:to>
                                        <p:strVal val="visible"/>
                                      </p:to>
                                    </p:set>
                                    <p:animEffect transition="in" filter="fade">
                                      <p:cBhvr>
                                        <p:cTn id="23" dur="500"/>
                                        <p:tgtEl>
                                          <p:spTgt spid="2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24"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itle 1">
            <a:extLst>
              <a:ext uri="{FF2B5EF4-FFF2-40B4-BE49-F238E27FC236}">
                <a16:creationId xmlns:a16="http://schemas.microsoft.com/office/drawing/2014/main" id="{D87ADF89-46F9-4713-9744-A644701231B8}"/>
              </a:ext>
            </a:extLst>
          </p:cNvPr>
          <p:cNvSpPr txBox="1">
            <a:spLocks/>
          </p:cNvSpPr>
          <p:nvPr/>
        </p:nvSpPr>
        <p:spPr>
          <a:xfrm>
            <a:off x="490961" y="130314"/>
            <a:ext cx="23545800" cy="1168400"/>
          </a:xfrm>
          <a:prstGeom prst="rect">
            <a:avLst/>
          </a:prstGeom>
          <a:solidFill>
            <a:schemeClr val="bg1">
              <a:lumMod val="95000"/>
            </a:schemeClr>
          </a:solidFill>
          <a:ln>
            <a:solidFill>
              <a:schemeClr val="tx2">
                <a:lumMod val="20000"/>
                <a:lumOff val="80000"/>
              </a:schemeClr>
            </a:solidFill>
          </a:ln>
        </p:spPr>
        <p:txBody>
          <a:bodyPr/>
          <a:lstStyle>
            <a:lvl1pPr algn="l" defTabSz="1828800" rtl="0" eaLnBrk="1" latinLnBrk="0" hangingPunct="1">
              <a:lnSpc>
                <a:spcPct val="90000"/>
              </a:lnSpc>
              <a:spcBef>
                <a:spcPct val="0"/>
              </a:spcBef>
              <a:buNone/>
              <a:defRPr sz="5400" kern="1200">
                <a:solidFill>
                  <a:schemeClr val="tx1"/>
                </a:solidFill>
                <a:latin typeface="Tomaho"/>
                <a:ea typeface="+mj-ea"/>
                <a:cs typeface="+mj-cs"/>
              </a:defRPr>
            </a:lvl1pPr>
          </a:lstStyle>
          <a:p>
            <a:pPr>
              <a:lnSpc>
                <a:spcPct val="107000"/>
              </a:lnSpc>
              <a:spcAft>
                <a:spcPts val="800"/>
              </a:spcAft>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1. </a:t>
            </a: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PHƯƠNG</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TRÌNH TỔNG QUÁT CỦA ĐƯỜNG THẲNG</a:t>
            </a:r>
            <a:endParaRPr lang="en-US"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12" name="Content Placeholder 2">
                <a:extLst>
                  <a:ext uri="{FF2B5EF4-FFF2-40B4-BE49-F238E27FC236}">
                    <a16:creationId xmlns:a16="http://schemas.microsoft.com/office/drawing/2014/main" id="{14822BB7-DB89-4357-87F0-6E511FC44A6A}"/>
                  </a:ext>
                </a:extLst>
              </p:cNvPr>
              <p:cNvSpPr txBox="1">
                <a:spLocks/>
              </p:cNvSpPr>
              <p:nvPr/>
            </p:nvSpPr>
            <p:spPr>
              <a:xfrm>
                <a:off x="381000" y="1981200"/>
                <a:ext cx="11624065" cy="11468963"/>
              </a:xfrm>
              <a:prstGeom prst="rect">
                <a:avLst/>
              </a:prstGeom>
              <a:solidFill>
                <a:srgbClr val="92D050"/>
              </a:solidFill>
              <a:ln>
                <a:solidFill>
                  <a:srgbClr val="00B0F0"/>
                </a:solidFill>
              </a:ln>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4800" kern="1200">
                    <a:solidFill>
                      <a:schemeClr val="tx1"/>
                    </a:solidFill>
                    <a:latin typeface="Tomaho"/>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just">
                  <a:lnSpc>
                    <a:spcPct val="150000"/>
                  </a:lnSpc>
                  <a:spcAft>
                    <a:spcPts val="800"/>
                  </a:spcAft>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700" b="1" dirty="0" err="1">
                    <a:solidFill>
                      <a:prstClr val="black"/>
                    </a:solidFill>
                    <a:latin typeface="Tahoma" panose="020B0604030504040204" pitchFamily="34" charset="0"/>
                    <a:ea typeface="Tahoma" panose="020B0604030504040204" pitchFamily="34" charset="0"/>
                    <a:cs typeface="Tahoma" panose="020B0604030504040204" pitchFamily="34" charset="0"/>
                  </a:rPr>
                  <a:t>Trong</a:t>
                </a:r>
                <a:r>
                  <a:rPr lang="en-US" sz="47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700" b="1" dirty="0" err="1">
                    <a:solidFill>
                      <a:prstClr val="black"/>
                    </a:solidFill>
                    <a:latin typeface="Tahoma" panose="020B0604030504040204" pitchFamily="34" charset="0"/>
                    <a:ea typeface="Tahoma" panose="020B0604030504040204" pitchFamily="34" charset="0"/>
                    <a:cs typeface="Tahoma" panose="020B0604030504040204" pitchFamily="34" charset="0"/>
                  </a:rPr>
                  <a:t>mặt</a:t>
                </a:r>
                <a:r>
                  <a:rPr lang="en-US" sz="47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700" b="1" dirty="0" err="1">
                    <a:solidFill>
                      <a:prstClr val="black"/>
                    </a:solidFill>
                    <a:latin typeface="Tahoma" panose="020B0604030504040204" pitchFamily="34" charset="0"/>
                    <a:ea typeface="Tahoma" panose="020B0604030504040204" pitchFamily="34" charset="0"/>
                    <a:cs typeface="Tahoma" panose="020B0604030504040204" pitchFamily="34" charset="0"/>
                  </a:rPr>
                  <a:t>phẳng</a:t>
                </a:r>
                <a:r>
                  <a:rPr lang="en-US" sz="47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700" b="1" dirty="0" err="1">
                    <a:solidFill>
                      <a:prstClr val="black"/>
                    </a:solidFill>
                    <a:latin typeface="Tahoma" panose="020B0604030504040204" pitchFamily="34" charset="0"/>
                    <a:ea typeface="Tahoma" panose="020B0604030504040204" pitchFamily="34" charset="0"/>
                    <a:cs typeface="Tahoma" panose="020B0604030504040204" pitchFamily="34" charset="0"/>
                  </a:rPr>
                  <a:t>tọa</a:t>
                </a:r>
                <a:r>
                  <a:rPr lang="en-US" sz="47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700" b="1" dirty="0" err="1">
                    <a:solidFill>
                      <a:prstClr val="black"/>
                    </a:solidFill>
                    <a:latin typeface="Tahoma" panose="020B0604030504040204" pitchFamily="34" charset="0"/>
                    <a:ea typeface="Tahoma" panose="020B0604030504040204" pitchFamily="34" charset="0"/>
                    <a:cs typeface="Tahoma" panose="020B0604030504040204" pitchFamily="34" charset="0"/>
                  </a:rPr>
                  <a:t>độ</a:t>
                </a:r>
                <a:r>
                  <a:rPr lang="en-US" sz="47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700" b="1" dirty="0" err="1">
                    <a:solidFill>
                      <a:prstClr val="black"/>
                    </a:solidFill>
                    <a:latin typeface="Tahoma" panose="020B0604030504040204" pitchFamily="34" charset="0"/>
                    <a:ea typeface="Tahoma" panose="020B0604030504040204" pitchFamily="34" charset="0"/>
                    <a:cs typeface="Tahoma" panose="020B0604030504040204" pitchFamily="34" charset="0"/>
                  </a:rPr>
                  <a:t>lập</a:t>
                </a:r>
                <a:r>
                  <a:rPr lang="en-US" sz="47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700" b="1" dirty="0" err="1">
                    <a:solidFill>
                      <a:prstClr val="black"/>
                    </a:solidFill>
                    <a:latin typeface="Tahoma" panose="020B0604030504040204" pitchFamily="34" charset="0"/>
                    <a:ea typeface="Tahoma" panose="020B0604030504040204" pitchFamily="34" charset="0"/>
                    <a:cs typeface="Tahoma" panose="020B0604030504040204" pitchFamily="34" charset="0"/>
                  </a:rPr>
                  <a:t>phương</a:t>
                </a:r>
                <a:r>
                  <a:rPr lang="en-US" sz="47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700" b="1" dirty="0" err="1">
                    <a:solidFill>
                      <a:prstClr val="black"/>
                    </a:solidFill>
                    <a:latin typeface="Tahoma" panose="020B0604030504040204" pitchFamily="34" charset="0"/>
                    <a:ea typeface="Tahoma" panose="020B0604030504040204" pitchFamily="34" charset="0"/>
                    <a:cs typeface="Tahoma" panose="020B0604030504040204" pitchFamily="34" charset="0"/>
                  </a:rPr>
                  <a:t>trình</a:t>
                </a:r>
                <a:r>
                  <a:rPr lang="en-US" sz="47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700" b="1" dirty="0" err="1">
                    <a:solidFill>
                      <a:prstClr val="black"/>
                    </a:solidFill>
                    <a:latin typeface="Tahoma" panose="020B0604030504040204" pitchFamily="34" charset="0"/>
                    <a:ea typeface="Tahoma" panose="020B0604030504040204" pitchFamily="34" charset="0"/>
                    <a:cs typeface="Tahoma" panose="020B0604030504040204" pitchFamily="34" charset="0"/>
                  </a:rPr>
                  <a:t>tổng</a:t>
                </a:r>
                <a:r>
                  <a:rPr lang="en-US" sz="47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700" b="1" dirty="0" err="1">
                    <a:solidFill>
                      <a:prstClr val="black"/>
                    </a:solidFill>
                    <a:latin typeface="Tahoma" panose="020B0604030504040204" pitchFamily="34" charset="0"/>
                    <a:ea typeface="Tahoma" panose="020B0604030504040204" pitchFamily="34" charset="0"/>
                    <a:cs typeface="Tahoma" panose="020B0604030504040204" pitchFamily="34" charset="0"/>
                  </a:rPr>
                  <a:t>quát</a:t>
                </a:r>
                <a:r>
                  <a:rPr lang="en-US" sz="47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700" b="1" dirty="0" err="1">
                    <a:solidFill>
                      <a:prstClr val="black"/>
                    </a:solidFill>
                    <a:latin typeface="Tahoma" panose="020B0604030504040204" pitchFamily="34" charset="0"/>
                    <a:ea typeface="Tahoma" panose="020B0604030504040204" pitchFamily="34" charset="0"/>
                    <a:cs typeface="Tahoma" panose="020B0604030504040204" pitchFamily="34" charset="0"/>
                  </a:rPr>
                  <a:t>của</a:t>
                </a:r>
                <a:r>
                  <a:rPr lang="en-US" sz="47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700" b="1" dirty="0" err="1">
                    <a:solidFill>
                      <a:prstClr val="black"/>
                    </a:solidFill>
                    <a:latin typeface="Tahoma" panose="020B0604030504040204" pitchFamily="34" charset="0"/>
                    <a:ea typeface="Tahoma" panose="020B0604030504040204" pitchFamily="34" charset="0"/>
                    <a:cs typeface="Tahoma" panose="020B0604030504040204" pitchFamily="34" charset="0"/>
                  </a:rPr>
                  <a:t>đường</a:t>
                </a:r>
                <a:r>
                  <a:rPr lang="en-US" sz="47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700" b="1" dirty="0" err="1">
                    <a:solidFill>
                      <a:prstClr val="black"/>
                    </a:solidFill>
                    <a:latin typeface="Tahoma" panose="020B0604030504040204" pitchFamily="34" charset="0"/>
                    <a:ea typeface="Tahoma" panose="020B0604030504040204" pitchFamily="34" charset="0"/>
                    <a:cs typeface="Tahoma" panose="020B0604030504040204" pitchFamily="34" charset="0"/>
                  </a:rPr>
                  <a:t>thẳng</a:t>
                </a:r>
                <a:r>
                  <a:rPr lang="en-US" sz="4700" b="1" dirty="0">
                    <a:solidFill>
                      <a:prstClr val="black"/>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700" b="1"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𝜟</m:t>
                    </m:r>
                  </m:oMath>
                </a14:m>
                <a:r>
                  <a:rPr lang="en-US" sz="47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700" b="1" dirty="0" err="1">
                    <a:solidFill>
                      <a:prstClr val="black"/>
                    </a:solidFill>
                    <a:latin typeface="Tahoma" panose="020B0604030504040204" pitchFamily="34" charset="0"/>
                    <a:ea typeface="Tahoma" panose="020B0604030504040204" pitchFamily="34" charset="0"/>
                    <a:cs typeface="Tahoma" panose="020B0604030504040204" pitchFamily="34" charset="0"/>
                  </a:rPr>
                  <a:t>đi</a:t>
                </a:r>
                <a:r>
                  <a:rPr lang="en-US" sz="4700" b="1" dirty="0">
                    <a:solidFill>
                      <a:prstClr val="black"/>
                    </a:solidFill>
                    <a:latin typeface="Tahoma" panose="020B0604030504040204" pitchFamily="34" charset="0"/>
                    <a:ea typeface="Tahoma" panose="020B0604030504040204" pitchFamily="34" charset="0"/>
                    <a:cs typeface="Tahoma" panose="020B0604030504040204" pitchFamily="34" charset="0"/>
                  </a:rPr>
                  <a:t> qua </a:t>
                </a:r>
                <a:r>
                  <a:rPr lang="en-US" sz="4700" b="1" dirty="0" err="1">
                    <a:solidFill>
                      <a:prstClr val="black"/>
                    </a:solidFill>
                    <a:latin typeface="Tahoma" panose="020B0604030504040204" pitchFamily="34" charset="0"/>
                    <a:ea typeface="Tahoma" panose="020B0604030504040204" pitchFamily="34" charset="0"/>
                    <a:cs typeface="Tahoma" panose="020B0604030504040204" pitchFamily="34" charset="0"/>
                  </a:rPr>
                  <a:t>điểm</a:t>
                </a:r>
                <a:r>
                  <a:rPr lang="en-US" sz="4700" b="1" dirty="0">
                    <a:solidFill>
                      <a:prstClr val="black"/>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700" b="1"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𝑨</m:t>
                    </m:r>
                    <m:d>
                      <m:dPr>
                        <m:ctrlPr>
                          <a:rPr lang="en-US" sz="47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700" b="1"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𝟐</m:t>
                        </m:r>
                        <m:r>
                          <a:rPr lang="en-US" sz="4700" b="1"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700" b="1"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𝟏</m:t>
                        </m:r>
                      </m:e>
                    </m:d>
                  </m:oMath>
                </a14:m>
                <a:r>
                  <a:rPr lang="en-US" sz="47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700" b="1" dirty="0" err="1">
                    <a:solidFill>
                      <a:prstClr val="black"/>
                    </a:solidFill>
                    <a:latin typeface="Tahoma" panose="020B0604030504040204" pitchFamily="34" charset="0"/>
                    <a:ea typeface="Tahoma" panose="020B0604030504040204" pitchFamily="34" charset="0"/>
                    <a:cs typeface="Tahoma" panose="020B0604030504040204" pitchFamily="34" charset="0"/>
                  </a:rPr>
                  <a:t>và</a:t>
                </a:r>
                <a:r>
                  <a:rPr lang="en-US" sz="47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700" b="1" dirty="0" err="1">
                    <a:solidFill>
                      <a:prstClr val="black"/>
                    </a:solidFill>
                    <a:latin typeface="Tahoma" panose="020B0604030504040204" pitchFamily="34" charset="0"/>
                    <a:ea typeface="Tahoma" panose="020B0604030504040204" pitchFamily="34" charset="0"/>
                    <a:cs typeface="Tahoma" panose="020B0604030504040204" pitchFamily="34" charset="0"/>
                  </a:rPr>
                  <a:t>nhận</a:t>
                </a:r>
                <a:r>
                  <a:rPr lang="en-US" sz="4700" b="1" dirty="0">
                    <a:solidFill>
                      <a:prstClr val="black"/>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acc>
                      <m:accPr>
                        <m:chr m:val="⃗"/>
                        <m:ctrlPr>
                          <a:rPr lang="en-US" sz="47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4700" b="1"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𝒏</m:t>
                        </m:r>
                      </m:e>
                    </m:acc>
                    <m:d>
                      <m:dPr>
                        <m:ctrlPr>
                          <a:rPr lang="en-US" sz="47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700" b="1"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𝟑</m:t>
                        </m:r>
                        <m:r>
                          <a:rPr lang="en-US" sz="4700" b="1"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700" b="1"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𝟒</m:t>
                        </m:r>
                      </m:e>
                    </m:d>
                  </m:oMath>
                </a14:m>
                <a:r>
                  <a:rPr lang="en-US" sz="47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700" b="1" dirty="0" err="1">
                    <a:solidFill>
                      <a:prstClr val="black"/>
                    </a:solidFill>
                    <a:latin typeface="Tahoma" panose="020B0604030504040204" pitchFamily="34" charset="0"/>
                    <a:ea typeface="Tahoma" panose="020B0604030504040204" pitchFamily="34" charset="0"/>
                    <a:cs typeface="Tahoma" panose="020B0604030504040204" pitchFamily="34" charset="0"/>
                  </a:rPr>
                  <a:t>là</a:t>
                </a:r>
                <a:r>
                  <a:rPr lang="en-US" sz="47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700" b="1" dirty="0" err="1">
                    <a:solidFill>
                      <a:prstClr val="black"/>
                    </a:solidFill>
                    <a:latin typeface="Tahoma" panose="020B0604030504040204" pitchFamily="34" charset="0"/>
                    <a:ea typeface="Tahoma" panose="020B0604030504040204" pitchFamily="34" charset="0"/>
                    <a:cs typeface="Tahoma" panose="020B0604030504040204" pitchFamily="34" charset="0"/>
                  </a:rPr>
                  <a:t>một</a:t>
                </a:r>
                <a:r>
                  <a:rPr lang="en-US" sz="47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700" b="1" dirty="0" err="1">
                    <a:solidFill>
                      <a:prstClr val="black"/>
                    </a:solidFill>
                    <a:latin typeface="Tahoma" panose="020B0604030504040204" pitchFamily="34" charset="0"/>
                    <a:ea typeface="Tahoma" panose="020B0604030504040204" pitchFamily="34" charset="0"/>
                    <a:cs typeface="Tahoma" panose="020B0604030504040204" pitchFamily="34" charset="0"/>
                  </a:rPr>
                  <a:t>vectơ</a:t>
                </a:r>
                <a:r>
                  <a:rPr lang="en-US" sz="47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700" b="1" dirty="0" err="1">
                    <a:solidFill>
                      <a:prstClr val="black"/>
                    </a:solidFill>
                    <a:latin typeface="Tahoma" panose="020B0604030504040204" pitchFamily="34" charset="0"/>
                    <a:ea typeface="Tahoma" panose="020B0604030504040204" pitchFamily="34" charset="0"/>
                    <a:cs typeface="Tahoma" panose="020B0604030504040204" pitchFamily="34" charset="0"/>
                  </a:rPr>
                  <a:t>pháp</a:t>
                </a:r>
                <a:r>
                  <a:rPr lang="en-US" sz="47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700" b="1" dirty="0" err="1">
                    <a:solidFill>
                      <a:prstClr val="black"/>
                    </a:solidFill>
                    <a:latin typeface="Tahoma" panose="020B0604030504040204" pitchFamily="34" charset="0"/>
                    <a:ea typeface="Tahoma" panose="020B0604030504040204" pitchFamily="34" charset="0"/>
                    <a:cs typeface="Tahoma" panose="020B0604030504040204" pitchFamily="34" charset="0"/>
                  </a:rPr>
                  <a:t>tuyến</a:t>
                </a:r>
                <a:r>
                  <a:rPr lang="en-US" sz="4700" b="1" dirty="0">
                    <a:solidFill>
                      <a:prstClr val="black"/>
                    </a:solidFill>
                    <a:latin typeface="Tahoma" panose="020B0604030504040204" pitchFamily="34" charset="0"/>
                    <a:ea typeface="Tahoma" panose="020B0604030504040204" pitchFamily="34" charset="0"/>
                    <a:cs typeface="Tahoma" panose="020B0604030504040204" pitchFamily="34" charset="0"/>
                  </a:rPr>
                  <a:t>.</a:t>
                </a:r>
                <a:r>
                  <a:rPr lang="en-US" sz="4700" b="1" dirty="0">
                    <a:latin typeface="Tahoma" panose="020B0604030504040204" pitchFamily="34" charset="0"/>
                    <a:ea typeface="Tahoma" panose="020B0604030504040204" pitchFamily="34" charset="0"/>
                    <a:cs typeface="Tahoma" panose="020B0604030504040204" pitchFamily="34" charset="0"/>
                  </a:rPr>
                  <a:t> </a:t>
                </a:r>
              </a:p>
              <a:p>
                <a:pPr marL="0" indent="0">
                  <a:lnSpc>
                    <a:spcPct val="107000"/>
                  </a:lnSpc>
                  <a:spcAft>
                    <a:spcPts val="800"/>
                  </a:spcAft>
                  <a:buNone/>
                </a:pPr>
                <a:r>
                  <a:rPr lang="en-US" b="1" u="sng" dirty="0" err="1">
                    <a:solidFill>
                      <a:srgbClr val="FF0000"/>
                    </a:solidFill>
                    <a:latin typeface="Tahoma" panose="020B0604030504040204" pitchFamily="34" charset="0"/>
                    <a:ea typeface="Tahoma" panose="020B0604030504040204" pitchFamily="34" charset="0"/>
                    <a:cs typeface="Tahoma" panose="020B0604030504040204" pitchFamily="34" charset="0"/>
                  </a:rPr>
                  <a:t>Giải</a:t>
                </a:r>
                <a:endParaRPr lang="en-US"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indent="0">
                  <a:lnSpc>
                    <a:spcPct val="107000"/>
                  </a:lnSpc>
                  <a:spcAft>
                    <a:spcPts val="800"/>
                  </a:spcAft>
                  <a:buNone/>
                </a:pPr>
                <a:r>
                  <a:rPr lang="en-US" b="1" dirty="0" err="1">
                    <a:latin typeface="Tahoma" panose="020B0604030504040204" pitchFamily="34" charset="0"/>
                    <a:ea typeface="Tahoma" panose="020B0604030504040204" pitchFamily="34" charset="0"/>
                    <a:cs typeface="Tahoma" panose="020B0604030504040204" pitchFamily="34" charset="0"/>
                  </a:rPr>
                  <a:t>Đường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thẳng</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𝜟</m:t>
                    </m:r>
                  </m:oMath>
                </a14:m>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có</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phương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trình</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là</a:t>
                </a:r>
                <a:endParaRPr lang="en-US" b="1" dirty="0">
                  <a:latin typeface="Tahoma" panose="020B0604030504040204" pitchFamily="34" charset="0"/>
                  <a:ea typeface="Tahoma" panose="020B0604030504040204" pitchFamily="34" charset="0"/>
                  <a:cs typeface="Tahoma" panose="020B0604030504040204" pitchFamily="34" charset="0"/>
                </a:endParaRPr>
              </a:p>
              <a:p>
                <a:pPr marL="0" indent="0">
                  <a:lnSpc>
                    <a:spcPct val="107000"/>
                  </a:lnSpc>
                  <a:spcAft>
                    <a:spcPts val="800"/>
                  </a:spcAft>
                  <a:buNone/>
                </a:pP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𝟑</m:t>
                    </m:r>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latin typeface="Cambria Math" panose="02040503050406030204" pitchFamily="18" charset="0"/>
                            <a:ea typeface="Calibri" panose="020F0502020204030204" pitchFamily="34" charset="0"/>
                            <a:cs typeface="Times New Roman" panose="02020603050405020304" pitchFamily="18" charset="0"/>
                          </a:rPr>
                          <m:t>𝒙</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𝟐</m:t>
                        </m:r>
                      </m:e>
                    </m:d>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𝟒</m:t>
                    </m:r>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latin typeface="Cambria Math" panose="02040503050406030204" pitchFamily="18" charset="0"/>
                            <a:ea typeface="Calibri" panose="020F0502020204030204" pitchFamily="34" charset="0"/>
                            <a:cs typeface="Times New Roman" panose="02020603050405020304" pitchFamily="18" charset="0"/>
                          </a:rPr>
                          <m:t>𝒚</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𝟏</m:t>
                        </m:r>
                      </m:e>
                    </m:d>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𝟎</m:t>
                    </m:r>
                  </m:oMath>
                </a14:m>
                <a:r>
                  <a:rPr lang="en-US" b="1" dirty="0">
                    <a:latin typeface="Tahoma" panose="020B0604030504040204" pitchFamily="34" charset="0"/>
                    <a:ea typeface="Tahoma" panose="020B0604030504040204" pitchFamily="34" charset="0"/>
                    <a:cs typeface="Tahoma" panose="020B0604030504040204" pitchFamily="34" charset="0"/>
                  </a:rPr>
                  <a:t> </a:t>
                </a:r>
              </a:p>
              <a:p>
                <a:pPr marL="0" indent="0">
                  <a:lnSpc>
                    <a:spcPct val="107000"/>
                  </a:lnSpc>
                  <a:spcAft>
                    <a:spcPts val="800"/>
                  </a:spcAft>
                  <a:buNone/>
                </a:pPr>
                <a:r>
                  <a:rPr lang="en-US" b="1" dirty="0">
                    <a:latin typeface="Tahoma" panose="020B0604030504040204" pitchFamily="34" charset="0"/>
                    <a:ea typeface="Tahoma" panose="020B0604030504040204" pitchFamily="34" charset="0"/>
                    <a:cs typeface="Tahoma" panose="020B0604030504040204" pitchFamily="34" charset="0"/>
                  </a:rPr>
                  <a:t>hay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𝟑</m:t>
                    </m:r>
                    <m:r>
                      <a:rPr lang="en-US" b="1" i="1" smtClean="0">
                        <a:latin typeface="Cambria Math" panose="02040503050406030204" pitchFamily="18" charset="0"/>
                        <a:ea typeface="Calibri" panose="020F0502020204030204" pitchFamily="34" charset="0"/>
                        <a:cs typeface="Times New Roman" panose="02020603050405020304" pitchFamily="18" charset="0"/>
                      </a:rPr>
                      <m:t>𝒙</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𝟒</m:t>
                    </m:r>
                    <m:r>
                      <a:rPr lang="en-US" b="1" i="1" smtClean="0">
                        <a:latin typeface="Cambria Math" panose="02040503050406030204" pitchFamily="18" charset="0"/>
                        <a:ea typeface="Calibri" panose="020F0502020204030204" pitchFamily="34" charset="0"/>
                        <a:cs typeface="Times New Roman" panose="02020603050405020304" pitchFamily="18" charset="0"/>
                      </a:rPr>
                      <m:t>𝒚</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𝟏𝟎</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𝟎</m:t>
                    </m:r>
                  </m:oMath>
                </a14:m>
                <a:endParaRPr lang="en-US" b="1" dirty="0">
                  <a:latin typeface="Tahoma" panose="020B0604030504040204" pitchFamily="34" charset="0"/>
                  <a:ea typeface="Tahoma" panose="020B0604030504040204" pitchFamily="34" charset="0"/>
                  <a:cs typeface="Tahoma" panose="020B0604030504040204" pitchFamily="34" charset="0"/>
                </a:endParaRPr>
              </a:p>
              <a:p>
                <a:pPr marL="0" indent="0" algn="just">
                  <a:lnSpc>
                    <a:spcPct val="150000"/>
                  </a:lnSpc>
                  <a:spcAft>
                    <a:spcPts val="800"/>
                  </a:spcAft>
                  <a:buNone/>
                </a:pPr>
                <a:endParaRPr lang="en-US"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2" name="Content Placeholder 2">
                <a:extLst>
                  <a:ext uri="{FF2B5EF4-FFF2-40B4-BE49-F238E27FC236}">
                    <a16:creationId xmlns:a16="http://schemas.microsoft.com/office/drawing/2014/main" id="{14822BB7-DB89-4357-87F0-6E511FC44A6A}"/>
                  </a:ext>
                </a:extLst>
              </p:cNvPr>
              <p:cNvSpPr txBox="1">
                <a:spLocks noRot="1" noChangeAspect="1" noMove="1" noResize="1" noEditPoints="1" noAdjustHandles="1" noChangeArrowheads="1" noChangeShapeType="1" noTextEdit="1"/>
              </p:cNvSpPr>
              <p:nvPr/>
            </p:nvSpPr>
            <p:spPr>
              <a:xfrm>
                <a:off x="381000" y="1981200"/>
                <a:ext cx="11624065" cy="11468963"/>
              </a:xfrm>
              <a:prstGeom prst="rect">
                <a:avLst/>
              </a:prstGeom>
              <a:blipFill>
                <a:blip r:embed="rId3"/>
                <a:stretch>
                  <a:fillRect l="-2358" r="-3826"/>
                </a:stretch>
              </a:blipFill>
              <a:ln>
                <a:solidFill>
                  <a:srgbClr val="00B0F0"/>
                </a:solidFill>
              </a:ln>
            </p:spPr>
            <p:txBody>
              <a:bodyPr/>
              <a:lstStyle/>
              <a:p>
                <a:r>
                  <a:rPr lang="en-US">
                    <a:noFill/>
                  </a:rPr>
                  <a:t> </a:t>
                </a:r>
              </a:p>
            </p:txBody>
          </p:sp>
        </mc:Fallback>
      </mc:AlternateContent>
      <p:grpSp>
        <p:nvGrpSpPr>
          <p:cNvPr id="13" name="Group 12"/>
          <p:cNvGrpSpPr/>
          <p:nvPr/>
        </p:nvGrpSpPr>
        <p:grpSpPr>
          <a:xfrm>
            <a:off x="497587" y="2184686"/>
            <a:ext cx="3165038" cy="846967"/>
            <a:chOff x="27395" y="60714"/>
            <a:chExt cx="1260580" cy="157054"/>
          </a:xfrm>
        </p:grpSpPr>
        <p:grpSp>
          <p:nvGrpSpPr>
            <p:cNvPr id="14" name="Group 13"/>
            <p:cNvGrpSpPr/>
            <p:nvPr/>
          </p:nvGrpSpPr>
          <p:grpSpPr>
            <a:xfrm>
              <a:off x="27395" y="60714"/>
              <a:ext cx="1260580" cy="157054"/>
              <a:chOff x="38544" y="62041"/>
              <a:chExt cx="1773659" cy="194361"/>
            </a:xfrm>
          </p:grpSpPr>
          <p:sp>
            <p:nvSpPr>
              <p:cNvPr id="16" name="Arrow: Pentagon 25"/>
              <p:cNvSpPr/>
              <p:nvPr/>
            </p:nvSpPr>
            <p:spPr>
              <a:xfrm>
                <a:off x="204585" y="62041"/>
                <a:ext cx="1607618" cy="194296"/>
              </a:xfrm>
              <a:prstGeom prst="homePlate">
                <a:avLst/>
              </a:prstGeom>
              <a:solidFill>
                <a:srgbClr val="FCFFEF"/>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6000"/>
                  </a:lnSpc>
                  <a:spcAft>
                    <a:spcPts val="800"/>
                  </a:spcAft>
                </a:pPr>
                <a:r>
                  <a:rPr lang="en-US" sz="1000" b="1" kern="1200">
                    <a:solidFill>
                      <a:srgbClr val="0000CC"/>
                    </a:solidFill>
                    <a:effectLst/>
                    <a:ea typeface="Calibri" panose="020F0502020204030204" pitchFamily="34" charset="0"/>
                    <a:cs typeface="Times New Roman" panose="02020603050405020304" pitchFamily="18" charset="0"/>
                  </a:rPr>
                  <a:t> </a:t>
                </a:r>
                <a:endParaRPr lang="en-US" sz="12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Arrow: Chevron 26"/>
              <p:cNvSpPr/>
              <p:nvPr/>
            </p:nvSpPr>
            <p:spPr>
              <a:xfrm>
                <a:off x="38544" y="62041"/>
                <a:ext cx="155658" cy="194361"/>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a:p>
            </p:txBody>
          </p:sp>
          <p:sp>
            <p:nvSpPr>
              <p:cNvPr id="18" name="Arrow: Chevron 27"/>
              <p:cNvSpPr/>
              <p:nvPr/>
            </p:nvSpPr>
            <p:spPr>
              <a:xfrm>
                <a:off x="115330" y="62041"/>
                <a:ext cx="177710" cy="194296"/>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a:p>
            </p:txBody>
          </p:sp>
        </p:grpSp>
        <p:sp>
          <p:nvSpPr>
            <p:cNvPr id="15" name="TextBox 56"/>
            <p:cNvSpPr txBox="1"/>
            <p:nvPr/>
          </p:nvSpPr>
          <p:spPr>
            <a:xfrm>
              <a:off x="250984" y="68068"/>
              <a:ext cx="884516" cy="139535"/>
            </a:xfrm>
            <a:prstGeom prst="rect">
              <a:avLst/>
            </a:prstGeom>
            <a:noFill/>
          </p:spPr>
          <p:txBody>
            <a:bodyPr wrap="square">
              <a:noAutofit/>
            </a:bodyPr>
            <a:lstStyle/>
            <a:p>
              <a:pPr>
                <a:lnSpc>
                  <a:spcPct val="107000"/>
                </a:lnSpc>
                <a:spcAft>
                  <a:spcPts val="800"/>
                </a:spcAft>
              </a:pPr>
              <a:r>
                <a:rPr lang="en-US" sz="4800" b="1" kern="1200">
                  <a:solidFill>
                    <a:srgbClr val="0000CC"/>
                  </a:solidFill>
                  <a:effectLst/>
                  <a:latin typeface="Tomaho"/>
                  <a:ea typeface="Calibri" panose="020F0502020204030204" pitchFamily="34" charset="0"/>
                  <a:cs typeface="Times New Roman" panose="02020603050405020304" pitchFamily="18" charset="0"/>
                </a:rPr>
                <a:t>Ví dụ 2.</a:t>
              </a:r>
              <a:endParaRPr lang="en-US" sz="4800" b="1">
                <a:effectLst/>
                <a:latin typeface="Tomaho"/>
                <a:ea typeface="Calibri" panose="020F0502020204030204" pitchFamily="34"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9" name="Content Placeholder 2">
                <a:extLst>
                  <a:ext uri="{FF2B5EF4-FFF2-40B4-BE49-F238E27FC236}">
                    <a16:creationId xmlns:a16="http://schemas.microsoft.com/office/drawing/2014/main" id="{14822BB7-DB89-4357-87F0-6E511FC44A6A}"/>
                  </a:ext>
                </a:extLst>
              </p:cNvPr>
              <p:cNvSpPr txBox="1">
                <a:spLocks/>
              </p:cNvSpPr>
              <p:nvPr/>
            </p:nvSpPr>
            <p:spPr>
              <a:xfrm>
                <a:off x="12081265" y="1981200"/>
                <a:ext cx="11921735" cy="11468963"/>
              </a:xfrm>
              <a:prstGeom prst="rect">
                <a:avLst/>
              </a:prstGeom>
              <a:solidFill>
                <a:srgbClr val="D6F7FE"/>
              </a:solidFill>
              <a:ln>
                <a:solidFill>
                  <a:srgbClr val="00B0F0"/>
                </a:solidFill>
              </a:ln>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4800" kern="1200">
                    <a:solidFill>
                      <a:schemeClr val="tx1"/>
                    </a:solidFill>
                    <a:latin typeface="Tomaho"/>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just">
                  <a:lnSpc>
                    <a:spcPct val="100000"/>
                  </a:lnSpc>
                  <a:spcAft>
                    <a:spcPts val="800"/>
                  </a:spcAft>
                  <a:buNone/>
                </a:pP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Trong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mặt</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phẳng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tọa</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độ</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cho</a:t>
                </a:r>
                <a:r>
                  <a:rPr lang="en-US" b="1" dirty="0">
                    <a:latin typeface="Tahoma" panose="020B0604030504040204" pitchFamily="34" charset="0"/>
                    <a:ea typeface="Tahoma" panose="020B0604030504040204" pitchFamily="34" charset="0"/>
                    <a:cs typeface="Tahoma" panose="020B0604030504040204" pitchFamily="34" charset="0"/>
                  </a:rPr>
                  <a:t> tam </a:t>
                </a:r>
                <a:r>
                  <a:rPr lang="en-US" b="1" dirty="0" err="1">
                    <a:latin typeface="Tahoma" panose="020B0604030504040204" pitchFamily="34" charset="0"/>
                    <a:ea typeface="Tahoma" panose="020B0604030504040204" pitchFamily="34" charset="0"/>
                    <a:cs typeface="Tahoma" panose="020B0604030504040204" pitchFamily="34" charset="0"/>
                  </a:rPr>
                  <a:t>giác</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có</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ba</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đỉnh</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𝑨</m:t>
                    </m:r>
                    <m:d>
                      <m:dPr>
                        <m:ctrlPr>
                          <a:rPr lang="en-US" b="1" i="1">
                            <a:effectLst/>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𝟏</m:t>
                        </m:r>
                        <m:r>
                          <a:rPr lang="en-US" b="1"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𝟓</m:t>
                        </m:r>
                      </m:e>
                    </m:d>
                    <m:r>
                      <a:rPr lang="en-US" b="1"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𝑩</m:t>
                    </m:r>
                    <m:d>
                      <m:dPr>
                        <m:ctrlPr>
                          <a:rPr lang="en-US" b="1" i="1">
                            <a:effectLst/>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𝟐</m:t>
                        </m:r>
                        <m:r>
                          <a:rPr lang="en-US" b="1"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𝟑</m:t>
                        </m:r>
                      </m:e>
                    </m:d>
                    <m:r>
                      <a:rPr lang="en-US" b="1"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𝑪</m:t>
                    </m:r>
                    <m:d>
                      <m:dPr>
                        <m:ctrlPr>
                          <a:rPr lang="en-US" b="1" i="1">
                            <a:effectLst/>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𝟔</m:t>
                        </m:r>
                        <m:r>
                          <a:rPr lang="en-US" b="1"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𝟏</m:t>
                        </m:r>
                      </m:e>
                    </m:d>
                  </m:oMath>
                </a14:m>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Lập</a:t>
                </a:r>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phương</a:t>
                </a:r>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trình</a:t>
                </a:r>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tổng</a:t>
                </a:r>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quát</a:t>
                </a:r>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của</a:t>
                </a:r>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đường</a:t>
                </a:r>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cao</a:t>
                </a:r>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kẻ</a:t>
                </a:r>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từ</a:t>
                </a:r>
                <a:r>
                  <a:rPr lang="en-US" b="1" dirty="0">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𝑨</m:t>
                    </m:r>
                  </m:oMath>
                </a14:m>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của</a:t>
                </a:r>
                <a:r>
                  <a:rPr lang="en-US" b="1" dirty="0">
                    <a:effectLst/>
                    <a:latin typeface="Tahoma" panose="020B0604030504040204" pitchFamily="34" charset="0"/>
                    <a:ea typeface="Tahoma" panose="020B0604030504040204" pitchFamily="34" charset="0"/>
                    <a:cs typeface="Tahoma" panose="020B0604030504040204" pitchFamily="34" charset="0"/>
                  </a:rPr>
                  <a:t> tam </a:t>
                </a:r>
                <a:r>
                  <a:rPr lang="en-US" b="1" dirty="0" err="1">
                    <a:effectLst/>
                    <a:latin typeface="Tahoma" panose="020B0604030504040204" pitchFamily="34" charset="0"/>
                    <a:ea typeface="Tahoma" panose="020B0604030504040204" pitchFamily="34" charset="0"/>
                    <a:cs typeface="Tahoma" panose="020B0604030504040204" pitchFamily="34" charset="0"/>
                  </a:rPr>
                  <a:t>giác</a:t>
                </a:r>
                <a14:m>
                  <m:oMath xmlns:m="http://schemas.openxmlformats.org/officeDocument/2006/math">
                    <m:r>
                      <a:rPr lang="en-US" b="1" i="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𝑨𝑩𝑪</m:t>
                    </m:r>
                  </m:oMath>
                </a14:m>
                <a:r>
                  <a:rPr lang="en-US" b="1" dirty="0">
                    <a:effectLst/>
                    <a:latin typeface="Tahoma" panose="020B0604030504040204" pitchFamily="34" charset="0"/>
                    <a:ea typeface="Tahoma" panose="020B0604030504040204" pitchFamily="34" charset="0"/>
                    <a:cs typeface="Tahoma" panose="020B0604030504040204" pitchFamily="34" charset="0"/>
                  </a:rPr>
                  <a:t>.</a:t>
                </a:r>
              </a:p>
              <a:p>
                <a:pPr marL="0" indent="0" algn="just">
                  <a:lnSpc>
                    <a:spcPct val="100000"/>
                  </a:lnSpc>
                  <a:spcBef>
                    <a:spcPts val="0"/>
                  </a:spcBef>
                  <a:buNone/>
                </a:pPr>
                <a:r>
                  <a:rPr lang="en-US" b="1" u="sng" dirty="0" err="1">
                    <a:solidFill>
                      <a:srgbClr val="FF0000"/>
                    </a:solidFill>
                    <a:latin typeface="Tahoma" panose="020B0604030504040204" pitchFamily="34" charset="0"/>
                    <a:ea typeface="Tahoma" panose="020B0604030504040204" pitchFamily="34" charset="0"/>
                    <a:cs typeface="Tahoma" panose="020B0604030504040204" pitchFamily="34" charset="0"/>
                  </a:rPr>
                  <a:t>Giải</a:t>
                </a:r>
                <a:endParaRPr lang="en-US"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indent="0" algn="just">
                  <a:lnSpc>
                    <a:spcPct val="100000"/>
                  </a:lnSpc>
                  <a:spcBef>
                    <a:spcPts val="0"/>
                  </a:spcBef>
                  <a:buNone/>
                </a:pPr>
                <a:r>
                  <a:rPr lang="en-US" b="1" dirty="0" err="1">
                    <a:latin typeface="Tahoma" panose="020B0604030504040204" pitchFamily="34" charset="0"/>
                    <a:ea typeface="Tahoma" panose="020B0604030504040204" pitchFamily="34" charset="0"/>
                    <a:cs typeface="Tahoma" panose="020B0604030504040204" pitchFamily="34" charset="0"/>
                  </a:rPr>
                  <a:t>Đường</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cao</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kẻ</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từ</a:t>
                </a:r>
                <a:r>
                  <a:rPr lang="en-US"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𝑨</m:t>
                    </m:r>
                  </m:oMath>
                </a14:m>
                <a:r>
                  <a:rPr lang="en-US" b="1" dirty="0">
                    <a:effectLst/>
                    <a:latin typeface="Tahoma" panose="020B0604030504040204" pitchFamily="34" charset="0"/>
                    <a:ea typeface="Tahoma" panose="020B0604030504040204" pitchFamily="34" charset="0"/>
                    <a:cs typeface="Tahoma" panose="020B0604030504040204" pitchFamily="34" charset="0"/>
                  </a:rPr>
                  <a:t> của</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a:effectLst/>
                    <a:latin typeface="Tahoma" panose="020B0604030504040204" pitchFamily="34" charset="0"/>
                    <a:ea typeface="Tahoma" panose="020B0604030504040204" pitchFamily="34" charset="0"/>
                    <a:cs typeface="Tahoma" panose="020B0604030504040204" pitchFamily="34" charset="0"/>
                  </a:rPr>
                  <a:t>tam </a:t>
                </a:r>
                <a:r>
                  <a:rPr lang="en-US" b="1" dirty="0" err="1">
                    <a:effectLst/>
                    <a:latin typeface="Tahoma" panose="020B0604030504040204" pitchFamily="34" charset="0"/>
                    <a:ea typeface="Tahoma" panose="020B0604030504040204" pitchFamily="34" charset="0"/>
                    <a:cs typeface="Tahoma" panose="020B0604030504040204" pitchFamily="34" charset="0"/>
                  </a:rPr>
                  <a:t>giác</a:t>
                </a:r>
                <a14:m>
                  <m:oMath xmlns:m="http://schemas.openxmlformats.org/officeDocument/2006/math">
                    <m:r>
                      <a:rPr lang="en-US" b="1" i="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𝑨𝑩𝑪</m:t>
                    </m:r>
                  </m:oMath>
                </a14:m>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vuông</a:t>
                </a:r>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góc</a:t>
                </a:r>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với</a:t>
                </a:r>
                <a:r>
                  <a:rPr lang="en-US" b="1" dirty="0">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𝑩𝑪</m:t>
                    </m:r>
                  </m:oMath>
                </a14:m>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nên</a:t>
                </a:r>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có</a:t>
                </a:r>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một</a:t>
                </a:r>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vectơ</a:t>
                </a:r>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pháp</a:t>
                </a:r>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tuyến</a:t>
                </a:r>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là</a:t>
                </a:r>
                <a:r>
                  <a:rPr lang="en-US" b="1" dirty="0">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acc>
                      <m:accPr>
                        <m:chr m:val="⃗"/>
                        <m:ctrlPr>
                          <a:rPr lang="en-US" b="1"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𝑩𝑪</m:t>
                        </m:r>
                      </m:e>
                    </m:acc>
                    <m:d>
                      <m:dPr>
                        <m:ctrlPr>
                          <a:rPr lang="en-US" b="1" i="1">
                            <a:effectLst/>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𝟒</m:t>
                        </m:r>
                        <m:r>
                          <a:rPr lang="en-US" b="1"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𝟐</m:t>
                        </m:r>
                      </m:e>
                    </m:d>
                  </m:oMath>
                </a14:m>
                <a:r>
                  <a:rPr lang="en-US" b="1" dirty="0">
                    <a:effectLst/>
                    <a:latin typeface="Tahoma" panose="020B0604030504040204" pitchFamily="34" charset="0"/>
                    <a:ea typeface="Tahoma" panose="020B0604030504040204" pitchFamily="34" charset="0"/>
                    <a:cs typeface="Tahoma" panose="020B0604030504040204" pitchFamily="34" charset="0"/>
                  </a:rPr>
                  <a:t>.</a:t>
                </a:r>
              </a:p>
              <a:p>
                <a:pPr marL="0" indent="0" algn="just">
                  <a:lnSpc>
                    <a:spcPct val="100000"/>
                  </a:lnSpc>
                  <a:spcBef>
                    <a:spcPts val="0"/>
                  </a:spcBef>
                  <a:buNone/>
                </a:pPr>
                <a:r>
                  <a:rPr lang="en-US" b="1" dirty="0" err="1">
                    <a:effectLst/>
                    <a:latin typeface="Tahoma" panose="020B0604030504040204" pitchFamily="34" charset="0"/>
                    <a:ea typeface="Tahoma" panose="020B0604030504040204" pitchFamily="34" charset="0"/>
                    <a:cs typeface="Tahoma" panose="020B0604030504040204" pitchFamily="34" charset="0"/>
                  </a:rPr>
                  <a:t>Đường</a:t>
                </a:r>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cao</a:t>
                </a:r>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kẻ</a:t>
                </a:r>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từ</a:t>
                </a:r>
                <a14:m>
                  <m:oMath xmlns:m="http://schemas.openxmlformats.org/officeDocument/2006/math">
                    <m:r>
                      <a:rPr lang="en-US" b="1" i="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𝑨</m:t>
                    </m:r>
                  </m:oMath>
                </a14:m>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của</a:t>
                </a:r>
                <a:r>
                  <a:rPr lang="en-US" b="1" dirty="0">
                    <a:effectLst/>
                    <a:latin typeface="Tahoma" panose="020B0604030504040204" pitchFamily="34" charset="0"/>
                    <a:ea typeface="Tahoma" panose="020B0604030504040204" pitchFamily="34" charset="0"/>
                    <a:cs typeface="Tahoma" panose="020B0604030504040204" pitchFamily="34" charset="0"/>
                  </a:rPr>
                  <a:t> tam </a:t>
                </a:r>
                <a:r>
                  <a:rPr lang="en-US" b="1" dirty="0" err="1">
                    <a:effectLst/>
                    <a:latin typeface="Tahoma" panose="020B0604030504040204" pitchFamily="34" charset="0"/>
                    <a:ea typeface="Tahoma" panose="020B0604030504040204" pitchFamily="34" charset="0"/>
                    <a:cs typeface="Tahoma" panose="020B0604030504040204" pitchFamily="34" charset="0"/>
                  </a:rPr>
                  <a:t>giác</a:t>
                </a:r>
                <a14:m>
                  <m:oMath xmlns:m="http://schemas.openxmlformats.org/officeDocument/2006/math">
                    <m:r>
                      <a:rPr lang="en-US" b="1" i="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𝑨𝑩𝑪</m:t>
                    </m:r>
                  </m:oMath>
                </a14:m>
                <a:r>
                  <a:rPr lang="en-US" b="1" dirty="0" err="1">
                    <a:effectLst/>
                    <a:latin typeface="Tahoma" panose="020B0604030504040204" pitchFamily="34" charset="0"/>
                    <a:ea typeface="Tahoma" panose="020B0604030504040204" pitchFamily="34" charset="0"/>
                    <a:cs typeface="Tahoma" panose="020B0604030504040204" pitchFamily="34" charset="0"/>
                  </a:rPr>
                  <a:t>có</a:t>
                </a:r>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phương</a:t>
                </a:r>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trình</a:t>
                </a:r>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tổng</a:t>
                </a:r>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quát</a:t>
                </a:r>
                <a:r>
                  <a:rPr lang="en-US" b="1" dirty="0">
                    <a:effectLst/>
                    <a:latin typeface="Tahoma" panose="020B0604030504040204" pitchFamily="34" charset="0"/>
                    <a:ea typeface="Tahoma" panose="020B0604030504040204" pitchFamily="34" charset="0"/>
                    <a:cs typeface="Tahoma" panose="020B0604030504040204" pitchFamily="34" charset="0"/>
                  </a:rPr>
                  <a:t> </a:t>
                </a:r>
                <a:r>
                  <a:rPr lang="en-US" b="1" dirty="0" err="1">
                    <a:effectLst/>
                    <a:latin typeface="Tahoma" panose="020B0604030504040204" pitchFamily="34" charset="0"/>
                    <a:ea typeface="Tahoma" panose="020B0604030504040204" pitchFamily="34" charset="0"/>
                    <a:cs typeface="Tahoma" panose="020B0604030504040204" pitchFamily="34" charset="0"/>
                  </a:rPr>
                  <a:t>là</a:t>
                </a:r>
                <a:endParaRPr lang="en-US" b="1" dirty="0">
                  <a:effectLst/>
                  <a:latin typeface="Tahoma" panose="020B0604030504040204" pitchFamily="34" charset="0"/>
                  <a:ea typeface="Tahoma" panose="020B0604030504040204" pitchFamily="34" charset="0"/>
                  <a:cs typeface="Tahoma" panose="020B0604030504040204" pitchFamily="34" charset="0"/>
                </a:endParaRPr>
              </a:p>
              <a:p>
                <a:pPr marL="0" indent="0" algn="just">
                  <a:lnSpc>
                    <a:spcPct val="100000"/>
                  </a:lnSpc>
                  <a:spcBef>
                    <a:spcPts val="0"/>
                  </a:spcBef>
                  <a:buNone/>
                </a:pPr>
                <a:r>
                  <a:rPr lang="en-US" b="1" dirty="0">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𝟒</m:t>
                    </m:r>
                    <m:d>
                      <m:dPr>
                        <m:ctrlPr>
                          <a:rPr lang="en-US" b="1" i="1">
                            <a:effectLst/>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𝒙</m:t>
                        </m:r>
                        <m:r>
                          <a:rPr lang="en-US" b="1"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𝟏</m:t>
                        </m:r>
                      </m:e>
                    </m:d>
                    <m:r>
                      <a:rPr lang="en-US" b="1"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𝟐</m:t>
                    </m:r>
                    <m:d>
                      <m:dPr>
                        <m:ctrlPr>
                          <a:rPr lang="en-US" b="1" i="1">
                            <a:effectLst/>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𝒚</m:t>
                        </m:r>
                        <m:r>
                          <a:rPr lang="en-US" b="1"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𝟓</m:t>
                        </m:r>
                      </m:e>
                    </m:d>
                    <m:r>
                      <a:rPr lang="en-US" b="1"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𝟎</m:t>
                    </m:r>
                  </m:oMath>
                </a14:m>
                <a:r>
                  <a:rPr lang="en-US" b="1" dirty="0">
                    <a:effectLst/>
                    <a:latin typeface="Tahoma" panose="020B0604030504040204" pitchFamily="34" charset="0"/>
                    <a:ea typeface="Tahoma" panose="020B0604030504040204" pitchFamily="34" charset="0"/>
                    <a:cs typeface="Tahoma" panose="020B0604030504040204" pitchFamily="34" charset="0"/>
                  </a:rPr>
                  <a:t> </a:t>
                </a:r>
              </a:p>
              <a:p>
                <a:pPr marL="0" indent="0" algn="just">
                  <a:lnSpc>
                    <a:spcPct val="100000"/>
                  </a:lnSpc>
                  <a:spcBef>
                    <a:spcPts val="0"/>
                  </a:spcBef>
                  <a:buNone/>
                </a:pPr>
                <a:r>
                  <a:rPr lang="en-US" b="1" dirty="0">
                    <a:effectLst/>
                    <a:latin typeface="Tahoma" panose="020B0604030504040204" pitchFamily="34" charset="0"/>
                    <a:ea typeface="Tahoma" panose="020B0604030504040204" pitchFamily="34" charset="0"/>
                    <a:cs typeface="Tahoma" panose="020B0604030504040204" pitchFamily="34" charset="0"/>
                  </a:rPr>
                  <a:t>hay </a:t>
                </a:r>
                <a14:m>
                  <m:oMath xmlns:m="http://schemas.openxmlformats.org/officeDocument/2006/math">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𝟒</m:t>
                    </m:r>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𝒙</m:t>
                    </m:r>
                    <m:r>
                      <a:rPr lang="en-US" b="1"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𝟐</m:t>
                    </m:r>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𝒚</m:t>
                    </m:r>
                    <m:r>
                      <a:rPr lang="en-US" b="1"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𝟏𝟒</m:t>
                    </m:r>
                    <m:r>
                      <a:rPr lang="en-US" b="1"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𝟎</m:t>
                    </m:r>
                  </m:oMath>
                </a14:m>
                <a:endParaRPr lang="en-US"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9" name="Content Placeholder 2">
                <a:extLst>
                  <a:ext uri="{FF2B5EF4-FFF2-40B4-BE49-F238E27FC236}">
                    <a16:creationId xmlns:a16="http://schemas.microsoft.com/office/drawing/2014/main" id="{14822BB7-DB89-4357-87F0-6E511FC44A6A}"/>
                  </a:ext>
                </a:extLst>
              </p:cNvPr>
              <p:cNvSpPr txBox="1">
                <a:spLocks noRot="1" noChangeAspect="1" noMove="1" noResize="1" noEditPoints="1" noAdjustHandles="1" noChangeArrowheads="1" noChangeShapeType="1" noTextEdit="1"/>
              </p:cNvSpPr>
              <p:nvPr/>
            </p:nvSpPr>
            <p:spPr>
              <a:xfrm>
                <a:off x="12081265" y="1981200"/>
                <a:ext cx="11921735" cy="11468963"/>
              </a:xfrm>
              <a:prstGeom prst="rect">
                <a:avLst/>
              </a:prstGeom>
              <a:blipFill>
                <a:blip r:embed="rId4"/>
                <a:stretch>
                  <a:fillRect l="-2298" t="-1168" r="-3779"/>
                </a:stretch>
              </a:blipFill>
              <a:ln>
                <a:solidFill>
                  <a:srgbClr val="00B0F0"/>
                </a:solidFill>
              </a:ln>
            </p:spPr>
            <p:txBody>
              <a:bodyPr/>
              <a:lstStyle/>
              <a:p>
                <a:r>
                  <a:rPr lang="en-US">
                    <a:noFill/>
                  </a:rPr>
                  <a:t> </a:t>
                </a:r>
              </a:p>
            </p:txBody>
          </p:sp>
        </mc:Fallback>
      </mc:AlternateContent>
      <p:grpSp>
        <p:nvGrpSpPr>
          <p:cNvPr id="20" name="Group 19"/>
          <p:cNvGrpSpPr/>
          <p:nvPr/>
        </p:nvGrpSpPr>
        <p:grpSpPr>
          <a:xfrm>
            <a:off x="12496800" y="1977887"/>
            <a:ext cx="3983672" cy="865123"/>
            <a:chOff x="1219200" y="1883409"/>
            <a:chExt cx="4234636" cy="865123"/>
          </a:xfrm>
        </p:grpSpPr>
        <p:grpSp>
          <p:nvGrpSpPr>
            <p:cNvPr id="21" name="Group 20"/>
            <p:cNvGrpSpPr/>
            <p:nvPr/>
          </p:nvGrpSpPr>
          <p:grpSpPr>
            <a:xfrm>
              <a:off x="1219200" y="1883409"/>
              <a:ext cx="4234636" cy="865123"/>
              <a:chOff x="10025696" y="6718934"/>
              <a:chExt cx="4234636" cy="865123"/>
            </a:xfrm>
          </p:grpSpPr>
          <p:sp>
            <p:nvSpPr>
              <p:cNvPr id="23" name="Arrow: Pentagon 33"/>
              <p:cNvSpPr/>
              <p:nvPr/>
            </p:nvSpPr>
            <p:spPr>
              <a:xfrm>
                <a:off x="10429865" y="6752717"/>
                <a:ext cx="3810953" cy="806702"/>
              </a:xfrm>
              <a:prstGeom prst="homePlate">
                <a:avLst/>
              </a:prstGeom>
              <a:solidFill>
                <a:srgbClr val="FCFFEF"/>
              </a:solidFill>
              <a:ln w="12700" cap="flat" cmpd="sng" algn="ctr">
                <a:solidFill>
                  <a:srgbClr val="ED7D31">
                    <a:lumMod val="20000"/>
                    <a:lumOff val="80000"/>
                  </a:srgbClr>
                </a:solidFill>
                <a:prstDash val="solid"/>
                <a:miter lim="800000"/>
              </a:ln>
              <a:effectLst/>
            </p:spPr>
            <p:txBody>
              <a:bodyPr rtlCol="0" anchor="ctr"/>
              <a:lstStyle/>
              <a:p>
                <a:pPr>
                  <a:lnSpc>
                    <a:spcPct val="106000"/>
                  </a:lnSpc>
                  <a:spcAft>
                    <a:spcPts val="800"/>
                  </a:spcAft>
                </a:pPr>
                <a:r>
                  <a:rPr lang="en-US" sz="1000" b="1" kern="1200">
                    <a:solidFill>
                      <a:srgbClr val="0000CC"/>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Arrow: Chevron 34"/>
              <p:cNvSpPr/>
              <p:nvPr/>
            </p:nvSpPr>
            <p:spPr>
              <a:xfrm>
                <a:off x="10025696" y="6773546"/>
                <a:ext cx="273620" cy="806702"/>
              </a:xfrm>
              <a:prstGeom prst="chevron">
                <a:avLst/>
              </a:prstGeom>
              <a:solidFill>
                <a:srgbClr val="4472C4"/>
              </a:solidFill>
              <a:ln w="12700" cap="flat" cmpd="sng" algn="ctr">
                <a:noFill/>
                <a:prstDash val="solid"/>
                <a:miter lim="800000"/>
              </a:ln>
              <a:effectLst/>
            </p:spPr>
            <p:txBody>
              <a:bodyPr rtlCol="0" anchor="ctr"/>
              <a:lstStyle/>
              <a:p>
                <a:endParaRPr lang="en-US" b="1"/>
              </a:p>
            </p:txBody>
          </p:sp>
          <p:sp>
            <p:nvSpPr>
              <p:cNvPr id="26" name="TextBox 56"/>
              <p:cNvSpPr txBox="1"/>
              <p:nvPr/>
            </p:nvSpPr>
            <p:spPr>
              <a:xfrm>
                <a:off x="10582965" y="6718934"/>
                <a:ext cx="3677367" cy="865123"/>
              </a:xfrm>
              <a:prstGeom prst="rect">
                <a:avLst/>
              </a:prstGeom>
              <a:noFill/>
            </p:spPr>
            <p:txBody>
              <a:bodyPr wrap="square">
                <a:noAutofit/>
              </a:bodyPr>
              <a:lstStyle/>
              <a:p>
                <a:pPr>
                  <a:lnSpc>
                    <a:spcPct val="107000"/>
                  </a:lnSpc>
                  <a:spcAft>
                    <a:spcPts val="800"/>
                  </a:spcAft>
                </a:pPr>
                <a:r>
                  <a:rPr lang="en-US" sz="4800" b="1" kern="1200" dirty="0" err="1">
                    <a:solidFill>
                      <a:srgbClr val="0000CC"/>
                    </a:solidFill>
                    <a:effectLst/>
                    <a:latin typeface="Tomaho"/>
                    <a:ea typeface="Calibri" panose="020F0502020204030204" pitchFamily="34" charset="0"/>
                    <a:cs typeface="Times New Roman" panose="02020603050405020304" pitchFamily="18" charset="0"/>
                  </a:rPr>
                  <a:t>Luyện</a:t>
                </a:r>
                <a:r>
                  <a:rPr lang="en-US" sz="4800" b="1" kern="1200" dirty="0">
                    <a:solidFill>
                      <a:srgbClr val="0000CC"/>
                    </a:solidFill>
                    <a:effectLst/>
                    <a:latin typeface="Tomaho"/>
                    <a:ea typeface="Calibri" panose="020F0502020204030204" pitchFamily="34" charset="0"/>
                    <a:cs typeface="Times New Roman" panose="02020603050405020304" pitchFamily="18" charset="0"/>
                  </a:rPr>
                  <a:t> </a:t>
                </a:r>
                <a:r>
                  <a:rPr lang="en-US" sz="4800" b="1" kern="1200" dirty="0" err="1">
                    <a:solidFill>
                      <a:srgbClr val="0000CC"/>
                    </a:solidFill>
                    <a:effectLst/>
                    <a:latin typeface="Tomaho"/>
                    <a:ea typeface="Calibri" panose="020F0502020204030204" pitchFamily="34" charset="0"/>
                    <a:cs typeface="Times New Roman" panose="02020603050405020304" pitchFamily="18" charset="0"/>
                  </a:rPr>
                  <a:t>tập</a:t>
                </a:r>
                <a:r>
                  <a:rPr lang="en-US" sz="4800" b="1" kern="1200" dirty="0">
                    <a:solidFill>
                      <a:srgbClr val="0000CC"/>
                    </a:solidFill>
                    <a:effectLst/>
                    <a:latin typeface="Tomaho"/>
                    <a:ea typeface="Calibri" panose="020F0502020204030204" pitchFamily="34" charset="0"/>
                    <a:cs typeface="Times New Roman" panose="02020603050405020304" pitchFamily="18" charset="0"/>
                  </a:rPr>
                  <a:t> 1.</a:t>
                </a:r>
                <a:endParaRPr lang="en-US" sz="4800" b="1" dirty="0">
                  <a:effectLst/>
                  <a:latin typeface="Tomaho"/>
                  <a:ea typeface="Calibri" panose="020F0502020204030204" pitchFamily="34" charset="0"/>
                  <a:cs typeface="Times New Roman" panose="02020603050405020304" pitchFamily="18" charset="0"/>
                </a:endParaRPr>
              </a:p>
            </p:txBody>
          </p:sp>
        </p:grpSp>
        <p:sp>
          <p:nvSpPr>
            <p:cNvPr id="22" name="Arrow: Chevron 35"/>
            <p:cNvSpPr/>
            <p:nvPr/>
          </p:nvSpPr>
          <p:spPr>
            <a:xfrm>
              <a:off x="1349749" y="1935480"/>
              <a:ext cx="296171" cy="806702"/>
            </a:xfrm>
            <a:prstGeom prst="chevron">
              <a:avLst/>
            </a:prstGeom>
            <a:solidFill>
              <a:srgbClr val="FFC000"/>
            </a:solidFill>
            <a:ln w="12700" cap="flat" cmpd="sng" algn="ctr">
              <a:noFill/>
              <a:prstDash val="solid"/>
              <a:miter lim="800000"/>
            </a:ln>
            <a:effectLst/>
          </p:spPr>
          <p:txBody>
            <a:bodyPr rtlCol="0" anchor="ctr"/>
            <a:lstStyle/>
            <a:p>
              <a:endParaRPr lang="en-US" b="1"/>
            </a:p>
          </p:txBody>
        </p:sp>
      </p:grpSp>
    </p:spTree>
    <p:extLst>
      <p:ext uri="{BB962C8B-B14F-4D97-AF65-F5344CB8AC3E}">
        <p14:creationId xmlns:p14="http://schemas.microsoft.com/office/powerpoint/2010/main" val="10380698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up)">
                                      <p:cBhvr>
                                        <p:cTn id="7" dur="10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fade">
                                      <p:cBhvr>
                                        <p:cTn id="27" dur="500"/>
                                        <p:tgtEl>
                                          <p:spTgt spid="1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pRg st="1" end="1"/>
                                            </p:txEl>
                                          </p:spTgt>
                                        </p:tgtEl>
                                        <p:attrNameLst>
                                          <p:attrName>style.visibility</p:attrName>
                                        </p:attrNameLst>
                                      </p:cBhvr>
                                      <p:to>
                                        <p:strVal val="visible"/>
                                      </p:to>
                                    </p:set>
                                    <p:animEffect transition="in" filter="fade">
                                      <p:cBhvr>
                                        <p:cTn id="32" dur="500"/>
                                        <p:tgtEl>
                                          <p:spTgt spid="12">
                                            <p:txEl>
                                              <p:pRg st="1" end="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2">
                                            <p:txEl>
                                              <p:pRg st="2" end="2"/>
                                            </p:txEl>
                                          </p:spTgt>
                                        </p:tgtEl>
                                        <p:attrNameLst>
                                          <p:attrName>style.visibility</p:attrName>
                                        </p:attrNameLst>
                                      </p:cBhvr>
                                      <p:to>
                                        <p:strVal val="visible"/>
                                      </p:to>
                                    </p:set>
                                    <p:animEffect transition="in" filter="fade">
                                      <p:cBhvr>
                                        <p:cTn id="35" dur="500"/>
                                        <p:tgtEl>
                                          <p:spTgt spid="12">
                                            <p:txEl>
                                              <p:pRg st="2" end="2"/>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xEl>
                                              <p:pRg st="3" end="3"/>
                                            </p:txEl>
                                          </p:spTgt>
                                        </p:tgtEl>
                                        <p:attrNameLst>
                                          <p:attrName>style.visibility</p:attrName>
                                        </p:attrNameLst>
                                      </p:cBhvr>
                                      <p:to>
                                        <p:strVal val="visible"/>
                                      </p:to>
                                    </p:set>
                                    <p:animEffect transition="in" filter="fade">
                                      <p:cBhvr>
                                        <p:cTn id="38" dur="500"/>
                                        <p:tgtEl>
                                          <p:spTgt spid="12">
                                            <p:txEl>
                                              <p:pRg st="3" end="3"/>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2">
                                            <p:txEl>
                                              <p:pRg st="4" end="4"/>
                                            </p:txEl>
                                          </p:spTgt>
                                        </p:tgtEl>
                                        <p:attrNameLst>
                                          <p:attrName>style.visibility</p:attrName>
                                        </p:attrNameLst>
                                      </p:cBhvr>
                                      <p:to>
                                        <p:strVal val="visible"/>
                                      </p:to>
                                    </p:set>
                                    <p:animEffect transition="in" filter="fade">
                                      <p:cBhvr>
                                        <p:cTn id="41" dur="500"/>
                                        <p:tgtEl>
                                          <p:spTgt spid="12">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9">
                                            <p:txEl>
                                              <p:pRg st="0" end="0"/>
                                            </p:txEl>
                                          </p:spTgt>
                                        </p:tgtEl>
                                        <p:attrNameLst>
                                          <p:attrName>style.visibility</p:attrName>
                                        </p:attrNameLst>
                                      </p:cBhvr>
                                      <p:to>
                                        <p:strVal val="visible"/>
                                      </p:to>
                                    </p:set>
                                    <p:animEffect transition="in" filter="fade">
                                      <p:cBhvr>
                                        <p:cTn id="51" dur="500"/>
                                        <p:tgtEl>
                                          <p:spTgt spid="19">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9">
                                            <p:txEl>
                                              <p:pRg st="1" end="1"/>
                                            </p:txEl>
                                          </p:spTgt>
                                        </p:tgtEl>
                                        <p:attrNameLst>
                                          <p:attrName>style.visibility</p:attrName>
                                        </p:attrNameLst>
                                      </p:cBhvr>
                                      <p:to>
                                        <p:strVal val="visible"/>
                                      </p:to>
                                    </p:set>
                                    <p:animEffect transition="in" filter="fade">
                                      <p:cBhvr>
                                        <p:cTn id="56" dur="500"/>
                                        <p:tgtEl>
                                          <p:spTgt spid="19">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9">
                                            <p:txEl>
                                              <p:pRg st="2" end="2"/>
                                            </p:txEl>
                                          </p:spTgt>
                                        </p:tgtEl>
                                        <p:attrNameLst>
                                          <p:attrName>style.visibility</p:attrName>
                                        </p:attrNameLst>
                                      </p:cBhvr>
                                      <p:to>
                                        <p:strVal val="visible"/>
                                      </p:to>
                                    </p:set>
                                    <p:animEffect transition="in" filter="fade">
                                      <p:cBhvr>
                                        <p:cTn id="61" dur="500"/>
                                        <p:tgtEl>
                                          <p:spTgt spid="19">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9">
                                            <p:txEl>
                                              <p:pRg st="3" end="3"/>
                                            </p:txEl>
                                          </p:spTgt>
                                        </p:tgtEl>
                                        <p:attrNameLst>
                                          <p:attrName>style.visibility</p:attrName>
                                        </p:attrNameLst>
                                      </p:cBhvr>
                                      <p:to>
                                        <p:strVal val="visible"/>
                                      </p:to>
                                    </p:set>
                                    <p:animEffect transition="in" filter="fade">
                                      <p:cBhvr>
                                        <p:cTn id="66" dur="500"/>
                                        <p:tgtEl>
                                          <p:spTgt spid="19">
                                            <p:txEl>
                                              <p:pRg st="3" end="3"/>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9">
                                            <p:txEl>
                                              <p:pRg st="4" end="4"/>
                                            </p:txEl>
                                          </p:spTgt>
                                        </p:tgtEl>
                                        <p:attrNameLst>
                                          <p:attrName>style.visibility</p:attrName>
                                        </p:attrNameLst>
                                      </p:cBhvr>
                                      <p:to>
                                        <p:strVal val="visible"/>
                                      </p:to>
                                    </p:set>
                                    <p:animEffect transition="in" filter="fade">
                                      <p:cBhvr>
                                        <p:cTn id="71" dur="500"/>
                                        <p:tgtEl>
                                          <p:spTgt spid="19">
                                            <p:txEl>
                                              <p:pRg st="4" end="4"/>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9">
                                            <p:txEl>
                                              <p:pRg st="5" end="5"/>
                                            </p:txEl>
                                          </p:spTgt>
                                        </p:tgtEl>
                                        <p:attrNameLst>
                                          <p:attrName>style.visibility</p:attrName>
                                        </p:attrNameLst>
                                      </p:cBhvr>
                                      <p:to>
                                        <p:strVal val="visible"/>
                                      </p:to>
                                    </p:set>
                                    <p:animEffect transition="in" filter="fade">
                                      <p:cBhvr>
                                        <p:cTn id="76" dur="500"/>
                                        <p:tgtEl>
                                          <p:spTgt spid="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12"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7" name="Title 1">
            <a:extLst>
              <a:ext uri="{FF2B5EF4-FFF2-40B4-BE49-F238E27FC236}">
                <a16:creationId xmlns:a16="http://schemas.microsoft.com/office/drawing/2014/main" id="{D87ADF89-46F9-4713-9744-A644701231B8}"/>
              </a:ext>
            </a:extLst>
          </p:cNvPr>
          <p:cNvSpPr txBox="1">
            <a:spLocks/>
          </p:cNvSpPr>
          <p:nvPr/>
        </p:nvSpPr>
        <p:spPr>
          <a:xfrm>
            <a:off x="304800" y="1879601"/>
            <a:ext cx="23698200" cy="1168400"/>
          </a:xfrm>
          <a:prstGeom prst="rect">
            <a:avLst/>
          </a:prstGeom>
          <a:solidFill>
            <a:schemeClr val="bg1">
              <a:lumMod val="95000"/>
            </a:schemeClr>
          </a:solidFill>
          <a:ln>
            <a:solidFill>
              <a:schemeClr val="tx2">
                <a:lumMod val="20000"/>
                <a:lumOff val="80000"/>
              </a:schemeClr>
            </a:solidFill>
          </a:ln>
        </p:spPr>
        <p:txBody>
          <a:bodyPr/>
          <a:lstStyle>
            <a:lvl1pPr algn="l" defTabSz="1828800" rtl="0" eaLnBrk="1" latinLnBrk="0" hangingPunct="1">
              <a:lnSpc>
                <a:spcPct val="90000"/>
              </a:lnSpc>
              <a:spcBef>
                <a:spcPct val="0"/>
              </a:spcBef>
              <a:buNone/>
              <a:defRPr sz="5400" kern="1200">
                <a:solidFill>
                  <a:schemeClr val="tx1"/>
                </a:solidFill>
                <a:latin typeface="Tomaho"/>
                <a:ea typeface="+mj-ea"/>
                <a:cs typeface="+mj-cs"/>
              </a:defRPr>
            </a:lvl1pPr>
          </a:lstStyle>
          <a:p>
            <a:pPr>
              <a:lnSpc>
                <a:spcPct val="107000"/>
              </a:lnSpc>
              <a:spcAft>
                <a:spcPts val="800"/>
              </a:spcAft>
            </a:pPr>
            <a:r>
              <a:rPr lang="en-US" sz="4800" b="1">
                <a:solidFill>
                  <a:srgbClr val="FF0000"/>
                </a:solidFill>
                <a:latin typeface="Tahoma" panose="020B0604030504040204" pitchFamily="34" charset="0"/>
                <a:ea typeface="Tahoma" panose="020B0604030504040204" pitchFamily="34" charset="0"/>
                <a:cs typeface="Tahoma" panose="020B0604030504040204" pitchFamily="34" charset="0"/>
              </a:rPr>
              <a:t>1. PHƯƠNG TRÌNH TỔNG QUÁT CỦA ĐƯỜNG THẲNG</a:t>
            </a:r>
          </a:p>
        </p:txBody>
      </p:sp>
      <mc:AlternateContent xmlns:mc="http://schemas.openxmlformats.org/markup-compatibility/2006" xmlns:a14="http://schemas.microsoft.com/office/drawing/2010/main">
        <mc:Choice Requires="a14">
          <p:sp>
            <p:nvSpPr>
              <p:cNvPr id="24" name="Content Placeholder 2">
                <a:extLst>
                  <a:ext uri="{FF2B5EF4-FFF2-40B4-BE49-F238E27FC236}">
                    <a16:creationId xmlns:a16="http://schemas.microsoft.com/office/drawing/2014/main" id="{14822BB7-DB89-4357-87F0-6E511FC44A6A}"/>
                  </a:ext>
                </a:extLst>
              </p:cNvPr>
              <p:cNvSpPr txBox="1">
                <a:spLocks/>
              </p:cNvSpPr>
              <p:nvPr/>
            </p:nvSpPr>
            <p:spPr>
              <a:xfrm>
                <a:off x="304800" y="3139441"/>
                <a:ext cx="23698200" cy="10271760"/>
              </a:xfrm>
              <a:prstGeom prst="rect">
                <a:avLst/>
              </a:prstGeom>
              <a:solidFill>
                <a:schemeClr val="accent2">
                  <a:lumMod val="40000"/>
                  <a:lumOff val="60000"/>
                </a:schemeClr>
              </a:solidFill>
              <a:ln>
                <a:solidFill>
                  <a:srgbClr val="00B0F0"/>
                </a:solidFill>
              </a:ln>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4800" kern="1200">
                    <a:solidFill>
                      <a:schemeClr val="tx1"/>
                    </a:solidFill>
                    <a:latin typeface="Tomaho"/>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lvl="0" indent="0" algn="just" defTabSz="2177278">
                  <a:lnSpc>
                    <a:spcPct val="107000"/>
                  </a:lnSpc>
                  <a:spcBef>
                    <a:spcPts val="0"/>
                  </a:spcBef>
                  <a:spcAft>
                    <a:spcPts val="800"/>
                  </a:spcAft>
                  <a:buNone/>
                </a:pPr>
                <a:r>
                  <a:rPr lang="en-US" b="1" dirty="0">
                    <a:solidFill>
                      <a:prstClr val="black"/>
                    </a:solidFill>
                    <a:ea typeface="Tahoma" panose="020B0604030504040204" pitchFamily="34" charset="0"/>
                    <a:cs typeface="Tahoma" panose="020B0604030504040204" pitchFamily="34" charset="0"/>
                  </a:rPr>
                  <a:t>                      </a:t>
                </a:r>
                <a:r>
                  <a:rPr lang="en-US" b="1" dirty="0" err="1">
                    <a:solidFill>
                      <a:prstClr val="black"/>
                    </a:solidFill>
                    <a:ea typeface="Tahoma" panose="020B0604030504040204" pitchFamily="34" charset="0"/>
                    <a:cs typeface="Tahoma" panose="020B0604030504040204" pitchFamily="34" charset="0"/>
                  </a:rPr>
                  <a:t>Trong</a:t>
                </a:r>
                <a:r>
                  <a:rPr lang="en-US" b="1" dirty="0">
                    <a:solidFill>
                      <a:prstClr val="black"/>
                    </a:solidFill>
                    <a:ea typeface="Tahoma" panose="020B0604030504040204" pitchFamily="34" charset="0"/>
                    <a:cs typeface="Tahoma" panose="020B0604030504040204" pitchFamily="34" charset="0"/>
                  </a:rPr>
                  <a:t> </a:t>
                </a:r>
                <a:r>
                  <a:rPr lang="en-US" b="1" dirty="0" err="1">
                    <a:solidFill>
                      <a:prstClr val="black"/>
                    </a:solidFill>
                    <a:ea typeface="Tahoma" panose="020B0604030504040204" pitchFamily="34" charset="0"/>
                    <a:cs typeface="Tahoma" panose="020B0604030504040204" pitchFamily="34" charset="0"/>
                  </a:rPr>
                  <a:t>mặt</a:t>
                </a:r>
                <a:r>
                  <a:rPr lang="en-US" b="1" dirty="0">
                    <a:solidFill>
                      <a:prstClr val="black"/>
                    </a:solidFill>
                    <a:ea typeface="Tahoma" panose="020B0604030504040204" pitchFamily="34" charset="0"/>
                    <a:cs typeface="Tahoma" panose="020B0604030504040204" pitchFamily="34" charset="0"/>
                  </a:rPr>
                  <a:t> </a:t>
                </a:r>
                <a:r>
                  <a:rPr lang="en-US" b="1" dirty="0" err="1">
                    <a:solidFill>
                      <a:prstClr val="black"/>
                    </a:solidFill>
                    <a:ea typeface="Tahoma" panose="020B0604030504040204" pitchFamily="34" charset="0"/>
                    <a:cs typeface="Tahoma" panose="020B0604030504040204" pitchFamily="34" charset="0"/>
                  </a:rPr>
                  <a:t>phẳng</a:t>
                </a:r>
                <a:r>
                  <a:rPr lang="en-US" b="1" dirty="0">
                    <a:solidFill>
                      <a:prstClr val="black"/>
                    </a:solidFill>
                    <a:ea typeface="Tahoma" panose="020B0604030504040204" pitchFamily="34" charset="0"/>
                    <a:cs typeface="Tahoma" panose="020B0604030504040204" pitchFamily="34" charset="0"/>
                  </a:rPr>
                  <a:t> </a:t>
                </a:r>
                <a:r>
                  <a:rPr lang="en-US" b="1" dirty="0" err="1">
                    <a:solidFill>
                      <a:prstClr val="black"/>
                    </a:solidFill>
                    <a:ea typeface="Tahoma" panose="020B0604030504040204" pitchFamily="34" charset="0"/>
                    <a:cs typeface="Tahoma" panose="020B0604030504040204" pitchFamily="34" charset="0"/>
                  </a:rPr>
                  <a:t>tọa</a:t>
                </a:r>
                <a:r>
                  <a:rPr lang="en-US" b="1" dirty="0">
                    <a:solidFill>
                      <a:prstClr val="black"/>
                    </a:solidFill>
                    <a:ea typeface="Tahoma" panose="020B0604030504040204" pitchFamily="34" charset="0"/>
                    <a:cs typeface="Tahoma" panose="020B0604030504040204" pitchFamily="34" charset="0"/>
                  </a:rPr>
                  <a:t> </a:t>
                </a:r>
                <a:r>
                  <a:rPr lang="en-US" b="1" dirty="0" err="1">
                    <a:solidFill>
                      <a:prstClr val="black"/>
                    </a:solidFill>
                    <a:ea typeface="Tahoma" panose="020B0604030504040204" pitchFamily="34" charset="0"/>
                    <a:cs typeface="Tahoma" panose="020B0604030504040204" pitchFamily="34" charset="0"/>
                  </a:rPr>
                  <a:t>độ</a:t>
                </a:r>
                <a:r>
                  <a:rPr lang="en-US" b="1" dirty="0">
                    <a:solidFill>
                      <a:prstClr val="black"/>
                    </a:solidFill>
                    <a:ea typeface="Tahoma" panose="020B0604030504040204" pitchFamily="34" charset="0"/>
                    <a:cs typeface="Tahoma" panose="020B0604030504040204" pitchFamily="34" charset="0"/>
                  </a:rPr>
                  <a:t>, </a:t>
                </a:r>
                <a:r>
                  <a:rPr lang="en-US" b="1" dirty="0" err="1">
                    <a:solidFill>
                      <a:prstClr val="black"/>
                    </a:solidFill>
                    <a:ea typeface="Tahoma" panose="020B0604030504040204" pitchFamily="34" charset="0"/>
                    <a:cs typeface="Tahoma" panose="020B0604030504040204" pitchFamily="34" charset="0"/>
                  </a:rPr>
                  <a:t>lập</a:t>
                </a:r>
                <a:r>
                  <a:rPr lang="en-US" b="1" dirty="0">
                    <a:solidFill>
                      <a:prstClr val="black"/>
                    </a:solidFill>
                    <a:ea typeface="Tahoma" panose="020B0604030504040204" pitchFamily="34" charset="0"/>
                    <a:cs typeface="Tahoma" panose="020B0604030504040204" pitchFamily="34" charset="0"/>
                  </a:rPr>
                  <a:t> </a:t>
                </a:r>
                <a:r>
                  <a:rPr lang="en-US" b="1" dirty="0" err="1">
                    <a:solidFill>
                      <a:prstClr val="black"/>
                    </a:solidFill>
                    <a:ea typeface="Tahoma" panose="020B0604030504040204" pitchFamily="34" charset="0"/>
                    <a:cs typeface="Tahoma" panose="020B0604030504040204" pitchFamily="34" charset="0"/>
                  </a:rPr>
                  <a:t>phương</a:t>
                </a:r>
                <a:r>
                  <a:rPr lang="en-US" b="1" dirty="0">
                    <a:solidFill>
                      <a:prstClr val="black"/>
                    </a:solidFill>
                    <a:ea typeface="Tahoma" panose="020B0604030504040204" pitchFamily="34" charset="0"/>
                    <a:cs typeface="Tahoma" panose="020B0604030504040204" pitchFamily="34" charset="0"/>
                  </a:rPr>
                  <a:t> </a:t>
                </a:r>
                <a:r>
                  <a:rPr lang="en-US" b="1" dirty="0" err="1">
                    <a:solidFill>
                      <a:prstClr val="black"/>
                    </a:solidFill>
                    <a:ea typeface="Tahoma" panose="020B0604030504040204" pitchFamily="34" charset="0"/>
                    <a:cs typeface="Tahoma" panose="020B0604030504040204" pitchFamily="34" charset="0"/>
                  </a:rPr>
                  <a:t>trình</a:t>
                </a:r>
                <a:r>
                  <a:rPr lang="en-US" b="1" dirty="0">
                    <a:solidFill>
                      <a:prstClr val="black"/>
                    </a:solidFill>
                    <a:ea typeface="Tahoma" panose="020B0604030504040204" pitchFamily="34" charset="0"/>
                    <a:cs typeface="Tahoma" panose="020B0604030504040204" pitchFamily="34" charset="0"/>
                  </a:rPr>
                  <a:t> </a:t>
                </a:r>
                <a:r>
                  <a:rPr lang="en-US" b="1" dirty="0" err="1">
                    <a:solidFill>
                      <a:prstClr val="black"/>
                    </a:solidFill>
                    <a:ea typeface="Tahoma" panose="020B0604030504040204" pitchFamily="34" charset="0"/>
                    <a:cs typeface="Tahoma" panose="020B0604030504040204" pitchFamily="34" charset="0"/>
                  </a:rPr>
                  <a:t>đường</a:t>
                </a:r>
                <a:r>
                  <a:rPr lang="en-US" b="1" dirty="0">
                    <a:solidFill>
                      <a:prstClr val="black"/>
                    </a:solidFill>
                    <a:ea typeface="Tahoma" panose="020B0604030504040204" pitchFamily="34" charset="0"/>
                    <a:cs typeface="Tahoma" panose="020B0604030504040204" pitchFamily="34" charset="0"/>
                  </a:rPr>
                  <a:t> </a:t>
                </a:r>
                <a:r>
                  <a:rPr lang="en-US" b="1" dirty="0" err="1">
                    <a:solidFill>
                      <a:prstClr val="black"/>
                    </a:solidFill>
                    <a:ea typeface="Tahoma" panose="020B0604030504040204" pitchFamily="34" charset="0"/>
                    <a:cs typeface="Tahoma" panose="020B0604030504040204" pitchFamily="34" charset="0"/>
                  </a:rPr>
                  <a:t>thẳng</a:t>
                </a:r>
                <a:r>
                  <a:rPr lang="en-US" b="1" dirty="0">
                    <a:solidFill>
                      <a:prstClr val="black"/>
                    </a:solidFill>
                    <a:ea typeface="Tahoma" panose="020B0604030504040204" pitchFamily="34" charset="0"/>
                    <a:cs typeface="Tahoma" panose="020B0604030504040204" pitchFamily="34" charset="0"/>
                  </a:rPr>
                  <a:t> </a:t>
                </a:r>
                <a14:m>
                  <m:oMath xmlns:m="http://schemas.openxmlformats.org/officeDocument/2006/math">
                    <m:r>
                      <a:rPr lang="en-US" b="1"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𝜟</m:t>
                    </m:r>
                  </m:oMath>
                </a14:m>
                <a:r>
                  <a:rPr lang="en-US" b="1" dirty="0">
                    <a:solidFill>
                      <a:prstClr val="black"/>
                    </a:solidFill>
                    <a:ea typeface="Tahoma" panose="020B0604030504040204" pitchFamily="34" charset="0"/>
                    <a:cs typeface="Tahoma" panose="020B0604030504040204" pitchFamily="34" charset="0"/>
                  </a:rPr>
                  <a:t> </a:t>
                </a:r>
                <a:r>
                  <a:rPr lang="en-US" b="1" dirty="0" err="1">
                    <a:solidFill>
                      <a:prstClr val="black"/>
                    </a:solidFill>
                    <a:ea typeface="Tahoma" panose="020B0604030504040204" pitchFamily="34" charset="0"/>
                    <a:cs typeface="Tahoma" panose="020B0604030504040204" pitchFamily="34" charset="0"/>
                  </a:rPr>
                  <a:t>đi</a:t>
                </a:r>
                <a:r>
                  <a:rPr lang="en-US" b="1" dirty="0">
                    <a:solidFill>
                      <a:prstClr val="black"/>
                    </a:solidFill>
                    <a:ea typeface="Tahoma" panose="020B0604030504040204" pitchFamily="34" charset="0"/>
                    <a:cs typeface="Tahoma" panose="020B0604030504040204" pitchFamily="34" charset="0"/>
                  </a:rPr>
                  <a:t> qua </a:t>
                </a:r>
                <a14:m>
                  <m:oMath xmlns:m="http://schemas.openxmlformats.org/officeDocument/2006/math">
                    <m:r>
                      <a:rPr lang="en-US" b="1"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𝑨</m:t>
                    </m:r>
                    <m:d>
                      <m:dPr>
                        <m:ctrlPr>
                          <a:rPr lang="en-US"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𝟎</m:t>
                        </m:r>
                        <m:r>
                          <a:rPr lang="en-US" b="1"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b="1"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𝒃</m:t>
                        </m:r>
                      </m:e>
                    </m:d>
                  </m:oMath>
                </a14:m>
                <a:r>
                  <a:rPr lang="en-US" b="1" dirty="0">
                    <a:solidFill>
                      <a:prstClr val="black"/>
                    </a:solidFill>
                    <a:ea typeface="Tahoma" panose="020B0604030504040204" pitchFamily="34" charset="0"/>
                    <a:cs typeface="Tahoma" panose="020B0604030504040204" pitchFamily="34" charset="0"/>
                  </a:rPr>
                  <a:t> </a:t>
                </a:r>
                <a:r>
                  <a:rPr lang="en-US" b="1" dirty="0" err="1">
                    <a:solidFill>
                      <a:prstClr val="black"/>
                    </a:solidFill>
                    <a:ea typeface="Tahoma" panose="020B0604030504040204" pitchFamily="34" charset="0"/>
                    <a:cs typeface="Tahoma" panose="020B0604030504040204" pitchFamily="34" charset="0"/>
                  </a:rPr>
                  <a:t>và</a:t>
                </a:r>
                <a:r>
                  <a:rPr lang="en-US" b="1" dirty="0">
                    <a:solidFill>
                      <a:prstClr val="black"/>
                    </a:solidFill>
                    <a:ea typeface="Tahoma" panose="020B0604030504040204" pitchFamily="34" charset="0"/>
                    <a:cs typeface="Tahoma" panose="020B0604030504040204" pitchFamily="34" charset="0"/>
                  </a:rPr>
                  <a:t> </a:t>
                </a:r>
                <a:r>
                  <a:rPr lang="en-US" b="1" dirty="0" err="1">
                    <a:solidFill>
                      <a:prstClr val="black"/>
                    </a:solidFill>
                    <a:ea typeface="Tahoma" panose="020B0604030504040204" pitchFamily="34" charset="0"/>
                    <a:cs typeface="Tahoma" panose="020B0604030504040204" pitchFamily="34" charset="0"/>
                  </a:rPr>
                  <a:t>có</a:t>
                </a:r>
                <a:r>
                  <a:rPr lang="en-US" b="1" dirty="0">
                    <a:solidFill>
                      <a:prstClr val="black"/>
                    </a:solidFill>
                    <a:ea typeface="Tahoma" panose="020B0604030504040204" pitchFamily="34" charset="0"/>
                    <a:cs typeface="Tahoma" panose="020B0604030504040204" pitchFamily="34" charset="0"/>
                  </a:rPr>
                  <a:t> </a:t>
                </a:r>
                <a:r>
                  <a:rPr lang="en-US" b="1" dirty="0" err="1">
                    <a:solidFill>
                      <a:prstClr val="black"/>
                    </a:solidFill>
                    <a:ea typeface="Tahoma" panose="020B0604030504040204" pitchFamily="34" charset="0"/>
                    <a:cs typeface="Tahoma" panose="020B0604030504040204" pitchFamily="34" charset="0"/>
                  </a:rPr>
                  <a:t>vectơ</a:t>
                </a:r>
                <a:r>
                  <a:rPr lang="en-US" b="1" dirty="0">
                    <a:solidFill>
                      <a:prstClr val="black"/>
                    </a:solidFill>
                    <a:ea typeface="Tahoma" panose="020B0604030504040204" pitchFamily="34" charset="0"/>
                    <a:cs typeface="Tahoma" panose="020B0604030504040204" pitchFamily="34" charset="0"/>
                  </a:rPr>
                  <a:t> </a:t>
                </a:r>
                <a:r>
                  <a:rPr lang="en-US" b="1" dirty="0" err="1">
                    <a:solidFill>
                      <a:prstClr val="black"/>
                    </a:solidFill>
                    <a:ea typeface="Tahoma" panose="020B0604030504040204" pitchFamily="34" charset="0"/>
                    <a:cs typeface="Tahoma" panose="020B0604030504040204" pitchFamily="34" charset="0"/>
                  </a:rPr>
                  <a:t>pháp</a:t>
                </a:r>
                <a:r>
                  <a:rPr lang="en-US" b="1" dirty="0">
                    <a:solidFill>
                      <a:prstClr val="black"/>
                    </a:solidFill>
                    <a:ea typeface="Tahoma" panose="020B0604030504040204" pitchFamily="34" charset="0"/>
                    <a:cs typeface="Tahoma" panose="020B0604030504040204" pitchFamily="34" charset="0"/>
                  </a:rPr>
                  <a:t> </a:t>
                </a:r>
                <a:r>
                  <a:rPr lang="en-US" b="1" dirty="0" err="1">
                    <a:solidFill>
                      <a:prstClr val="black"/>
                    </a:solidFill>
                    <a:ea typeface="Tahoma" panose="020B0604030504040204" pitchFamily="34" charset="0"/>
                    <a:cs typeface="Tahoma" panose="020B0604030504040204" pitchFamily="34" charset="0"/>
                  </a:rPr>
                  <a:t>tuyến</a:t>
                </a:r>
                <a:r>
                  <a:rPr lang="en-US" b="1" dirty="0">
                    <a:solidFill>
                      <a:prstClr val="black"/>
                    </a:solidFill>
                    <a:ea typeface="Tahoma" panose="020B0604030504040204" pitchFamily="34" charset="0"/>
                    <a:cs typeface="Tahoma" panose="020B0604030504040204" pitchFamily="34" charset="0"/>
                  </a:rPr>
                  <a:t> </a:t>
                </a:r>
                <a14:m>
                  <m:oMath xmlns:m="http://schemas.openxmlformats.org/officeDocument/2006/math">
                    <m:acc>
                      <m:accPr>
                        <m:chr m:val="⃗"/>
                        <m:ctrlPr>
                          <a:rPr lang="en-US"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en-US" b="1"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𝒏</m:t>
                        </m:r>
                      </m:e>
                    </m:acc>
                    <m:d>
                      <m:dPr>
                        <m:ctrlPr>
                          <a:rPr lang="en-US" b="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𝒂</m:t>
                        </m:r>
                        <m:r>
                          <a:rPr lang="en-US" b="1"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b="1"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𝟏</m:t>
                        </m:r>
                      </m:e>
                    </m:d>
                  </m:oMath>
                </a14:m>
                <a:r>
                  <a:rPr lang="en-US" b="1" dirty="0">
                    <a:solidFill>
                      <a:prstClr val="black"/>
                    </a:solidFill>
                    <a:ea typeface="Tahoma" panose="020B0604030504040204" pitchFamily="34" charset="0"/>
                    <a:cs typeface="Tahoma" panose="020B0604030504040204" pitchFamily="34" charset="0"/>
                  </a:rPr>
                  <a:t>, </a:t>
                </a:r>
                <a:r>
                  <a:rPr lang="en-US" b="1" dirty="0" err="1">
                    <a:solidFill>
                      <a:prstClr val="black"/>
                    </a:solidFill>
                    <a:ea typeface="Tahoma" panose="020B0604030504040204" pitchFamily="34" charset="0"/>
                    <a:cs typeface="Tahoma" panose="020B0604030504040204" pitchFamily="34" charset="0"/>
                  </a:rPr>
                  <a:t>với</a:t>
                </a:r>
                <a:r>
                  <a:rPr lang="en-US" b="1" dirty="0">
                    <a:solidFill>
                      <a:prstClr val="black"/>
                    </a:solidFill>
                    <a:ea typeface="Tahoma" panose="020B0604030504040204" pitchFamily="34" charset="0"/>
                    <a:cs typeface="Tahoma" panose="020B0604030504040204" pitchFamily="34" charset="0"/>
                  </a:rPr>
                  <a:t> </a:t>
                </a:r>
                <a14:m>
                  <m:oMath xmlns:m="http://schemas.openxmlformats.org/officeDocument/2006/math">
                    <m:r>
                      <a:rPr lang="en-US" b="1"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𝒂</m:t>
                    </m:r>
                    <m:r>
                      <a:rPr lang="en-US" b="1"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b="1"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𝒃</m:t>
                    </m:r>
                  </m:oMath>
                </a14:m>
                <a:r>
                  <a:rPr lang="en-US" b="1" dirty="0">
                    <a:solidFill>
                      <a:prstClr val="black"/>
                    </a:solidFill>
                    <a:ea typeface="Tahoma" panose="020B0604030504040204" pitchFamily="34" charset="0"/>
                    <a:cs typeface="Tahoma" panose="020B0604030504040204" pitchFamily="34" charset="0"/>
                  </a:rPr>
                  <a:t> </a:t>
                </a:r>
                <a:r>
                  <a:rPr lang="en-US" b="1" dirty="0" err="1">
                    <a:solidFill>
                      <a:prstClr val="black"/>
                    </a:solidFill>
                    <a:ea typeface="Tahoma" panose="020B0604030504040204" pitchFamily="34" charset="0"/>
                    <a:cs typeface="Tahoma" panose="020B0604030504040204" pitchFamily="34" charset="0"/>
                  </a:rPr>
                  <a:t>là</a:t>
                </a:r>
                <a:r>
                  <a:rPr lang="en-US" b="1" dirty="0">
                    <a:solidFill>
                      <a:prstClr val="black"/>
                    </a:solidFill>
                    <a:ea typeface="Tahoma" panose="020B0604030504040204" pitchFamily="34" charset="0"/>
                    <a:cs typeface="Tahoma" panose="020B0604030504040204" pitchFamily="34" charset="0"/>
                  </a:rPr>
                  <a:t> </a:t>
                </a:r>
                <a:r>
                  <a:rPr lang="en-US" b="1" dirty="0" err="1">
                    <a:solidFill>
                      <a:prstClr val="black"/>
                    </a:solidFill>
                    <a:ea typeface="Tahoma" panose="020B0604030504040204" pitchFamily="34" charset="0"/>
                    <a:cs typeface="Tahoma" panose="020B0604030504040204" pitchFamily="34" charset="0"/>
                  </a:rPr>
                  <a:t>các</a:t>
                </a:r>
                <a:r>
                  <a:rPr lang="en-US" b="1" dirty="0">
                    <a:solidFill>
                      <a:prstClr val="black"/>
                    </a:solidFill>
                    <a:ea typeface="Tahoma" panose="020B0604030504040204" pitchFamily="34" charset="0"/>
                    <a:cs typeface="Tahoma" panose="020B0604030504040204" pitchFamily="34" charset="0"/>
                  </a:rPr>
                  <a:t> </a:t>
                </a:r>
                <a:r>
                  <a:rPr lang="en-US" b="1" dirty="0" err="1">
                    <a:solidFill>
                      <a:prstClr val="black"/>
                    </a:solidFill>
                    <a:ea typeface="Tahoma" panose="020B0604030504040204" pitchFamily="34" charset="0"/>
                    <a:cs typeface="Tahoma" panose="020B0604030504040204" pitchFamily="34" charset="0"/>
                  </a:rPr>
                  <a:t>số</a:t>
                </a:r>
                <a:r>
                  <a:rPr lang="en-US" b="1" dirty="0">
                    <a:solidFill>
                      <a:prstClr val="black"/>
                    </a:solidFill>
                    <a:ea typeface="Tahoma" panose="020B0604030504040204" pitchFamily="34" charset="0"/>
                    <a:cs typeface="Tahoma" panose="020B0604030504040204" pitchFamily="34" charset="0"/>
                  </a:rPr>
                  <a:t> </a:t>
                </a:r>
                <a:r>
                  <a:rPr lang="en-US" b="1" dirty="0" err="1">
                    <a:solidFill>
                      <a:prstClr val="black"/>
                    </a:solidFill>
                    <a:ea typeface="Tahoma" panose="020B0604030504040204" pitchFamily="34" charset="0"/>
                    <a:cs typeface="Tahoma" panose="020B0604030504040204" pitchFamily="34" charset="0"/>
                  </a:rPr>
                  <a:t>thực</a:t>
                </a:r>
                <a:r>
                  <a:rPr lang="en-US" b="1" dirty="0">
                    <a:solidFill>
                      <a:prstClr val="black"/>
                    </a:solidFill>
                    <a:ea typeface="Tahoma" panose="020B0604030504040204" pitchFamily="34" charset="0"/>
                    <a:cs typeface="Tahoma" panose="020B0604030504040204" pitchFamily="34" charset="0"/>
                  </a:rPr>
                  <a:t> </a:t>
                </a:r>
                <a:r>
                  <a:rPr lang="en-US" b="1" dirty="0" err="1">
                    <a:solidFill>
                      <a:prstClr val="black"/>
                    </a:solidFill>
                    <a:ea typeface="Tahoma" panose="020B0604030504040204" pitchFamily="34" charset="0"/>
                    <a:cs typeface="Tahoma" panose="020B0604030504040204" pitchFamily="34" charset="0"/>
                  </a:rPr>
                  <a:t>cho</a:t>
                </a:r>
                <a:r>
                  <a:rPr lang="en-US" b="1" dirty="0">
                    <a:solidFill>
                      <a:prstClr val="black"/>
                    </a:solidFill>
                    <a:ea typeface="Tahoma" panose="020B0604030504040204" pitchFamily="34" charset="0"/>
                    <a:cs typeface="Tahoma" panose="020B0604030504040204" pitchFamily="34" charset="0"/>
                  </a:rPr>
                  <a:t> </a:t>
                </a:r>
                <a:r>
                  <a:rPr lang="en-US" b="1" dirty="0" err="1">
                    <a:solidFill>
                      <a:prstClr val="black"/>
                    </a:solidFill>
                    <a:ea typeface="Tahoma" panose="020B0604030504040204" pitchFamily="34" charset="0"/>
                    <a:cs typeface="Tahoma" panose="020B0604030504040204" pitchFamily="34" charset="0"/>
                  </a:rPr>
                  <a:t>trước</a:t>
                </a:r>
                <a:r>
                  <a:rPr lang="en-US" b="1" dirty="0">
                    <a:solidFill>
                      <a:prstClr val="black"/>
                    </a:solidFill>
                    <a:ea typeface="Tahoma" panose="020B0604030504040204" pitchFamily="34" charset="0"/>
                    <a:cs typeface="Tahoma" panose="020B0604030504040204" pitchFamily="34" charset="0"/>
                  </a:rPr>
                  <a:t>. </a:t>
                </a:r>
                <a:r>
                  <a:rPr lang="en-US" b="1" dirty="0" err="1">
                    <a:solidFill>
                      <a:prstClr val="black"/>
                    </a:solidFill>
                    <a:ea typeface="Tahoma" panose="020B0604030504040204" pitchFamily="34" charset="0"/>
                    <a:cs typeface="Tahoma" panose="020B0604030504040204" pitchFamily="34" charset="0"/>
                  </a:rPr>
                  <a:t>Hãy</a:t>
                </a:r>
                <a:r>
                  <a:rPr lang="en-US" b="1" dirty="0">
                    <a:solidFill>
                      <a:prstClr val="black"/>
                    </a:solidFill>
                    <a:ea typeface="Tahoma" panose="020B0604030504040204" pitchFamily="34" charset="0"/>
                    <a:cs typeface="Tahoma" panose="020B0604030504040204" pitchFamily="34" charset="0"/>
                  </a:rPr>
                  <a:t> </a:t>
                </a:r>
                <a:r>
                  <a:rPr lang="en-US" b="1" dirty="0" err="1">
                    <a:solidFill>
                      <a:prstClr val="black"/>
                    </a:solidFill>
                    <a:ea typeface="Tahoma" panose="020B0604030504040204" pitchFamily="34" charset="0"/>
                    <a:cs typeface="Tahoma" panose="020B0604030504040204" pitchFamily="34" charset="0"/>
                  </a:rPr>
                  <a:t>chỉ</a:t>
                </a:r>
                <a:r>
                  <a:rPr lang="en-US" b="1" dirty="0">
                    <a:solidFill>
                      <a:prstClr val="black"/>
                    </a:solidFill>
                    <a:ea typeface="Tahoma" panose="020B0604030504040204" pitchFamily="34" charset="0"/>
                    <a:cs typeface="Tahoma" panose="020B0604030504040204" pitchFamily="34" charset="0"/>
                  </a:rPr>
                  <a:t> </a:t>
                </a:r>
                <a:r>
                  <a:rPr lang="en-US" b="1" dirty="0" err="1">
                    <a:solidFill>
                      <a:prstClr val="black"/>
                    </a:solidFill>
                    <a:ea typeface="Tahoma" panose="020B0604030504040204" pitchFamily="34" charset="0"/>
                    <a:cs typeface="Tahoma" panose="020B0604030504040204" pitchFamily="34" charset="0"/>
                  </a:rPr>
                  <a:t>ra</a:t>
                </a:r>
                <a:r>
                  <a:rPr lang="en-US" b="1" dirty="0">
                    <a:solidFill>
                      <a:prstClr val="black"/>
                    </a:solidFill>
                    <a:ea typeface="Tahoma" panose="020B0604030504040204" pitchFamily="34" charset="0"/>
                    <a:cs typeface="Tahoma" panose="020B0604030504040204" pitchFamily="34" charset="0"/>
                  </a:rPr>
                  <a:t> </a:t>
                </a:r>
                <a:r>
                  <a:rPr lang="en-US" b="1" dirty="0" err="1">
                    <a:solidFill>
                      <a:prstClr val="black"/>
                    </a:solidFill>
                    <a:ea typeface="Tahoma" panose="020B0604030504040204" pitchFamily="34" charset="0"/>
                    <a:cs typeface="Tahoma" panose="020B0604030504040204" pitchFamily="34" charset="0"/>
                  </a:rPr>
                  <a:t>mối</a:t>
                </a:r>
                <a:r>
                  <a:rPr lang="en-US" b="1" dirty="0">
                    <a:solidFill>
                      <a:prstClr val="black"/>
                    </a:solidFill>
                    <a:ea typeface="Tahoma" panose="020B0604030504040204" pitchFamily="34" charset="0"/>
                    <a:cs typeface="Tahoma" panose="020B0604030504040204" pitchFamily="34" charset="0"/>
                  </a:rPr>
                  <a:t> </a:t>
                </a:r>
                <a:r>
                  <a:rPr lang="en-US" b="1" dirty="0" err="1">
                    <a:solidFill>
                      <a:prstClr val="black"/>
                    </a:solidFill>
                    <a:ea typeface="Tahoma" panose="020B0604030504040204" pitchFamily="34" charset="0"/>
                    <a:cs typeface="Tahoma" panose="020B0604030504040204" pitchFamily="34" charset="0"/>
                  </a:rPr>
                  <a:t>liên</a:t>
                </a:r>
                <a:r>
                  <a:rPr lang="en-US" b="1" dirty="0">
                    <a:solidFill>
                      <a:prstClr val="black"/>
                    </a:solidFill>
                    <a:ea typeface="Tahoma" panose="020B0604030504040204" pitchFamily="34" charset="0"/>
                    <a:cs typeface="Tahoma" panose="020B0604030504040204" pitchFamily="34" charset="0"/>
                  </a:rPr>
                  <a:t> </a:t>
                </a:r>
                <a:r>
                  <a:rPr lang="en-US" b="1" dirty="0" err="1">
                    <a:solidFill>
                      <a:prstClr val="black"/>
                    </a:solidFill>
                    <a:ea typeface="Tahoma" panose="020B0604030504040204" pitchFamily="34" charset="0"/>
                    <a:cs typeface="Tahoma" panose="020B0604030504040204" pitchFamily="34" charset="0"/>
                  </a:rPr>
                  <a:t>hệ</a:t>
                </a:r>
                <a:r>
                  <a:rPr lang="en-US" b="1" dirty="0">
                    <a:solidFill>
                      <a:prstClr val="black"/>
                    </a:solidFill>
                    <a:ea typeface="Tahoma" panose="020B0604030504040204" pitchFamily="34" charset="0"/>
                    <a:cs typeface="Tahoma" panose="020B0604030504040204" pitchFamily="34" charset="0"/>
                  </a:rPr>
                  <a:t> </a:t>
                </a:r>
                <a:r>
                  <a:rPr lang="en-US" b="1" dirty="0" err="1">
                    <a:solidFill>
                      <a:prstClr val="black"/>
                    </a:solidFill>
                    <a:ea typeface="Tahoma" panose="020B0604030504040204" pitchFamily="34" charset="0"/>
                    <a:cs typeface="Tahoma" panose="020B0604030504040204" pitchFamily="34" charset="0"/>
                  </a:rPr>
                  <a:t>giữa</a:t>
                </a:r>
                <a:r>
                  <a:rPr lang="en-US" b="1" dirty="0">
                    <a:solidFill>
                      <a:prstClr val="black"/>
                    </a:solidFill>
                    <a:ea typeface="Tahoma" panose="020B0604030504040204" pitchFamily="34" charset="0"/>
                    <a:cs typeface="Tahoma" panose="020B0604030504040204" pitchFamily="34" charset="0"/>
                  </a:rPr>
                  <a:t> </a:t>
                </a:r>
                <a:r>
                  <a:rPr lang="en-US" b="1" dirty="0" err="1">
                    <a:solidFill>
                      <a:prstClr val="black"/>
                    </a:solidFill>
                    <a:ea typeface="Tahoma" panose="020B0604030504040204" pitchFamily="34" charset="0"/>
                    <a:cs typeface="Tahoma" panose="020B0604030504040204" pitchFamily="34" charset="0"/>
                  </a:rPr>
                  <a:t>đường</a:t>
                </a:r>
                <a:r>
                  <a:rPr lang="en-US" b="1" dirty="0">
                    <a:solidFill>
                      <a:prstClr val="black"/>
                    </a:solidFill>
                    <a:ea typeface="Tahoma" panose="020B0604030504040204" pitchFamily="34" charset="0"/>
                    <a:cs typeface="Tahoma" panose="020B0604030504040204" pitchFamily="34" charset="0"/>
                  </a:rPr>
                  <a:t> </a:t>
                </a:r>
                <a:r>
                  <a:rPr lang="en-US" b="1" dirty="0" err="1">
                    <a:solidFill>
                      <a:prstClr val="black"/>
                    </a:solidFill>
                    <a:ea typeface="Tahoma" panose="020B0604030504040204" pitchFamily="34" charset="0"/>
                    <a:cs typeface="Tahoma" panose="020B0604030504040204" pitchFamily="34" charset="0"/>
                  </a:rPr>
                  <a:t>thẳng</a:t>
                </a:r>
                <a:r>
                  <a:rPr lang="en-US" b="1" dirty="0">
                    <a:solidFill>
                      <a:prstClr val="black"/>
                    </a:solidFill>
                    <a:ea typeface="Tahoma" panose="020B0604030504040204" pitchFamily="34" charset="0"/>
                    <a:cs typeface="Tahoma" panose="020B0604030504040204" pitchFamily="34" charset="0"/>
                  </a:rPr>
                  <a:t> </a:t>
                </a:r>
                <a14:m>
                  <m:oMath xmlns:m="http://schemas.openxmlformats.org/officeDocument/2006/math">
                    <m:r>
                      <a:rPr lang="en-US" b="1"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𝜟</m:t>
                    </m:r>
                  </m:oMath>
                </a14:m>
                <a:r>
                  <a:rPr lang="en-US" b="1" dirty="0">
                    <a:solidFill>
                      <a:prstClr val="black"/>
                    </a:solidFill>
                    <a:ea typeface="Tahoma" panose="020B0604030504040204" pitchFamily="34" charset="0"/>
                    <a:cs typeface="Tahoma" panose="020B0604030504040204" pitchFamily="34" charset="0"/>
                  </a:rPr>
                  <a:t> </a:t>
                </a:r>
                <a:r>
                  <a:rPr lang="en-US" b="1" dirty="0" err="1">
                    <a:solidFill>
                      <a:prstClr val="black"/>
                    </a:solidFill>
                    <a:ea typeface="Tahoma" panose="020B0604030504040204" pitchFamily="34" charset="0"/>
                    <a:cs typeface="Tahoma" panose="020B0604030504040204" pitchFamily="34" charset="0"/>
                  </a:rPr>
                  <a:t>với</a:t>
                </a:r>
                <a:r>
                  <a:rPr lang="en-US" b="1" dirty="0">
                    <a:solidFill>
                      <a:prstClr val="black"/>
                    </a:solidFill>
                    <a:ea typeface="Tahoma" panose="020B0604030504040204" pitchFamily="34" charset="0"/>
                    <a:cs typeface="Tahoma" panose="020B0604030504040204" pitchFamily="34" charset="0"/>
                  </a:rPr>
                  <a:t> </a:t>
                </a:r>
                <a:r>
                  <a:rPr lang="en-US" b="1" dirty="0" err="1">
                    <a:solidFill>
                      <a:prstClr val="black"/>
                    </a:solidFill>
                    <a:ea typeface="Tahoma" panose="020B0604030504040204" pitchFamily="34" charset="0"/>
                    <a:cs typeface="Tahoma" panose="020B0604030504040204" pitchFamily="34" charset="0"/>
                  </a:rPr>
                  <a:t>đồ</a:t>
                </a:r>
                <a:r>
                  <a:rPr lang="en-US" b="1" dirty="0">
                    <a:solidFill>
                      <a:prstClr val="black"/>
                    </a:solidFill>
                    <a:ea typeface="Tahoma" panose="020B0604030504040204" pitchFamily="34" charset="0"/>
                    <a:cs typeface="Tahoma" panose="020B0604030504040204" pitchFamily="34" charset="0"/>
                  </a:rPr>
                  <a:t> </a:t>
                </a:r>
                <a:r>
                  <a:rPr lang="en-US" b="1" dirty="0" err="1">
                    <a:solidFill>
                      <a:prstClr val="black"/>
                    </a:solidFill>
                    <a:ea typeface="Tahoma" panose="020B0604030504040204" pitchFamily="34" charset="0"/>
                    <a:cs typeface="Tahoma" panose="020B0604030504040204" pitchFamily="34" charset="0"/>
                  </a:rPr>
                  <a:t>thị</a:t>
                </a:r>
                <a:r>
                  <a:rPr lang="en-US" b="1" dirty="0">
                    <a:solidFill>
                      <a:prstClr val="black"/>
                    </a:solidFill>
                    <a:ea typeface="Tahoma" panose="020B0604030504040204" pitchFamily="34" charset="0"/>
                    <a:cs typeface="Tahoma" panose="020B0604030504040204" pitchFamily="34" charset="0"/>
                  </a:rPr>
                  <a:t> </a:t>
                </a:r>
                <a:r>
                  <a:rPr lang="en-US" b="1" dirty="0" err="1">
                    <a:solidFill>
                      <a:prstClr val="black"/>
                    </a:solidFill>
                    <a:ea typeface="Tahoma" panose="020B0604030504040204" pitchFamily="34" charset="0"/>
                    <a:cs typeface="Tahoma" panose="020B0604030504040204" pitchFamily="34" charset="0"/>
                  </a:rPr>
                  <a:t>hàm</a:t>
                </a:r>
                <a:r>
                  <a:rPr lang="en-US" b="1" dirty="0">
                    <a:solidFill>
                      <a:prstClr val="black"/>
                    </a:solidFill>
                    <a:ea typeface="Tahoma" panose="020B0604030504040204" pitchFamily="34" charset="0"/>
                    <a:cs typeface="Tahoma" panose="020B0604030504040204" pitchFamily="34" charset="0"/>
                  </a:rPr>
                  <a:t> </a:t>
                </a:r>
                <a:r>
                  <a:rPr lang="en-US" b="1" dirty="0" err="1">
                    <a:solidFill>
                      <a:prstClr val="black"/>
                    </a:solidFill>
                    <a:ea typeface="Tahoma" panose="020B0604030504040204" pitchFamily="34" charset="0"/>
                    <a:cs typeface="Tahoma" panose="020B0604030504040204" pitchFamily="34" charset="0"/>
                  </a:rPr>
                  <a:t>số</a:t>
                </a:r>
                <a:r>
                  <a:rPr lang="en-US" b="1" dirty="0">
                    <a:solidFill>
                      <a:prstClr val="black"/>
                    </a:solidFill>
                    <a:ea typeface="Tahoma" panose="020B0604030504040204" pitchFamily="34" charset="0"/>
                    <a:cs typeface="Tahoma" panose="020B0604030504040204" pitchFamily="34" charset="0"/>
                  </a:rPr>
                  <a:t> </a:t>
                </a:r>
                <a14:m>
                  <m:oMath xmlns:m="http://schemas.openxmlformats.org/officeDocument/2006/math">
                    <m:r>
                      <a:rPr lang="en-US" b="1"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𝒚</m:t>
                    </m:r>
                    <m:r>
                      <a:rPr lang="en-US" b="1"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b="1"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𝒂𝒙</m:t>
                    </m:r>
                    <m:r>
                      <a:rPr lang="en-US" b="1"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b="1"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𝒃</m:t>
                    </m:r>
                  </m:oMath>
                </a14:m>
                <a:r>
                  <a:rPr lang="en-US" b="1" dirty="0">
                    <a:solidFill>
                      <a:prstClr val="black"/>
                    </a:solidFill>
                    <a:ea typeface="Tahoma" panose="020B0604030504040204" pitchFamily="34" charset="0"/>
                    <a:cs typeface="Tahoma" panose="020B0604030504040204" pitchFamily="34" charset="0"/>
                  </a:rPr>
                  <a:t>.</a:t>
                </a:r>
              </a:p>
              <a:p>
                <a:pPr marL="0" indent="0">
                  <a:lnSpc>
                    <a:spcPct val="107000"/>
                  </a:lnSpc>
                  <a:spcAft>
                    <a:spcPts val="800"/>
                  </a:spcAft>
                  <a:buNone/>
                </a:pPr>
                <a:r>
                  <a:rPr lang="en-US" b="1" u="sng" dirty="0" err="1">
                    <a:solidFill>
                      <a:srgbClr val="FF0000"/>
                    </a:solidFill>
                    <a:ea typeface="Tahoma" panose="020B0604030504040204" pitchFamily="34" charset="0"/>
                    <a:cs typeface="Tahoma" panose="020B0604030504040204" pitchFamily="34" charset="0"/>
                  </a:rPr>
                  <a:t>Giải</a:t>
                </a:r>
                <a:endParaRPr lang="en-US" b="1" u="sng" dirty="0">
                  <a:solidFill>
                    <a:srgbClr val="FF0000"/>
                  </a:solidFill>
                  <a:ea typeface="Tahoma" panose="020B0604030504040204" pitchFamily="34" charset="0"/>
                  <a:cs typeface="Tahoma" panose="020B0604030504040204" pitchFamily="34" charset="0"/>
                </a:endParaRPr>
              </a:p>
              <a:p>
                <a:pPr marL="0" indent="0">
                  <a:lnSpc>
                    <a:spcPct val="107000"/>
                  </a:lnSpc>
                  <a:spcAft>
                    <a:spcPts val="800"/>
                  </a:spcAft>
                  <a:buNone/>
                </a:pPr>
                <a:r>
                  <a:rPr lang="en-US" b="1" dirty="0" err="1">
                    <a:ea typeface="Tahoma" panose="020B0604030504040204" pitchFamily="34" charset="0"/>
                    <a:cs typeface="Tahoma" panose="020B0604030504040204" pitchFamily="34" charset="0"/>
                  </a:rPr>
                  <a:t>Đường</a:t>
                </a:r>
                <a:r>
                  <a:rPr lang="en-US" b="1" dirty="0">
                    <a:ea typeface="Tahoma" panose="020B0604030504040204" pitchFamily="34" charset="0"/>
                    <a:cs typeface="Tahoma" panose="020B0604030504040204" pitchFamily="34" charset="0"/>
                  </a:rPr>
                  <a:t> </a:t>
                </a:r>
                <a:r>
                  <a:rPr lang="en-US" b="1" dirty="0" err="1">
                    <a:ea typeface="Tahoma" panose="020B0604030504040204" pitchFamily="34" charset="0"/>
                    <a:cs typeface="Tahoma" panose="020B0604030504040204" pitchFamily="34" charset="0"/>
                  </a:rPr>
                  <a:t>thẳng</a:t>
                </a:r>
                <a:r>
                  <a:rPr lang="en-US" b="1" dirty="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𝜟</m:t>
                    </m:r>
                  </m:oMath>
                </a14:m>
                <a:r>
                  <a:rPr lang="en-US" b="1" dirty="0">
                    <a:ea typeface="Tahoma" panose="020B0604030504040204" pitchFamily="34" charset="0"/>
                    <a:cs typeface="Tahoma" panose="020B0604030504040204" pitchFamily="34" charset="0"/>
                  </a:rPr>
                  <a:t> </a:t>
                </a:r>
                <a:r>
                  <a:rPr lang="en-US" b="1" dirty="0" err="1">
                    <a:ea typeface="Tahoma" panose="020B0604030504040204" pitchFamily="34" charset="0"/>
                    <a:cs typeface="Tahoma" panose="020B0604030504040204" pitchFamily="34" charset="0"/>
                  </a:rPr>
                  <a:t>phương</a:t>
                </a:r>
                <a:r>
                  <a:rPr lang="en-US" b="1" dirty="0">
                    <a:ea typeface="Tahoma" panose="020B0604030504040204" pitchFamily="34" charset="0"/>
                    <a:cs typeface="Tahoma" panose="020B0604030504040204" pitchFamily="34" charset="0"/>
                  </a:rPr>
                  <a:t> </a:t>
                </a:r>
                <a:r>
                  <a:rPr lang="en-US" b="1" dirty="0" err="1">
                    <a:ea typeface="Tahoma" panose="020B0604030504040204" pitchFamily="34" charset="0"/>
                    <a:cs typeface="Tahoma" panose="020B0604030504040204" pitchFamily="34" charset="0"/>
                  </a:rPr>
                  <a:t>trình</a:t>
                </a:r>
                <a:r>
                  <a:rPr lang="en-US" b="1" dirty="0">
                    <a:ea typeface="Tahoma" panose="020B0604030504040204" pitchFamily="34" charset="0"/>
                    <a:cs typeface="Tahoma" panose="020B0604030504040204" pitchFamily="34" charset="0"/>
                  </a:rPr>
                  <a:t> </a:t>
                </a:r>
                <a:r>
                  <a:rPr lang="en-US" b="1" dirty="0" err="1">
                    <a:ea typeface="Tahoma" panose="020B0604030504040204" pitchFamily="34" charset="0"/>
                    <a:cs typeface="Tahoma" panose="020B0604030504040204" pitchFamily="34" charset="0"/>
                  </a:rPr>
                  <a:t>là</a:t>
                </a:r>
                <a:r>
                  <a:rPr lang="en-US" b="1" dirty="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𝒂</m:t>
                    </m:r>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latin typeface="Cambria Math" panose="02040503050406030204" pitchFamily="18" charset="0"/>
                            <a:ea typeface="Calibri" panose="020F0502020204030204" pitchFamily="34" charset="0"/>
                            <a:cs typeface="Times New Roman" panose="02020603050405020304" pitchFamily="18" charset="0"/>
                          </a:rPr>
                          <m:t>𝒙</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𝟎</m:t>
                        </m:r>
                      </m:e>
                    </m:d>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𝟏</m:t>
                    </m:r>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latin typeface="Cambria Math" panose="02040503050406030204" pitchFamily="18" charset="0"/>
                            <a:ea typeface="Calibri" panose="020F0502020204030204" pitchFamily="34" charset="0"/>
                            <a:cs typeface="Times New Roman" panose="02020603050405020304" pitchFamily="18" charset="0"/>
                          </a:rPr>
                          <m:t>𝒚</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𝒃</m:t>
                        </m:r>
                      </m:e>
                    </m:d>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𝟎</m:t>
                    </m:r>
                  </m:oMath>
                </a14:m>
                <a:r>
                  <a:rPr lang="en-US" b="1" dirty="0">
                    <a:ea typeface="Tahoma" panose="020B0604030504040204" pitchFamily="34" charset="0"/>
                    <a:cs typeface="Tahoma" panose="020B0604030504040204" pitchFamily="34" charset="0"/>
                  </a:rPr>
                  <a:t> hay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𝒂𝒙</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𝒚</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𝒃</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𝟎</m:t>
                    </m:r>
                  </m:oMath>
                </a14:m>
                <a:r>
                  <a:rPr lang="en-US" b="1" dirty="0">
                    <a:ea typeface="Tahoma" panose="020B0604030504040204" pitchFamily="34" charset="0"/>
                    <a:cs typeface="Tahoma" panose="020B0604030504040204" pitchFamily="34" charset="0"/>
                  </a:rPr>
                  <a:t>.</a:t>
                </a:r>
              </a:p>
              <a:p>
                <a:pPr marL="0" indent="0">
                  <a:lnSpc>
                    <a:spcPct val="107000"/>
                  </a:lnSpc>
                  <a:spcAft>
                    <a:spcPts val="800"/>
                  </a:spcAft>
                  <a:buNone/>
                </a:pPr>
                <a:r>
                  <a:rPr lang="en-US" b="1" dirty="0" err="1">
                    <a:ea typeface="Tahoma" panose="020B0604030504040204" pitchFamily="34" charset="0"/>
                    <a:cs typeface="Tahoma" panose="020B0604030504040204" pitchFamily="34" charset="0"/>
                  </a:rPr>
                  <a:t>Đường</a:t>
                </a:r>
                <a:r>
                  <a:rPr lang="en-US" b="1" dirty="0">
                    <a:ea typeface="Tahoma" panose="020B0604030504040204" pitchFamily="34" charset="0"/>
                    <a:cs typeface="Tahoma" panose="020B0604030504040204" pitchFamily="34" charset="0"/>
                  </a:rPr>
                  <a:t> </a:t>
                </a:r>
                <a:r>
                  <a:rPr lang="en-US" b="1" dirty="0" err="1">
                    <a:ea typeface="Tahoma" panose="020B0604030504040204" pitchFamily="34" charset="0"/>
                    <a:cs typeface="Tahoma" panose="020B0604030504040204" pitchFamily="34" charset="0"/>
                  </a:rPr>
                  <a:t>thẳng</a:t>
                </a:r>
                <a:r>
                  <a:rPr lang="en-US" b="1" dirty="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𝜟</m:t>
                    </m:r>
                  </m:oMath>
                </a14:m>
                <a:r>
                  <a:rPr lang="en-US" b="1" dirty="0">
                    <a:ea typeface="Tahoma" panose="020B0604030504040204" pitchFamily="34" charset="0"/>
                    <a:cs typeface="Tahoma" panose="020B0604030504040204" pitchFamily="34" charset="0"/>
                  </a:rPr>
                  <a:t> </a:t>
                </a:r>
                <a:r>
                  <a:rPr lang="en-US" b="1" dirty="0" err="1">
                    <a:ea typeface="Tahoma" panose="020B0604030504040204" pitchFamily="34" charset="0"/>
                    <a:cs typeface="Tahoma" panose="020B0604030504040204" pitchFamily="34" charset="0"/>
                  </a:rPr>
                  <a:t>là</a:t>
                </a:r>
                <a:r>
                  <a:rPr lang="en-US" b="1" dirty="0">
                    <a:ea typeface="Tahoma" panose="020B0604030504040204" pitchFamily="34" charset="0"/>
                    <a:cs typeface="Tahoma" panose="020B0604030504040204" pitchFamily="34" charset="0"/>
                  </a:rPr>
                  <a:t> </a:t>
                </a:r>
                <a:r>
                  <a:rPr lang="en-US" b="1" dirty="0" err="1">
                    <a:ea typeface="Tahoma" panose="020B0604030504040204" pitchFamily="34" charset="0"/>
                    <a:cs typeface="Tahoma" panose="020B0604030504040204" pitchFamily="34" charset="0"/>
                  </a:rPr>
                  <a:t>tập</a:t>
                </a:r>
                <a:r>
                  <a:rPr lang="en-US" b="1" dirty="0">
                    <a:ea typeface="Tahoma" panose="020B0604030504040204" pitchFamily="34" charset="0"/>
                    <a:cs typeface="Tahoma" panose="020B0604030504040204" pitchFamily="34" charset="0"/>
                  </a:rPr>
                  <a:t> </a:t>
                </a:r>
                <a:r>
                  <a:rPr lang="en-US" b="1" dirty="0" err="1">
                    <a:ea typeface="Tahoma" panose="020B0604030504040204" pitchFamily="34" charset="0"/>
                    <a:cs typeface="Tahoma" panose="020B0604030504040204" pitchFamily="34" charset="0"/>
                  </a:rPr>
                  <a:t>hợp</a:t>
                </a:r>
                <a:r>
                  <a:rPr lang="en-US" b="1" dirty="0">
                    <a:ea typeface="Tahoma" panose="020B0604030504040204" pitchFamily="34" charset="0"/>
                    <a:cs typeface="Tahoma" panose="020B0604030504040204" pitchFamily="34" charset="0"/>
                  </a:rPr>
                  <a:t> </a:t>
                </a:r>
                <a:r>
                  <a:rPr lang="en-US" b="1" dirty="0" err="1">
                    <a:ea typeface="Tahoma" panose="020B0604030504040204" pitchFamily="34" charset="0"/>
                    <a:cs typeface="Tahoma" panose="020B0604030504040204" pitchFamily="34" charset="0"/>
                  </a:rPr>
                  <a:t>những</a:t>
                </a:r>
                <a:r>
                  <a:rPr lang="en-US" b="1" dirty="0">
                    <a:ea typeface="Tahoma" panose="020B0604030504040204" pitchFamily="34" charset="0"/>
                    <a:cs typeface="Tahoma" panose="020B0604030504040204" pitchFamily="34" charset="0"/>
                  </a:rPr>
                  <a:t> </a:t>
                </a:r>
                <a:r>
                  <a:rPr lang="en-US" b="1" dirty="0" err="1">
                    <a:ea typeface="Tahoma" panose="020B0604030504040204" pitchFamily="34" charset="0"/>
                    <a:cs typeface="Tahoma" panose="020B0604030504040204" pitchFamily="34" charset="0"/>
                  </a:rPr>
                  <a:t>điểm</a:t>
                </a:r>
                <a:r>
                  <a:rPr lang="en-US" b="1" dirty="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𝑴</m:t>
                    </m:r>
                    <m:d>
                      <m:dPr>
                        <m:ctrlPr>
                          <a:rPr lang="en-US" b="1" i="1">
                            <a:latin typeface="Cambria Math" panose="02040503050406030204" pitchFamily="18" charset="0"/>
                            <a:ea typeface="Calibri" panose="020F0502020204030204" pitchFamily="34" charset="0"/>
                            <a:cs typeface="Times New Roman" panose="02020603050405020304" pitchFamily="18" charset="0"/>
                          </a:rPr>
                        </m:ctrlPr>
                      </m:dPr>
                      <m:e>
                        <m:r>
                          <a:rPr lang="en-US" b="1" i="1" smtClean="0">
                            <a:latin typeface="Cambria Math" panose="02040503050406030204" pitchFamily="18" charset="0"/>
                            <a:ea typeface="Calibri" panose="020F0502020204030204" pitchFamily="34" charset="0"/>
                            <a:cs typeface="Times New Roman" panose="02020603050405020304" pitchFamily="18" charset="0"/>
                          </a:rPr>
                          <m:t>𝒙</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𝒚</m:t>
                        </m:r>
                      </m:e>
                    </m:d>
                  </m:oMath>
                </a14:m>
                <a:r>
                  <a:rPr lang="en-US" b="1" dirty="0">
                    <a:ea typeface="Tahoma" panose="020B0604030504040204" pitchFamily="34" charset="0"/>
                    <a:cs typeface="Tahoma" panose="020B0604030504040204" pitchFamily="34" charset="0"/>
                  </a:rPr>
                  <a:t> </a:t>
                </a:r>
                <a:r>
                  <a:rPr lang="en-US" b="1" dirty="0" err="1">
                    <a:ea typeface="Tahoma" panose="020B0604030504040204" pitchFamily="34" charset="0"/>
                    <a:cs typeface="Tahoma" panose="020B0604030504040204" pitchFamily="34" charset="0"/>
                  </a:rPr>
                  <a:t>thỏa</a:t>
                </a:r>
                <a:r>
                  <a:rPr lang="en-US" b="1" dirty="0">
                    <a:ea typeface="Tahoma" panose="020B0604030504040204" pitchFamily="34" charset="0"/>
                    <a:cs typeface="Tahoma" panose="020B0604030504040204" pitchFamily="34" charset="0"/>
                  </a:rPr>
                  <a:t> </a:t>
                </a:r>
                <a:r>
                  <a:rPr lang="en-US" b="1" dirty="0" err="1">
                    <a:ea typeface="Tahoma" panose="020B0604030504040204" pitchFamily="34" charset="0"/>
                    <a:cs typeface="Tahoma" panose="020B0604030504040204" pitchFamily="34" charset="0"/>
                  </a:rPr>
                  <a:t>mãn</a:t>
                </a:r>
                <a:r>
                  <a:rPr lang="en-US" b="1" dirty="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𝒂𝒙</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𝒚</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𝒃</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𝟎</m:t>
                    </m:r>
                  </m:oMath>
                </a14:m>
                <a:r>
                  <a:rPr lang="en-US" b="1" dirty="0">
                    <a:ea typeface="Tahoma" panose="020B0604030504040204" pitchFamily="34" charset="0"/>
                    <a:cs typeface="Tahoma" panose="020B0604030504040204" pitchFamily="34" charset="0"/>
                  </a:rPr>
                  <a:t>, </a:t>
                </a:r>
              </a:p>
              <a:p>
                <a:pPr marL="0" indent="0">
                  <a:lnSpc>
                    <a:spcPct val="107000"/>
                  </a:lnSpc>
                  <a:spcAft>
                    <a:spcPts val="800"/>
                  </a:spcAft>
                  <a:buNone/>
                </a:pPr>
                <a:r>
                  <a:rPr lang="en-US" b="1" dirty="0">
                    <a:ea typeface="Tahoma" panose="020B0604030504040204" pitchFamily="34" charset="0"/>
                    <a:cs typeface="Tahoma" panose="020B0604030504040204" pitchFamily="34" charset="0"/>
                  </a:rPr>
                  <a:t>hay </a:t>
                </a:r>
                <a:r>
                  <a:rPr lang="en-US" b="1" dirty="0" err="1">
                    <a:ea typeface="Tahoma" panose="020B0604030504040204" pitchFamily="34" charset="0"/>
                    <a:cs typeface="Tahoma" panose="020B0604030504040204" pitchFamily="34" charset="0"/>
                  </a:rPr>
                  <a:t>là</a:t>
                </a:r>
                <a:r>
                  <a:rPr lang="en-US" b="1" dirty="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𝒚</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𝒂𝒙</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𝒃</m:t>
                    </m:r>
                  </m:oMath>
                </a14:m>
                <a:r>
                  <a:rPr lang="en-US" b="1" dirty="0">
                    <a:ea typeface="Tahoma" panose="020B0604030504040204" pitchFamily="34" charset="0"/>
                    <a:cs typeface="Tahoma" panose="020B0604030504040204" pitchFamily="34" charset="0"/>
                  </a:rPr>
                  <a:t>.</a:t>
                </a:r>
              </a:p>
              <a:p>
                <a:pPr marL="0" indent="0">
                  <a:lnSpc>
                    <a:spcPct val="107000"/>
                  </a:lnSpc>
                  <a:spcAft>
                    <a:spcPts val="800"/>
                  </a:spcAft>
                  <a:buNone/>
                </a:pPr>
                <a:r>
                  <a:rPr lang="en-US" b="1" dirty="0">
                    <a:ea typeface="Tahoma" panose="020B0604030504040204" pitchFamily="34" charset="0"/>
                    <a:cs typeface="Tahoma" panose="020B0604030504040204" pitchFamily="34" charset="0"/>
                  </a:rPr>
                  <a:t>Do </a:t>
                </a:r>
                <a:r>
                  <a:rPr lang="en-US" b="1" dirty="0" err="1">
                    <a:ea typeface="Tahoma" panose="020B0604030504040204" pitchFamily="34" charset="0"/>
                    <a:cs typeface="Tahoma" panose="020B0604030504040204" pitchFamily="34" charset="0"/>
                  </a:rPr>
                  <a:t>đó</a:t>
                </a:r>
                <a:r>
                  <a:rPr lang="en-US" b="1" dirty="0">
                    <a:ea typeface="Tahoma" panose="020B0604030504040204" pitchFamily="34" charset="0"/>
                    <a:cs typeface="Tahoma" panose="020B0604030504040204" pitchFamily="34" charset="0"/>
                  </a:rPr>
                  <a:t>, </a:t>
                </a:r>
                <a:r>
                  <a:rPr lang="en-US" b="1" dirty="0" err="1">
                    <a:ea typeface="Tahoma" panose="020B0604030504040204" pitchFamily="34" charset="0"/>
                    <a:cs typeface="Tahoma" panose="020B0604030504040204" pitchFamily="34" charset="0"/>
                  </a:rPr>
                  <a:t>đường</a:t>
                </a:r>
                <a:r>
                  <a:rPr lang="en-US" b="1" dirty="0">
                    <a:ea typeface="Tahoma" panose="020B0604030504040204" pitchFamily="34" charset="0"/>
                    <a:cs typeface="Tahoma" panose="020B0604030504040204" pitchFamily="34" charset="0"/>
                  </a:rPr>
                  <a:t> </a:t>
                </a:r>
                <a:r>
                  <a:rPr lang="en-US" b="1" dirty="0" err="1">
                    <a:ea typeface="Tahoma" panose="020B0604030504040204" pitchFamily="34" charset="0"/>
                    <a:cs typeface="Tahoma" panose="020B0604030504040204" pitchFamily="34" charset="0"/>
                  </a:rPr>
                  <a:t>thẳng</a:t>
                </a:r>
                <a:r>
                  <a:rPr lang="en-US" b="1" dirty="0">
                    <a:ea typeface="Tahoma" panose="020B0604030504040204" pitchFamily="34" charset="0"/>
                    <a:cs typeface="Tahoma" panose="020B0604030504040204" pitchFamily="34" charset="0"/>
                  </a:rPr>
                  <a:t> </a:t>
                </a:r>
                <a14:m>
                  <m:oMath xmlns:m="http://schemas.openxmlformats.org/officeDocument/2006/math">
                    <m:r>
                      <a:rPr lang="en-US" b="1" i="1" smtClean="0">
                        <a:latin typeface="Cambria Math" panose="02040503050406030204" pitchFamily="18" charset="0"/>
                        <a:ea typeface="Calibri" panose="020F0502020204030204" pitchFamily="34" charset="0"/>
                        <a:cs typeface="Times New Roman" panose="02020603050405020304" pitchFamily="18" charset="0"/>
                      </a:rPr>
                      <m:t>𝜟</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𝒂𝒙</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𝒚</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𝒃</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𝟎</m:t>
                    </m:r>
                  </m:oMath>
                </a14:m>
                <a:r>
                  <a:rPr lang="en-US" b="1" dirty="0">
                    <a:ea typeface="Tahoma" panose="020B0604030504040204" pitchFamily="34" charset="0"/>
                    <a:cs typeface="Tahoma" panose="020B0604030504040204" pitchFamily="34" charset="0"/>
                  </a:rPr>
                  <a:t> </a:t>
                </a:r>
                <a:r>
                  <a:rPr lang="en-US" b="1" dirty="0" err="1">
                    <a:ea typeface="Tahoma" panose="020B0604030504040204" pitchFamily="34" charset="0"/>
                    <a:cs typeface="Tahoma" panose="020B0604030504040204" pitchFamily="34" charset="0"/>
                  </a:rPr>
                  <a:t>chính</a:t>
                </a:r>
                <a:r>
                  <a:rPr lang="en-US" b="1" dirty="0">
                    <a:ea typeface="Tahoma" panose="020B0604030504040204" pitchFamily="34" charset="0"/>
                    <a:cs typeface="Tahoma" panose="020B0604030504040204" pitchFamily="34" charset="0"/>
                  </a:rPr>
                  <a:t> </a:t>
                </a:r>
                <a:r>
                  <a:rPr lang="en-US" b="1" dirty="0" err="1">
                    <a:ea typeface="Tahoma" panose="020B0604030504040204" pitchFamily="34" charset="0"/>
                    <a:cs typeface="Tahoma" panose="020B0604030504040204" pitchFamily="34" charset="0"/>
                  </a:rPr>
                  <a:t>là</a:t>
                </a:r>
                <a:r>
                  <a:rPr lang="en-US" b="1" dirty="0">
                    <a:ea typeface="Tahoma" panose="020B0604030504040204" pitchFamily="34" charset="0"/>
                    <a:cs typeface="Tahoma" panose="020B0604030504040204" pitchFamily="34" charset="0"/>
                  </a:rPr>
                  <a:t> </a:t>
                </a:r>
                <a:r>
                  <a:rPr lang="en-US" b="1" dirty="0" err="1">
                    <a:ea typeface="Tahoma" panose="020B0604030504040204" pitchFamily="34" charset="0"/>
                    <a:cs typeface="Tahoma" panose="020B0604030504040204" pitchFamily="34" charset="0"/>
                  </a:rPr>
                  <a:t>đồ</a:t>
                </a:r>
                <a:r>
                  <a:rPr lang="en-US" b="1" dirty="0">
                    <a:ea typeface="Tahoma" panose="020B0604030504040204" pitchFamily="34" charset="0"/>
                    <a:cs typeface="Tahoma" panose="020B0604030504040204" pitchFamily="34" charset="0"/>
                  </a:rPr>
                  <a:t> </a:t>
                </a:r>
                <a:r>
                  <a:rPr lang="en-US" b="1" dirty="0" err="1">
                    <a:ea typeface="Tahoma" panose="020B0604030504040204" pitchFamily="34" charset="0"/>
                    <a:cs typeface="Tahoma" panose="020B0604030504040204" pitchFamily="34" charset="0"/>
                  </a:rPr>
                  <a:t>thị</a:t>
                </a:r>
                <a:r>
                  <a:rPr lang="en-US" b="1" dirty="0">
                    <a:ea typeface="Tahoma" panose="020B0604030504040204" pitchFamily="34" charset="0"/>
                    <a:cs typeface="Tahoma" panose="020B0604030504040204" pitchFamily="34" charset="0"/>
                  </a:rPr>
                  <a:t> </a:t>
                </a:r>
                <a:r>
                  <a:rPr lang="en-US" b="1" dirty="0" err="1">
                    <a:ea typeface="Tahoma" panose="020B0604030504040204" pitchFamily="34" charset="0"/>
                    <a:cs typeface="Tahoma" panose="020B0604030504040204" pitchFamily="34" charset="0"/>
                  </a:rPr>
                  <a:t>của</a:t>
                </a:r>
                <a:r>
                  <a:rPr lang="en-US" b="1" dirty="0">
                    <a:ea typeface="Tahoma" panose="020B0604030504040204" pitchFamily="34" charset="0"/>
                    <a:cs typeface="Tahoma" panose="020B0604030504040204" pitchFamily="34" charset="0"/>
                  </a:rPr>
                  <a:t> </a:t>
                </a:r>
                <a:r>
                  <a:rPr lang="en-US" b="1" dirty="0" err="1">
                    <a:ea typeface="Tahoma" panose="020B0604030504040204" pitchFamily="34" charset="0"/>
                    <a:cs typeface="Tahoma" panose="020B0604030504040204" pitchFamily="34" charset="0"/>
                  </a:rPr>
                  <a:t>hàm</a:t>
                </a:r>
                <a:r>
                  <a:rPr lang="en-US" b="1" dirty="0">
                    <a:ea typeface="Tahoma" panose="020B0604030504040204" pitchFamily="34" charset="0"/>
                    <a:cs typeface="Tahoma" panose="020B0604030504040204" pitchFamily="34" charset="0"/>
                  </a:rPr>
                  <a:t> </a:t>
                </a:r>
                <a:r>
                  <a:rPr lang="en-US" b="1" dirty="0" err="1">
                    <a:ea typeface="Tahoma" panose="020B0604030504040204" pitchFamily="34" charset="0"/>
                    <a:cs typeface="Tahoma" panose="020B0604030504040204" pitchFamily="34" charset="0"/>
                  </a:rPr>
                  <a:t>số</a:t>
                </a:r>
                <a14:m>
                  <m:oMath xmlns:m="http://schemas.openxmlformats.org/officeDocument/2006/math">
                    <m:r>
                      <a:rPr lang="en-US" b="1" i="0" smtClean="0">
                        <a:latin typeface="Cambria Math" panose="02040503050406030204" pitchFamily="18" charset="0"/>
                        <a:ea typeface="Calibri" panose="020F0502020204030204" pitchFamily="34" charset="0"/>
                        <a:cs typeface="Times New Roman" panose="02020603050405020304" pitchFamily="18" charset="0"/>
                      </a:rPr>
                      <m:t> </m:t>
                    </m:r>
                    <m:r>
                      <a:rPr lang="en-US" b="1" i="1" smtClean="0">
                        <a:latin typeface="Cambria Math" panose="02040503050406030204" pitchFamily="18" charset="0"/>
                        <a:ea typeface="Calibri" panose="020F0502020204030204" pitchFamily="34" charset="0"/>
                        <a:cs typeface="Times New Roman" panose="02020603050405020304" pitchFamily="18" charset="0"/>
                      </a:rPr>
                      <m:t>𝒚</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𝒂𝒙</m:t>
                    </m:r>
                    <m:r>
                      <a:rPr lang="en-US" b="1" i="1" smtClean="0">
                        <a:latin typeface="Cambria Math" panose="02040503050406030204" pitchFamily="18" charset="0"/>
                        <a:ea typeface="Calibri" panose="020F0502020204030204" pitchFamily="34" charset="0"/>
                        <a:cs typeface="Times New Roman" panose="02020603050405020304" pitchFamily="18" charset="0"/>
                      </a:rPr>
                      <m:t>+</m:t>
                    </m:r>
                    <m:r>
                      <a:rPr lang="en-US" b="1" i="1" smtClean="0">
                        <a:latin typeface="Cambria Math" panose="02040503050406030204" pitchFamily="18" charset="0"/>
                        <a:ea typeface="Calibri" panose="020F0502020204030204" pitchFamily="34" charset="0"/>
                        <a:cs typeface="Times New Roman" panose="02020603050405020304" pitchFamily="18" charset="0"/>
                      </a:rPr>
                      <m:t>𝒃</m:t>
                    </m:r>
                  </m:oMath>
                </a14:m>
                <a:r>
                  <a:rPr lang="en-US" b="1" dirty="0">
                    <a:ea typeface="Tahoma" panose="020B0604030504040204" pitchFamily="34" charset="0"/>
                    <a:cs typeface="Tahoma" panose="020B0604030504040204" pitchFamily="34" charset="0"/>
                  </a:rPr>
                  <a:t>.</a:t>
                </a:r>
              </a:p>
            </p:txBody>
          </p:sp>
        </mc:Choice>
        <mc:Fallback xmlns="">
          <p:sp>
            <p:nvSpPr>
              <p:cNvPr id="24" name="Content Placeholder 2">
                <a:extLst>
                  <a:ext uri="{FF2B5EF4-FFF2-40B4-BE49-F238E27FC236}">
                    <a16:creationId xmlns:a16="http://schemas.microsoft.com/office/drawing/2014/main" id="{14822BB7-DB89-4357-87F0-6E511FC44A6A}"/>
                  </a:ext>
                </a:extLst>
              </p:cNvPr>
              <p:cNvSpPr txBox="1">
                <a:spLocks noRot="1" noChangeAspect="1" noMove="1" noResize="1" noEditPoints="1" noAdjustHandles="1" noChangeArrowheads="1" noChangeShapeType="1" noTextEdit="1"/>
              </p:cNvSpPr>
              <p:nvPr/>
            </p:nvSpPr>
            <p:spPr>
              <a:xfrm>
                <a:off x="304800" y="3139441"/>
                <a:ext cx="23698200" cy="10271760"/>
              </a:xfrm>
              <a:prstGeom prst="rect">
                <a:avLst/>
              </a:prstGeom>
              <a:blipFill>
                <a:blip r:embed="rId4"/>
                <a:stretch>
                  <a:fillRect l="-1131" t="-1126" r="-1697"/>
                </a:stretch>
              </a:blipFill>
              <a:ln>
                <a:solidFill>
                  <a:srgbClr val="00B0F0"/>
                </a:solidFill>
              </a:ln>
            </p:spPr>
            <p:txBody>
              <a:bodyPr/>
              <a:lstStyle/>
              <a:p>
                <a:r>
                  <a:rPr lang="en-US">
                    <a:noFill/>
                  </a:rPr>
                  <a:t> </a:t>
                </a:r>
              </a:p>
            </p:txBody>
          </p:sp>
        </mc:Fallback>
      </mc:AlternateContent>
      <p:grpSp>
        <p:nvGrpSpPr>
          <p:cNvPr id="12" name="Group 11"/>
          <p:cNvGrpSpPr/>
          <p:nvPr/>
        </p:nvGrpSpPr>
        <p:grpSpPr>
          <a:xfrm>
            <a:off x="309465" y="3079103"/>
            <a:ext cx="3119535" cy="846967"/>
            <a:chOff x="27395" y="60714"/>
            <a:chExt cx="1260580" cy="157054"/>
          </a:xfrm>
        </p:grpSpPr>
        <p:grpSp>
          <p:nvGrpSpPr>
            <p:cNvPr id="13" name="Group 12"/>
            <p:cNvGrpSpPr/>
            <p:nvPr/>
          </p:nvGrpSpPr>
          <p:grpSpPr>
            <a:xfrm>
              <a:off x="27395" y="60714"/>
              <a:ext cx="1260580" cy="157054"/>
              <a:chOff x="38544" y="62041"/>
              <a:chExt cx="1773659" cy="194361"/>
            </a:xfrm>
          </p:grpSpPr>
          <p:sp>
            <p:nvSpPr>
              <p:cNvPr id="15" name="Arrow: Pentagon 25"/>
              <p:cNvSpPr/>
              <p:nvPr/>
            </p:nvSpPr>
            <p:spPr>
              <a:xfrm>
                <a:off x="204585" y="62041"/>
                <a:ext cx="1607618" cy="194296"/>
              </a:xfrm>
              <a:prstGeom prst="homePlate">
                <a:avLst/>
              </a:prstGeom>
              <a:solidFill>
                <a:srgbClr val="FCFFEF"/>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6000"/>
                  </a:lnSpc>
                  <a:spcAft>
                    <a:spcPts val="800"/>
                  </a:spcAft>
                </a:pPr>
                <a:r>
                  <a:rPr lang="en-US" sz="1000" b="1" kern="1200">
                    <a:solidFill>
                      <a:srgbClr val="0000CC"/>
                    </a:solidFill>
                    <a:effectLst/>
                    <a:ea typeface="Calibri" panose="020F0502020204030204" pitchFamily="34" charset="0"/>
                    <a:cs typeface="Times New Roman" panose="02020603050405020304" pitchFamily="18" charset="0"/>
                  </a:rPr>
                  <a:t> </a:t>
                </a:r>
                <a:endParaRPr lang="en-US" sz="12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Arrow: Chevron 26"/>
              <p:cNvSpPr/>
              <p:nvPr/>
            </p:nvSpPr>
            <p:spPr>
              <a:xfrm>
                <a:off x="38544" y="62041"/>
                <a:ext cx="155658" cy="194361"/>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a:p>
            </p:txBody>
          </p:sp>
          <p:sp>
            <p:nvSpPr>
              <p:cNvPr id="17" name="Arrow: Chevron 27"/>
              <p:cNvSpPr/>
              <p:nvPr/>
            </p:nvSpPr>
            <p:spPr>
              <a:xfrm>
                <a:off x="115330" y="62041"/>
                <a:ext cx="177710" cy="194296"/>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a:p>
            </p:txBody>
          </p:sp>
        </p:grpSp>
        <p:sp>
          <p:nvSpPr>
            <p:cNvPr id="14" name="TextBox 56"/>
            <p:cNvSpPr txBox="1"/>
            <p:nvPr/>
          </p:nvSpPr>
          <p:spPr>
            <a:xfrm>
              <a:off x="250984" y="68068"/>
              <a:ext cx="884516" cy="139535"/>
            </a:xfrm>
            <a:prstGeom prst="rect">
              <a:avLst/>
            </a:prstGeom>
            <a:noFill/>
          </p:spPr>
          <p:txBody>
            <a:bodyPr wrap="square">
              <a:noAutofit/>
            </a:bodyPr>
            <a:lstStyle/>
            <a:p>
              <a:pPr>
                <a:lnSpc>
                  <a:spcPct val="107000"/>
                </a:lnSpc>
                <a:spcAft>
                  <a:spcPts val="800"/>
                </a:spcAft>
              </a:pPr>
              <a:r>
                <a:rPr lang="en-US" sz="4800" b="1" kern="1200">
                  <a:solidFill>
                    <a:srgbClr val="0000CC"/>
                  </a:solidFill>
                  <a:effectLst/>
                  <a:latin typeface="Tomaho"/>
                  <a:ea typeface="Calibri" panose="020F0502020204030204" pitchFamily="34" charset="0"/>
                  <a:cs typeface="Times New Roman" panose="02020603050405020304" pitchFamily="18" charset="0"/>
                </a:rPr>
                <a:t>Ví dụ </a:t>
              </a:r>
              <a:r>
                <a:rPr lang="en-US" sz="4800" b="1">
                  <a:solidFill>
                    <a:srgbClr val="0000CC"/>
                  </a:solidFill>
                  <a:latin typeface="Tomaho"/>
                  <a:ea typeface="Calibri" panose="020F0502020204030204" pitchFamily="34" charset="0"/>
                  <a:cs typeface="Times New Roman" panose="02020603050405020304" pitchFamily="18" charset="0"/>
                </a:rPr>
                <a:t>3</a:t>
              </a:r>
              <a:r>
                <a:rPr lang="en-US" sz="4800" b="1" kern="1200">
                  <a:solidFill>
                    <a:srgbClr val="0000CC"/>
                  </a:solidFill>
                  <a:effectLst/>
                  <a:latin typeface="Tomaho"/>
                  <a:ea typeface="Calibri" panose="020F0502020204030204" pitchFamily="34" charset="0"/>
                  <a:cs typeface="Times New Roman" panose="02020603050405020304" pitchFamily="18" charset="0"/>
                </a:rPr>
                <a:t>.</a:t>
              </a:r>
              <a:endParaRPr lang="en-US" sz="4800" b="1">
                <a:effectLst/>
                <a:latin typeface="Tomaho"/>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7996024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up)">
                                      <p:cBhvr>
                                        <p:cTn id="7" dur="10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animEffect transition="in" filter="fade">
                                      <p:cBhvr>
                                        <p:cTn id="17" dur="500"/>
                                        <p:tgtEl>
                                          <p:spTgt spid="2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xEl>
                                              <p:pRg st="1" end="1"/>
                                            </p:txEl>
                                          </p:spTgt>
                                        </p:tgtEl>
                                        <p:attrNameLst>
                                          <p:attrName>style.visibility</p:attrName>
                                        </p:attrNameLst>
                                      </p:cBhvr>
                                      <p:to>
                                        <p:strVal val="visible"/>
                                      </p:to>
                                    </p:set>
                                    <p:animEffect transition="in" filter="fade">
                                      <p:cBhvr>
                                        <p:cTn id="22" dur="500"/>
                                        <p:tgtEl>
                                          <p:spTgt spid="2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xEl>
                                              <p:pRg st="2" end="2"/>
                                            </p:txEl>
                                          </p:spTgt>
                                        </p:tgtEl>
                                        <p:attrNameLst>
                                          <p:attrName>style.visibility</p:attrName>
                                        </p:attrNameLst>
                                      </p:cBhvr>
                                      <p:to>
                                        <p:strVal val="visible"/>
                                      </p:to>
                                    </p:set>
                                    <p:animEffect transition="in" filter="fade">
                                      <p:cBhvr>
                                        <p:cTn id="27" dur="500"/>
                                        <p:tgtEl>
                                          <p:spTgt spid="2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xEl>
                                              <p:pRg st="3" end="3"/>
                                            </p:txEl>
                                          </p:spTgt>
                                        </p:tgtEl>
                                        <p:attrNameLst>
                                          <p:attrName>style.visibility</p:attrName>
                                        </p:attrNameLst>
                                      </p:cBhvr>
                                      <p:to>
                                        <p:strVal val="visible"/>
                                      </p:to>
                                    </p:set>
                                    <p:animEffect transition="in" filter="fade">
                                      <p:cBhvr>
                                        <p:cTn id="32" dur="500"/>
                                        <p:tgtEl>
                                          <p:spTgt spid="2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xEl>
                                              <p:pRg st="4" end="4"/>
                                            </p:txEl>
                                          </p:spTgt>
                                        </p:tgtEl>
                                        <p:attrNameLst>
                                          <p:attrName>style.visibility</p:attrName>
                                        </p:attrNameLst>
                                      </p:cBhvr>
                                      <p:to>
                                        <p:strVal val="visible"/>
                                      </p:to>
                                    </p:set>
                                    <p:animEffect transition="in" filter="fade">
                                      <p:cBhvr>
                                        <p:cTn id="37" dur="500"/>
                                        <p:tgtEl>
                                          <p:spTgt spid="2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4">
                                            <p:txEl>
                                              <p:pRg st="5" end="5"/>
                                            </p:txEl>
                                          </p:spTgt>
                                        </p:tgtEl>
                                        <p:attrNameLst>
                                          <p:attrName>style.visibility</p:attrName>
                                        </p:attrNameLst>
                                      </p:cBhvr>
                                      <p:to>
                                        <p:strVal val="visible"/>
                                      </p:to>
                                    </p:set>
                                    <p:animEffect transition="in" filter="fade">
                                      <p:cBhvr>
                                        <p:cTn id="42" dur="500"/>
                                        <p:tgtEl>
                                          <p:spTgt spid="2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02&quot;&gt;&lt;object type=&quot;3&quot; unique_id=&quot;10003&quot;&gt;&lt;property id=&quot;20148&quot; value=&quot;5&quot;/&gt;&lt;property id=&quot;20300&quot; value=&quot;Slide 1&quot;/&gt;&lt;property id=&quot;20307&quot; value=&quot;257&quot;/&gt;&lt;/object&gt;&lt;object type=&quot;3&quot; unique_id=&quot;10004&quot;&gt;&lt;property id=&quot;20148&quot; value=&quot;5&quot;/&gt;&lt;property id=&quot;20300&quot; value=&quot;Slide 2&quot;/&gt;&lt;property id=&quot;20307&quot; value=&quot;258&quot;/&gt;&lt;/object&gt;&lt;object type=&quot;3&quot; unique_id=&quot;10005&quot;&gt;&lt;property id=&quot;20148&quot; value=&quot;5&quot;/&gt;&lt;property id=&quot;20300&quot; value=&quot;Slide 3&quot;/&gt;&lt;property id=&quot;20307&quot; value=&quot;259&quot;/&gt;&lt;/object&gt;&lt;object type=&quot;3&quot; unique_id=&quot;10006&quot;&gt;&lt;property id=&quot;20148&quot; value=&quot;5&quot;/&gt;&lt;property id=&quot;20300&quot; value=&quot;Slide 4&quot;/&gt;&lt;property id=&quot;20307&quot; value=&quot;260&quot;/&gt;&lt;/object&gt;&lt;object type=&quot;3&quot; unique_id=&quot;10007&quot;&gt;&lt;property id=&quot;20148&quot; value=&quot;5&quot;/&gt;&lt;property id=&quot;20300&quot; value=&quot;Slide 5&quot;/&gt;&lt;property id=&quot;20307&quot; value=&quot;262&quot;/&gt;&lt;/object&gt;&lt;object type=&quot;3&quot; unique_id=&quot;10008&quot;&gt;&lt;property id=&quot;20148&quot; value=&quot;5&quot;/&gt;&lt;property id=&quot;20300&quot; value=&quot;Slide 6&quot;/&gt;&lt;property id=&quot;20307&quot; value=&quot;263&quot;/&gt;&lt;/object&gt;&lt;object type=&quot;3&quot; unique_id=&quot;10009&quot;&gt;&lt;property id=&quot;20148&quot; value=&quot;5&quot;/&gt;&lt;property id=&quot;20300&quot; value=&quot;Slide 7&quot;/&gt;&lt;property id=&quot;20307&quot; value=&quot;264&quot;/&gt;&lt;/object&gt;&lt;object type=&quot;3&quot; unique_id=&quot;10010&quot;&gt;&lt;property id=&quot;20148&quot; value=&quot;5&quot;/&gt;&lt;property id=&quot;20300&quot; value=&quot;Slide 8&quot;/&gt;&lt;property id=&quot;20307&quot; value=&quot;265&quot;/&gt;&lt;/object&gt;&lt;object type=&quot;3&quot; unique_id=&quot;10011&quot;&gt;&lt;property id=&quot;20148&quot; value=&quot;5&quot;/&gt;&lt;property id=&quot;20300&quot; value=&quot;Slide 9&quot;/&gt;&lt;property id=&quot;20307&quot; value=&quot;266&quot;/&gt;&lt;/object&gt;&lt;object type=&quot;3&quot; unique_id=&quot;10012&quot;&gt;&lt;property id=&quot;20148&quot; value=&quot;5&quot;/&gt;&lt;property id=&quot;20300&quot; value=&quot;Slide 10&quot;/&gt;&lt;property id=&quot;20307&quot; value=&quot;267&quot;/&gt;&lt;/object&gt;&lt;object type=&quot;3&quot; unique_id=&quot;10013&quot;&gt;&lt;property id=&quot;20148&quot; value=&quot;5&quot;/&gt;&lt;property id=&quot;20300&quot; value=&quot;Slide 11&quot;/&gt;&lt;property id=&quot;20307&quot; value=&quot;269&quot;/&gt;&lt;/object&gt;&lt;object type=&quot;3&quot; unique_id=&quot;10014&quot;&gt;&lt;property id=&quot;20148&quot; value=&quot;5&quot;/&gt;&lt;property id=&quot;20300&quot; value=&quot;Slide 12&quot;/&gt;&lt;property id=&quot;20307&quot; value=&quot;270&quot;/&gt;&lt;/object&gt;&lt;object type=&quot;3&quot; unique_id=&quot;10015&quot;&gt;&lt;property id=&quot;20148&quot; value=&quot;5&quot;/&gt;&lt;property id=&quot;20300&quot; value=&quot;Slide 13&quot;/&gt;&lt;property id=&quot;20307&quot; value=&quot;274&quot;/&gt;&lt;/object&gt;&lt;object type=&quot;3&quot; unique_id=&quot;10016&quot;&gt;&lt;property id=&quot;20148&quot; value=&quot;5&quot;/&gt;&lt;property id=&quot;20300&quot; value=&quot;Slide 14&quot;/&gt;&lt;property id=&quot;20307&quot; value=&quot;275&quot;/&gt;&lt;/object&gt;&lt;object type=&quot;3&quot; unique_id=&quot;10017&quot;&gt;&lt;property id=&quot;20148&quot; value=&quot;5&quot;/&gt;&lt;property id=&quot;20300&quot; value=&quot;Slide 15&quot;/&gt;&lt;property id=&quot;20307&quot; value=&quot;276&quot;/&gt;&lt;/object&gt;&lt;object type=&quot;3&quot; unique_id=&quot;10018&quot;&gt;&lt;property id=&quot;20148&quot; value=&quot;5&quot;/&gt;&lt;property id=&quot;20300&quot; value=&quot;Slide 16&quot;/&gt;&lt;property id=&quot;20307&quot; value=&quot;277&quot;/&gt;&lt;/object&gt;&lt;object type=&quot;3&quot; unique_id=&quot;10019&quot;&gt;&lt;property id=&quot;20148&quot; value=&quot;5&quot;/&gt;&lt;property id=&quot;20300&quot; value=&quot;Slide 17&quot;/&gt;&lt;property id=&quot;20307&quot; value=&quot;271&quot;/&gt;&lt;/object&gt;&lt;object type=&quot;3&quot; unique_id=&quot;10020&quot;&gt;&lt;property id=&quot;20148&quot; value=&quot;5&quot;/&gt;&lt;property id=&quot;20300&quot; value=&quot;Slide 18&quot;/&gt;&lt;property id=&quot;20307&quot; value=&quot;278&quot;/&gt;&lt;/object&gt;&lt;object type=&quot;3&quot; unique_id=&quot;10021&quot;&gt;&lt;property id=&quot;20148&quot; value=&quot;5&quot;/&gt;&lt;property id=&quot;20300&quot; value=&quot;Slide 19&quot;/&gt;&lt;property id=&quot;20307&quot; value=&quot;279&quot;/&gt;&lt;/object&gt;&lt;object type=&quot;3&quot; unique_id=&quot;10022&quot;&gt;&lt;property id=&quot;20148&quot; value=&quot;5&quot;/&gt;&lt;property id=&quot;20300&quot; value=&quot;Slide 20&quot;/&gt;&lt;property id=&quot;20307&quot; value=&quot;272&quot;/&gt;&lt;/object&gt;&lt;object type=&quot;3&quot; unique_id=&quot;10023&quot;&gt;&lt;property id=&quot;20148&quot; value=&quot;5&quot;/&gt;&lt;property id=&quot;20300&quot; value=&quot;Slide 21&quot;/&gt;&lt;property id=&quot;20307&quot; value=&quot;273&quot;/&gt;&lt;/object&gt;&lt;object type=&quot;3&quot; unique_id=&quot;10024&quot;&gt;&lt;property id=&quot;20148&quot; value=&quot;5&quot;/&gt;&lt;property id=&quot;20300&quot; value=&quot;Slide 22&quot;/&gt;&lt;property id=&quot;20307&quot; value=&quot;268&quot;/&gt;&lt;/object&gt;&lt;object type=&quot;3&quot; unique_id=&quot;10025&quot;&gt;&lt;property id=&quot;20148&quot; value=&quot;5&quot;/&gt;&lt;property id=&quot;20300&quot; value=&quot;Slide 23&quot;/&gt;&lt;property id=&quot;20307&quot; value=&quot;280&quot;/&gt;&lt;/object&gt;&lt;object type=&quot;3&quot; unique_id=&quot;10026&quot;&gt;&lt;property id=&quot;20148&quot; value=&quot;5&quot;/&gt;&lt;property id=&quot;20300&quot; value=&quot;Slide 24&quot;/&gt;&lt;property id=&quot;20307&quot; value=&quot;281&quot;/&gt;&lt;/object&gt;&lt;object type=&quot;3&quot; unique_id=&quot;10027&quot;&gt;&lt;property id=&quot;20148&quot; value=&quot;5&quot;/&gt;&lt;property id=&quot;20300&quot; value=&quot;Slide 25&quot;/&gt;&lt;property id=&quot;20307&quot; value=&quot;282&quot;/&gt;&lt;/object&gt;&lt;/object&gt;&lt;object type=&quot;8&quot; unique_id=&quot;10056&quot;&gt;&lt;/object&gt;&lt;/object&gt;&lt;/database&gt;"/>
  <p:tag name="SECTOMILLISECCONVERTED"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2013 – 2022">
  <a:themeElements>
    <a:clrScheme name="Chủ đề 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hủ đề 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ủ đề 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31</TotalTime>
  <Words>2130</Words>
  <Application>Microsoft Office PowerPoint</Application>
  <PresentationFormat>Tùy chỉnh</PresentationFormat>
  <Paragraphs>196</Paragraphs>
  <Slides>19</Slides>
  <Notes>18</Notes>
  <HiddenSlides>0</HiddenSlides>
  <MMClips>1</MMClips>
  <ScaleCrop>false</ScaleCrop>
  <HeadingPairs>
    <vt:vector size="6" baseType="variant">
      <vt:variant>
        <vt:lpstr>Phông được Dùng</vt:lpstr>
      </vt:variant>
      <vt:variant>
        <vt:i4>9</vt:i4>
      </vt:variant>
      <vt:variant>
        <vt:lpstr>Chủ đề</vt:lpstr>
      </vt:variant>
      <vt:variant>
        <vt:i4>2</vt:i4>
      </vt:variant>
      <vt:variant>
        <vt:lpstr>Tiêu đề Bản chiếu</vt:lpstr>
      </vt:variant>
      <vt:variant>
        <vt:i4>19</vt:i4>
      </vt:variant>
    </vt:vector>
  </HeadingPairs>
  <TitlesOfParts>
    <vt:vector size="30" baseType="lpstr">
      <vt:lpstr>Arial</vt:lpstr>
      <vt:lpstr>Calibri</vt:lpstr>
      <vt:lpstr>Calibri Light</vt:lpstr>
      <vt:lpstr>Cambria Math</vt:lpstr>
      <vt:lpstr>Symbol</vt:lpstr>
      <vt:lpstr>Tahoma</vt:lpstr>
      <vt:lpstr>Times New Roman</vt:lpstr>
      <vt:lpstr>Tomaho</vt:lpstr>
      <vt:lpstr>Wingdings</vt:lpstr>
      <vt:lpstr>1_Office Theme</vt:lpstr>
      <vt:lpstr>Chủ đề Office 2013 – 2022</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
  <Company>thuvienhoclieu.com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subject/>
  <dc:creator>thuvienhoclieu.com</dc:creator>
  <cp:keywords>thuvienhoclieu.com</cp:keywords>
  <dc:description>thuvienhoclieu.com</dc:description>
  <cp:lastModifiedBy>PHAM THI NGOC ANH</cp:lastModifiedBy>
  <cp:revision>8</cp:revision>
  <dcterms:created xsi:type="dcterms:W3CDTF">2023-02-06T02:29:43Z</dcterms:created>
  <dcterms:modified xsi:type="dcterms:W3CDTF">2025-04-25T08:05:20Z</dcterms:modified>
  <cp:category/>
</cp:coreProperties>
</file>