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Aliengo" pitchFamily="2" charset="77"/>
      <p:regular r:id="rId18"/>
    </p:embeddedFont>
    <p:embeddedFont>
      <p:font typeface="Bobby Jones" pitchFamily="2" charset="0"/>
      <p:regular r:id="rId19"/>
    </p:embeddedFont>
    <p:embeddedFont>
      <p:font typeface="Calibri" panose="020F0502020204030204" pitchFamily="34" charset="0"/>
      <p:regular r:id="rId20"/>
      <p:bold r:id="rId21"/>
      <p:italic r:id="rId22"/>
      <p:boldItalic r:id="rId23"/>
    </p:embeddedFont>
    <p:embeddedFont>
      <p:font typeface="Chikki Devanagari" pitchFamily="2" charset="0"/>
      <p:regular r:id="rId24"/>
    </p:embeddedFont>
    <p:embeddedFont>
      <p:font typeface="Comfortaa Bold" pitchFamily="2" charset="0"/>
      <p:regular r:id="rId25"/>
      <p:bold r:id="rId26"/>
    </p:embeddedFont>
    <p:embeddedFont>
      <p:font typeface="Dosis Bold" panose="02010803020202060003" pitchFamily="2" charset="77"/>
      <p:regular r:id="rId27"/>
      <p:bold r:id="rId28"/>
    </p:embeddedFont>
    <p:embeddedFont>
      <p:font typeface="Dosis Light" panose="020F0302020204030204" pitchFamily="34" charset="0"/>
      <p:regular r:id="rId29"/>
    </p:embeddedFont>
    <p:embeddedFont>
      <p:font typeface="Itim" pitchFamily="2" charset="-34"/>
      <p:regular r:id="rId30"/>
    </p:embeddedFont>
    <p:embeddedFont>
      <p:font typeface="Josefin Sans" pitchFamily="2" charset="77"/>
      <p:regular r:id="rId31"/>
      <p:bold r:id="rId32"/>
    </p:embeddedFont>
    <p:embeddedFont>
      <p:font typeface="KoniBlack" pitchFamily="2" charset="0"/>
      <p:regular r:id="rId33"/>
    </p:embeddedFont>
    <p:embeddedFont>
      <p:font typeface="Mali Bold" pitchFamily="2" charset="-34"/>
      <p:regular r:id="rId34"/>
      <p:bold r:id="rId35"/>
      <p:italic r:id="rId36"/>
      <p:boldItalic r:id="rId37"/>
    </p:embeddedFont>
    <p:embeddedFont>
      <p:font typeface="Marykate" pitchFamily="2" charset="0"/>
      <p:regular r:id="rId38"/>
    </p:embeddedFont>
    <p:embeddedFont>
      <p:font typeface="Minnie Play" pitchFamily="2" charset="77"/>
      <p:regular r:id="rId39"/>
    </p:embeddedFont>
    <p:embeddedFont>
      <p:font typeface="Raleway Bold" panose="020B0803030101060003" pitchFamily="34" charset="77"/>
      <p:regular r:id="rId40"/>
      <p:bold r:id="rId41"/>
    </p:embeddedFont>
    <p:embeddedFont>
      <p:font typeface="Roca Two" pitchFamily="2" charset="77"/>
      <p:regular r:id="rId42"/>
    </p:embeddedFont>
    <p:embeddedFont>
      <p:font typeface="Roca Two Bold" pitchFamily="2" charset="77"/>
      <p:regular r:id="rId43"/>
      <p:bold r:id="rId44"/>
    </p:embeddedFont>
    <p:embeddedFont>
      <p:font typeface="Roca Two Ultra-Bold" pitchFamily="2" charset="77"/>
      <p:regular r:id="rId45"/>
      <p:bold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588" autoAdjust="0"/>
  </p:normalViewPr>
  <p:slideViewPr>
    <p:cSldViewPr>
      <p:cViewPr varScale="1">
        <p:scale>
          <a:sx n="71" d="100"/>
          <a:sy n="71" d="100"/>
        </p:scale>
        <p:origin x="76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font" Target="fonts/font22.fntdata"/><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font" Target="fonts/font2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2.fntdata"/><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font" Target="fonts/font23.fntdata"/><Relationship Id="rId45" Type="http://schemas.openxmlformats.org/officeDocument/2006/relationships/font" Target="fonts/font2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4" Type="http://schemas.openxmlformats.org/officeDocument/2006/relationships/font" Target="fonts/font2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openxmlformats.org/officeDocument/2006/relationships/font" Target="fonts/font26.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 Id="rId46" Type="http://schemas.openxmlformats.org/officeDocument/2006/relationships/font" Target="fonts/font29.fntdata"/><Relationship Id="rId20" Type="http://schemas.openxmlformats.org/officeDocument/2006/relationships/font" Target="fonts/font3.fntdata"/><Relationship Id="rId41"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06.10.2023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Có bao nhiêu loại amino acid.</a:t>
            </a:r>
          </a:p>
          <a:p>
            <a:endParaRPr lang="en-US"/>
          </a:p>
          <a:p>
            <a:r>
              <a:rPr lang="en-US"/>
              <a:t>? Amino acid là đơn phân cấu tạo nên phân tử sinh học nào.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Quizziz</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Vậy để tìm hiểu amino acid có cấu tạo hoá học như thế nào...</a:t>
            </a:r>
          </a:p>
          <a:p>
            <a:endParaRPr lang="en-US"/>
          </a:p>
          <a:p>
            <a:r>
              <a:rPr lang="en-US"/>
              <a:t>PHT: Xác định nhóm amino, carboxyl, liên kết peptide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Câu hỏi lệnh 8</a:t>
            </a:r>
          </a:p>
          <a:p>
            <a:r>
              <a:rPr lang="en-US"/>
              <a:t>Tại sao trên bao bì của một số loại thực phẩm có ghi cụ thể thành phần các amino acid không thay thế?</a:t>
            </a:r>
          </a:p>
          <a:p>
            <a:endParaRPr lang="en-US"/>
          </a:p>
          <a:p>
            <a:r>
              <a:rPr lang="en-US"/>
              <a:t>Nhằm giúp người tiêu dùng có thể lựa chọn được loại thực phẩm chứa amino acid không thay thế phù hợp với mục đích sử dụng.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Vậy protein có những chức năng gì?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Yêu cầu HS về nhà tìm hiểu một số loại protein tương ứng với chức năng của chúng trong tế bào và cơ thể.</a:t>
            </a:r>
          </a:p>
          <a:p>
            <a:endParaRPr lang="en-US"/>
          </a:p>
          <a:p>
            <a:r>
              <a:rPr lang="en-US"/>
              <a:t>- Colagen (cấu trúc da)</a:t>
            </a:r>
          </a:p>
          <a:p>
            <a:r>
              <a:rPr lang="en-US"/>
              <a:t>- Keratin (móng, tóc)</a:t>
            </a:r>
          </a:p>
          <a:p>
            <a:r>
              <a:rPr lang="en-US"/>
              <a:t>- Amylase (xúc tác)</a:t>
            </a:r>
          </a:p>
          <a:p>
            <a:r>
              <a:rPr lang="en-US"/>
              <a:t>- Hemoglobin (vc)</a:t>
            </a:r>
          </a:p>
          <a:p>
            <a:r>
              <a:rPr lang="en-US"/>
              <a:t>- Insulin (điều hoà)</a:t>
            </a:r>
          </a:p>
          <a:p>
            <a:r>
              <a:rPr lang="en-US"/>
              <a:t>- Myosine, actin (vận động)</a:t>
            </a:r>
          </a:p>
          <a:p>
            <a:r>
              <a:rPr lang="en-US"/>
              <a:t>- Kháng thể (bảo vệ)</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Đếm thời gian: 15 phút</a:t>
            </a:r>
          </a:p>
          <a:p>
            <a:endParaRPr lang="en-US"/>
          </a:p>
          <a:p>
            <a:r>
              <a:rPr lang="en-US"/>
              <a:t>HS thuyết trình sản phẩm.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Xem video protein.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Nhóm 6 thuyết trình sản phẩm.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10/6/23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hyperlink" Target="https://www.youtube.com/watch?v=H_6uBqYil7k" TargetMode="External"/><Relationship Id="rId7" Type="http://schemas.openxmlformats.org/officeDocument/2006/relationships/image" Target="../media/image69.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sv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svg"/></Relationships>
</file>

<file path=ppt/slides/_rels/slide12.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svg"/><Relationship Id="rId3" Type="http://schemas.openxmlformats.org/officeDocument/2006/relationships/image" Target="../media/image74.svg"/><Relationship Id="rId7" Type="http://schemas.openxmlformats.org/officeDocument/2006/relationships/image" Target="../media/image78.svg"/><Relationship Id="rId12" Type="http://schemas.openxmlformats.org/officeDocument/2006/relationships/image" Target="../media/image83.png"/><Relationship Id="rId17" Type="http://schemas.openxmlformats.org/officeDocument/2006/relationships/image" Target="../media/image88.svg"/><Relationship Id="rId2" Type="http://schemas.openxmlformats.org/officeDocument/2006/relationships/image" Target="../media/image73.png"/><Relationship Id="rId16"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76.svg"/><Relationship Id="rId15" Type="http://schemas.openxmlformats.org/officeDocument/2006/relationships/image" Target="../media/image86.sv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svg"/><Relationship Id="rId14" Type="http://schemas.openxmlformats.org/officeDocument/2006/relationships/image" Target="../media/image85.png"/></Relationships>
</file>

<file path=ppt/slides/_rels/slide1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svg"/><Relationship Id="rId12" Type="http://schemas.openxmlformats.org/officeDocument/2006/relationships/image" Target="../media/image9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97.svg"/><Relationship Id="rId5" Type="http://schemas.openxmlformats.org/officeDocument/2006/relationships/image" Target="../media/image91.sv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svg"/></Relationships>
</file>

<file path=ppt/slides/_rels/slide14.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image" Target="../media/image107.png"/><Relationship Id="rId3" Type="http://schemas.openxmlformats.org/officeDocument/2006/relationships/image" Target="../media/image99.png"/><Relationship Id="rId7" Type="http://schemas.openxmlformats.org/officeDocument/2006/relationships/image" Target="../media/image101.png"/><Relationship Id="rId12" Type="http://schemas.openxmlformats.org/officeDocument/2006/relationships/image" Target="../media/image106.sv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105.png"/><Relationship Id="rId5" Type="http://schemas.openxmlformats.org/officeDocument/2006/relationships/image" Target="../media/image96.png"/><Relationship Id="rId15" Type="http://schemas.openxmlformats.org/officeDocument/2006/relationships/image" Target="../media/image98.png"/><Relationship Id="rId10" Type="http://schemas.openxmlformats.org/officeDocument/2006/relationships/image" Target="../media/image104.svg"/><Relationship Id="rId4" Type="http://schemas.openxmlformats.org/officeDocument/2006/relationships/image" Target="../media/image100.svg"/><Relationship Id="rId9" Type="http://schemas.openxmlformats.org/officeDocument/2006/relationships/image" Target="../media/image103.png"/><Relationship Id="rId14" Type="http://schemas.openxmlformats.org/officeDocument/2006/relationships/image" Target="../media/image108.svg"/></Relationships>
</file>

<file path=ppt/slides/_rels/slide15.xml.rels><?xml version="1.0" encoding="UTF-8" standalone="yes"?>
<Relationships xmlns="http://schemas.openxmlformats.org/package/2006/relationships"><Relationship Id="rId8" Type="http://schemas.openxmlformats.org/officeDocument/2006/relationships/image" Target="../media/image114.svg"/><Relationship Id="rId13" Type="http://schemas.openxmlformats.org/officeDocument/2006/relationships/image" Target="../media/image119.pn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118.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12.svg"/><Relationship Id="rId11" Type="http://schemas.openxmlformats.org/officeDocument/2006/relationships/image" Target="../media/image117.png"/><Relationship Id="rId5" Type="http://schemas.openxmlformats.org/officeDocument/2006/relationships/image" Target="../media/image111.png"/><Relationship Id="rId15" Type="http://schemas.openxmlformats.org/officeDocument/2006/relationships/image" Target="../media/image121.svg"/><Relationship Id="rId10" Type="http://schemas.openxmlformats.org/officeDocument/2006/relationships/image" Target="../media/image116.svg"/><Relationship Id="rId4" Type="http://schemas.openxmlformats.org/officeDocument/2006/relationships/image" Target="../media/image110.svg"/><Relationship Id="rId9" Type="http://schemas.openxmlformats.org/officeDocument/2006/relationships/image" Target="../media/image115.png"/><Relationship Id="rId14" Type="http://schemas.openxmlformats.org/officeDocument/2006/relationships/image" Target="../media/image120.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3.sv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47.svg"/><Relationship Id="rId5" Type="http://schemas.openxmlformats.org/officeDocument/2006/relationships/image" Target="../media/image40.png"/><Relationship Id="rId10" Type="http://schemas.openxmlformats.org/officeDocument/2006/relationships/image" Target="../media/image46.png"/><Relationship Id="rId4" Type="http://schemas.openxmlformats.org/officeDocument/2006/relationships/image" Target="../media/image39.svg"/><Relationship Id="rId9" Type="http://schemas.openxmlformats.org/officeDocument/2006/relationships/image" Target="../media/image45.jpeg"/></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2.svg"/></Relationships>
</file>

<file path=ppt/slides/_rels/slide9.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 Id="rId14" Type="http://schemas.openxmlformats.org/officeDocument/2006/relationships/image" Target="../media/image6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743E"/>
        </a:solidFill>
        <a:effectLst/>
      </p:bgPr>
    </p:bg>
    <p:spTree>
      <p:nvGrpSpPr>
        <p:cNvPr id="1" name=""/>
        <p:cNvGrpSpPr/>
        <p:nvPr/>
      </p:nvGrpSpPr>
      <p:grpSpPr>
        <a:xfrm>
          <a:off x="0" y="0"/>
          <a:ext cx="0" cy="0"/>
          <a:chOff x="0" y="0"/>
          <a:chExt cx="0" cy="0"/>
        </a:xfrm>
      </p:grpSpPr>
      <p:grpSp>
        <p:nvGrpSpPr>
          <p:cNvPr id="2" name="Group 2"/>
          <p:cNvGrpSpPr/>
          <p:nvPr/>
        </p:nvGrpSpPr>
        <p:grpSpPr>
          <a:xfrm>
            <a:off x="513804" y="48640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cap="rnd">
              <a:solidFill>
                <a:srgbClr val="000000"/>
              </a:solidFill>
              <a:prstDash val="solid"/>
              <a:round/>
            </a:ln>
          </p:spPr>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sp>
        <p:nvSpPr>
          <p:cNvPr id="5" name="Freeform 5"/>
          <p:cNvSpPr/>
          <p:nvPr/>
        </p:nvSpPr>
        <p:spPr>
          <a:xfrm rot="500324">
            <a:off x="16110110" y="570815"/>
            <a:ext cx="1549878" cy="1687986"/>
          </a:xfrm>
          <a:custGeom>
            <a:avLst/>
            <a:gdLst/>
            <a:ahLst/>
            <a:cxnLst/>
            <a:rect l="l" t="t" r="r" b="b"/>
            <a:pathLst>
              <a:path w="1549878" h="1687986">
                <a:moveTo>
                  <a:pt x="0" y="0"/>
                </a:moveTo>
                <a:lnTo>
                  <a:pt x="1549878" y="0"/>
                </a:lnTo>
                <a:lnTo>
                  <a:pt x="1549878" y="1687986"/>
                </a:lnTo>
                <a:lnTo>
                  <a:pt x="0" y="16879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783771" y="5771146"/>
            <a:ext cx="2341047" cy="1948921"/>
          </a:xfrm>
          <a:custGeom>
            <a:avLst/>
            <a:gdLst/>
            <a:ahLst/>
            <a:cxnLst/>
            <a:rect l="l" t="t" r="r" b="b"/>
            <a:pathLst>
              <a:path w="2341047" h="1948921">
                <a:moveTo>
                  <a:pt x="0" y="0"/>
                </a:moveTo>
                <a:lnTo>
                  <a:pt x="2341047" y="0"/>
                </a:lnTo>
                <a:lnTo>
                  <a:pt x="2341047" y="1948922"/>
                </a:lnTo>
                <a:lnTo>
                  <a:pt x="0" y="194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4905355" y="4299350"/>
            <a:ext cx="3382645" cy="2769540"/>
          </a:xfrm>
          <a:custGeom>
            <a:avLst/>
            <a:gdLst/>
            <a:ahLst/>
            <a:cxnLst/>
            <a:rect l="l" t="t" r="r" b="b"/>
            <a:pathLst>
              <a:path w="3382645" h="2769540">
                <a:moveTo>
                  <a:pt x="0" y="0"/>
                </a:moveTo>
                <a:lnTo>
                  <a:pt x="3382645" y="0"/>
                </a:lnTo>
                <a:lnTo>
                  <a:pt x="3382645" y="2769541"/>
                </a:lnTo>
                <a:lnTo>
                  <a:pt x="0" y="27695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4179511" y="7988035"/>
            <a:ext cx="2435083" cy="1850663"/>
          </a:xfrm>
          <a:custGeom>
            <a:avLst/>
            <a:gdLst/>
            <a:ahLst/>
            <a:cxnLst/>
            <a:rect l="l" t="t" r="r" b="b"/>
            <a:pathLst>
              <a:path w="2435083" h="1850663">
                <a:moveTo>
                  <a:pt x="0" y="0"/>
                </a:moveTo>
                <a:lnTo>
                  <a:pt x="2435083" y="0"/>
                </a:lnTo>
                <a:lnTo>
                  <a:pt x="2435083" y="1850663"/>
                </a:lnTo>
                <a:lnTo>
                  <a:pt x="0" y="18506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0" y="2362264"/>
            <a:ext cx="2234737" cy="1893940"/>
          </a:xfrm>
          <a:custGeom>
            <a:avLst/>
            <a:gdLst/>
            <a:ahLst/>
            <a:cxnLst/>
            <a:rect l="l" t="t" r="r" b="b"/>
            <a:pathLst>
              <a:path w="2234737" h="1893940">
                <a:moveTo>
                  <a:pt x="0" y="0"/>
                </a:moveTo>
                <a:lnTo>
                  <a:pt x="2234737" y="0"/>
                </a:lnTo>
                <a:lnTo>
                  <a:pt x="2234737" y="1893940"/>
                </a:lnTo>
                <a:lnTo>
                  <a:pt x="0" y="1893940"/>
                </a:lnTo>
                <a:lnTo>
                  <a:pt x="0" y="0"/>
                </a:lnTo>
                <a:close/>
              </a:path>
            </a:pathLst>
          </a:custGeom>
          <a:blipFill>
            <a:blip r:embed="rId10"/>
            <a:stretch>
              <a:fillRect/>
            </a:stretch>
          </a:blipFill>
        </p:spPr>
      </p:sp>
      <p:sp>
        <p:nvSpPr>
          <p:cNvPr id="10" name="TextBox 10"/>
          <p:cNvSpPr txBox="1"/>
          <p:nvPr/>
        </p:nvSpPr>
        <p:spPr>
          <a:xfrm>
            <a:off x="513804" y="764933"/>
            <a:ext cx="14451288" cy="3693170"/>
          </a:xfrm>
          <a:prstGeom prst="rect">
            <a:avLst/>
          </a:prstGeom>
        </p:spPr>
        <p:txBody>
          <a:bodyPr lIns="0" tIns="0" rIns="0" bIns="0" rtlCol="0" anchor="t">
            <a:spAutoFit/>
          </a:bodyPr>
          <a:lstStyle/>
          <a:p>
            <a:pPr algn="r">
              <a:lnSpc>
                <a:spcPts val="14839"/>
              </a:lnSpc>
            </a:pPr>
            <a:r>
              <a:rPr lang="en-US" sz="10599">
                <a:solidFill>
                  <a:srgbClr val="000000"/>
                </a:solidFill>
                <a:latin typeface="Josefin Sans"/>
              </a:rPr>
              <a:t>Chủ đề 4: Thành phần hoá học của tế bào</a:t>
            </a:r>
          </a:p>
        </p:txBody>
      </p:sp>
      <p:sp>
        <p:nvSpPr>
          <p:cNvPr id="11" name="TextBox 11"/>
          <p:cNvSpPr txBox="1"/>
          <p:nvPr/>
        </p:nvSpPr>
        <p:spPr>
          <a:xfrm>
            <a:off x="3369747" y="4981575"/>
            <a:ext cx="10794492" cy="3347089"/>
          </a:xfrm>
          <a:prstGeom prst="rect">
            <a:avLst/>
          </a:prstGeom>
        </p:spPr>
        <p:txBody>
          <a:bodyPr lIns="0" tIns="0" rIns="0" bIns="0" rtlCol="0" anchor="t">
            <a:spAutoFit/>
          </a:bodyPr>
          <a:lstStyle/>
          <a:p>
            <a:pPr marL="0" lvl="0" indent="0" algn="r">
              <a:lnSpc>
                <a:spcPts val="13439"/>
              </a:lnSpc>
              <a:spcBef>
                <a:spcPct val="0"/>
              </a:spcBef>
            </a:pPr>
            <a:r>
              <a:rPr lang="en-US" sz="9599">
                <a:solidFill>
                  <a:srgbClr val="0097B2"/>
                </a:solidFill>
                <a:latin typeface="Roca Two Ultra-Bold"/>
              </a:rPr>
              <a:t>Bài 6. Các phân tử sinh học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CA379"/>
        </a:solidFill>
        <a:effectLst/>
      </p:bgPr>
    </p:bg>
    <p:spTree>
      <p:nvGrpSpPr>
        <p:cNvPr id="1" name=""/>
        <p:cNvGrpSpPr/>
        <p:nvPr/>
      </p:nvGrpSpPr>
      <p:grpSpPr>
        <a:xfrm>
          <a:off x="0" y="0"/>
          <a:ext cx="0" cy="0"/>
          <a:chOff x="0" y="0"/>
          <a:chExt cx="0" cy="0"/>
        </a:xfrm>
      </p:grpSpPr>
      <p:grpSp>
        <p:nvGrpSpPr>
          <p:cNvPr id="2" name="Group 2"/>
          <p:cNvGrpSpPr/>
          <p:nvPr/>
        </p:nvGrpSpPr>
        <p:grpSpPr>
          <a:xfrm>
            <a:off x="369453" y="314270"/>
            <a:ext cx="17604824" cy="9678630"/>
            <a:chOff x="0" y="0"/>
            <a:chExt cx="4538352" cy="2495057"/>
          </a:xfrm>
        </p:grpSpPr>
        <p:sp>
          <p:nvSpPr>
            <p:cNvPr id="3" name="Freeform 3"/>
            <p:cNvSpPr/>
            <p:nvPr/>
          </p:nvSpPr>
          <p:spPr>
            <a:xfrm>
              <a:off x="0" y="0"/>
              <a:ext cx="4538352" cy="2495057"/>
            </a:xfrm>
            <a:custGeom>
              <a:avLst/>
              <a:gdLst/>
              <a:ahLst/>
              <a:cxnLst/>
              <a:rect l="l" t="t" r="r" b="b"/>
              <a:pathLst>
                <a:path w="4538352" h="2495057">
                  <a:moveTo>
                    <a:pt x="22428" y="0"/>
                  </a:moveTo>
                  <a:lnTo>
                    <a:pt x="4515925" y="0"/>
                  </a:lnTo>
                  <a:cubicBezTo>
                    <a:pt x="4521873" y="0"/>
                    <a:pt x="4527578" y="2363"/>
                    <a:pt x="4531783" y="6569"/>
                  </a:cubicBezTo>
                  <a:cubicBezTo>
                    <a:pt x="4535989" y="10775"/>
                    <a:pt x="4538352" y="16480"/>
                    <a:pt x="4538352" y="22428"/>
                  </a:cubicBezTo>
                  <a:lnTo>
                    <a:pt x="4538352" y="2472629"/>
                  </a:lnTo>
                  <a:cubicBezTo>
                    <a:pt x="4538352" y="2478577"/>
                    <a:pt x="4535989" y="2484282"/>
                    <a:pt x="4531783" y="2488488"/>
                  </a:cubicBezTo>
                  <a:cubicBezTo>
                    <a:pt x="4527578" y="2492694"/>
                    <a:pt x="4521873" y="2495057"/>
                    <a:pt x="4515925" y="2495057"/>
                  </a:cubicBezTo>
                  <a:lnTo>
                    <a:pt x="22428" y="2495057"/>
                  </a:lnTo>
                  <a:cubicBezTo>
                    <a:pt x="16480" y="2495057"/>
                    <a:pt x="10775" y="2492694"/>
                    <a:pt x="6569" y="2488488"/>
                  </a:cubicBezTo>
                  <a:cubicBezTo>
                    <a:pt x="2363" y="2484282"/>
                    <a:pt x="0" y="2478577"/>
                    <a:pt x="0" y="2472629"/>
                  </a:cubicBezTo>
                  <a:lnTo>
                    <a:pt x="0" y="22428"/>
                  </a:lnTo>
                  <a:cubicBezTo>
                    <a:pt x="0" y="16480"/>
                    <a:pt x="2363" y="10775"/>
                    <a:pt x="6569" y="6569"/>
                  </a:cubicBezTo>
                  <a:cubicBezTo>
                    <a:pt x="10775" y="2363"/>
                    <a:pt x="16480" y="0"/>
                    <a:pt x="22428"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a:p>
              <a:pPr algn="ctr">
                <a:lnSpc>
                  <a:spcPts val="2659"/>
                </a:lnSpc>
                <a:spcBef>
                  <a:spcPct val="0"/>
                </a:spcBef>
              </a:pPr>
              <a:endParaRPr/>
            </a:p>
          </p:txBody>
        </p:sp>
      </p:grpSp>
      <p:sp>
        <p:nvSpPr>
          <p:cNvPr id="5" name="Freeform 5"/>
          <p:cNvSpPr/>
          <p:nvPr/>
        </p:nvSpPr>
        <p:spPr>
          <a:xfrm>
            <a:off x="4595968" y="923949"/>
            <a:ext cx="13120013" cy="8099454"/>
          </a:xfrm>
          <a:custGeom>
            <a:avLst/>
            <a:gdLst/>
            <a:ahLst/>
            <a:cxnLst/>
            <a:rect l="l" t="t" r="r" b="b"/>
            <a:pathLst>
              <a:path w="13120013" h="8099454">
                <a:moveTo>
                  <a:pt x="0" y="0"/>
                </a:moveTo>
                <a:lnTo>
                  <a:pt x="13120013" y="0"/>
                </a:lnTo>
                <a:lnTo>
                  <a:pt x="13120013" y="8099454"/>
                </a:lnTo>
                <a:lnTo>
                  <a:pt x="0" y="8099454"/>
                </a:lnTo>
                <a:lnTo>
                  <a:pt x="0" y="0"/>
                </a:lnTo>
                <a:close/>
              </a:path>
            </a:pathLst>
          </a:custGeom>
          <a:blipFill>
            <a:blip r:embed="rId3"/>
            <a:stretch>
              <a:fillRect l="-445" b="-9833"/>
            </a:stretch>
          </a:blipFill>
        </p:spPr>
      </p:sp>
      <p:grpSp>
        <p:nvGrpSpPr>
          <p:cNvPr id="6" name="Group 6"/>
          <p:cNvGrpSpPr/>
          <p:nvPr/>
        </p:nvGrpSpPr>
        <p:grpSpPr>
          <a:xfrm>
            <a:off x="1028700" y="2171541"/>
            <a:ext cx="3539804" cy="5604270"/>
            <a:chOff x="0" y="0"/>
            <a:chExt cx="4719738" cy="7472361"/>
          </a:xfrm>
        </p:grpSpPr>
        <p:sp>
          <p:nvSpPr>
            <p:cNvPr id="7" name="TextBox 7"/>
            <p:cNvSpPr txBox="1"/>
            <p:nvPr/>
          </p:nvSpPr>
          <p:spPr>
            <a:xfrm>
              <a:off x="0" y="-142875"/>
              <a:ext cx="4719738" cy="7000588"/>
            </a:xfrm>
            <a:prstGeom prst="rect">
              <a:avLst/>
            </a:prstGeom>
          </p:spPr>
          <p:txBody>
            <a:bodyPr lIns="0" tIns="0" rIns="0" bIns="0" rtlCol="0" anchor="t">
              <a:spAutoFit/>
            </a:bodyPr>
            <a:lstStyle/>
            <a:p>
              <a:pPr algn="ctr">
                <a:lnSpc>
                  <a:spcPts val="10511"/>
                </a:lnSpc>
              </a:pPr>
              <a:r>
                <a:rPr lang="en-US" sz="7508">
                  <a:solidFill>
                    <a:srgbClr val="000000"/>
                  </a:solidFill>
                  <a:latin typeface="Roca Two Ultra-Bold"/>
                </a:rPr>
                <a:t>4 bậc cấu trúc protein</a:t>
              </a:r>
            </a:p>
          </p:txBody>
        </p:sp>
        <p:sp>
          <p:nvSpPr>
            <p:cNvPr id="8" name="TextBox 8"/>
            <p:cNvSpPr txBox="1"/>
            <p:nvPr/>
          </p:nvSpPr>
          <p:spPr>
            <a:xfrm>
              <a:off x="0" y="6966992"/>
              <a:ext cx="4719738" cy="505369"/>
            </a:xfrm>
            <a:prstGeom prst="rect">
              <a:avLst/>
            </a:prstGeom>
          </p:spPr>
          <p:txBody>
            <a:bodyPr lIns="0" tIns="0" rIns="0" bIns="0" rtlCol="0" anchor="t">
              <a:spAutoFit/>
            </a:bodyPr>
            <a:lstStyle/>
            <a:p>
              <a:pPr>
                <a:lnSpc>
                  <a:spcPts val="3153"/>
                </a:lnSpc>
              </a:pP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CA379"/>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a:hlinkClick r:id="rId3" tooltip="https://www.youtube.com/watch?v=H_6uBqYil7k"/>
            </p:cNvPr>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cap="rnd">
              <a:solidFill>
                <a:srgbClr val="000000"/>
              </a:solidFill>
              <a:prstDash val="solid"/>
              <a:round/>
            </a:ln>
          </p:spPr>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sp>
        <p:nvSpPr>
          <p:cNvPr id="5" name="Freeform 5"/>
          <p:cNvSpPr/>
          <p:nvPr/>
        </p:nvSpPr>
        <p:spPr>
          <a:xfrm rot="847510">
            <a:off x="2306628" y="5901227"/>
            <a:ext cx="2416201" cy="2570426"/>
          </a:xfrm>
          <a:custGeom>
            <a:avLst/>
            <a:gdLst/>
            <a:ahLst/>
            <a:cxnLst/>
            <a:rect l="l" t="t" r="r" b="b"/>
            <a:pathLst>
              <a:path w="2416201" h="2570426">
                <a:moveTo>
                  <a:pt x="0" y="0"/>
                </a:moveTo>
                <a:lnTo>
                  <a:pt x="2416201" y="0"/>
                </a:lnTo>
                <a:lnTo>
                  <a:pt x="2416201" y="2570427"/>
                </a:lnTo>
                <a:lnTo>
                  <a:pt x="0" y="25704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2010195">
            <a:off x="855858" y="759091"/>
            <a:ext cx="1572571" cy="1712701"/>
          </a:xfrm>
          <a:custGeom>
            <a:avLst/>
            <a:gdLst/>
            <a:ahLst/>
            <a:cxnLst/>
            <a:rect l="l" t="t" r="r" b="b"/>
            <a:pathLst>
              <a:path w="1572571" h="1712701">
                <a:moveTo>
                  <a:pt x="0" y="0"/>
                </a:moveTo>
                <a:lnTo>
                  <a:pt x="1572571" y="0"/>
                </a:lnTo>
                <a:lnTo>
                  <a:pt x="1572571" y="1712701"/>
                </a:lnTo>
                <a:lnTo>
                  <a:pt x="0" y="1712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1085547">
            <a:off x="778244" y="8553333"/>
            <a:ext cx="893266" cy="842274"/>
          </a:xfrm>
          <a:custGeom>
            <a:avLst/>
            <a:gdLst/>
            <a:ahLst/>
            <a:cxnLst/>
            <a:rect l="l" t="t" r="r" b="b"/>
            <a:pathLst>
              <a:path w="893266" h="842274">
                <a:moveTo>
                  <a:pt x="0" y="0"/>
                </a:moveTo>
                <a:lnTo>
                  <a:pt x="893266" y="0"/>
                </a:lnTo>
                <a:lnTo>
                  <a:pt x="893266" y="842274"/>
                </a:lnTo>
                <a:lnTo>
                  <a:pt x="0" y="842274"/>
                </a:lnTo>
                <a:lnTo>
                  <a:pt x="0" y="0"/>
                </a:lnTo>
                <a:close/>
              </a:path>
            </a:pathLst>
          </a:custGeom>
          <a:blipFill>
            <a:blip r:embed="rId8">
              <a:extLst>
                <a:ext uri="{96DAC541-7B7A-43D3-8B79-37D633B846F1}">
                  <asvg:svgBlip xmlns:asvg="http://schemas.microsoft.com/office/drawing/2016/SVG/main" r:embed="rId9"/>
                </a:ext>
              </a:extLst>
            </a:blip>
            <a:stretch>
              <a:fillRect r="-97556" b="-36756"/>
            </a:stretch>
          </a:blipFill>
        </p:spPr>
      </p:sp>
      <p:sp>
        <p:nvSpPr>
          <p:cNvPr id="8" name="Freeform 8"/>
          <p:cNvSpPr/>
          <p:nvPr/>
        </p:nvSpPr>
        <p:spPr>
          <a:xfrm>
            <a:off x="6080395" y="1162589"/>
            <a:ext cx="11178905" cy="6959416"/>
          </a:xfrm>
          <a:custGeom>
            <a:avLst/>
            <a:gdLst/>
            <a:ahLst/>
            <a:cxnLst/>
            <a:rect l="l" t="t" r="r" b="b"/>
            <a:pathLst>
              <a:path w="11178905" h="6959416">
                <a:moveTo>
                  <a:pt x="0" y="0"/>
                </a:moveTo>
                <a:lnTo>
                  <a:pt x="11178905" y="0"/>
                </a:lnTo>
                <a:lnTo>
                  <a:pt x="11178905" y="6959416"/>
                </a:lnTo>
                <a:lnTo>
                  <a:pt x="0" y="6959416"/>
                </a:lnTo>
                <a:lnTo>
                  <a:pt x="0" y="0"/>
                </a:lnTo>
                <a:close/>
              </a:path>
            </a:pathLst>
          </a:custGeom>
          <a:blipFill>
            <a:blip r:embed="rId10"/>
            <a:stretch>
              <a:fillRect/>
            </a:stretch>
          </a:blipFill>
        </p:spPr>
      </p:sp>
      <p:grpSp>
        <p:nvGrpSpPr>
          <p:cNvPr id="9" name="Group 9"/>
          <p:cNvGrpSpPr/>
          <p:nvPr/>
        </p:nvGrpSpPr>
        <p:grpSpPr>
          <a:xfrm>
            <a:off x="1780211" y="3999384"/>
            <a:ext cx="4714131" cy="2131583"/>
            <a:chOff x="0" y="0"/>
            <a:chExt cx="6285508" cy="2842111"/>
          </a:xfrm>
        </p:grpSpPr>
        <p:sp>
          <p:nvSpPr>
            <p:cNvPr id="10" name="TextBox 10"/>
            <p:cNvSpPr txBox="1"/>
            <p:nvPr/>
          </p:nvSpPr>
          <p:spPr>
            <a:xfrm>
              <a:off x="0" y="-180975"/>
              <a:ext cx="6285508" cy="2204529"/>
            </a:xfrm>
            <a:prstGeom prst="rect">
              <a:avLst/>
            </a:prstGeom>
          </p:spPr>
          <p:txBody>
            <a:bodyPr lIns="0" tIns="0" rIns="0" bIns="0" rtlCol="0" anchor="t">
              <a:spAutoFit/>
            </a:bodyPr>
            <a:lstStyle/>
            <a:p>
              <a:pPr>
                <a:lnSpc>
                  <a:spcPts val="13999"/>
                </a:lnSpc>
              </a:pPr>
              <a:r>
                <a:rPr lang="en-US" sz="9999">
                  <a:solidFill>
                    <a:srgbClr val="000000"/>
                  </a:solidFill>
                  <a:latin typeface="Roca Two Ultra-Bold"/>
                </a:rPr>
                <a:t>Bậc 3</a:t>
              </a:r>
            </a:p>
          </p:txBody>
        </p:sp>
        <p:sp>
          <p:nvSpPr>
            <p:cNvPr id="11" name="TextBox 11"/>
            <p:cNvSpPr txBox="1"/>
            <p:nvPr/>
          </p:nvSpPr>
          <p:spPr>
            <a:xfrm>
              <a:off x="0" y="2165836"/>
              <a:ext cx="6285508" cy="676275"/>
            </a:xfrm>
            <a:prstGeom prst="rect">
              <a:avLst/>
            </a:prstGeom>
          </p:spPr>
          <p:txBody>
            <a:bodyPr lIns="0" tIns="0" rIns="0" bIns="0" rtlCol="0" anchor="t">
              <a:spAutoFit/>
            </a:bodyPr>
            <a:lstStyle/>
            <a:p>
              <a:pPr>
                <a:lnSpc>
                  <a:spcPts val="4200"/>
                </a:lnSpc>
              </a:pP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60297" y="446284"/>
            <a:ext cx="2797288" cy="2822951"/>
          </a:xfrm>
          <a:custGeom>
            <a:avLst/>
            <a:gdLst/>
            <a:ahLst/>
            <a:cxnLst/>
            <a:rect l="l" t="t" r="r" b="b"/>
            <a:pathLst>
              <a:path w="2797288" h="2822951">
                <a:moveTo>
                  <a:pt x="0" y="0"/>
                </a:moveTo>
                <a:lnTo>
                  <a:pt x="2797288" y="0"/>
                </a:lnTo>
                <a:lnTo>
                  <a:pt x="2797288" y="2822952"/>
                </a:lnTo>
                <a:lnTo>
                  <a:pt x="0" y="28229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15750" y="-383088"/>
            <a:ext cx="2186636" cy="2464446"/>
          </a:xfrm>
          <a:custGeom>
            <a:avLst/>
            <a:gdLst/>
            <a:ahLst/>
            <a:cxnLst/>
            <a:rect l="l" t="t" r="r" b="b"/>
            <a:pathLst>
              <a:path w="2186636" h="2464446">
                <a:moveTo>
                  <a:pt x="0" y="0"/>
                </a:moveTo>
                <a:lnTo>
                  <a:pt x="2186636" y="0"/>
                </a:lnTo>
                <a:lnTo>
                  <a:pt x="2186636" y="2464447"/>
                </a:lnTo>
                <a:lnTo>
                  <a:pt x="0" y="24644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1028700" y="350354"/>
            <a:ext cx="16230600" cy="1550030"/>
          </a:xfrm>
          <a:prstGeom prst="rect">
            <a:avLst/>
          </a:prstGeom>
        </p:spPr>
        <p:txBody>
          <a:bodyPr lIns="0" tIns="0" rIns="0" bIns="0" rtlCol="0" anchor="t">
            <a:spAutoFit/>
          </a:bodyPr>
          <a:lstStyle/>
          <a:p>
            <a:pPr algn="ctr">
              <a:lnSpc>
                <a:spcPts val="12740"/>
              </a:lnSpc>
            </a:pPr>
            <a:r>
              <a:rPr lang="en-US" sz="9100" spc="609">
                <a:solidFill>
                  <a:srgbClr val="0F4FAA"/>
                </a:solidFill>
                <a:latin typeface="Marykate"/>
              </a:rPr>
              <a:t>CẤU TRÚC 4 BẬC PROTEIN</a:t>
            </a:r>
          </a:p>
        </p:txBody>
      </p:sp>
      <p:grpSp>
        <p:nvGrpSpPr>
          <p:cNvPr id="5" name="Group 5"/>
          <p:cNvGrpSpPr/>
          <p:nvPr/>
        </p:nvGrpSpPr>
        <p:grpSpPr>
          <a:xfrm>
            <a:off x="56214" y="4407895"/>
            <a:ext cx="229651" cy="229651"/>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7" name="Freeform 7"/>
          <p:cNvSpPr/>
          <p:nvPr/>
        </p:nvSpPr>
        <p:spPr>
          <a:xfrm>
            <a:off x="862198" y="2597235"/>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771795">
            <a:off x="203479" y="9633540"/>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3413099" y="9815218"/>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0" name="Group 10"/>
          <p:cNvGrpSpPr>
            <a:grpSpLocks noChangeAspect="1"/>
          </p:cNvGrpSpPr>
          <p:nvPr/>
        </p:nvGrpSpPr>
        <p:grpSpPr>
          <a:xfrm rot="-874149">
            <a:off x="702580" y="5602252"/>
            <a:ext cx="498419" cy="262574"/>
            <a:chOff x="0" y="0"/>
            <a:chExt cx="1610360" cy="848360"/>
          </a:xfrm>
        </p:grpSpPr>
        <p:sp>
          <p:nvSpPr>
            <p:cNvPr id="11" name="Freeform 1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12" name="Group 12"/>
          <p:cNvGrpSpPr>
            <a:grpSpLocks noChangeAspect="1"/>
          </p:cNvGrpSpPr>
          <p:nvPr/>
        </p:nvGrpSpPr>
        <p:grpSpPr>
          <a:xfrm rot="10171898">
            <a:off x="19706" y="2994402"/>
            <a:ext cx="498419" cy="262574"/>
            <a:chOff x="0" y="0"/>
            <a:chExt cx="1610360" cy="848360"/>
          </a:xfrm>
        </p:grpSpPr>
        <p:sp>
          <p:nvSpPr>
            <p:cNvPr id="13" name="Freeform 13"/>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14" name="Group 14"/>
          <p:cNvGrpSpPr/>
          <p:nvPr/>
        </p:nvGrpSpPr>
        <p:grpSpPr>
          <a:xfrm>
            <a:off x="17544116" y="4522721"/>
            <a:ext cx="229651" cy="229651"/>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16" name="Freeform 16"/>
          <p:cNvSpPr/>
          <p:nvPr/>
        </p:nvSpPr>
        <p:spPr>
          <a:xfrm>
            <a:off x="17773767" y="38804"/>
            <a:ext cx="488240" cy="483801"/>
          </a:xfrm>
          <a:custGeom>
            <a:avLst/>
            <a:gdLst/>
            <a:ahLst/>
            <a:cxnLst/>
            <a:rect l="l" t="t" r="r" b="b"/>
            <a:pathLst>
              <a:path w="488240" h="483801">
                <a:moveTo>
                  <a:pt x="0" y="0"/>
                </a:moveTo>
                <a:lnTo>
                  <a:pt x="488240" y="0"/>
                </a:lnTo>
                <a:lnTo>
                  <a:pt x="488240" y="483802"/>
                </a:lnTo>
                <a:lnTo>
                  <a:pt x="0" y="4838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rot="-771795">
            <a:off x="17442085" y="5897299"/>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18" name="Group 18"/>
          <p:cNvGrpSpPr>
            <a:grpSpLocks noChangeAspect="1"/>
          </p:cNvGrpSpPr>
          <p:nvPr/>
        </p:nvGrpSpPr>
        <p:grpSpPr>
          <a:xfrm rot="-874149">
            <a:off x="16506344" y="6632665"/>
            <a:ext cx="498419" cy="262574"/>
            <a:chOff x="0" y="0"/>
            <a:chExt cx="1610360" cy="848360"/>
          </a:xfrm>
        </p:grpSpPr>
        <p:sp>
          <p:nvSpPr>
            <p:cNvPr id="19" name="Freeform 1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20" name="TextBox 20"/>
          <p:cNvSpPr txBox="1"/>
          <p:nvPr/>
        </p:nvSpPr>
        <p:spPr>
          <a:xfrm>
            <a:off x="1565987" y="2241574"/>
            <a:ext cx="5961484" cy="819150"/>
          </a:xfrm>
          <a:prstGeom prst="rect">
            <a:avLst/>
          </a:prstGeom>
        </p:spPr>
        <p:txBody>
          <a:bodyPr lIns="0" tIns="0" rIns="0" bIns="0" rtlCol="0" anchor="t">
            <a:spAutoFit/>
          </a:bodyPr>
          <a:lstStyle/>
          <a:p>
            <a:pPr algn="ctr">
              <a:lnSpc>
                <a:spcPts val="6000"/>
              </a:lnSpc>
            </a:pPr>
            <a:r>
              <a:rPr lang="en-US" sz="6000" spc="258">
                <a:solidFill>
                  <a:srgbClr val="DD4400"/>
                </a:solidFill>
                <a:latin typeface="Marykate"/>
              </a:rPr>
              <a:t>BẬC 1</a:t>
            </a:r>
          </a:p>
        </p:txBody>
      </p:sp>
      <p:sp>
        <p:nvSpPr>
          <p:cNvPr id="21" name="TextBox 21"/>
          <p:cNvSpPr txBox="1"/>
          <p:nvPr/>
        </p:nvSpPr>
        <p:spPr>
          <a:xfrm>
            <a:off x="9830829" y="7048956"/>
            <a:ext cx="5961484" cy="819150"/>
          </a:xfrm>
          <a:prstGeom prst="rect">
            <a:avLst/>
          </a:prstGeom>
        </p:spPr>
        <p:txBody>
          <a:bodyPr lIns="0" tIns="0" rIns="0" bIns="0" rtlCol="0" anchor="t">
            <a:spAutoFit/>
          </a:bodyPr>
          <a:lstStyle/>
          <a:p>
            <a:pPr algn="ctr">
              <a:lnSpc>
                <a:spcPts val="6000"/>
              </a:lnSpc>
            </a:pPr>
            <a:r>
              <a:rPr lang="en-US" sz="6000" spc="258">
                <a:solidFill>
                  <a:srgbClr val="DD4400"/>
                </a:solidFill>
                <a:latin typeface="Marykate"/>
              </a:rPr>
              <a:t>BẬC 4</a:t>
            </a:r>
          </a:p>
        </p:txBody>
      </p:sp>
      <p:sp>
        <p:nvSpPr>
          <p:cNvPr id="22" name="TextBox 22"/>
          <p:cNvSpPr txBox="1"/>
          <p:nvPr/>
        </p:nvSpPr>
        <p:spPr>
          <a:xfrm>
            <a:off x="0" y="5586338"/>
            <a:ext cx="5961484" cy="819150"/>
          </a:xfrm>
          <a:prstGeom prst="rect">
            <a:avLst/>
          </a:prstGeom>
        </p:spPr>
        <p:txBody>
          <a:bodyPr lIns="0" tIns="0" rIns="0" bIns="0" rtlCol="0" anchor="t">
            <a:spAutoFit/>
          </a:bodyPr>
          <a:lstStyle/>
          <a:p>
            <a:pPr algn="ctr">
              <a:lnSpc>
                <a:spcPts val="6000"/>
              </a:lnSpc>
            </a:pPr>
            <a:r>
              <a:rPr lang="en-US" sz="6000" spc="258">
                <a:solidFill>
                  <a:srgbClr val="DD4400"/>
                </a:solidFill>
                <a:latin typeface="Marykate"/>
              </a:rPr>
              <a:t>BẬC 3</a:t>
            </a:r>
          </a:p>
        </p:txBody>
      </p:sp>
      <p:sp>
        <p:nvSpPr>
          <p:cNvPr id="23" name="TextBox 23"/>
          <p:cNvSpPr txBox="1"/>
          <p:nvPr/>
        </p:nvSpPr>
        <p:spPr>
          <a:xfrm>
            <a:off x="10794070" y="2561090"/>
            <a:ext cx="5961484" cy="819150"/>
          </a:xfrm>
          <a:prstGeom prst="rect">
            <a:avLst/>
          </a:prstGeom>
        </p:spPr>
        <p:txBody>
          <a:bodyPr lIns="0" tIns="0" rIns="0" bIns="0" rtlCol="0" anchor="t">
            <a:spAutoFit/>
          </a:bodyPr>
          <a:lstStyle/>
          <a:p>
            <a:pPr algn="ctr">
              <a:lnSpc>
                <a:spcPts val="6000"/>
              </a:lnSpc>
            </a:pPr>
            <a:r>
              <a:rPr lang="en-US" sz="6000" spc="258">
                <a:solidFill>
                  <a:srgbClr val="DD4400"/>
                </a:solidFill>
                <a:latin typeface="Marykate"/>
              </a:rPr>
              <a:t>BẬC 2</a:t>
            </a:r>
          </a:p>
        </p:txBody>
      </p:sp>
      <p:sp>
        <p:nvSpPr>
          <p:cNvPr id="24" name="TextBox 24"/>
          <p:cNvSpPr txBox="1"/>
          <p:nvPr/>
        </p:nvSpPr>
        <p:spPr>
          <a:xfrm>
            <a:off x="1565987" y="3125689"/>
            <a:ext cx="7852584" cy="1576070"/>
          </a:xfrm>
          <a:prstGeom prst="rect">
            <a:avLst/>
          </a:prstGeom>
        </p:spPr>
        <p:txBody>
          <a:bodyPr lIns="0" tIns="0" rIns="0" bIns="0" rtlCol="0" anchor="t">
            <a:spAutoFit/>
          </a:bodyPr>
          <a:lstStyle/>
          <a:p>
            <a:pPr>
              <a:lnSpc>
                <a:spcPts val="4165"/>
              </a:lnSpc>
            </a:pPr>
            <a:r>
              <a:rPr lang="en-US" sz="3500">
                <a:solidFill>
                  <a:srgbClr val="000000"/>
                </a:solidFill>
                <a:latin typeface="Chikki Devanagari"/>
              </a:rPr>
              <a:t>Là trình tự sắp xếp các amino acid trong chuỗi polypeptide và được ổn định bằng liên kết peptide. </a:t>
            </a:r>
          </a:p>
        </p:txBody>
      </p:sp>
      <p:sp>
        <p:nvSpPr>
          <p:cNvPr id="25" name="TextBox 25"/>
          <p:cNvSpPr txBox="1"/>
          <p:nvPr/>
        </p:nvSpPr>
        <p:spPr>
          <a:xfrm>
            <a:off x="10209146" y="3440462"/>
            <a:ext cx="7808741" cy="2623820"/>
          </a:xfrm>
          <a:prstGeom prst="rect">
            <a:avLst/>
          </a:prstGeom>
        </p:spPr>
        <p:txBody>
          <a:bodyPr lIns="0" tIns="0" rIns="0" bIns="0" rtlCol="0" anchor="t">
            <a:spAutoFit/>
          </a:bodyPr>
          <a:lstStyle/>
          <a:p>
            <a:pPr>
              <a:lnSpc>
                <a:spcPts val="4165"/>
              </a:lnSpc>
            </a:pPr>
            <a:r>
              <a:rPr lang="en-US" sz="3500">
                <a:solidFill>
                  <a:srgbClr val="000000"/>
                </a:solidFill>
                <a:latin typeface="Chikki Devanagari"/>
              </a:rPr>
              <a:t>Là dạng xoắn hoặc gấp nếp cục bộ trong không gian của chuỗi polypeptide nhờ các liên kết hydrogen giữa các nguyên tử H và O của các liên kết peptide. </a:t>
            </a:r>
          </a:p>
        </p:txBody>
      </p:sp>
      <p:sp>
        <p:nvSpPr>
          <p:cNvPr id="26" name="TextBox 26"/>
          <p:cNvSpPr txBox="1"/>
          <p:nvPr/>
        </p:nvSpPr>
        <p:spPr>
          <a:xfrm>
            <a:off x="677568" y="6456320"/>
            <a:ext cx="8097512" cy="2099945"/>
          </a:xfrm>
          <a:prstGeom prst="rect">
            <a:avLst/>
          </a:prstGeom>
        </p:spPr>
        <p:txBody>
          <a:bodyPr lIns="0" tIns="0" rIns="0" bIns="0" rtlCol="0" anchor="t">
            <a:spAutoFit/>
          </a:bodyPr>
          <a:lstStyle/>
          <a:p>
            <a:pPr>
              <a:lnSpc>
                <a:spcPts val="4165"/>
              </a:lnSpc>
            </a:pPr>
            <a:r>
              <a:rPr lang="en-US" sz="3500">
                <a:solidFill>
                  <a:srgbClr val="000000"/>
                </a:solidFill>
                <a:latin typeface="Chikki Devanagari"/>
              </a:rPr>
              <a:t>Là dạng cuộn lại trong không gian của toàn chuỗi  nhờ liên kết disunfide (S - S), tương tác kị nước, liên kết hydrogen, liên kết ion. </a:t>
            </a:r>
          </a:p>
        </p:txBody>
      </p:sp>
      <p:sp>
        <p:nvSpPr>
          <p:cNvPr id="27" name="TextBox 27"/>
          <p:cNvSpPr txBox="1"/>
          <p:nvPr/>
        </p:nvSpPr>
        <p:spPr>
          <a:xfrm>
            <a:off x="9406716" y="7999233"/>
            <a:ext cx="8252225" cy="1576070"/>
          </a:xfrm>
          <a:prstGeom prst="rect">
            <a:avLst/>
          </a:prstGeom>
        </p:spPr>
        <p:txBody>
          <a:bodyPr lIns="0" tIns="0" rIns="0" bIns="0" rtlCol="0" anchor="t">
            <a:spAutoFit/>
          </a:bodyPr>
          <a:lstStyle/>
          <a:p>
            <a:pPr>
              <a:lnSpc>
                <a:spcPts val="4165"/>
              </a:lnSpc>
            </a:pPr>
            <a:r>
              <a:rPr lang="en-US" sz="3500">
                <a:solidFill>
                  <a:srgbClr val="000000"/>
                </a:solidFill>
                <a:latin typeface="Chikki Devanagari"/>
              </a:rPr>
              <a:t>Là những phân tử protein gồm 2 hay nhiều chuỗi polypeptide có cấu trúc không gian 3 chiều tương tác với nhau.</a:t>
            </a:r>
          </a:p>
        </p:txBody>
      </p:sp>
      <p:sp>
        <p:nvSpPr>
          <p:cNvPr id="28" name="Freeform 28"/>
          <p:cNvSpPr/>
          <p:nvPr/>
        </p:nvSpPr>
        <p:spPr>
          <a:xfrm rot="1153974">
            <a:off x="8826042" y="4069748"/>
            <a:ext cx="635916" cy="2347340"/>
          </a:xfrm>
          <a:custGeom>
            <a:avLst/>
            <a:gdLst/>
            <a:ahLst/>
            <a:cxnLst/>
            <a:rect l="l" t="t" r="r" b="b"/>
            <a:pathLst>
              <a:path w="635916" h="2347340">
                <a:moveTo>
                  <a:pt x="0" y="0"/>
                </a:moveTo>
                <a:lnTo>
                  <a:pt x="635916" y="0"/>
                </a:lnTo>
                <a:lnTo>
                  <a:pt x="635916" y="2347340"/>
                </a:lnTo>
                <a:lnTo>
                  <a:pt x="0" y="234734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3" name="TextBox 3"/>
          <p:cNvSpPr txBox="1"/>
          <p:nvPr/>
        </p:nvSpPr>
        <p:spPr>
          <a:xfrm>
            <a:off x="3776205" y="343429"/>
            <a:ext cx="10482066" cy="2443072"/>
          </a:xfrm>
          <a:prstGeom prst="rect">
            <a:avLst/>
          </a:prstGeom>
        </p:spPr>
        <p:txBody>
          <a:bodyPr lIns="0" tIns="0" rIns="0" bIns="0" rtlCol="0" anchor="t">
            <a:spAutoFit/>
          </a:bodyPr>
          <a:lstStyle/>
          <a:p>
            <a:pPr algn="ctr">
              <a:lnSpc>
                <a:spcPts val="8612"/>
              </a:lnSpc>
            </a:pPr>
            <a:r>
              <a:rPr lang="en-US" sz="8699" spc="495">
                <a:solidFill>
                  <a:srgbClr val="073443"/>
                </a:solidFill>
                <a:latin typeface="Bobby Jones"/>
              </a:rPr>
              <a:t>IV. NUCLEIC ACID</a:t>
            </a:r>
          </a:p>
          <a:p>
            <a:pPr algn="ctr">
              <a:lnSpc>
                <a:spcPts val="2970"/>
              </a:lnSpc>
            </a:pPr>
            <a:endParaRPr lang="en-US" sz="8699" spc="495">
              <a:solidFill>
                <a:srgbClr val="073443"/>
              </a:solidFill>
              <a:latin typeface="Bobby Jones"/>
            </a:endParaRPr>
          </a:p>
          <a:p>
            <a:pPr marL="0" lvl="0" indent="0" algn="ctr">
              <a:lnSpc>
                <a:spcPts val="7291"/>
              </a:lnSpc>
              <a:spcBef>
                <a:spcPct val="0"/>
              </a:spcBef>
            </a:pPr>
            <a:r>
              <a:rPr lang="en-US" sz="7364" spc="419">
                <a:solidFill>
                  <a:srgbClr val="7B5FC5"/>
                </a:solidFill>
                <a:latin typeface="Bobby Jones"/>
              </a:rPr>
              <a:t>1. NUCLEOTIDE</a:t>
            </a:r>
          </a:p>
        </p:txBody>
      </p:sp>
      <p:sp>
        <p:nvSpPr>
          <p:cNvPr id="4" name="Freeform 4"/>
          <p:cNvSpPr/>
          <p:nvPr/>
        </p:nvSpPr>
        <p:spPr>
          <a:xfrm>
            <a:off x="13497468" y="-2555896"/>
            <a:ext cx="7523663" cy="6122444"/>
          </a:xfrm>
          <a:custGeom>
            <a:avLst/>
            <a:gdLst/>
            <a:ahLst/>
            <a:cxnLst/>
            <a:rect l="l" t="t" r="r" b="b"/>
            <a:pathLst>
              <a:path w="7523663" h="6122444">
                <a:moveTo>
                  <a:pt x="0" y="0"/>
                </a:moveTo>
                <a:lnTo>
                  <a:pt x="7523664" y="0"/>
                </a:lnTo>
                <a:lnTo>
                  <a:pt x="7523664" y="6122444"/>
                </a:lnTo>
                <a:lnTo>
                  <a:pt x="0" y="61224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3627720" y="6496115"/>
            <a:ext cx="7523663" cy="6122444"/>
          </a:xfrm>
          <a:custGeom>
            <a:avLst/>
            <a:gdLst/>
            <a:ahLst/>
            <a:cxnLst/>
            <a:rect l="l" t="t" r="r" b="b"/>
            <a:pathLst>
              <a:path w="7523663" h="6122444">
                <a:moveTo>
                  <a:pt x="0" y="0"/>
                </a:moveTo>
                <a:lnTo>
                  <a:pt x="7523663" y="0"/>
                </a:lnTo>
                <a:lnTo>
                  <a:pt x="7523663" y="6122444"/>
                </a:lnTo>
                <a:lnTo>
                  <a:pt x="0" y="61224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34111" y="6121492"/>
            <a:ext cx="2936313" cy="2322357"/>
          </a:xfrm>
          <a:custGeom>
            <a:avLst/>
            <a:gdLst/>
            <a:ahLst/>
            <a:cxnLst/>
            <a:rect l="l" t="t" r="r" b="b"/>
            <a:pathLst>
              <a:path w="2936313" h="2322357">
                <a:moveTo>
                  <a:pt x="0" y="0"/>
                </a:moveTo>
                <a:lnTo>
                  <a:pt x="2936314" y="0"/>
                </a:lnTo>
                <a:lnTo>
                  <a:pt x="2936314" y="2322357"/>
                </a:lnTo>
                <a:lnTo>
                  <a:pt x="0" y="23223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4201699">
            <a:off x="15114966" y="574153"/>
            <a:ext cx="2913976" cy="2995676"/>
          </a:xfrm>
          <a:custGeom>
            <a:avLst/>
            <a:gdLst/>
            <a:ahLst/>
            <a:cxnLst/>
            <a:rect l="l" t="t" r="r" b="b"/>
            <a:pathLst>
              <a:path w="2913976" h="2995676">
                <a:moveTo>
                  <a:pt x="0" y="0"/>
                </a:moveTo>
                <a:lnTo>
                  <a:pt x="2913975" y="0"/>
                </a:lnTo>
                <a:lnTo>
                  <a:pt x="2913975" y="2995676"/>
                </a:lnTo>
                <a:lnTo>
                  <a:pt x="0" y="29956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TextBox 8"/>
          <p:cNvSpPr txBox="1"/>
          <p:nvPr/>
        </p:nvSpPr>
        <p:spPr>
          <a:xfrm>
            <a:off x="3230821" y="5153025"/>
            <a:ext cx="4894696" cy="1946459"/>
          </a:xfrm>
          <a:prstGeom prst="rect">
            <a:avLst/>
          </a:prstGeom>
        </p:spPr>
        <p:txBody>
          <a:bodyPr lIns="0" tIns="0" rIns="0" bIns="0" rtlCol="0" anchor="t">
            <a:spAutoFit/>
          </a:bodyPr>
          <a:lstStyle/>
          <a:p>
            <a:pPr algn="ctr">
              <a:lnSpc>
                <a:spcPts val="3147"/>
              </a:lnSpc>
            </a:pPr>
            <a:r>
              <a:rPr lang="en-US" sz="2644" u="none" strike="noStrike">
                <a:solidFill>
                  <a:srgbClr val="FFFFFF"/>
                </a:solidFill>
                <a:latin typeface="Dosis Light"/>
              </a:rPr>
              <a:t>Lorem ipsum dolor sit amet, consectetur adipiscing elit. Fusce gravida tellus a eros gravida iaculis. Nullam eget lorem rutrum, condimentum libero quis, varius nulla.</a:t>
            </a:r>
          </a:p>
        </p:txBody>
      </p:sp>
      <p:sp>
        <p:nvSpPr>
          <p:cNvPr id="9" name="TextBox 9"/>
          <p:cNvSpPr txBox="1"/>
          <p:nvPr/>
        </p:nvSpPr>
        <p:spPr>
          <a:xfrm>
            <a:off x="10247854" y="5153025"/>
            <a:ext cx="4894696" cy="1946459"/>
          </a:xfrm>
          <a:prstGeom prst="rect">
            <a:avLst/>
          </a:prstGeom>
        </p:spPr>
        <p:txBody>
          <a:bodyPr lIns="0" tIns="0" rIns="0" bIns="0" rtlCol="0" anchor="t">
            <a:spAutoFit/>
          </a:bodyPr>
          <a:lstStyle/>
          <a:p>
            <a:pPr algn="ctr">
              <a:lnSpc>
                <a:spcPts val="3147"/>
              </a:lnSpc>
            </a:pPr>
            <a:r>
              <a:rPr lang="en-US" sz="2644" u="none" strike="noStrike">
                <a:solidFill>
                  <a:srgbClr val="FFFFFF"/>
                </a:solidFill>
                <a:latin typeface="Dosis Light"/>
              </a:rPr>
              <a:t>Lorem ipsum dolor sit amet, consectetur adipiscing elit. Fusce gravida tellus a eros gravida iaculis. Nullam eget lorem rutrum, condimentum libero quis, varius nulla.</a:t>
            </a:r>
          </a:p>
        </p:txBody>
      </p:sp>
      <p:sp>
        <p:nvSpPr>
          <p:cNvPr id="10" name="Freeform 10"/>
          <p:cNvSpPr/>
          <p:nvPr/>
        </p:nvSpPr>
        <p:spPr>
          <a:xfrm>
            <a:off x="15557299" y="7721215"/>
            <a:ext cx="3789371" cy="3672245"/>
          </a:xfrm>
          <a:custGeom>
            <a:avLst/>
            <a:gdLst/>
            <a:ahLst/>
            <a:cxnLst/>
            <a:rect l="l" t="t" r="r" b="b"/>
            <a:pathLst>
              <a:path w="3789371" h="3672245">
                <a:moveTo>
                  <a:pt x="0" y="0"/>
                </a:moveTo>
                <a:lnTo>
                  <a:pt x="3789371" y="0"/>
                </a:lnTo>
                <a:lnTo>
                  <a:pt x="3789371" y="3672245"/>
                </a:lnTo>
                <a:lnTo>
                  <a:pt x="0" y="36722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1288948" y="-1836122"/>
            <a:ext cx="3789371" cy="3672245"/>
          </a:xfrm>
          <a:custGeom>
            <a:avLst/>
            <a:gdLst/>
            <a:ahLst/>
            <a:cxnLst/>
            <a:rect l="l" t="t" r="r" b="b"/>
            <a:pathLst>
              <a:path w="3789371" h="3672245">
                <a:moveTo>
                  <a:pt x="0" y="0"/>
                </a:moveTo>
                <a:lnTo>
                  <a:pt x="3789371" y="0"/>
                </a:lnTo>
                <a:lnTo>
                  <a:pt x="3789371" y="3672244"/>
                </a:lnTo>
                <a:lnTo>
                  <a:pt x="0" y="36722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a:off x="3547864" y="3011276"/>
            <a:ext cx="11781094" cy="6969679"/>
          </a:xfrm>
          <a:custGeom>
            <a:avLst/>
            <a:gdLst/>
            <a:ahLst/>
            <a:cxnLst/>
            <a:rect l="l" t="t" r="r" b="b"/>
            <a:pathLst>
              <a:path w="11781094" h="6969679">
                <a:moveTo>
                  <a:pt x="0" y="0"/>
                </a:moveTo>
                <a:lnTo>
                  <a:pt x="11781094" y="0"/>
                </a:lnTo>
                <a:lnTo>
                  <a:pt x="11781094" y="6969679"/>
                </a:lnTo>
                <a:lnTo>
                  <a:pt x="0" y="6969679"/>
                </a:lnTo>
                <a:lnTo>
                  <a:pt x="0" y="0"/>
                </a:lnTo>
                <a:close/>
              </a:path>
            </a:pathLst>
          </a:custGeom>
          <a:blipFill>
            <a:blip r:embed="rId12"/>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2294339" y="1194202"/>
            <a:ext cx="15689856" cy="7898597"/>
            <a:chOff x="0" y="0"/>
            <a:chExt cx="4132308" cy="2080289"/>
          </a:xfrm>
        </p:grpSpPr>
        <p:sp>
          <p:nvSpPr>
            <p:cNvPr id="4" name="Freeform 4"/>
            <p:cNvSpPr/>
            <p:nvPr/>
          </p:nvSpPr>
          <p:spPr>
            <a:xfrm>
              <a:off x="0" y="0"/>
              <a:ext cx="4132308" cy="2080289"/>
            </a:xfrm>
            <a:custGeom>
              <a:avLst/>
              <a:gdLst/>
              <a:ahLst/>
              <a:cxnLst/>
              <a:rect l="l" t="t" r="r" b="b"/>
              <a:pathLst>
                <a:path w="4132308" h="2080289">
                  <a:moveTo>
                    <a:pt x="15790" y="0"/>
                  </a:moveTo>
                  <a:lnTo>
                    <a:pt x="4116518" y="0"/>
                  </a:lnTo>
                  <a:cubicBezTo>
                    <a:pt x="4120706" y="0"/>
                    <a:pt x="4124722" y="1664"/>
                    <a:pt x="4127683" y="4625"/>
                  </a:cubicBezTo>
                  <a:cubicBezTo>
                    <a:pt x="4130644" y="7586"/>
                    <a:pt x="4132308" y="11602"/>
                    <a:pt x="4132308" y="15790"/>
                  </a:cubicBezTo>
                  <a:lnTo>
                    <a:pt x="4132308" y="2064499"/>
                  </a:lnTo>
                  <a:cubicBezTo>
                    <a:pt x="4132308" y="2073220"/>
                    <a:pt x="4125239" y="2080289"/>
                    <a:pt x="4116518" y="2080289"/>
                  </a:cubicBezTo>
                  <a:lnTo>
                    <a:pt x="15790" y="2080289"/>
                  </a:lnTo>
                  <a:cubicBezTo>
                    <a:pt x="11602" y="2080289"/>
                    <a:pt x="7586" y="2078625"/>
                    <a:pt x="4625" y="2075664"/>
                  </a:cubicBezTo>
                  <a:cubicBezTo>
                    <a:pt x="1664" y="2072703"/>
                    <a:pt x="0" y="2068687"/>
                    <a:pt x="0" y="2064499"/>
                  </a:cubicBezTo>
                  <a:lnTo>
                    <a:pt x="0" y="15790"/>
                  </a:lnTo>
                  <a:cubicBezTo>
                    <a:pt x="0" y="7069"/>
                    <a:pt x="7069" y="0"/>
                    <a:pt x="15790" y="0"/>
                  </a:cubicBezTo>
                  <a:close/>
                </a:path>
              </a:pathLst>
            </a:custGeom>
            <a:solidFill>
              <a:srgbClr val="FAFAFA"/>
            </a:solidFill>
            <a:ln w="114300" cap="rnd">
              <a:solidFill>
                <a:srgbClr val="2F90DA"/>
              </a:solidFill>
              <a:prstDash val="solid"/>
              <a:round/>
            </a:ln>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5400000">
            <a:off x="-3680386" y="7205723"/>
            <a:ext cx="12536994" cy="4105154"/>
          </a:xfrm>
          <a:custGeom>
            <a:avLst/>
            <a:gdLst/>
            <a:ahLst/>
            <a:cxnLst/>
            <a:rect l="l" t="t" r="r" b="b"/>
            <a:pathLst>
              <a:path w="12536994" h="4105154">
                <a:moveTo>
                  <a:pt x="0" y="0"/>
                </a:moveTo>
                <a:lnTo>
                  <a:pt x="12536994" y="0"/>
                </a:lnTo>
                <a:lnTo>
                  <a:pt x="12536994" y="4105154"/>
                </a:lnTo>
                <a:lnTo>
                  <a:pt x="0" y="4105154"/>
                </a:lnTo>
                <a:lnTo>
                  <a:pt x="0" y="0"/>
                </a:lnTo>
                <a:close/>
              </a:path>
            </a:pathLst>
          </a:custGeom>
          <a:blipFill>
            <a:blip r:embed="rId3">
              <a:extLst>
                <a:ext uri="{96DAC541-7B7A-43D3-8B79-37D633B846F1}">
                  <asvg:svgBlip xmlns:asvg="http://schemas.microsoft.com/office/drawing/2016/SVG/main" r:embed="rId4"/>
                </a:ext>
              </a:extLst>
            </a:blip>
            <a:stretch>
              <a:fillRect r="-89572"/>
            </a:stretch>
          </a:blipFill>
        </p:spPr>
      </p:sp>
      <p:grpSp>
        <p:nvGrpSpPr>
          <p:cNvPr id="7" name="Group 7"/>
          <p:cNvGrpSpPr/>
          <p:nvPr/>
        </p:nvGrpSpPr>
        <p:grpSpPr>
          <a:xfrm>
            <a:off x="3981910" y="3704656"/>
            <a:ext cx="937556" cy="937556"/>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F90DA"/>
            </a:solidFill>
          </p:spPr>
        </p:sp>
        <p:sp>
          <p:nvSpPr>
            <p:cNvPr id="9" name="TextBox 9"/>
            <p:cNvSpPr txBox="1"/>
            <p:nvPr/>
          </p:nvSpPr>
          <p:spPr>
            <a:xfrm>
              <a:off x="76200" y="9525"/>
              <a:ext cx="660400" cy="727075"/>
            </a:xfrm>
            <a:prstGeom prst="rect">
              <a:avLst/>
            </a:prstGeom>
          </p:spPr>
          <p:txBody>
            <a:bodyPr lIns="0" tIns="0" rIns="0" bIns="0" rtlCol="0" anchor="ctr"/>
            <a:lstStyle/>
            <a:p>
              <a:pPr marL="0" lvl="0" indent="0" algn="ctr">
                <a:lnSpc>
                  <a:spcPts val="5145"/>
                </a:lnSpc>
              </a:pPr>
              <a:r>
                <a:rPr lang="en-US" sz="3839">
                  <a:solidFill>
                    <a:srgbClr val="FFFFFF"/>
                  </a:solidFill>
                  <a:latin typeface="Bobby Jones"/>
                </a:rPr>
                <a:t>01</a:t>
              </a:r>
            </a:p>
          </p:txBody>
        </p:sp>
      </p:grpSp>
      <p:grpSp>
        <p:nvGrpSpPr>
          <p:cNvPr id="10" name="Group 10"/>
          <p:cNvGrpSpPr/>
          <p:nvPr/>
        </p:nvGrpSpPr>
        <p:grpSpPr>
          <a:xfrm>
            <a:off x="3981910" y="5275625"/>
            <a:ext cx="937556" cy="93755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F90DA"/>
            </a:solidFill>
          </p:spPr>
        </p:sp>
        <p:sp>
          <p:nvSpPr>
            <p:cNvPr id="12" name="TextBox 12"/>
            <p:cNvSpPr txBox="1"/>
            <p:nvPr/>
          </p:nvSpPr>
          <p:spPr>
            <a:xfrm>
              <a:off x="76200" y="9525"/>
              <a:ext cx="660400" cy="727075"/>
            </a:xfrm>
            <a:prstGeom prst="rect">
              <a:avLst/>
            </a:prstGeom>
          </p:spPr>
          <p:txBody>
            <a:bodyPr lIns="0" tIns="0" rIns="0" bIns="0" rtlCol="0" anchor="ctr"/>
            <a:lstStyle/>
            <a:p>
              <a:pPr marL="0" lvl="0" indent="0" algn="ctr">
                <a:lnSpc>
                  <a:spcPts val="5145"/>
                </a:lnSpc>
              </a:pPr>
              <a:r>
                <a:rPr lang="en-US" sz="3839">
                  <a:solidFill>
                    <a:srgbClr val="FFFFFF"/>
                  </a:solidFill>
                  <a:latin typeface="Bobby Jones"/>
                </a:rPr>
                <a:t>02</a:t>
              </a:r>
            </a:p>
          </p:txBody>
        </p:sp>
      </p:grpSp>
      <p:sp>
        <p:nvSpPr>
          <p:cNvPr id="13" name="Freeform 13"/>
          <p:cNvSpPr/>
          <p:nvPr/>
        </p:nvSpPr>
        <p:spPr>
          <a:xfrm>
            <a:off x="17074150" y="-420967"/>
            <a:ext cx="1820091" cy="1763833"/>
          </a:xfrm>
          <a:custGeom>
            <a:avLst/>
            <a:gdLst/>
            <a:ahLst/>
            <a:cxnLst/>
            <a:rect l="l" t="t" r="r" b="b"/>
            <a:pathLst>
              <a:path w="1820091" h="1763833">
                <a:moveTo>
                  <a:pt x="0" y="0"/>
                </a:moveTo>
                <a:lnTo>
                  <a:pt x="1820091" y="0"/>
                </a:lnTo>
                <a:lnTo>
                  <a:pt x="1820091" y="1763833"/>
                </a:lnTo>
                <a:lnTo>
                  <a:pt x="0" y="17638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15179464" y="7673349"/>
            <a:ext cx="3789371" cy="3672245"/>
          </a:xfrm>
          <a:custGeom>
            <a:avLst/>
            <a:gdLst/>
            <a:ahLst/>
            <a:cxnLst/>
            <a:rect l="l" t="t" r="r" b="b"/>
            <a:pathLst>
              <a:path w="3789371" h="3672245">
                <a:moveTo>
                  <a:pt x="0" y="0"/>
                </a:moveTo>
                <a:lnTo>
                  <a:pt x="3789371" y="0"/>
                </a:lnTo>
                <a:lnTo>
                  <a:pt x="3789371" y="3672245"/>
                </a:lnTo>
                <a:lnTo>
                  <a:pt x="0" y="36722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5400000">
            <a:off x="-4339164" y="7324885"/>
            <a:ext cx="12536994" cy="4105154"/>
          </a:xfrm>
          <a:custGeom>
            <a:avLst/>
            <a:gdLst/>
            <a:ahLst/>
            <a:cxnLst/>
            <a:rect l="l" t="t" r="r" b="b"/>
            <a:pathLst>
              <a:path w="12536994" h="4105154">
                <a:moveTo>
                  <a:pt x="0" y="0"/>
                </a:moveTo>
                <a:lnTo>
                  <a:pt x="12536994" y="0"/>
                </a:lnTo>
                <a:lnTo>
                  <a:pt x="12536994" y="4105154"/>
                </a:lnTo>
                <a:lnTo>
                  <a:pt x="0" y="4105154"/>
                </a:lnTo>
                <a:lnTo>
                  <a:pt x="0" y="0"/>
                </a:lnTo>
                <a:close/>
              </a:path>
            </a:pathLst>
          </a:custGeom>
          <a:blipFill>
            <a:blip r:embed="rId7">
              <a:extLst>
                <a:ext uri="{96DAC541-7B7A-43D3-8B79-37D633B846F1}">
                  <asvg:svgBlip xmlns:asvg="http://schemas.microsoft.com/office/drawing/2016/SVG/main" r:embed="rId8"/>
                </a:ext>
              </a:extLst>
            </a:blip>
            <a:stretch>
              <a:fillRect r="-89572"/>
            </a:stretch>
          </a:blipFill>
        </p:spPr>
      </p:sp>
      <p:sp>
        <p:nvSpPr>
          <p:cNvPr id="16" name="Freeform 16"/>
          <p:cNvSpPr/>
          <p:nvPr/>
        </p:nvSpPr>
        <p:spPr>
          <a:xfrm>
            <a:off x="-1745120" y="6049617"/>
            <a:ext cx="3727581" cy="3024000"/>
          </a:xfrm>
          <a:custGeom>
            <a:avLst/>
            <a:gdLst/>
            <a:ahLst/>
            <a:cxnLst/>
            <a:rect l="l" t="t" r="r" b="b"/>
            <a:pathLst>
              <a:path w="3727581" h="3024000">
                <a:moveTo>
                  <a:pt x="0" y="0"/>
                </a:moveTo>
                <a:lnTo>
                  <a:pt x="3727581" y="0"/>
                </a:lnTo>
                <a:lnTo>
                  <a:pt x="3727581" y="3024000"/>
                </a:lnTo>
                <a:lnTo>
                  <a:pt x="0" y="30240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a:off x="-2178224" y="7263000"/>
            <a:ext cx="3727581" cy="3024000"/>
          </a:xfrm>
          <a:custGeom>
            <a:avLst/>
            <a:gdLst/>
            <a:ahLst/>
            <a:cxnLst/>
            <a:rect l="l" t="t" r="r" b="b"/>
            <a:pathLst>
              <a:path w="3727581" h="3024000">
                <a:moveTo>
                  <a:pt x="0" y="0"/>
                </a:moveTo>
                <a:lnTo>
                  <a:pt x="3727581" y="0"/>
                </a:lnTo>
                <a:lnTo>
                  <a:pt x="3727581" y="3024000"/>
                </a:lnTo>
                <a:lnTo>
                  <a:pt x="0" y="30240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a:off x="-2699142" y="2875150"/>
            <a:ext cx="3727581" cy="3024000"/>
          </a:xfrm>
          <a:custGeom>
            <a:avLst/>
            <a:gdLst/>
            <a:ahLst/>
            <a:cxnLst/>
            <a:rect l="l" t="t" r="r" b="b"/>
            <a:pathLst>
              <a:path w="3727581" h="3024000">
                <a:moveTo>
                  <a:pt x="0" y="0"/>
                </a:moveTo>
                <a:lnTo>
                  <a:pt x="3727581" y="0"/>
                </a:lnTo>
                <a:lnTo>
                  <a:pt x="3727581" y="3024000"/>
                </a:lnTo>
                <a:lnTo>
                  <a:pt x="0" y="30240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TextBox 19"/>
          <p:cNvSpPr txBox="1"/>
          <p:nvPr/>
        </p:nvSpPr>
        <p:spPr>
          <a:xfrm>
            <a:off x="5251127" y="2265607"/>
            <a:ext cx="12381903" cy="843358"/>
          </a:xfrm>
          <a:prstGeom prst="rect">
            <a:avLst/>
          </a:prstGeom>
        </p:spPr>
        <p:txBody>
          <a:bodyPr lIns="0" tIns="0" rIns="0" bIns="0" rtlCol="0" anchor="t">
            <a:spAutoFit/>
          </a:bodyPr>
          <a:lstStyle/>
          <a:p>
            <a:pPr marL="0" lvl="0" indent="0" algn="ctr">
              <a:lnSpc>
                <a:spcPts val="6202"/>
              </a:lnSpc>
              <a:spcBef>
                <a:spcPct val="0"/>
              </a:spcBef>
            </a:pPr>
            <a:r>
              <a:rPr lang="en-US" sz="6264" spc="357">
                <a:solidFill>
                  <a:srgbClr val="073443"/>
                </a:solidFill>
                <a:latin typeface="Bobby Jones"/>
              </a:rPr>
              <a:t>NUCLEOTIDE GỒM 3 THÀNH PHẦN</a:t>
            </a:r>
          </a:p>
        </p:txBody>
      </p:sp>
      <p:sp>
        <p:nvSpPr>
          <p:cNvPr id="20" name="TextBox 20"/>
          <p:cNvSpPr txBox="1"/>
          <p:nvPr/>
        </p:nvSpPr>
        <p:spPr>
          <a:xfrm>
            <a:off x="5156866" y="3794022"/>
            <a:ext cx="5458027" cy="758825"/>
          </a:xfrm>
          <a:prstGeom prst="rect">
            <a:avLst/>
          </a:prstGeom>
        </p:spPr>
        <p:txBody>
          <a:bodyPr lIns="0" tIns="0" rIns="0" bIns="0" rtlCol="0" anchor="t">
            <a:spAutoFit/>
          </a:bodyPr>
          <a:lstStyle/>
          <a:p>
            <a:pPr>
              <a:lnSpc>
                <a:spcPts val="5950"/>
              </a:lnSpc>
            </a:pPr>
            <a:r>
              <a:rPr lang="en-US" sz="5000">
                <a:solidFill>
                  <a:srgbClr val="073443"/>
                </a:solidFill>
                <a:latin typeface="Dosis Bold"/>
              </a:rPr>
              <a:t>Gốc phosphate.</a:t>
            </a:r>
          </a:p>
        </p:txBody>
      </p:sp>
      <p:sp>
        <p:nvSpPr>
          <p:cNvPr id="21" name="TextBox 21"/>
          <p:cNvSpPr txBox="1"/>
          <p:nvPr/>
        </p:nvSpPr>
        <p:spPr>
          <a:xfrm>
            <a:off x="5156866" y="5143500"/>
            <a:ext cx="12570426" cy="1511300"/>
          </a:xfrm>
          <a:prstGeom prst="rect">
            <a:avLst/>
          </a:prstGeom>
        </p:spPr>
        <p:txBody>
          <a:bodyPr lIns="0" tIns="0" rIns="0" bIns="0" rtlCol="0" anchor="t">
            <a:spAutoFit/>
          </a:bodyPr>
          <a:lstStyle/>
          <a:p>
            <a:pPr>
              <a:lnSpc>
                <a:spcPts val="5950"/>
              </a:lnSpc>
            </a:pPr>
            <a:r>
              <a:rPr lang="en-US" sz="5000">
                <a:solidFill>
                  <a:srgbClr val="073443"/>
                </a:solidFill>
                <a:latin typeface="Dosis Bold"/>
              </a:rPr>
              <a:t>Đường pentose: gồm 2 loại deoxyribose và ribose.</a:t>
            </a:r>
          </a:p>
        </p:txBody>
      </p:sp>
      <p:grpSp>
        <p:nvGrpSpPr>
          <p:cNvPr id="22" name="Group 22"/>
          <p:cNvGrpSpPr/>
          <p:nvPr/>
        </p:nvGrpSpPr>
        <p:grpSpPr>
          <a:xfrm>
            <a:off x="3981910" y="7204571"/>
            <a:ext cx="937556" cy="937556"/>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F90DA"/>
            </a:solidFill>
          </p:spPr>
        </p:sp>
        <p:sp>
          <p:nvSpPr>
            <p:cNvPr id="24" name="TextBox 24"/>
            <p:cNvSpPr txBox="1"/>
            <p:nvPr/>
          </p:nvSpPr>
          <p:spPr>
            <a:xfrm>
              <a:off x="76200" y="9525"/>
              <a:ext cx="660400" cy="727075"/>
            </a:xfrm>
            <a:prstGeom prst="rect">
              <a:avLst/>
            </a:prstGeom>
          </p:spPr>
          <p:txBody>
            <a:bodyPr lIns="0" tIns="0" rIns="0" bIns="0" rtlCol="0" anchor="ctr"/>
            <a:lstStyle/>
            <a:p>
              <a:pPr marL="0" lvl="0" indent="0" algn="ctr">
                <a:lnSpc>
                  <a:spcPts val="5145"/>
                </a:lnSpc>
              </a:pPr>
              <a:r>
                <a:rPr lang="en-US" sz="3839">
                  <a:solidFill>
                    <a:srgbClr val="FFFFFF"/>
                  </a:solidFill>
                  <a:latin typeface="Bobby Jones"/>
                </a:rPr>
                <a:t>03</a:t>
              </a:r>
            </a:p>
          </p:txBody>
        </p:sp>
      </p:grpSp>
      <p:sp>
        <p:nvSpPr>
          <p:cNvPr id="25" name="TextBox 25"/>
          <p:cNvSpPr txBox="1"/>
          <p:nvPr/>
        </p:nvSpPr>
        <p:spPr>
          <a:xfrm>
            <a:off x="5156866" y="6917699"/>
            <a:ext cx="11917284" cy="1511300"/>
          </a:xfrm>
          <a:prstGeom prst="rect">
            <a:avLst/>
          </a:prstGeom>
        </p:spPr>
        <p:txBody>
          <a:bodyPr lIns="0" tIns="0" rIns="0" bIns="0" rtlCol="0" anchor="t">
            <a:spAutoFit/>
          </a:bodyPr>
          <a:lstStyle/>
          <a:p>
            <a:pPr>
              <a:lnSpc>
                <a:spcPts val="5950"/>
              </a:lnSpc>
            </a:pPr>
            <a:r>
              <a:rPr lang="en-US" sz="5000">
                <a:solidFill>
                  <a:srgbClr val="073443"/>
                </a:solidFill>
                <a:latin typeface="Dosis Bold"/>
              </a:rPr>
              <a:t>Nitrogenous base: gồm 2 nhóm purine (A, G) và pyrimidine (C, T, U).</a:t>
            </a:r>
          </a:p>
        </p:txBody>
      </p:sp>
      <p:grpSp>
        <p:nvGrpSpPr>
          <p:cNvPr id="26" name="Group 26"/>
          <p:cNvGrpSpPr/>
          <p:nvPr/>
        </p:nvGrpSpPr>
        <p:grpSpPr>
          <a:xfrm rot="206943">
            <a:off x="-308502" y="8280346"/>
            <a:ext cx="4679215" cy="2799570"/>
            <a:chOff x="0" y="0"/>
            <a:chExt cx="6238954" cy="3732760"/>
          </a:xfrm>
        </p:grpSpPr>
        <p:sp>
          <p:nvSpPr>
            <p:cNvPr id="27" name="Freeform 27"/>
            <p:cNvSpPr/>
            <p:nvPr/>
          </p:nvSpPr>
          <p:spPr>
            <a:xfrm>
              <a:off x="0" y="178735"/>
              <a:ext cx="3515254" cy="3554025"/>
            </a:xfrm>
            <a:custGeom>
              <a:avLst/>
              <a:gdLst/>
              <a:ahLst/>
              <a:cxnLst/>
              <a:rect l="l" t="t" r="r" b="b"/>
              <a:pathLst>
                <a:path w="3515254" h="3554025">
                  <a:moveTo>
                    <a:pt x="0" y="0"/>
                  </a:moveTo>
                  <a:lnTo>
                    <a:pt x="3515254" y="0"/>
                  </a:lnTo>
                  <a:lnTo>
                    <a:pt x="3515254" y="3554025"/>
                  </a:lnTo>
                  <a:lnTo>
                    <a:pt x="0" y="355402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8" name="Freeform 28"/>
            <p:cNvSpPr/>
            <p:nvPr/>
          </p:nvSpPr>
          <p:spPr>
            <a:xfrm flipV="1">
              <a:off x="2723700" y="0"/>
              <a:ext cx="3515254" cy="3554025"/>
            </a:xfrm>
            <a:custGeom>
              <a:avLst/>
              <a:gdLst/>
              <a:ahLst/>
              <a:cxnLst/>
              <a:rect l="l" t="t" r="r" b="b"/>
              <a:pathLst>
                <a:path w="3515254" h="3554025">
                  <a:moveTo>
                    <a:pt x="0" y="3554025"/>
                  </a:moveTo>
                  <a:lnTo>
                    <a:pt x="3515254" y="3554025"/>
                  </a:lnTo>
                  <a:lnTo>
                    <a:pt x="3515254" y="0"/>
                  </a:lnTo>
                  <a:lnTo>
                    <a:pt x="0" y="0"/>
                  </a:lnTo>
                  <a:lnTo>
                    <a:pt x="0" y="3554025"/>
                  </a:lnTo>
                  <a:close/>
                </a:path>
              </a:pathLst>
            </a:custGeom>
            <a:blipFill>
              <a:blip r:embed="rId13">
                <a:extLst>
                  <a:ext uri="{96DAC541-7B7A-43D3-8B79-37D633B846F1}">
                    <asvg:svgBlip xmlns:asvg="http://schemas.microsoft.com/office/drawing/2016/SVG/main" r:embed="rId14"/>
                  </a:ext>
                </a:extLst>
              </a:blip>
              <a:stretch>
                <a:fillRect/>
              </a:stretch>
            </a:blipFill>
          </p:spPr>
        </p:sp>
      </p:grpSp>
      <p:sp>
        <p:nvSpPr>
          <p:cNvPr id="29" name="Freeform 29"/>
          <p:cNvSpPr/>
          <p:nvPr/>
        </p:nvSpPr>
        <p:spPr>
          <a:xfrm>
            <a:off x="0" y="0"/>
            <a:ext cx="4919466" cy="2910349"/>
          </a:xfrm>
          <a:custGeom>
            <a:avLst/>
            <a:gdLst/>
            <a:ahLst/>
            <a:cxnLst/>
            <a:rect l="l" t="t" r="r" b="b"/>
            <a:pathLst>
              <a:path w="4919466" h="2910349">
                <a:moveTo>
                  <a:pt x="0" y="0"/>
                </a:moveTo>
                <a:lnTo>
                  <a:pt x="4919466" y="0"/>
                </a:lnTo>
                <a:lnTo>
                  <a:pt x="4919466" y="2910349"/>
                </a:lnTo>
                <a:lnTo>
                  <a:pt x="0" y="2910349"/>
                </a:lnTo>
                <a:lnTo>
                  <a:pt x="0" y="0"/>
                </a:lnTo>
                <a:close/>
              </a:path>
            </a:pathLst>
          </a:custGeom>
          <a:blipFill>
            <a:blip r:embed="rId15"/>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182" y="0"/>
            <a:ext cx="18293607" cy="10287000"/>
            <a:chOff x="0" y="0"/>
            <a:chExt cx="1149350" cy="1149350"/>
          </a:xfrm>
        </p:grpSpPr>
        <p:sp>
          <p:nvSpPr>
            <p:cNvPr id="3" name="Freeform 3"/>
            <p:cNvSpPr/>
            <p:nvPr/>
          </p:nvSpPr>
          <p:spPr>
            <a:xfrm>
              <a:off x="0" y="0"/>
              <a:ext cx="11754731" cy="6610010"/>
            </a:xfrm>
            <a:custGeom>
              <a:avLst/>
              <a:gdLst/>
              <a:ahLst/>
              <a:cxnLst/>
              <a:rect l="l" t="t" r="r" b="b"/>
              <a:pathLst>
                <a:path w="11754731" h="6610010">
                  <a:moveTo>
                    <a:pt x="11754731" y="73039"/>
                  </a:moveTo>
                  <a:lnTo>
                    <a:pt x="11754731" y="0"/>
                  </a:lnTo>
                  <a:lnTo>
                    <a:pt x="64943" y="0"/>
                  </a:lnTo>
                  <a:lnTo>
                    <a:pt x="64943" y="36519"/>
                  </a:lnTo>
                  <a:lnTo>
                    <a:pt x="0" y="36519"/>
                  </a:lnTo>
                  <a:lnTo>
                    <a:pt x="0" y="6610010"/>
                  </a:lnTo>
                  <a:lnTo>
                    <a:pt x="129887" y="6610010"/>
                  </a:lnTo>
                  <a:lnTo>
                    <a:pt x="129887" y="5331831"/>
                  </a:lnTo>
                  <a:lnTo>
                    <a:pt x="2337958" y="5331831"/>
                  </a:lnTo>
                  <a:lnTo>
                    <a:pt x="2337958" y="6610010"/>
                  </a:lnTo>
                  <a:lnTo>
                    <a:pt x="2467844" y="6610010"/>
                  </a:lnTo>
                  <a:lnTo>
                    <a:pt x="2467844" y="5331831"/>
                  </a:lnTo>
                  <a:lnTo>
                    <a:pt x="4675915" y="5331831"/>
                  </a:lnTo>
                  <a:lnTo>
                    <a:pt x="4675915" y="6610010"/>
                  </a:lnTo>
                  <a:lnTo>
                    <a:pt x="4805802" y="6610010"/>
                  </a:lnTo>
                  <a:lnTo>
                    <a:pt x="4805802" y="5331831"/>
                  </a:lnTo>
                  <a:lnTo>
                    <a:pt x="7013873" y="5331831"/>
                  </a:lnTo>
                  <a:lnTo>
                    <a:pt x="7013873" y="6610010"/>
                  </a:lnTo>
                  <a:lnTo>
                    <a:pt x="7143759" y="6610010"/>
                  </a:lnTo>
                  <a:lnTo>
                    <a:pt x="7143759" y="5331831"/>
                  </a:lnTo>
                  <a:lnTo>
                    <a:pt x="9351831" y="5331831"/>
                  </a:lnTo>
                  <a:lnTo>
                    <a:pt x="9351831" y="6610010"/>
                  </a:lnTo>
                  <a:lnTo>
                    <a:pt x="9481717" y="6610010"/>
                  </a:lnTo>
                  <a:lnTo>
                    <a:pt x="9481717" y="5331831"/>
                  </a:lnTo>
                  <a:lnTo>
                    <a:pt x="11754731" y="5331831"/>
                  </a:lnTo>
                  <a:lnTo>
                    <a:pt x="11754731" y="5258793"/>
                  </a:lnTo>
                  <a:lnTo>
                    <a:pt x="9481717" y="5258793"/>
                  </a:lnTo>
                  <a:lnTo>
                    <a:pt x="9481717" y="4017133"/>
                  </a:lnTo>
                  <a:lnTo>
                    <a:pt x="11754731" y="4017133"/>
                  </a:lnTo>
                  <a:lnTo>
                    <a:pt x="11754731" y="3944094"/>
                  </a:lnTo>
                  <a:lnTo>
                    <a:pt x="9481717" y="3944094"/>
                  </a:lnTo>
                  <a:lnTo>
                    <a:pt x="9481717" y="2702435"/>
                  </a:lnTo>
                  <a:lnTo>
                    <a:pt x="11754731" y="2702435"/>
                  </a:lnTo>
                  <a:lnTo>
                    <a:pt x="11754731" y="2629396"/>
                  </a:lnTo>
                  <a:lnTo>
                    <a:pt x="9481717" y="2629396"/>
                  </a:lnTo>
                  <a:lnTo>
                    <a:pt x="9481717" y="1387737"/>
                  </a:lnTo>
                  <a:lnTo>
                    <a:pt x="11754731" y="1387737"/>
                  </a:lnTo>
                  <a:lnTo>
                    <a:pt x="11754731" y="1314698"/>
                  </a:lnTo>
                  <a:lnTo>
                    <a:pt x="9481717" y="1314698"/>
                  </a:lnTo>
                  <a:lnTo>
                    <a:pt x="9481717" y="73039"/>
                  </a:lnTo>
                  <a:lnTo>
                    <a:pt x="11754731" y="73039"/>
                  </a:lnTo>
                  <a:close/>
                  <a:moveTo>
                    <a:pt x="2467844" y="1314698"/>
                  </a:moveTo>
                  <a:lnTo>
                    <a:pt x="2467844" y="73039"/>
                  </a:lnTo>
                  <a:lnTo>
                    <a:pt x="4675915" y="73039"/>
                  </a:lnTo>
                  <a:lnTo>
                    <a:pt x="4675915" y="1314698"/>
                  </a:lnTo>
                  <a:lnTo>
                    <a:pt x="2467844" y="1314698"/>
                  </a:lnTo>
                  <a:close/>
                  <a:moveTo>
                    <a:pt x="4675915" y="1387737"/>
                  </a:moveTo>
                  <a:lnTo>
                    <a:pt x="4675915" y="2629396"/>
                  </a:lnTo>
                  <a:lnTo>
                    <a:pt x="2467844" y="2629396"/>
                  </a:lnTo>
                  <a:lnTo>
                    <a:pt x="2467844" y="1387737"/>
                  </a:lnTo>
                  <a:lnTo>
                    <a:pt x="4675915" y="1387737"/>
                  </a:lnTo>
                  <a:close/>
                  <a:moveTo>
                    <a:pt x="2337958" y="1314698"/>
                  </a:moveTo>
                  <a:lnTo>
                    <a:pt x="129887" y="1314698"/>
                  </a:lnTo>
                  <a:lnTo>
                    <a:pt x="129887" y="73039"/>
                  </a:lnTo>
                  <a:lnTo>
                    <a:pt x="2337958" y="73039"/>
                  </a:lnTo>
                  <a:lnTo>
                    <a:pt x="2337958" y="1314698"/>
                  </a:lnTo>
                  <a:close/>
                  <a:moveTo>
                    <a:pt x="2337958" y="1387737"/>
                  </a:moveTo>
                  <a:lnTo>
                    <a:pt x="2337958" y="2629396"/>
                  </a:lnTo>
                  <a:lnTo>
                    <a:pt x="129887" y="2629396"/>
                  </a:lnTo>
                  <a:lnTo>
                    <a:pt x="129887" y="1387737"/>
                  </a:lnTo>
                  <a:lnTo>
                    <a:pt x="2337958" y="1387737"/>
                  </a:lnTo>
                  <a:close/>
                  <a:moveTo>
                    <a:pt x="2337958" y="2702435"/>
                  </a:moveTo>
                  <a:lnTo>
                    <a:pt x="2337958" y="3944094"/>
                  </a:lnTo>
                  <a:lnTo>
                    <a:pt x="129887" y="3944094"/>
                  </a:lnTo>
                  <a:lnTo>
                    <a:pt x="129887" y="2702435"/>
                  </a:lnTo>
                  <a:lnTo>
                    <a:pt x="2337958" y="2702435"/>
                  </a:lnTo>
                  <a:close/>
                  <a:moveTo>
                    <a:pt x="2467844" y="2702435"/>
                  </a:moveTo>
                  <a:lnTo>
                    <a:pt x="4675915" y="2702435"/>
                  </a:lnTo>
                  <a:lnTo>
                    <a:pt x="4675915" y="3944094"/>
                  </a:lnTo>
                  <a:lnTo>
                    <a:pt x="2467844" y="3944094"/>
                  </a:lnTo>
                  <a:lnTo>
                    <a:pt x="2467844" y="2702435"/>
                  </a:lnTo>
                  <a:close/>
                  <a:moveTo>
                    <a:pt x="4805802" y="2702435"/>
                  </a:moveTo>
                  <a:lnTo>
                    <a:pt x="7013873" y="2702435"/>
                  </a:lnTo>
                  <a:lnTo>
                    <a:pt x="7013873" y="3944094"/>
                  </a:lnTo>
                  <a:lnTo>
                    <a:pt x="4805802" y="3944094"/>
                  </a:lnTo>
                  <a:lnTo>
                    <a:pt x="4805802" y="2702435"/>
                  </a:lnTo>
                  <a:close/>
                  <a:moveTo>
                    <a:pt x="4805802" y="2629396"/>
                  </a:moveTo>
                  <a:lnTo>
                    <a:pt x="4805802" y="1387737"/>
                  </a:lnTo>
                  <a:lnTo>
                    <a:pt x="7013873" y="1387737"/>
                  </a:lnTo>
                  <a:lnTo>
                    <a:pt x="7013873" y="2629396"/>
                  </a:lnTo>
                  <a:lnTo>
                    <a:pt x="4805802" y="2629396"/>
                  </a:lnTo>
                  <a:close/>
                  <a:moveTo>
                    <a:pt x="4805802" y="1314698"/>
                  </a:moveTo>
                  <a:lnTo>
                    <a:pt x="4805802" y="73039"/>
                  </a:lnTo>
                  <a:lnTo>
                    <a:pt x="7013873" y="73039"/>
                  </a:lnTo>
                  <a:lnTo>
                    <a:pt x="7013873" y="1314698"/>
                  </a:lnTo>
                  <a:lnTo>
                    <a:pt x="4805802" y="1314698"/>
                  </a:lnTo>
                  <a:close/>
                  <a:moveTo>
                    <a:pt x="129887" y="5258793"/>
                  </a:moveTo>
                  <a:lnTo>
                    <a:pt x="129887" y="4017133"/>
                  </a:lnTo>
                  <a:lnTo>
                    <a:pt x="2337958" y="4017133"/>
                  </a:lnTo>
                  <a:lnTo>
                    <a:pt x="2337958" y="5258793"/>
                  </a:lnTo>
                  <a:lnTo>
                    <a:pt x="129887" y="5258793"/>
                  </a:lnTo>
                  <a:close/>
                  <a:moveTo>
                    <a:pt x="2467844" y="5258793"/>
                  </a:moveTo>
                  <a:lnTo>
                    <a:pt x="2467844" y="4017133"/>
                  </a:lnTo>
                  <a:lnTo>
                    <a:pt x="4675915" y="4017133"/>
                  </a:lnTo>
                  <a:lnTo>
                    <a:pt x="4675915" y="5258793"/>
                  </a:lnTo>
                  <a:lnTo>
                    <a:pt x="2467844" y="5258793"/>
                  </a:lnTo>
                  <a:close/>
                  <a:moveTo>
                    <a:pt x="4805802" y="5258793"/>
                  </a:moveTo>
                  <a:lnTo>
                    <a:pt x="4805802" y="4017133"/>
                  </a:lnTo>
                  <a:lnTo>
                    <a:pt x="7013873" y="4017133"/>
                  </a:lnTo>
                  <a:lnTo>
                    <a:pt x="7013873" y="5258793"/>
                  </a:lnTo>
                  <a:lnTo>
                    <a:pt x="4805802" y="5258793"/>
                  </a:lnTo>
                  <a:close/>
                  <a:moveTo>
                    <a:pt x="9351831" y="5258793"/>
                  </a:moveTo>
                  <a:lnTo>
                    <a:pt x="7143759" y="5258793"/>
                  </a:lnTo>
                  <a:lnTo>
                    <a:pt x="7143759" y="4017133"/>
                  </a:lnTo>
                  <a:lnTo>
                    <a:pt x="9351831" y="4017133"/>
                  </a:lnTo>
                  <a:lnTo>
                    <a:pt x="9351831" y="5258793"/>
                  </a:lnTo>
                  <a:close/>
                  <a:moveTo>
                    <a:pt x="9351831" y="3944094"/>
                  </a:moveTo>
                  <a:lnTo>
                    <a:pt x="7143759" y="3944094"/>
                  </a:lnTo>
                  <a:lnTo>
                    <a:pt x="7143759" y="2702435"/>
                  </a:lnTo>
                  <a:lnTo>
                    <a:pt x="9351831" y="2702435"/>
                  </a:lnTo>
                  <a:lnTo>
                    <a:pt x="9351831" y="3944094"/>
                  </a:lnTo>
                  <a:close/>
                  <a:moveTo>
                    <a:pt x="9351831" y="2629396"/>
                  </a:moveTo>
                  <a:lnTo>
                    <a:pt x="7143759" y="2629396"/>
                  </a:lnTo>
                  <a:lnTo>
                    <a:pt x="7143759" y="1387737"/>
                  </a:lnTo>
                  <a:lnTo>
                    <a:pt x="9351831" y="1387737"/>
                  </a:lnTo>
                  <a:lnTo>
                    <a:pt x="9351831" y="2629396"/>
                  </a:lnTo>
                  <a:close/>
                  <a:moveTo>
                    <a:pt x="9351831" y="1314698"/>
                  </a:moveTo>
                  <a:lnTo>
                    <a:pt x="7143759" y="1314698"/>
                  </a:lnTo>
                  <a:lnTo>
                    <a:pt x="7143759" y="73039"/>
                  </a:lnTo>
                  <a:lnTo>
                    <a:pt x="9351831" y="73039"/>
                  </a:lnTo>
                  <a:lnTo>
                    <a:pt x="9351831" y="1314698"/>
                  </a:lnTo>
                  <a:close/>
                </a:path>
              </a:pathLst>
            </a:custGeom>
            <a:solidFill>
              <a:srgbClr val="E1DFDF">
                <a:alpha val="34902"/>
              </a:srgbClr>
            </a:solidFill>
          </p:spPr>
        </p:sp>
      </p:grpSp>
      <p:sp>
        <p:nvSpPr>
          <p:cNvPr id="4" name="Freeform 4"/>
          <p:cNvSpPr/>
          <p:nvPr/>
        </p:nvSpPr>
        <p:spPr>
          <a:xfrm>
            <a:off x="4562175" y="302218"/>
            <a:ext cx="9163651" cy="3585305"/>
          </a:xfrm>
          <a:custGeom>
            <a:avLst/>
            <a:gdLst/>
            <a:ahLst/>
            <a:cxnLst/>
            <a:rect l="l" t="t" r="r" b="b"/>
            <a:pathLst>
              <a:path w="9163651" h="3585305">
                <a:moveTo>
                  <a:pt x="0" y="0"/>
                </a:moveTo>
                <a:lnTo>
                  <a:pt x="9163650" y="0"/>
                </a:lnTo>
                <a:lnTo>
                  <a:pt x="9163650" y="3585305"/>
                </a:lnTo>
                <a:lnTo>
                  <a:pt x="0" y="35853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5058882" y="1496824"/>
            <a:ext cx="8375971" cy="7551520"/>
          </a:xfrm>
          <a:prstGeom prst="rect">
            <a:avLst/>
          </a:prstGeom>
        </p:spPr>
        <p:txBody>
          <a:bodyPr lIns="0" tIns="0" rIns="0" bIns="0" rtlCol="0" anchor="t">
            <a:spAutoFit/>
          </a:bodyPr>
          <a:lstStyle/>
          <a:p>
            <a:pPr algn="ctr">
              <a:lnSpc>
                <a:spcPts val="12164"/>
              </a:lnSpc>
            </a:pPr>
            <a:r>
              <a:rPr lang="en-US" sz="11263">
                <a:solidFill>
                  <a:srgbClr val="DD4400"/>
                </a:solidFill>
                <a:latin typeface="KoniBlack"/>
              </a:rPr>
              <a:t>Mini game </a:t>
            </a:r>
          </a:p>
          <a:p>
            <a:pPr algn="ctr">
              <a:lnSpc>
                <a:spcPts val="12164"/>
              </a:lnSpc>
            </a:pPr>
            <a:endParaRPr lang="en-US" sz="11263">
              <a:solidFill>
                <a:srgbClr val="DD4400"/>
              </a:solidFill>
              <a:latin typeface="KoniBlack"/>
            </a:endParaRPr>
          </a:p>
          <a:p>
            <a:pPr algn="ctr">
              <a:lnSpc>
                <a:spcPts val="17279"/>
              </a:lnSpc>
            </a:pPr>
            <a:r>
              <a:rPr lang="en-US" sz="15999">
                <a:solidFill>
                  <a:srgbClr val="2F90DA"/>
                </a:solidFill>
                <a:latin typeface="Aliengo"/>
              </a:rPr>
              <a:t>Let's get</a:t>
            </a:r>
          </a:p>
          <a:p>
            <a:pPr algn="ctr">
              <a:lnSpc>
                <a:spcPts val="17279"/>
              </a:lnSpc>
            </a:pPr>
            <a:r>
              <a:rPr lang="en-US" sz="15999">
                <a:solidFill>
                  <a:srgbClr val="2F90DA"/>
                </a:solidFill>
                <a:latin typeface="Aliengo"/>
              </a:rPr>
              <a:t>started</a:t>
            </a:r>
          </a:p>
        </p:txBody>
      </p:sp>
      <p:sp>
        <p:nvSpPr>
          <p:cNvPr id="6" name="Freeform 6"/>
          <p:cNvSpPr/>
          <p:nvPr/>
        </p:nvSpPr>
        <p:spPr>
          <a:xfrm>
            <a:off x="13337902" y="3379294"/>
            <a:ext cx="769206" cy="1298237"/>
          </a:xfrm>
          <a:custGeom>
            <a:avLst/>
            <a:gdLst/>
            <a:ahLst/>
            <a:cxnLst/>
            <a:rect l="l" t="t" r="r" b="b"/>
            <a:pathLst>
              <a:path w="769206" h="1298237">
                <a:moveTo>
                  <a:pt x="0" y="0"/>
                </a:moveTo>
                <a:lnTo>
                  <a:pt x="769206" y="0"/>
                </a:lnTo>
                <a:lnTo>
                  <a:pt x="769206" y="1298237"/>
                </a:lnTo>
                <a:lnTo>
                  <a:pt x="0" y="12982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2505584" y="616075"/>
            <a:ext cx="1184056" cy="1168986"/>
          </a:xfrm>
          <a:custGeom>
            <a:avLst/>
            <a:gdLst/>
            <a:ahLst/>
            <a:cxnLst/>
            <a:rect l="l" t="t" r="r" b="b"/>
            <a:pathLst>
              <a:path w="1184056" h="1168986">
                <a:moveTo>
                  <a:pt x="0" y="0"/>
                </a:moveTo>
                <a:lnTo>
                  <a:pt x="1184056" y="0"/>
                </a:lnTo>
                <a:lnTo>
                  <a:pt x="1184056" y="1168986"/>
                </a:lnTo>
                <a:lnTo>
                  <a:pt x="0" y="11689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2550062">
            <a:off x="1319916" y="7501302"/>
            <a:ext cx="1592286" cy="2590998"/>
          </a:xfrm>
          <a:custGeom>
            <a:avLst/>
            <a:gdLst/>
            <a:ahLst/>
            <a:cxnLst/>
            <a:rect l="l" t="t" r="r" b="b"/>
            <a:pathLst>
              <a:path w="1592286" h="2590998">
                <a:moveTo>
                  <a:pt x="0" y="0"/>
                </a:moveTo>
                <a:lnTo>
                  <a:pt x="1592286" y="0"/>
                </a:lnTo>
                <a:lnTo>
                  <a:pt x="1592286" y="2590998"/>
                </a:lnTo>
                <a:lnTo>
                  <a:pt x="0" y="25909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9" name="Group 9"/>
          <p:cNvGrpSpPr>
            <a:grpSpLocks noChangeAspect="1"/>
          </p:cNvGrpSpPr>
          <p:nvPr/>
        </p:nvGrpSpPr>
        <p:grpSpPr>
          <a:xfrm>
            <a:off x="3689640" y="2463089"/>
            <a:ext cx="528051" cy="503086"/>
            <a:chOff x="0" y="0"/>
            <a:chExt cx="1772920" cy="1689100"/>
          </a:xfrm>
        </p:grpSpPr>
        <p:sp>
          <p:nvSpPr>
            <p:cNvPr id="10" name="Freeform 10"/>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FCC751"/>
            </a:solidFill>
          </p:spPr>
        </p:sp>
      </p:grpSp>
      <p:grpSp>
        <p:nvGrpSpPr>
          <p:cNvPr id="11" name="Group 11"/>
          <p:cNvGrpSpPr>
            <a:grpSpLocks noChangeAspect="1"/>
          </p:cNvGrpSpPr>
          <p:nvPr/>
        </p:nvGrpSpPr>
        <p:grpSpPr>
          <a:xfrm>
            <a:off x="14626206" y="8545258"/>
            <a:ext cx="528051" cy="503086"/>
            <a:chOff x="0" y="0"/>
            <a:chExt cx="1772920" cy="1689100"/>
          </a:xfrm>
        </p:grpSpPr>
        <p:sp>
          <p:nvSpPr>
            <p:cNvPr id="12" name="Freeform 12"/>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FCC751"/>
            </a:solidFill>
          </p:spPr>
        </p:sp>
      </p:grpSp>
      <p:sp>
        <p:nvSpPr>
          <p:cNvPr id="13" name="Freeform 13"/>
          <p:cNvSpPr/>
          <p:nvPr/>
        </p:nvSpPr>
        <p:spPr>
          <a:xfrm rot="648279">
            <a:off x="13140912" y="6726172"/>
            <a:ext cx="587881" cy="2033552"/>
          </a:xfrm>
          <a:custGeom>
            <a:avLst/>
            <a:gdLst/>
            <a:ahLst/>
            <a:cxnLst/>
            <a:rect l="l" t="t" r="r" b="b"/>
            <a:pathLst>
              <a:path w="587881" h="2033552">
                <a:moveTo>
                  <a:pt x="0" y="0"/>
                </a:moveTo>
                <a:lnTo>
                  <a:pt x="587881" y="0"/>
                </a:lnTo>
                <a:lnTo>
                  <a:pt x="587881" y="2033552"/>
                </a:lnTo>
                <a:lnTo>
                  <a:pt x="0" y="203355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Freeform 14"/>
          <p:cNvSpPr/>
          <p:nvPr/>
        </p:nvSpPr>
        <p:spPr>
          <a:xfrm rot="-2386956">
            <a:off x="199611" y="3689491"/>
            <a:ext cx="3832896" cy="3042361"/>
          </a:xfrm>
          <a:custGeom>
            <a:avLst/>
            <a:gdLst/>
            <a:ahLst/>
            <a:cxnLst/>
            <a:rect l="l" t="t" r="r" b="b"/>
            <a:pathLst>
              <a:path w="3832896" h="3042361">
                <a:moveTo>
                  <a:pt x="0" y="0"/>
                </a:moveTo>
                <a:lnTo>
                  <a:pt x="3832896" y="0"/>
                </a:lnTo>
                <a:lnTo>
                  <a:pt x="3832896" y="3042361"/>
                </a:lnTo>
                <a:lnTo>
                  <a:pt x="0" y="3042361"/>
                </a:lnTo>
                <a:lnTo>
                  <a:pt x="0" y="0"/>
                </a:lnTo>
                <a:close/>
              </a:path>
            </a:pathLst>
          </a:custGeom>
          <a:blipFill>
            <a:blip r:embed="rId13"/>
            <a:stretch>
              <a:fillRect/>
            </a:stretch>
          </a:blipFill>
        </p:spPr>
      </p:sp>
      <p:sp>
        <p:nvSpPr>
          <p:cNvPr id="15" name="Freeform 15"/>
          <p:cNvSpPr/>
          <p:nvPr/>
        </p:nvSpPr>
        <p:spPr>
          <a:xfrm rot="-1159743">
            <a:off x="15181793" y="1203659"/>
            <a:ext cx="2666197" cy="6947745"/>
          </a:xfrm>
          <a:custGeom>
            <a:avLst/>
            <a:gdLst/>
            <a:ahLst/>
            <a:cxnLst/>
            <a:rect l="l" t="t" r="r" b="b"/>
            <a:pathLst>
              <a:path w="2666197" h="6947745">
                <a:moveTo>
                  <a:pt x="0" y="0"/>
                </a:moveTo>
                <a:lnTo>
                  <a:pt x="2666197" y="0"/>
                </a:lnTo>
                <a:lnTo>
                  <a:pt x="2666197" y="6947745"/>
                </a:lnTo>
                <a:lnTo>
                  <a:pt x="0" y="69477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607" y="0"/>
            <a:ext cx="18293607" cy="10287000"/>
            <a:chOff x="0" y="0"/>
            <a:chExt cx="1149350" cy="1149350"/>
          </a:xfrm>
        </p:grpSpPr>
        <p:sp>
          <p:nvSpPr>
            <p:cNvPr id="3" name="Freeform 3"/>
            <p:cNvSpPr/>
            <p:nvPr/>
          </p:nvSpPr>
          <p:spPr>
            <a:xfrm>
              <a:off x="0" y="0"/>
              <a:ext cx="11754731" cy="6610010"/>
            </a:xfrm>
            <a:custGeom>
              <a:avLst/>
              <a:gdLst/>
              <a:ahLst/>
              <a:cxnLst/>
              <a:rect l="l" t="t" r="r" b="b"/>
              <a:pathLst>
                <a:path w="11754731" h="6610010">
                  <a:moveTo>
                    <a:pt x="11754731" y="73039"/>
                  </a:moveTo>
                  <a:lnTo>
                    <a:pt x="11754731" y="0"/>
                  </a:lnTo>
                  <a:lnTo>
                    <a:pt x="64943" y="0"/>
                  </a:lnTo>
                  <a:lnTo>
                    <a:pt x="64943" y="36519"/>
                  </a:lnTo>
                  <a:lnTo>
                    <a:pt x="0" y="36519"/>
                  </a:lnTo>
                  <a:lnTo>
                    <a:pt x="0" y="6610010"/>
                  </a:lnTo>
                  <a:lnTo>
                    <a:pt x="129887" y="6610010"/>
                  </a:lnTo>
                  <a:lnTo>
                    <a:pt x="129887" y="5331831"/>
                  </a:lnTo>
                  <a:lnTo>
                    <a:pt x="2337958" y="5331831"/>
                  </a:lnTo>
                  <a:lnTo>
                    <a:pt x="2337958" y="6610010"/>
                  </a:lnTo>
                  <a:lnTo>
                    <a:pt x="2467844" y="6610010"/>
                  </a:lnTo>
                  <a:lnTo>
                    <a:pt x="2467844" y="5331831"/>
                  </a:lnTo>
                  <a:lnTo>
                    <a:pt x="4675915" y="5331831"/>
                  </a:lnTo>
                  <a:lnTo>
                    <a:pt x="4675915" y="6610010"/>
                  </a:lnTo>
                  <a:lnTo>
                    <a:pt x="4805802" y="6610010"/>
                  </a:lnTo>
                  <a:lnTo>
                    <a:pt x="4805802" y="5331831"/>
                  </a:lnTo>
                  <a:lnTo>
                    <a:pt x="7013873" y="5331831"/>
                  </a:lnTo>
                  <a:lnTo>
                    <a:pt x="7013873" y="6610010"/>
                  </a:lnTo>
                  <a:lnTo>
                    <a:pt x="7143759" y="6610010"/>
                  </a:lnTo>
                  <a:lnTo>
                    <a:pt x="7143759" y="5331831"/>
                  </a:lnTo>
                  <a:lnTo>
                    <a:pt x="9351831" y="5331831"/>
                  </a:lnTo>
                  <a:lnTo>
                    <a:pt x="9351831" y="6610010"/>
                  </a:lnTo>
                  <a:lnTo>
                    <a:pt x="9481717" y="6610010"/>
                  </a:lnTo>
                  <a:lnTo>
                    <a:pt x="9481717" y="5331831"/>
                  </a:lnTo>
                  <a:lnTo>
                    <a:pt x="11754731" y="5331831"/>
                  </a:lnTo>
                  <a:lnTo>
                    <a:pt x="11754731" y="5258793"/>
                  </a:lnTo>
                  <a:lnTo>
                    <a:pt x="9481717" y="5258793"/>
                  </a:lnTo>
                  <a:lnTo>
                    <a:pt x="9481717" y="4017133"/>
                  </a:lnTo>
                  <a:lnTo>
                    <a:pt x="11754731" y="4017133"/>
                  </a:lnTo>
                  <a:lnTo>
                    <a:pt x="11754731" y="3944094"/>
                  </a:lnTo>
                  <a:lnTo>
                    <a:pt x="9481717" y="3944094"/>
                  </a:lnTo>
                  <a:lnTo>
                    <a:pt x="9481717" y="2702435"/>
                  </a:lnTo>
                  <a:lnTo>
                    <a:pt x="11754731" y="2702435"/>
                  </a:lnTo>
                  <a:lnTo>
                    <a:pt x="11754731" y="2629396"/>
                  </a:lnTo>
                  <a:lnTo>
                    <a:pt x="9481717" y="2629396"/>
                  </a:lnTo>
                  <a:lnTo>
                    <a:pt x="9481717" y="1387737"/>
                  </a:lnTo>
                  <a:lnTo>
                    <a:pt x="11754731" y="1387737"/>
                  </a:lnTo>
                  <a:lnTo>
                    <a:pt x="11754731" y="1314698"/>
                  </a:lnTo>
                  <a:lnTo>
                    <a:pt x="9481717" y="1314698"/>
                  </a:lnTo>
                  <a:lnTo>
                    <a:pt x="9481717" y="73039"/>
                  </a:lnTo>
                  <a:lnTo>
                    <a:pt x="11754731" y="73039"/>
                  </a:lnTo>
                  <a:close/>
                  <a:moveTo>
                    <a:pt x="2467844" y="1314698"/>
                  </a:moveTo>
                  <a:lnTo>
                    <a:pt x="2467844" y="73039"/>
                  </a:lnTo>
                  <a:lnTo>
                    <a:pt x="4675915" y="73039"/>
                  </a:lnTo>
                  <a:lnTo>
                    <a:pt x="4675915" y="1314698"/>
                  </a:lnTo>
                  <a:lnTo>
                    <a:pt x="2467844" y="1314698"/>
                  </a:lnTo>
                  <a:close/>
                  <a:moveTo>
                    <a:pt x="4675915" y="1387737"/>
                  </a:moveTo>
                  <a:lnTo>
                    <a:pt x="4675915" y="2629396"/>
                  </a:lnTo>
                  <a:lnTo>
                    <a:pt x="2467844" y="2629396"/>
                  </a:lnTo>
                  <a:lnTo>
                    <a:pt x="2467844" y="1387737"/>
                  </a:lnTo>
                  <a:lnTo>
                    <a:pt x="4675915" y="1387737"/>
                  </a:lnTo>
                  <a:close/>
                  <a:moveTo>
                    <a:pt x="2337958" y="1314698"/>
                  </a:moveTo>
                  <a:lnTo>
                    <a:pt x="129887" y="1314698"/>
                  </a:lnTo>
                  <a:lnTo>
                    <a:pt x="129887" y="73039"/>
                  </a:lnTo>
                  <a:lnTo>
                    <a:pt x="2337958" y="73039"/>
                  </a:lnTo>
                  <a:lnTo>
                    <a:pt x="2337958" y="1314698"/>
                  </a:lnTo>
                  <a:close/>
                  <a:moveTo>
                    <a:pt x="2337958" y="1387737"/>
                  </a:moveTo>
                  <a:lnTo>
                    <a:pt x="2337958" y="2629396"/>
                  </a:lnTo>
                  <a:lnTo>
                    <a:pt x="129887" y="2629396"/>
                  </a:lnTo>
                  <a:lnTo>
                    <a:pt x="129887" y="1387737"/>
                  </a:lnTo>
                  <a:lnTo>
                    <a:pt x="2337958" y="1387737"/>
                  </a:lnTo>
                  <a:close/>
                  <a:moveTo>
                    <a:pt x="2337958" y="2702435"/>
                  </a:moveTo>
                  <a:lnTo>
                    <a:pt x="2337958" y="3944094"/>
                  </a:lnTo>
                  <a:lnTo>
                    <a:pt x="129887" y="3944094"/>
                  </a:lnTo>
                  <a:lnTo>
                    <a:pt x="129887" y="2702435"/>
                  </a:lnTo>
                  <a:lnTo>
                    <a:pt x="2337958" y="2702435"/>
                  </a:lnTo>
                  <a:close/>
                  <a:moveTo>
                    <a:pt x="2467844" y="2702435"/>
                  </a:moveTo>
                  <a:lnTo>
                    <a:pt x="4675915" y="2702435"/>
                  </a:lnTo>
                  <a:lnTo>
                    <a:pt x="4675915" y="3944094"/>
                  </a:lnTo>
                  <a:lnTo>
                    <a:pt x="2467844" y="3944094"/>
                  </a:lnTo>
                  <a:lnTo>
                    <a:pt x="2467844" y="2702435"/>
                  </a:lnTo>
                  <a:close/>
                  <a:moveTo>
                    <a:pt x="4805802" y="2702435"/>
                  </a:moveTo>
                  <a:lnTo>
                    <a:pt x="7013873" y="2702435"/>
                  </a:lnTo>
                  <a:lnTo>
                    <a:pt x="7013873" y="3944094"/>
                  </a:lnTo>
                  <a:lnTo>
                    <a:pt x="4805802" y="3944094"/>
                  </a:lnTo>
                  <a:lnTo>
                    <a:pt x="4805802" y="2702435"/>
                  </a:lnTo>
                  <a:close/>
                  <a:moveTo>
                    <a:pt x="4805802" y="2629396"/>
                  </a:moveTo>
                  <a:lnTo>
                    <a:pt x="4805802" y="1387737"/>
                  </a:lnTo>
                  <a:lnTo>
                    <a:pt x="7013873" y="1387737"/>
                  </a:lnTo>
                  <a:lnTo>
                    <a:pt x="7013873" y="2629396"/>
                  </a:lnTo>
                  <a:lnTo>
                    <a:pt x="4805802" y="2629396"/>
                  </a:lnTo>
                  <a:close/>
                  <a:moveTo>
                    <a:pt x="4805802" y="1314698"/>
                  </a:moveTo>
                  <a:lnTo>
                    <a:pt x="4805802" y="73039"/>
                  </a:lnTo>
                  <a:lnTo>
                    <a:pt x="7013873" y="73039"/>
                  </a:lnTo>
                  <a:lnTo>
                    <a:pt x="7013873" y="1314698"/>
                  </a:lnTo>
                  <a:lnTo>
                    <a:pt x="4805802" y="1314698"/>
                  </a:lnTo>
                  <a:close/>
                  <a:moveTo>
                    <a:pt x="129887" y="5258793"/>
                  </a:moveTo>
                  <a:lnTo>
                    <a:pt x="129887" y="4017133"/>
                  </a:lnTo>
                  <a:lnTo>
                    <a:pt x="2337958" y="4017133"/>
                  </a:lnTo>
                  <a:lnTo>
                    <a:pt x="2337958" y="5258793"/>
                  </a:lnTo>
                  <a:lnTo>
                    <a:pt x="129887" y="5258793"/>
                  </a:lnTo>
                  <a:close/>
                  <a:moveTo>
                    <a:pt x="2467844" y="5258793"/>
                  </a:moveTo>
                  <a:lnTo>
                    <a:pt x="2467844" y="4017133"/>
                  </a:lnTo>
                  <a:lnTo>
                    <a:pt x="4675915" y="4017133"/>
                  </a:lnTo>
                  <a:lnTo>
                    <a:pt x="4675915" y="5258793"/>
                  </a:lnTo>
                  <a:lnTo>
                    <a:pt x="2467844" y="5258793"/>
                  </a:lnTo>
                  <a:close/>
                  <a:moveTo>
                    <a:pt x="4805802" y="5258793"/>
                  </a:moveTo>
                  <a:lnTo>
                    <a:pt x="4805802" y="4017133"/>
                  </a:lnTo>
                  <a:lnTo>
                    <a:pt x="7013873" y="4017133"/>
                  </a:lnTo>
                  <a:lnTo>
                    <a:pt x="7013873" y="5258793"/>
                  </a:lnTo>
                  <a:lnTo>
                    <a:pt x="4805802" y="5258793"/>
                  </a:lnTo>
                  <a:close/>
                  <a:moveTo>
                    <a:pt x="9351831" y="5258793"/>
                  </a:moveTo>
                  <a:lnTo>
                    <a:pt x="7143759" y="5258793"/>
                  </a:lnTo>
                  <a:lnTo>
                    <a:pt x="7143759" y="4017133"/>
                  </a:lnTo>
                  <a:lnTo>
                    <a:pt x="9351831" y="4017133"/>
                  </a:lnTo>
                  <a:lnTo>
                    <a:pt x="9351831" y="5258793"/>
                  </a:lnTo>
                  <a:close/>
                  <a:moveTo>
                    <a:pt x="9351831" y="3944094"/>
                  </a:moveTo>
                  <a:lnTo>
                    <a:pt x="7143759" y="3944094"/>
                  </a:lnTo>
                  <a:lnTo>
                    <a:pt x="7143759" y="2702435"/>
                  </a:lnTo>
                  <a:lnTo>
                    <a:pt x="9351831" y="2702435"/>
                  </a:lnTo>
                  <a:lnTo>
                    <a:pt x="9351831" y="3944094"/>
                  </a:lnTo>
                  <a:close/>
                  <a:moveTo>
                    <a:pt x="9351831" y="2629396"/>
                  </a:moveTo>
                  <a:lnTo>
                    <a:pt x="7143759" y="2629396"/>
                  </a:lnTo>
                  <a:lnTo>
                    <a:pt x="7143759" y="1387737"/>
                  </a:lnTo>
                  <a:lnTo>
                    <a:pt x="9351831" y="1387737"/>
                  </a:lnTo>
                  <a:lnTo>
                    <a:pt x="9351831" y="2629396"/>
                  </a:lnTo>
                  <a:close/>
                  <a:moveTo>
                    <a:pt x="9351831" y="1314698"/>
                  </a:moveTo>
                  <a:lnTo>
                    <a:pt x="7143759" y="1314698"/>
                  </a:lnTo>
                  <a:lnTo>
                    <a:pt x="7143759" y="73039"/>
                  </a:lnTo>
                  <a:lnTo>
                    <a:pt x="9351831" y="73039"/>
                  </a:lnTo>
                  <a:lnTo>
                    <a:pt x="9351831" y="1314698"/>
                  </a:lnTo>
                  <a:close/>
                </a:path>
              </a:pathLst>
            </a:custGeom>
            <a:solidFill>
              <a:srgbClr val="E1DFDF">
                <a:alpha val="34902"/>
              </a:srgbClr>
            </a:solidFill>
          </p:spPr>
        </p:sp>
      </p:grpSp>
      <p:grpSp>
        <p:nvGrpSpPr>
          <p:cNvPr id="4" name="Group 4"/>
          <p:cNvGrpSpPr/>
          <p:nvPr/>
        </p:nvGrpSpPr>
        <p:grpSpPr>
          <a:xfrm>
            <a:off x="9546357" y="4619879"/>
            <a:ext cx="3645248" cy="3217985"/>
            <a:chOff x="0" y="0"/>
            <a:chExt cx="960065" cy="847535"/>
          </a:xfrm>
        </p:grpSpPr>
        <p:sp>
          <p:nvSpPr>
            <p:cNvPr id="5" name="Freeform 5"/>
            <p:cNvSpPr/>
            <p:nvPr/>
          </p:nvSpPr>
          <p:spPr>
            <a:xfrm>
              <a:off x="0" y="0"/>
              <a:ext cx="960065" cy="847535"/>
            </a:xfrm>
            <a:custGeom>
              <a:avLst/>
              <a:gdLst/>
              <a:ahLst/>
              <a:cxnLst/>
              <a:rect l="l" t="t" r="r" b="b"/>
              <a:pathLst>
                <a:path w="960065" h="847535">
                  <a:moveTo>
                    <a:pt x="0" y="0"/>
                  </a:moveTo>
                  <a:lnTo>
                    <a:pt x="960065" y="0"/>
                  </a:lnTo>
                  <a:lnTo>
                    <a:pt x="960065" y="847535"/>
                  </a:lnTo>
                  <a:lnTo>
                    <a:pt x="0" y="847535"/>
                  </a:lnTo>
                  <a:close/>
                </a:path>
              </a:pathLst>
            </a:custGeom>
            <a:solidFill>
              <a:srgbClr val="FCC751"/>
            </a:solidFill>
          </p:spPr>
        </p:sp>
        <p:sp>
          <p:nvSpPr>
            <p:cNvPr id="6" name="TextBox 6"/>
            <p:cNvSpPr txBox="1"/>
            <p:nvPr/>
          </p:nvSpPr>
          <p:spPr>
            <a:xfrm>
              <a:off x="0" y="-66675"/>
              <a:ext cx="812800" cy="879475"/>
            </a:xfrm>
            <a:prstGeom prst="rect">
              <a:avLst/>
            </a:prstGeom>
          </p:spPr>
          <p:txBody>
            <a:bodyPr lIns="254000" tIns="254000" rIns="254000" bIns="254000" rtlCol="0" anchor="ctr"/>
            <a:lstStyle/>
            <a:p>
              <a:pPr marL="0" lvl="0" indent="0" algn="ctr">
                <a:lnSpc>
                  <a:spcPts val="4200"/>
                </a:lnSpc>
                <a:spcBef>
                  <a:spcPct val="0"/>
                </a:spcBef>
              </a:pPr>
              <a:endParaRPr/>
            </a:p>
          </p:txBody>
        </p:sp>
      </p:grpSp>
      <p:grpSp>
        <p:nvGrpSpPr>
          <p:cNvPr id="7" name="Group 7"/>
          <p:cNvGrpSpPr/>
          <p:nvPr/>
        </p:nvGrpSpPr>
        <p:grpSpPr>
          <a:xfrm>
            <a:off x="9438236" y="4499903"/>
            <a:ext cx="3645248" cy="3217985"/>
            <a:chOff x="0" y="0"/>
            <a:chExt cx="960065" cy="847535"/>
          </a:xfrm>
        </p:grpSpPr>
        <p:sp>
          <p:nvSpPr>
            <p:cNvPr id="8" name="Freeform 8"/>
            <p:cNvSpPr/>
            <p:nvPr/>
          </p:nvSpPr>
          <p:spPr>
            <a:xfrm>
              <a:off x="0" y="0"/>
              <a:ext cx="960065" cy="847535"/>
            </a:xfrm>
            <a:custGeom>
              <a:avLst/>
              <a:gdLst/>
              <a:ahLst/>
              <a:cxnLst/>
              <a:rect l="l" t="t" r="r" b="b"/>
              <a:pathLst>
                <a:path w="960065" h="847535">
                  <a:moveTo>
                    <a:pt x="0" y="0"/>
                  </a:moveTo>
                  <a:lnTo>
                    <a:pt x="960065" y="0"/>
                  </a:lnTo>
                  <a:lnTo>
                    <a:pt x="960065" y="847535"/>
                  </a:lnTo>
                  <a:lnTo>
                    <a:pt x="0" y="847535"/>
                  </a:lnTo>
                  <a:close/>
                </a:path>
              </a:pathLst>
            </a:custGeom>
            <a:solidFill>
              <a:srgbClr val="FDEF94"/>
            </a:solidFill>
          </p:spPr>
        </p:sp>
        <p:sp>
          <p:nvSpPr>
            <p:cNvPr id="9" name="TextBox 9"/>
            <p:cNvSpPr txBox="1"/>
            <p:nvPr/>
          </p:nvSpPr>
          <p:spPr>
            <a:xfrm>
              <a:off x="0" y="-66675"/>
              <a:ext cx="812800" cy="879475"/>
            </a:xfrm>
            <a:prstGeom prst="rect">
              <a:avLst/>
            </a:prstGeom>
          </p:spPr>
          <p:txBody>
            <a:bodyPr lIns="254000" tIns="254000" rIns="254000" bIns="254000" rtlCol="0" anchor="ctr"/>
            <a:lstStyle/>
            <a:p>
              <a:pPr marL="0" lvl="0" indent="0" algn="ctr">
                <a:lnSpc>
                  <a:spcPts val="4339"/>
                </a:lnSpc>
                <a:spcBef>
                  <a:spcPct val="0"/>
                </a:spcBef>
              </a:pPr>
              <a:r>
                <a:rPr lang="en-US" sz="3099">
                  <a:solidFill>
                    <a:srgbClr val="000000"/>
                  </a:solidFill>
                  <a:latin typeface="Roca Two"/>
                </a:rPr>
                <a:t>NUCLEIC ACID </a:t>
              </a:r>
            </a:p>
          </p:txBody>
        </p:sp>
      </p:grpSp>
      <p:sp>
        <p:nvSpPr>
          <p:cNvPr id="10" name="Freeform 10"/>
          <p:cNvSpPr/>
          <p:nvPr/>
        </p:nvSpPr>
        <p:spPr>
          <a:xfrm>
            <a:off x="10256157" y="4119339"/>
            <a:ext cx="2312816" cy="761127"/>
          </a:xfrm>
          <a:custGeom>
            <a:avLst/>
            <a:gdLst/>
            <a:ahLst/>
            <a:cxnLst/>
            <a:rect l="l" t="t" r="r" b="b"/>
            <a:pathLst>
              <a:path w="2312816" h="761127">
                <a:moveTo>
                  <a:pt x="0" y="0"/>
                </a:moveTo>
                <a:lnTo>
                  <a:pt x="2312816" y="0"/>
                </a:lnTo>
                <a:lnTo>
                  <a:pt x="2312816" y="761127"/>
                </a:lnTo>
                <a:lnTo>
                  <a:pt x="0" y="7611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TextBox 11"/>
          <p:cNvSpPr txBox="1"/>
          <p:nvPr/>
        </p:nvSpPr>
        <p:spPr>
          <a:xfrm>
            <a:off x="5467779" y="1337668"/>
            <a:ext cx="7352441" cy="1642114"/>
          </a:xfrm>
          <a:prstGeom prst="rect">
            <a:avLst/>
          </a:prstGeom>
        </p:spPr>
        <p:txBody>
          <a:bodyPr lIns="0" tIns="0" rIns="0" bIns="0" rtlCol="0" anchor="t">
            <a:spAutoFit/>
          </a:bodyPr>
          <a:lstStyle/>
          <a:p>
            <a:pPr marL="0" lvl="0" indent="0" algn="ctr">
              <a:lnSpc>
                <a:spcPts val="13439"/>
              </a:lnSpc>
              <a:spcBef>
                <a:spcPct val="0"/>
              </a:spcBef>
            </a:pPr>
            <a:r>
              <a:rPr lang="en-US" sz="9599">
                <a:solidFill>
                  <a:srgbClr val="000000"/>
                </a:solidFill>
                <a:latin typeface="Roca Two Ultra-Bold"/>
              </a:rPr>
              <a:t>NỘI DUNG</a:t>
            </a:r>
          </a:p>
        </p:txBody>
      </p:sp>
      <p:grpSp>
        <p:nvGrpSpPr>
          <p:cNvPr id="12" name="Group 12"/>
          <p:cNvGrpSpPr/>
          <p:nvPr/>
        </p:nvGrpSpPr>
        <p:grpSpPr>
          <a:xfrm>
            <a:off x="5408778" y="4619879"/>
            <a:ext cx="3645248" cy="3217985"/>
            <a:chOff x="0" y="0"/>
            <a:chExt cx="960065" cy="847535"/>
          </a:xfrm>
        </p:grpSpPr>
        <p:sp>
          <p:nvSpPr>
            <p:cNvPr id="13" name="Freeform 13"/>
            <p:cNvSpPr/>
            <p:nvPr/>
          </p:nvSpPr>
          <p:spPr>
            <a:xfrm>
              <a:off x="0" y="0"/>
              <a:ext cx="960065" cy="847535"/>
            </a:xfrm>
            <a:custGeom>
              <a:avLst/>
              <a:gdLst/>
              <a:ahLst/>
              <a:cxnLst/>
              <a:rect l="l" t="t" r="r" b="b"/>
              <a:pathLst>
                <a:path w="960065" h="847535">
                  <a:moveTo>
                    <a:pt x="0" y="0"/>
                  </a:moveTo>
                  <a:lnTo>
                    <a:pt x="960065" y="0"/>
                  </a:lnTo>
                  <a:lnTo>
                    <a:pt x="960065" y="847535"/>
                  </a:lnTo>
                  <a:lnTo>
                    <a:pt x="0" y="847535"/>
                  </a:lnTo>
                  <a:close/>
                </a:path>
              </a:pathLst>
            </a:custGeom>
            <a:solidFill>
              <a:srgbClr val="FCC751"/>
            </a:solidFill>
          </p:spPr>
        </p:sp>
        <p:sp>
          <p:nvSpPr>
            <p:cNvPr id="14" name="TextBox 14"/>
            <p:cNvSpPr txBox="1"/>
            <p:nvPr/>
          </p:nvSpPr>
          <p:spPr>
            <a:xfrm>
              <a:off x="0" y="-66675"/>
              <a:ext cx="812800" cy="879475"/>
            </a:xfrm>
            <a:prstGeom prst="rect">
              <a:avLst/>
            </a:prstGeom>
          </p:spPr>
          <p:txBody>
            <a:bodyPr lIns="254000" tIns="254000" rIns="254000" bIns="254000" rtlCol="0" anchor="ctr"/>
            <a:lstStyle/>
            <a:p>
              <a:pPr marL="0" lvl="0" indent="0" algn="ctr">
                <a:lnSpc>
                  <a:spcPts val="4200"/>
                </a:lnSpc>
                <a:spcBef>
                  <a:spcPct val="0"/>
                </a:spcBef>
              </a:pPr>
              <a:endParaRPr/>
            </a:p>
          </p:txBody>
        </p:sp>
      </p:grpSp>
      <p:grpSp>
        <p:nvGrpSpPr>
          <p:cNvPr id="15" name="Group 15"/>
          <p:cNvGrpSpPr/>
          <p:nvPr/>
        </p:nvGrpSpPr>
        <p:grpSpPr>
          <a:xfrm>
            <a:off x="5300656" y="4499903"/>
            <a:ext cx="3645248" cy="3217985"/>
            <a:chOff x="0" y="0"/>
            <a:chExt cx="960065" cy="847535"/>
          </a:xfrm>
        </p:grpSpPr>
        <p:sp>
          <p:nvSpPr>
            <p:cNvPr id="16" name="Freeform 16"/>
            <p:cNvSpPr/>
            <p:nvPr/>
          </p:nvSpPr>
          <p:spPr>
            <a:xfrm>
              <a:off x="0" y="0"/>
              <a:ext cx="960065" cy="847535"/>
            </a:xfrm>
            <a:custGeom>
              <a:avLst/>
              <a:gdLst/>
              <a:ahLst/>
              <a:cxnLst/>
              <a:rect l="l" t="t" r="r" b="b"/>
              <a:pathLst>
                <a:path w="960065" h="847535">
                  <a:moveTo>
                    <a:pt x="0" y="0"/>
                  </a:moveTo>
                  <a:lnTo>
                    <a:pt x="960065" y="0"/>
                  </a:lnTo>
                  <a:lnTo>
                    <a:pt x="960065" y="847535"/>
                  </a:lnTo>
                  <a:lnTo>
                    <a:pt x="0" y="847535"/>
                  </a:lnTo>
                  <a:close/>
                </a:path>
              </a:pathLst>
            </a:custGeom>
            <a:solidFill>
              <a:srgbClr val="FDEF94"/>
            </a:solidFill>
          </p:spPr>
        </p:sp>
        <p:sp>
          <p:nvSpPr>
            <p:cNvPr id="17" name="TextBox 17"/>
            <p:cNvSpPr txBox="1"/>
            <p:nvPr/>
          </p:nvSpPr>
          <p:spPr>
            <a:xfrm>
              <a:off x="0" y="-66675"/>
              <a:ext cx="812800" cy="879475"/>
            </a:xfrm>
            <a:prstGeom prst="rect">
              <a:avLst/>
            </a:prstGeom>
          </p:spPr>
          <p:txBody>
            <a:bodyPr lIns="254000" tIns="254000" rIns="254000" bIns="254000" rtlCol="0" anchor="ctr"/>
            <a:lstStyle/>
            <a:p>
              <a:pPr marL="0" lvl="0" indent="0" algn="ctr">
                <a:lnSpc>
                  <a:spcPts val="4339"/>
                </a:lnSpc>
                <a:spcBef>
                  <a:spcPct val="0"/>
                </a:spcBef>
              </a:pPr>
              <a:r>
                <a:rPr lang="en-US" sz="3099">
                  <a:solidFill>
                    <a:srgbClr val="000000"/>
                  </a:solidFill>
                  <a:latin typeface="Roca Two"/>
                </a:rPr>
                <a:t>PROTEIN</a:t>
              </a:r>
            </a:p>
          </p:txBody>
        </p:sp>
      </p:grpSp>
      <p:sp>
        <p:nvSpPr>
          <p:cNvPr id="18" name="Freeform 18"/>
          <p:cNvSpPr/>
          <p:nvPr/>
        </p:nvSpPr>
        <p:spPr>
          <a:xfrm>
            <a:off x="6622333" y="3787680"/>
            <a:ext cx="1249786" cy="1220246"/>
          </a:xfrm>
          <a:custGeom>
            <a:avLst/>
            <a:gdLst/>
            <a:ahLst/>
            <a:cxnLst/>
            <a:rect l="l" t="t" r="r" b="b"/>
            <a:pathLst>
              <a:path w="1249786" h="1220246">
                <a:moveTo>
                  <a:pt x="0" y="0"/>
                </a:moveTo>
                <a:lnTo>
                  <a:pt x="1249786" y="0"/>
                </a:lnTo>
                <a:lnTo>
                  <a:pt x="1249786" y="1220246"/>
                </a:lnTo>
                <a:lnTo>
                  <a:pt x="0" y="12202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9" name="Group 19"/>
          <p:cNvGrpSpPr/>
          <p:nvPr/>
        </p:nvGrpSpPr>
        <p:grpSpPr>
          <a:xfrm>
            <a:off x="13614052" y="4619879"/>
            <a:ext cx="3645248" cy="3217985"/>
            <a:chOff x="0" y="0"/>
            <a:chExt cx="960065" cy="847535"/>
          </a:xfrm>
        </p:grpSpPr>
        <p:sp>
          <p:nvSpPr>
            <p:cNvPr id="20" name="Freeform 20"/>
            <p:cNvSpPr/>
            <p:nvPr/>
          </p:nvSpPr>
          <p:spPr>
            <a:xfrm>
              <a:off x="0" y="0"/>
              <a:ext cx="960065" cy="847535"/>
            </a:xfrm>
            <a:custGeom>
              <a:avLst/>
              <a:gdLst/>
              <a:ahLst/>
              <a:cxnLst/>
              <a:rect l="l" t="t" r="r" b="b"/>
              <a:pathLst>
                <a:path w="960065" h="847535">
                  <a:moveTo>
                    <a:pt x="0" y="0"/>
                  </a:moveTo>
                  <a:lnTo>
                    <a:pt x="960065" y="0"/>
                  </a:lnTo>
                  <a:lnTo>
                    <a:pt x="960065" y="847535"/>
                  </a:lnTo>
                  <a:lnTo>
                    <a:pt x="0" y="847535"/>
                  </a:lnTo>
                  <a:close/>
                </a:path>
              </a:pathLst>
            </a:custGeom>
            <a:solidFill>
              <a:srgbClr val="FCC751"/>
            </a:solidFill>
          </p:spPr>
        </p:sp>
        <p:sp>
          <p:nvSpPr>
            <p:cNvPr id="21" name="TextBox 21"/>
            <p:cNvSpPr txBox="1"/>
            <p:nvPr/>
          </p:nvSpPr>
          <p:spPr>
            <a:xfrm>
              <a:off x="0" y="-66675"/>
              <a:ext cx="812800" cy="879475"/>
            </a:xfrm>
            <a:prstGeom prst="rect">
              <a:avLst/>
            </a:prstGeom>
          </p:spPr>
          <p:txBody>
            <a:bodyPr lIns="254000" tIns="254000" rIns="254000" bIns="254000" rtlCol="0" anchor="ctr"/>
            <a:lstStyle/>
            <a:p>
              <a:pPr marL="0" lvl="0" indent="0" algn="ctr">
                <a:lnSpc>
                  <a:spcPts val="4200"/>
                </a:lnSpc>
                <a:spcBef>
                  <a:spcPct val="0"/>
                </a:spcBef>
              </a:pPr>
              <a:endParaRPr/>
            </a:p>
          </p:txBody>
        </p:sp>
      </p:grpSp>
      <p:grpSp>
        <p:nvGrpSpPr>
          <p:cNvPr id="22" name="Group 22"/>
          <p:cNvGrpSpPr/>
          <p:nvPr/>
        </p:nvGrpSpPr>
        <p:grpSpPr>
          <a:xfrm>
            <a:off x="13505930" y="4499903"/>
            <a:ext cx="3645248" cy="3217985"/>
            <a:chOff x="0" y="0"/>
            <a:chExt cx="960065" cy="847535"/>
          </a:xfrm>
        </p:grpSpPr>
        <p:sp>
          <p:nvSpPr>
            <p:cNvPr id="23" name="Freeform 23"/>
            <p:cNvSpPr/>
            <p:nvPr/>
          </p:nvSpPr>
          <p:spPr>
            <a:xfrm>
              <a:off x="0" y="0"/>
              <a:ext cx="960065" cy="847535"/>
            </a:xfrm>
            <a:custGeom>
              <a:avLst/>
              <a:gdLst/>
              <a:ahLst/>
              <a:cxnLst/>
              <a:rect l="l" t="t" r="r" b="b"/>
              <a:pathLst>
                <a:path w="960065" h="847535">
                  <a:moveTo>
                    <a:pt x="0" y="0"/>
                  </a:moveTo>
                  <a:lnTo>
                    <a:pt x="960065" y="0"/>
                  </a:lnTo>
                  <a:lnTo>
                    <a:pt x="960065" y="847535"/>
                  </a:lnTo>
                  <a:lnTo>
                    <a:pt x="0" y="847535"/>
                  </a:lnTo>
                  <a:close/>
                </a:path>
              </a:pathLst>
            </a:custGeom>
            <a:solidFill>
              <a:srgbClr val="FDEF94"/>
            </a:solidFill>
          </p:spPr>
        </p:sp>
        <p:sp>
          <p:nvSpPr>
            <p:cNvPr id="24" name="TextBox 24"/>
            <p:cNvSpPr txBox="1"/>
            <p:nvPr/>
          </p:nvSpPr>
          <p:spPr>
            <a:xfrm>
              <a:off x="0" y="-66675"/>
              <a:ext cx="812800" cy="879475"/>
            </a:xfrm>
            <a:prstGeom prst="rect">
              <a:avLst/>
            </a:prstGeom>
          </p:spPr>
          <p:txBody>
            <a:bodyPr lIns="254000" tIns="254000" rIns="254000" bIns="254000" rtlCol="0" anchor="ctr"/>
            <a:lstStyle/>
            <a:p>
              <a:pPr marL="0" lvl="0" indent="0" algn="ctr">
                <a:lnSpc>
                  <a:spcPts val="4339"/>
                </a:lnSpc>
                <a:spcBef>
                  <a:spcPct val="0"/>
                </a:spcBef>
              </a:pPr>
              <a:r>
                <a:rPr lang="en-US" sz="3099">
                  <a:solidFill>
                    <a:srgbClr val="000000"/>
                  </a:solidFill>
                  <a:latin typeface="Roca Two"/>
                </a:rPr>
                <a:t>LIPID</a:t>
              </a:r>
            </a:p>
          </p:txBody>
        </p:sp>
      </p:grpSp>
      <p:sp>
        <p:nvSpPr>
          <p:cNvPr id="25" name="Freeform 25"/>
          <p:cNvSpPr/>
          <p:nvPr/>
        </p:nvSpPr>
        <p:spPr>
          <a:xfrm>
            <a:off x="14824241" y="3898869"/>
            <a:ext cx="1249786" cy="1202067"/>
          </a:xfrm>
          <a:custGeom>
            <a:avLst/>
            <a:gdLst/>
            <a:ahLst/>
            <a:cxnLst/>
            <a:rect l="l" t="t" r="r" b="b"/>
            <a:pathLst>
              <a:path w="1249786" h="1202067">
                <a:moveTo>
                  <a:pt x="0" y="0"/>
                </a:moveTo>
                <a:lnTo>
                  <a:pt x="1249786" y="0"/>
                </a:lnTo>
                <a:lnTo>
                  <a:pt x="1249786" y="1202067"/>
                </a:lnTo>
                <a:lnTo>
                  <a:pt x="0" y="12020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6" name="Freeform 26"/>
          <p:cNvSpPr/>
          <p:nvPr/>
        </p:nvSpPr>
        <p:spPr>
          <a:xfrm>
            <a:off x="10967621" y="400816"/>
            <a:ext cx="889887" cy="878561"/>
          </a:xfrm>
          <a:custGeom>
            <a:avLst/>
            <a:gdLst/>
            <a:ahLst/>
            <a:cxnLst/>
            <a:rect l="l" t="t" r="r" b="b"/>
            <a:pathLst>
              <a:path w="889887" h="878561">
                <a:moveTo>
                  <a:pt x="0" y="0"/>
                </a:moveTo>
                <a:lnTo>
                  <a:pt x="889887" y="0"/>
                </a:lnTo>
                <a:lnTo>
                  <a:pt x="889887" y="878560"/>
                </a:lnTo>
                <a:lnTo>
                  <a:pt x="0" y="8785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7" name="Freeform 27"/>
          <p:cNvSpPr/>
          <p:nvPr/>
        </p:nvSpPr>
        <p:spPr>
          <a:xfrm rot="-9928809">
            <a:off x="3100785" y="304149"/>
            <a:ext cx="2747636" cy="2522830"/>
          </a:xfrm>
          <a:custGeom>
            <a:avLst/>
            <a:gdLst/>
            <a:ahLst/>
            <a:cxnLst/>
            <a:rect l="l" t="t" r="r" b="b"/>
            <a:pathLst>
              <a:path w="2747636" h="2522830">
                <a:moveTo>
                  <a:pt x="0" y="0"/>
                </a:moveTo>
                <a:lnTo>
                  <a:pt x="2747636" y="0"/>
                </a:lnTo>
                <a:lnTo>
                  <a:pt x="2747636" y="2522830"/>
                </a:lnTo>
                <a:lnTo>
                  <a:pt x="0" y="25228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8" name="Freeform 28"/>
          <p:cNvSpPr/>
          <p:nvPr/>
        </p:nvSpPr>
        <p:spPr>
          <a:xfrm rot="-582357">
            <a:off x="9089464" y="2884525"/>
            <a:ext cx="3540780" cy="721032"/>
          </a:xfrm>
          <a:custGeom>
            <a:avLst/>
            <a:gdLst/>
            <a:ahLst/>
            <a:cxnLst/>
            <a:rect l="l" t="t" r="r" b="b"/>
            <a:pathLst>
              <a:path w="3540780" h="721032">
                <a:moveTo>
                  <a:pt x="0" y="0"/>
                </a:moveTo>
                <a:lnTo>
                  <a:pt x="3540780" y="0"/>
                </a:lnTo>
                <a:lnTo>
                  <a:pt x="3540780" y="721031"/>
                </a:lnTo>
                <a:lnTo>
                  <a:pt x="0" y="7210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29" name="Group 29"/>
          <p:cNvGrpSpPr/>
          <p:nvPr/>
        </p:nvGrpSpPr>
        <p:grpSpPr>
          <a:xfrm>
            <a:off x="1271198" y="4619879"/>
            <a:ext cx="3645248" cy="3217985"/>
            <a:chOff x="0" y="0"/>
            <a:chExt cx="960065" cy="847535"/>
          </a:xfrm>
        </p:grpSpPr>
        <p:sp>
          <p:nvSpPr>
            <p:cNvPr id="30" name="Freeform 30"/>
            <p:cNvSpPr/>
            <p:nvPr/>
          </p:nvSpPr>
          <p:spPr>
            <a:xfrm>
              <a:off x="0" y="0"/>
              <a:ext cx="960065" cy="847535"/>
            </a:xfrm>
            <a:custGeom>
              <a:avLst/>
              <a:gdLst/>
              <a:ahLst/>
              <a:cxnLst/>
              <a:rect l="l" t="t" r="r" b="b"/>
              <a:pathLst>
                <a:path w="960065" h="847535">
                  <a:moveTo>
                    <a:pt x="0" y="0"/>
                  </a:moveTo>
                  <a:lnTo>
                    <a:pt x="960065" y="0"/>
                  </a:lnTo>
                  <a:lnTo>
                    <a:pt x="960065" y="847535"/>
                  </a:lnTo>
                  <a:lnTo>
                    <a:pt x="0" y="847535"/>
                  </a:lnTo>
                  <a:close/>
                </a:path>
              </a:pathLst>
            </a:custGeom>
            <a:solidFill>
              <a:srgbClr val="FCC751"/>
            </a:solidFill>
          </p:spPr>
        </p:sp>
        <p:sp>
          <p:nvSpPr>
            <p:cNvPr id="31" name="TextBox 31"/>
            <p:cNvSpPr txBox="1"/>
            <p:nvPr/>
          </p:nvSpPr>
          <p:spPr>
            <a:xfrm>
              <a:off x="0" y="-66675"/>
              <a:ext cx="812800" cy="879475"/>
            </a:xfrm>
            <a:prstGeom prst="rect">
              <a:avLst/>
            </a:prstGeom>
          </p:spPr>
          <p:txBody>
            <a:bodyPr lIns="254000" tIns="254000" rIns="254000" bIns="254000" rtlCol="0" anchor="ctr"/>
            <a:lstStyle/>
            <a:p>
              <a:pPr marL="0" lvl="0" indent="0" algn="ctr">
                <a:lnSpc>
                  <a:spcPts val="4200"/>
                </a:lnSpc>
                <a:spcBef>
                  <a:spcPct val="0"/>
                </a:spcBef>
              </a:pPr>
              <a:endParaRPr/>
            </a:p>
          </p:txBody>
        </p:sp>
      </p:grpSp>
      <p:grpSp>
        <p:nvGrpSpPr>
          <p:cNvPr id="32" name="Group 32"/>
          <p:cNvGrpSpPr/>
          <p:nvPr/>
        </p:nvGrpSpPr>
        <p:grpSpPr>
          <a:xfrm>
            <a:off x="1163076" y="4499903"/>
            <a:ext cx="3645248" cy="3217985"/>
            <a:chOff x="0" y="0"/>
            <a:chExt cx="960065" cy="847535"/>
          </a:xfrm>
        </p:grpSpPr>
        <p:sp>
          <p:nvSpPr>
            <p:cNvPr id="33" name="Freeform 33"/>
            <p:cNvSpPr/>
            <p:nvPr/>
          </p:nvSpPr>
          <p:spPr>
            <a:xfrm>
              <a:off x="0" y="0"/>
              <a:ext cx="960065" cy="847535"/>
            </a:xfrm>
            <a:custGeom>
              <a:avLst/>
              <a:gdLst/>
              <a:ahLst/>
              <a:cxnLst/>
              <a:rect l="l" t="t" r="r" b="b"/>
              <a:pathLst>
                <a:path w="960065" h="847535">
                  <a:moveTo>
                    <a:pt x="0" y="0"/>
                  </a:moveTo>
                  <a:lnTo>
                    <a:pt x="960065" y="0"/>
                  </a:lnTo>
                  <a:lnTo>
                    <a:pt x="960065" y="847535"/>
                  </a:lnTo>
                  <a:lnTo>
                    <a:pt x="0" y="847535"/>
                  </a:lnTo>
                  <a:close/>
                </a:path>
              </a:pathLst>
            </a:custGeom>
            <a:solidFill>
              <a:srgbClr val="FDEF94"/>
            </a:solidFill>
          </p:spPr>
        </p:sp>
        <p:sp>
          <p:nvSpPr>
            <p:cNvPr id="34" name="TextBox 34"/>
            <p:cNvSpPr txBox="1"/>
            <p:nvPr/>
          </p:nvSpPr>
          <p:spPr>
            <a:xfrm>
              <a:off x="0" y="-66675"/>
              <a:ext cx="812800" cy="879475"/>
            </a:xfrm>
            <a:prstGeom prst="rect">
              <a:avLst/>
            </a:prstGeom>
          </p:spPr>
          <p:txBody>
            <a:bodyPr lIns="254000" tIns="254000" rIns="254000" bIns="254000" rtlCol="0" anchor="ctr"/>
            <a:lstStyle/>
            <a:p>
              <a:pPr marL="0" lvl="0" indent="0" algn="ctr">
                <a:lnSpc>
                  <a:spcPts val="4340"/>
                </a:lnSpc>
                <a:spcBef>
                  <a:spcPct val="0"/>
                </a:spcBef>
              </a:pPr>
              <a:r>
                <a:rPr lang="en-US" sz="3100">
                  <a:solidFill>
                    <a:srgbClr val="000000"/>
                  </a:solidFill>
                  <a:latin typeface="Roca Two"/>
                </a:rPr>
                <a:t>CARBOHYDRATE</a:t>
              </a:r>
            </a:p>
          </p:txBody>
        </p:sp>
      </p:grpSp>
      <p:sp>
        <p:nvSpPr>
          <p:cNvPr id="35" name="Freeform 35"/>
          <p:cNvSpPr/>
          <p:nvPr/>
        </p:nvSpPr>
        <p:spPr>
          <a:xfrm>
            <a:off x="2828407" y="3898869"/>
            <a:ext cx="878348" cy="1110555"/>
          </a:xfrm>
          <a:custGeom>
            <a:avLst/>
            <a:gdLst/>
            <a:ahLst/>
            <a:cxnLst/>
            <a:rect l="l" t="t" r="r" b="b"/>
            <a:pathLst>
              <a:path w="878348" h="1110555">
                <a:moveTo>
                  <a:pt x="0" y="0"/>
                </a:moveTo>
                <a:lnTo>
                  <a:pt x="878349" y="0"/>
                </a:lnTo>
                <a:lnTo>
                  <a:pt x="878349" y="1110555"/>
                </a:lnTo>
                <a:lnTo>
                  <a:pt x="0" y="111055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cap="rnd">
              <a:solidFill>
                <a:srgbClr val="000000"/>
              </a:solidFill>
              <a:prstDash val="solid"/>
              <a:round/>
            </a:ln>
          </p:spPr>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grpSp>
        <p:nvGrpSpPr>
          <p:cNvPr id="5" name="Group 5"/>
          <p:cNvGrpSpPr/>
          <p:nvPr/>
        </p:nvGrpSpPr>
        <p:grpSpPr>
          <a:xfrm>
            <a:off x="-404678" y="467352"/>
            <a:ext cx="9867530" cy="7363795"/>
            <a:chOff x="0" y="0"/>
            <a:chExt cx="2956112" cy="2206044"/>
          </a:xfrm>
        </p:grpSpPr>
        <p:sp>
          <p:nvSpPr>
            <p:cNvPr id="6" name="Freeform 6"/>
            <p:cNvSpPr/>
            <p:nvPr/>
          </p:nvSpPr>
          <p:spPr>
            <a:xfrm>
              <a:off x="41910" y="43180"/>
              <a:ext cx="2907852" cy="2157784"/>
            </a:xfrm>
            <a:custGeom>
              <a:avLst/>
              <a:gdLst/>
              <a:ahLst/>
              <a:cxnLst/>
              <a:rect l="l" t="t" r="r" b="b"/>
              <a:pathLst>
                <a:path w="2907852" h="2157784">
                  <a:moveTo>
                    <a:pt x="0" y="0"/>
                  </a:moveTo>
                  <a:lnTo>
                    <a:pt x="2907852" y="0"/>
                  </a:lnTo>
                  <a:lnTo>
                    <a:pt x="2907852" y="2157784"/>
                  </a:lnTo>
                  <a:lnTo>
                    <a:pt x="0" y="2157784"/>
                  </a:lnTo>
                  <a:close/>
                </a:path>
              </a:pathLst>
            </a:custGeom>
            <a:solidFill>
              <a:srgbClr val="1CA379"/>
            </a:solidFill>
          </p:spPr>
        </p:sp>
        <p:sp>
          <p:nvSpPr>
            <p:cNvPr id="7" name="Freeform 7"/>
            <p:cNvSpPr/>
            <p:nvPr/>
          </p:nvSpPr>
          <p:spPr>
            <a:xfrm>
              <a:off x="35560" y="35560"/>
              <a:ext cx="2920552" cy="2170483"/>
            </a:xfrm>
            <a:custGeom>
              <a:avLst/>
              <a:gdLst/>
              <a:ahLst/>
              <a:cxnLst/>
              <a:rect l="l" t="t" r="r" b="b"/>
              <a:pathLst>
                <a:path w="2920552" h="2170483">
                  <a:moveTo>
                    <a:pt x="2920552" y="2170483"/>
                  </a:moveTo>
                  <a:lnTo>
                    <a:pt x="0" y="2170483"/>
                  </a:lnTo>
                  <a:lnTo>
                    <a:pt x="0" y="0"/>
                  </a:lnTo>
                  <a:lnTo>
                    <a:pt x="2920552" y="0"/>
                  </a:lnTo>
                  <a:lnTo>
                    <a:pt x="2920552" y="2170483"/>
                  </a:lnTo>
                  <a:close/>
                  <a:moveTo>
                    <a:pt x="12700" y="2157783"/>
                  </a:moveTo>
                  <a:lnTo>
                    <a:pt x="2907852" y="2157783"/>
                  </a:lnTo>
                  <a:lnTo>
                    <a:pt x="2907852" y="12700"/>
                  </a:lnTo>
                  <a:lnTo>
                    <a:pt x="12700" y="12700"/>
                  </a:lnTo>
                  <a:lnTo>
                    <a:pt x="12700" y="2157783"/>
                  </a:lnTo>
                  <a:close/>
                </a:path>
              </a:pathLst>
            </a:custGeom>
            <a:solidFill>
              <a:srgbClr val="1CA379"/>
            </a:solidFill>
          </p:spPr>
        </p:sp>
        <p:sp>
          <p:nvSpPr>
            <p:cNvPr id="8" name="Freeform 8"/>
            <p:cNvSpPr/>
            <p:nvPr/>
          </p:nvSpPr>
          <p:spPr>
            <a:xfrm>
              <a:off x="0" y="0"/>
              <a:ext cx="2907852" cy="2157783"/>
            </a:xfrm>
            <a:custGeom>
              <a:avLst/>
              <a:gdLst/>
              <a:ahLst/>
              <a:cxnLst/>
              <a:rect l="l" t="t" r="r" b="b"/>
              <a:pathLst>
                <a:path w="2907852" h="2157783">
                  <a:moveTo>
                    <a:pt x="0" y="0"/>
                  </a:moveTo>
                  <a:lnTo>
                    <a:pt x="2907852" y="0"/>
                  </a:lnTo>
                  <a:lnTo>
                    <a:pt x="2907852" y="2157783"/>
                  </a:lnTo>
                  <a:lnTo>
                    <a:pt x="0" y="2157783"/>
                  </a:lnTo>
                  <a:close/>
                </a:path>
              </a:pathLst>
            </a:custGeom>
            <a:solidFill>
              <a:srgbClr val="CBE9A2"/>
            </a:solidFill>
          </p:spPr>
        </p:sp>
      </p:grpSp>
      <p:grpSp>
        <p:nvGrpSpPr>
          <p:cNvPr id="9" name="Group 9"/>
          <p:cNvGrpSpPr/>
          <p:nvPr/>
        </p:nvGrpSpPr>
        <p:grpSpPr>
          <a:xfrm>
            <a:off x="819965" y="925371"/>
            <a:ext cx="7779776" cy="5543562"/>
            <a:chOff x="0" y="0"/>
            <a:chExt cx="10373035" cy="7391416"/>
          </a:xfrm>
        </p:grpSpPr>
        <p:sp>
          <p:nvSpPr>
            <p:cNvPr id="10" name="TextBox 10"/>
            <p:cNvSpPr txBox="1"/>
            <p:nvPr/>
          </p:nvSpPr>
          <p:spPr>
            <a:xfrm>
              <a:off x="0" y="-180975"/>
              <a:ext cx="10373035" cy="2129158"/>
            </a:xfrm>
            <a:prstGeom prst="rect">
              <a:avLst/>
            </a:prstGeom>
          </p:spPr>
          <p:txBody>
            <a:bodyPr lIns="0" tIns="0" rIns="0" bIns="0" rtlCol="0" anchor="t">
              <a:spAutoFit/>
            </a:bodyPr>
            <a:lstStyle/>
            <a:p>
              <a:pPr>
                <a:lnSpc>
                  <a:spcPts val="13439"/>
                </a:lnSpc>
              </a:pPr>
              <a:r>
                <a:rPr lang="en-US" sz="9599">
                  <a:solidFill>
                    <a:srgbClr val="000000"/>
                  </a:solidFill>
                  <a:latin typeface="Roca Two Ultra-Bold"/>
                </a:rPr>
                <a:t>Protein</a:t>
              </a:r>
            </a:p>
          </p:txBody>
        </p:sp>
        <p:sp>
          <p:nvSpPr>
            <p:cNvPr id="11" name="TextBox 11"/>
            <p:cNvSpPr txBox="1"/>
            <p:nvPr/>
          </p:nvSpPr>
          <p:spPr>
            <a:xfrm>
              <a:off x="1981080" y="3657108"/>
              <a:ext cx="8391954" cy="3734308"/>
            </a:xfrm>
            <a:prstGeom prst="rect">
              <a:avLst/>
            </a:prstGeom>
          </p:spPr>
          <p:txBody>
            <a:bodyPr lIns="0" tIns="0" rIns="0" bIns="0" rtlCol="0" anchor="t">
              <a:spAutoFit/>
            </a:bodyPr>
            <a:lstStyle/>
            <a:p>
              <a:pPr>
                <a:lnSpc>
                  <a:spcPts val="8693"/>
                </a:lnSpc>
              </a:pPr>
              <a:r>
                <a:rPr lang="en-US" sz="4599">
                  <a:solidFill>
                    <a:srgbClr val="000000"/>
                  </a:solidFill>
                  <a:latin typeface="Raleway Bold"/>
                </a:rPr>
                <a:t>Amino acid</a:t>
              </a:r>
            </a:p>
            <a:p>
              <a:pPr>
                <a:lnSpc>
                  <a:spcPts val="8693"/>
                </a:lnSpc>
              </a:pPr>
              <a:r>
                <a:rPr lang="en-US" sz="4599">
                  <a:solidFill>
                    <a:srgbClr val="000000"/>
                  </a:solidFill>
                  <a:latin typeface="Raleway Bold"/>
                </a:rPr>
                <a:t>Protein</a:t>
              </a:r>
            </a:p>
            <a:p>
              <a:pPr>
                <a:lnSpc>
                  <a:spcPts val="5670"/>
                </a:lnSpc>
              </a:pPr>
              <a:endParaRPr lang="en-US" sz="4599">
                <a:solidFill>
                  <a:srgbClr val="000000"/>
                </a:solidFill>
                <a:latin typeface="Raleway Bold"/>
              </a:endParaRPr>
            </a:p>
          </p:txBody>
        </p:sp>
      </p:grpSp>
      <p:sp>
        <p:nvSpPr>
          <p:cNvPr id="12" name="Freeform 12"/>
          <p:cNvSpPr/>
          <p:nvPr/>
        </p:nvSpPr>
        <p:spPr>
          <a:xfrm>
            <a:off x="1125141" y="4053045"/>
            <a:ext cx="697141" cy="494745"/>
          </a:xfrm>
          <a:custGeom>
            <a:avLst/>
            <a:gdLst/>
            <a:ahLst/>
            <a:cxnLst/>
            <a:rect l="l" t="t" r="r" b="b"/>
            <a:pathLst>
              <a:path w="697141" h="494745">
                <a:moveTo>
                  <a:pt x="0" y="0"/>
                </a:moveTo>
                <a:lnTo>
                  <a:pt x="697141" y="0"/>
                </a:lnTo>
                <a:lnTo>
                  <a:pt x="697141" y="494745"/>
                </a:lnTo>
                <a:lnTo>
                  <a:pt x="0" y="494745"/>
                </a:lnTo>
                <a:lnTo>
                  <a:pt x="0" y="0"/>
                </a:lnTo>
                <a:close/>
              </a:path>
            </a:pathLst>
          </a:custGeom>
          <a:blipFill>
            <a:blip r:embed="rId3">
              <a:extLst>
                <a:ext uri="{96DAC541-7B7A-43D3-8B79-37D633B846F1}">
                  <asvg:svgBlip xmlns:asvg="http://schemas.microsoft.com/office/drawing/2016/SVG/main" r:embed="rId4"/>
                </a:ext>
              </a:extLst>
            </a:blip>
            <a:stretch>
              <a:fillRect l="-15256" t="-41501" r="-13175" b="-39470"/>
            </a:stretch>
          </a:blipFill>
        </p:spPr>
      </p:sp>
      <p:sp>
        <p:nvSpPr>
          <p:cNvPr id="13" name="Freeform 13"/>
          <p:cNvSpPr/>
          <p:nvPr/>
        </p:nvSpPr>
        <p:spPr>
          <a:xfrm>
            <a:off x="1125141" y="5143500"/>
            <a:ext cx="697141" cy="494745"/>
          </a:xfrm>
          <a:custGeom>
            <a:avLst/>
            <a:gdLst/>
            <a:ahLst/>
            <a:cxnLst/>
            <a:rect l="l" t="t" r="r" b="b"/>
            <a:pathLst>
              <a:path w="697141" h="494745">
                <a:moveTo>
                  <a:pt x="0" y="0"/>
                </a:moveTo>
                <a:lnTo>
                  <a:pt x="697141" y="0"/>
                </a:lnTo>
                <a:lnTo>
                  <a:pt x="697141" y="494745"/>
                </a:lnTo>
                <a:lnTo>
                  <a:pt x="0" y="494745"/>
                </a:lnTo>
                <a:lnTo>
                  <a:pt x="0" y="0"/>
                </a:lnTo>
                <a:close/>
              </a:path>
            </a:pathLst>
          </a:custGeom>
          <a:blipFill>
            <a:blip r:embed="rId3">
              <a:extLst>
                <a:ext uri="{96DAC541-7B7A-43D3-8B79-37D633B846F1}">
                  <asvg:svgBlip xmlns:asvg="http://schemas.microsoft.com/office/drawing/2016/SVG/main" r:embed="rId4"/>
                </a:ext>
              </a:extLst>
            </a:blip>
            <a:stretch>
              <a:fillRect l="-15256" t="-41501" r="-13175" b="-39470"/>
            </a:stretch>
          </a:blipFill>
        </p:spPr>
      </p:sp>
      <p:sp>
        <p:nvSpPr>
          <p:cNvPr id="14" name="Freeform 14"/>
          <p:cNvSpPr/>
          <p:nvPr/>
        </p:nvSpPr>
        <p:spPr>
          <a:xfrm rot="686613">
            <a:off x="16047354" y="606330"/>
            <a:ext cx="1572571" cy="1712701"/>
          </a:xfrm>
          <a:custGeom>
            <a:avLst/>
            <a:gdLst/>
            <a:ahLst/>
            <a:cxnLst/>
            <a:rect l="l" t="t" r="r" b="b"/>
            <a:pathLst>
              <a:path w="1572571" h="1712701">
                <a:moveTo>
                  <a:pt x="0" y="0"/>
                </a:moveTo>
                <a:lnTo>
                  <a:pt x="1572571" y="0"/>
                </a:lnTo>
                <a:lnTo>
                  <a:pt x="1572571" y="1712701"/>
                </a:lnTo>
                <a:lnTo>
                  <a:pt x="0" y="17127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1735637">
            <a:off x="1171224" y="8018866"/>
            <a:ext cx="1232830" cy="1770383"/>
          </a:xfrm>
          <a:custGeom>
            <a:avLst/>
            <a:gdLst/>
            <a:ahLst/>
            <a:cxnLst/>
            <a:rect l="l" t="t" r="r" b="b"/>
            <a:pathLst>
              <a:path w="1232830" h="1770383">
                <a:moveTo>
                  <a:pt x="0" y="0"/>
                </a:moveTo>
                <a:lnTo>
                  <a:pt x="1232830" y="0"/>
                </a:lnTo>
                <a:lnTo>
                  <a:pt x="1232830" y="1770383"/>
                </a:lnTo>
                <a:lnTo>
                  <a:pt x="0" y="17703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a:off x="8987112" y="0"/>
            <a:ext cx="951481" cy="1203022"/>
          </a:xfrm>
          <a:custGeom>
            <a:avLst/>
            <a:gdLst/>
            <a:ahLst/>
            <a:cxnLst/>
            <a:rect l="l" t="t" r="r" b="b"/>
            <a:pathLst>
              <a:path w="951481" h="1203022">
                <a:moveTo>
                  <a:pt x="0" y="0"/>
                </a:moveTo>
                <a:lnTo>
                  <a:pt x="951481" y="0"/>
                </a:lnTo>
                <a:lnTo>
                  <a:pt x="951481" y="1203022"/>
                </a:lnTo>
                <a:lnTo>
                  <a:pt x="0" y="12030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a:off x="5134702" y="1203022"/>
            <a:ext cx="4009298" cy="1879358"/>
          </a:xfrm>
          <a:custGeom>
            <a:avLst/>
            <a:gdLst/>
            <a:ahLst/>
            <a:cxnLst/>
            <a:rect l="l" t="t" r="r" b="b"/>
            <a:pathLst>
              <a:path w="4009298" h="1879358">
                <a:moveTo>
                  <a:pt x="0" y="0"/>
                </a:moveTo>
                <a:lnTo>
                  <a:pt x="4009298" y="0"/>
                </a:lnTo>
                <a:lnTo>
                  <a:pt x="4009298" y="1879358"/>
                </a:lnTo>
                <a:lnTo>
                  <a:pt x="0" y="187935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8" name="Group 18"/>
          <p:cNvGrpSpPr/>
          <p:nvPr/>
        </p:nvGrpSpPr>
        <p:grpSpPr>
          <a:xfrm>
            <a:off x="9841141" y="3697152"/>
            <a:ext cx="7779776" cy="5543562"/>
            <a:chOff x="0" y="0"/>
            <a:chExt cx="10373035" cy="7391416"/>
          </a:xfrm>
        </p:grpSpPr>
        <p:sp>
          <p:nvSpPr>
            <p:cNvPr id="19" name="TextBox 19"/>
            <p:cNvSpPr txBox="1"/>
            <p:nvPr/>
          </p:nvSpPr>
          <p:spPr>
            <a:xfrm>
              <a:off x="0" y="-180975"/>
              <a:ext cx="10373035" cy="2129158"/>
            </a:xfrm>
            <a:prstGeom prst="rect">
              <a:avLst/>
            </a:prstGeom>
          </p:spPr>
          <p:txBody>
            <a:bodyPr lIns="0" tIns="0" rIns="0" bIns="0" rtlCol="0" anchor="t">
              <a:spAutoFit/>
            </a:bodyPr>
            <a:lstStyle/>
            <a:p>
              <a:pPr>
                <a:lnSpc>
                  <a:spcPts val="13439"/>
                </a:lnSpc>
              </a:pPr>
              <a:r>
                <a:rPr lang="en-US" sz="9599">
                  <a:solidFill>
                    <a:srgbClr val="000000"/>
                  </a:solidFill>
                  <a:latin typeface="Roca Two Ultra-Bold"/>
                </a:rPr>
                <a:t>Nucleic acid</a:t>
              </a:r>
            </a:p>
          </p:txBody>
        </p:sp>
        <p:sp>
          <p:nvSpPr>
            <p:cNvPr id="20" name="TextBox 20"/>
            <p:cNvSpPr txBox="1"/>
            <p:nvPr/>
          </p:nvSpPr>
          <p:spPr>
            <a:xfrm>
              <a:off x="1981080" y="3657108"/>
              <a:ext cx="8391954" cy="3734308"/>
            </a:xfrm>
            <a:prstGeom prst="rect">
              <a:avLst/>
            </a:prstGeom>
          </p:spPr>
          <p:txBody>
            <a:bodyPr lIns="0" tIns="0" rIns="0" bIns="0" rtlCol="0" anchor="t">
              <a:spAutoFit/>
            </a:bodyPr>
            <a:lstStyle/>
            <a:p>
              <a:pPr>
                <a:lnSpc>
                  <a:spcPts val="8693"/>
                </a:lnSpc>
              </a:pPr>
              <a:r>
                <a:rPr lang="en-US" sz="4599">
                  <a:solidFill>
                    <a:srgbClr val="000000"/>
                  </a:solidFill>
                  <a:latin typeface="Raleway Bold"/>
                </a:rPr>
                <a:t>Nucleotide </a:t>
              </a:r>
            </a:p>
            <a:p>
              <a:pPr>
                <a:lnSpc>
                  <a:spcPts val="8693"/>
                </a:lnSpc>
              </a:pPr>
              <a:r>
                <a:rPr lang="en-US" sz="4599">
                  <a:solidFill>
                    <a:srgbClr val="000000"/>
                  </a:solidFill>
                  <a:latin typeface="Raleway Bold"/>
                </a:rPr>
                <a:t>DNA và RNA</a:t>
              </a:r>
            </a:p>
            <a:p>
              <a:pPr>
                <a:lnSpc>
                  <a:spcPts val="5670"/>
                </a:lnSpc>
              </a:pPr>
              <a:endParaRPr lang="en-US" sz="4599">
                <a:solidFill>
                  <a:srgbClr val="000000"/>
                </a:solidFill>
                <a:latin typeface="Raleway Bold"/>
              </a:endParaRPr>
            </a:p>
          </p:txBody>
        </p:sp>
      </p:grpSp>
      <p:sp>
        <p:nvSpPr>
          <p:cNvPr id="21" name="Freeform 21"/>
          <p:cNvSpPr/>
          <p:nvPr/>
        </p:nvSpPr>
        <p:spPr>
          <a:xfrm>
            <a:off x="10336073" y="6758238"/>
            <a:ext cx="697141" cy="494745"/>
          </a:xfrm>
          <a:custGeom>
            <a:avLst/>
            <a:gdLst/>
            <a:ahLst/>
            <a:cxnLst/>
            <a:rect l="l" t="t" r="r" b="b"/>
            <a:pathLst>
              <a:path w="697141" h="494745">
                <a:moveTo>
                  <a:pt x="0" y="0"/>
                </a:moveTo>
                <a:lnTo>
                  <a:pt x="697141" y="0"/>
                </a:lnTo>
                <a:lnTo>
                  <a:pt x="697141" y="494745"/>
                </a:lnTo>
                <a:lnTo>
                  <a:pt x="0" y="494745"/>
                </a:lnTo>
                <a:lnTo>
                  <a:pt x="0" y="0"/>
                </a:lnTo>
                <a:close/>
              </a:path>
            </a:pathLst>
          </a:custGeom>
          <a:blipFill>
            <a:blip r:embed="rId3">
              <a:extLst>
                <a:ext uri="{96DAC541-7B7A-43D3-8B79-37D633B846F1}">
                  <asvg:svgBlip xmlns:asvg="http://schemas.microsoft.com/office/drawing/2016/SVG/main" r:embed="rId4"/>
                </a:ext>
              </a:extLst>
            </a:blip>
            <a:stretch>
              <a:fillRect l="-15256" t="-41501" r="-13175" b="-39470"/>
            </a:stretch>
          </a:blipFill>
        </p:spPr>
      </p:sp>
      <p:sp>
        <p:nvSpPr>
          <p:cNvPr id="22" name="Freeform 22"/>
          <p:cNvSpPr/>
          <p:nvPr/>
        </p:nvSpPr>
        <p:spPr>
          <a:xfrm>
            <a:off x="10336073" y="7831148"/>
            <a:ext cx="697141" cy="494745"/>
          </a:xfrm>
          <a:custGeom>
            <a:avLst/>
            <a:gdLst/>
            <a:ahLst/>
            <a:cxnLst/>
            <a:rect l="l" t="t" r="r" b="b"/>
            <a:pathLst>
              <a:path w="697141" h="494745">
                <a:moveTo>
                  <a:pt x="0" y="0"/>
                </a:moveTo>
                <a:lnTo>
                  <a:pt x="697141" y="0"/>
                </a:lnTo>
                <a:lnTo>
                  <a:pt x="697141" y="494745"/>
                </a:lnTo>
                <a:lnTo>
                  <a:pt x="0" y="494745"/>
                </a:lnTo>
                <a:lnTo>
                  <a:pt x="0" y="0"/>
                </a:lnTo>
                <a:close/>
              </a:path>
            </a:pathLst>
          </a:custGeom>
          <a:blipFill>
            <a:blip r:embed="rId3">
              <a:extLst>
                <a:ext uri="{96DAC541-7B7A-43D3-8B79-37D633B846F1}">
                  <asvg:svgBlip xmlns:asvg="http://schemas.microsoft.com/office/drawing/2016/SVG/main" r:embed="rId4"/>
                </a:ext>
              </a:extLst>
            </a:blip>
            <a:stretch>
              <a:fillRect l="-15256" t="-41501" r="-13175" b="-39470"/>
            </a:stretch>
          </a:blipFill>
        </p:spPr>
      </p:sp>
      <p:sp>
        <p:nvSpPr>
          <p:cNvPr id="23" name="Freeform 23"/>
          <p:cNvSpPr/>
          <p:nvPr/>
        </p:nvSpPr>
        <p:spPr>
          <a:xfrm>
            <a:off x="15538539" y="4881538"/>
            <a:ext cx="1661956" cy="4748447"/>
          </a:xfrm>
          <a:custGeom>
            <a:avLst/>
            <a:gdLst/>
            <a:ahLst/>
            <a:cxnLst/>
            <a:rect l="l" t="t" r="r" b="b"/>
            <a:pathLst>
              <a:path w="1661956" h="4748447">
                <a:moveTo>
                  <a:pt x="0" y="0"/>
                </a:moveTo>
                <a:lnTo>
                  <a:pt x="1661956" y="0"/>
                </a:lnTo>
                <a:lnTo>
                  <a:pt x="1661956" y="4748447"/>
                </a:lnTo>
                <a:lnTo>
                  <a:pt x="0" y="4748447"/>
                </a:lnTo>
                <a:lnTo>
                  <a:pt x="0" y="0"/>
                </a:lnTo>
                <a:close/>
              </a:path>
            </a:pathLst>
          </a:custGeom>
          <a:blipFill>
            <a:blip r:embed="rId13"/>
            <a:stretch>
              <a:fillRect/>
            </a:stretch>
          </a:blipFill>
        </p:spPr>
      </p:sp>
      <p:sp>
        <p:nvSpPr>
          <p:cNvPr id="24" name="Freeform 24"/>
          <p:cNvSpPr/>
          <p:nvPr/>
        </p:nvSpPr>
        <p:spPr>
          <a:xfrm rot="1788749">
            <a:off x="5784038" y="4002590"/>
            <a:ext cx="1688322" cy="3650426"/>
          </a:xfrm>
          <a:custGeom>
            <a:avLst/>
            <a:gdLst/>
            <a:ahLst/>
            <a:cxnLst/>
            <a:rect l="l" t="t" r="r" b="b"/>
            <a:pathLst>
              <a:path w="1688322" h="3650426">
                <a:moveTo>
                  <a:pt x="0" y="0"/>
                </a:moveTo>
                <a:lnTo>
                  <a:pt x="1688322" y="0"/>
                </a:lnTo>
                <a:lnTo>
                  <a:pt x="1688322" y="3650426"/>
                </a:lnTo>
                <a:lnTo>
                  <a:pt x="0" y="3650426"/>
                </a:lnTo>
                <a:lnTo>
                  <a:pt x="0" y="0"/>
                </a:lnTo>
                <a:close/>
              </a:path>
            </a:pathLst>
          </a:custGeom>
          <a:blipFill>
            <a:blip r:embed="rId14"/>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256C4"/>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cap="rnd">
              <a:solidFill>
                <a:srgbClr val="000000"/>
              </a:solidFill>
              <a:prstDash val="solid"/>
              <a:round/>
            </a:ln>
          </p:spPr>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sp>
        <p:nvSpPr>
          <p:cNvPr id="5" name="Freeform 5"/>
          <p:cNvSpPr/>
          <p:nvPr/>
        </p:nvSpPr>
        <p:spPr>
          <a:xfrm rot="463161">
            <a:off x="12459519" y="1115744"/>
            <a:ext cx="4964434" cy="2292666"/>
          </a:xfrm>
          <a:custGeom>
            <a:avLst/>
            <a:gdLst/>
            <a:ahLst/>
            <a:cxnLst/>
            <a:rect l="l" t="t" r="r" b="b"/>
            <a:pathLst>
              <a:path w="4964434" h="2292666">
                <a:moveTo>
                  <a:pt x="0" y="0"/>
                </a:moveTo>
                <a:lnTo>
                  <a:pt x="4964435" y="0"/>
                </a:lnTo>
                <a:lnTo>
                  <a:pt x="4964435" y="2292666"/>
                </a:lnTo>
                <a:lnTo>
                  <a:pt x="0" y="2292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2100984" y="547687"/>
            <a:ext cx="12533085" cy="3063870"/>
          </a:xfrm>
          <a:prstGeom prst="rect">
            <a:avLst/>
          </a:prstGeom>
        </p:spPr>
        <p:txBody>
          <a:bodyPr lIns="0" tIns="0" rIns="0" bIns="0" rtlCol="0" anchor="t">
            <a:spAutoFit/>
          </a:bodyPr>
          <a:lstStyle/>
          <a:p>
            <a:pPr algn="ctr">
              <a:lnSpc>
                <a:spcPts val="13439"/>
              </a:lnSpc>
            </a:pPr>
            <a:r>
              <a:rPr lang="en-US" sz="9600">
                <a:solidFill>
                  <a:srgbClr val="000000"/>
                </a:solidFill>
                <a:latin typeface="Roca Two Ultra-Bold"/>
              </a:rPr>
              <a:t>III. Protein</a:t>
            </a:r>
          </a:p>
          <a:p>
            <a:pPr algn="ctr">
              <a:lnSpc>
                <a:spcPts val="11060"/>
              </a:lnSpc>
            </a:pPr>
            <a:r>
              <a:rPr lang="en-US" sz="7900">
                <a:solidFill>
                  <a:srgbClr val="0097B2"/>
                </a:solidFill>
                <a:latin typeface="Roca Two Ultra-Bold"/>
              </a:rPr>
              <a:t>1. Amino acid</a:t>
            </a:r>
          </a:p>
        </p:txBody>
      </p:sp>
      <p:sp>
        <p:nvSpPr>
          <p:cNvPr id="7" name="Freeform 7"/>
          <p:cNvSpPr/>
          <p:nvPr/>
        </p:nvSpPr>
        <p:spPr>
          <a:xfrm rot="5400000">
            <a:off x="9002236" y="5807252"/>
            <a:ext cx="340678" cy="1095746"/>
          </a:xfrm>
          <a:custGeom>
            <a:avLst/>
            <a:gdLst/>
            <a:ahLst/>
            <a:cxnLst/>
            <a:rect l="l" t="t" r="r" b="b"/>
            <a:pathLst>
              <a:path w="340678" h="1095746">
                <a:moveTo>
                  <a:pt x="0" y="0"/>
                </a:moveTo>
                <a:lnTo>
                  <a:pt x="340678" y="0"/>
                </a:lnTo>
                <a:lnTo>
                  <a:pt x="340678" y="1095747"/>
                </a:lnTo>
                <a:lnTo>
                  <a:pt x="0" y="10957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8" name="Group 8"/>
          <p:cNvGrpSpPr/>
          <p:nvPr/>
        </p:nvGrpSpPr>
        <p:grpSpPr>
          <a:xfrm>
            <a:off x="2004450" y="4524679"/>
            <a:ext cx="6511448" cy="3943354"/>
            <a:chOff x="0" y="0"/>
            <a:chExt cx="1714949" cy="1038579"/>
          </a:xfrm>
        </p:grpSpPr>
        <p:sp>
          <p:nvSpPr>
            <p:cNvPr id="9" name="Freeform 9"/>
            <p:cNvSpPr/>
            <p:nvPr/>
          </p:nvSpPr>
          <p:spPr>
            <a:xfrm>
              <a:off x="0" y="0"/>
              <a:ext cx="1714949" cy="1038579"/>
            </a:xfrm>
            <a:custGeom>
              <a:avLst/>
              <a:gdLst/>
              <a:ahLst/>
              <a:cxnLst/>
              <a:rect l="l" t="t" r="r" b="b"/>
              <a:pathLst>
                <a:path w="1714949" h="1038579">
                  <a:moveTo>
                    <a:pt x="0" y="0"/>
                  </a:moveTo>
                  <a:lnTo>
                    <a:pt x="1714949" y="0"/>
                  </a:lnTo>
                  <a:lnTo>
                    <a:pt x="1714949" y="1038579"/>
                  </a:lnTo>
                  <a:lnTo>
                    <a:pt x="0" y="1038579"/>
                  </a:lnTo>
                  <a:close/>
                </a:path>
              </a:pathLst>
            </a:custGeom>
            <a:solidFill>
              <a:srgbClr val="FCC751"/>
            </a:solidFill>
          </p:spPr>
        </p:sp>
        <p:sp>
          <p:nvSpPr>
            <p:cNvPr id="10" name="TextBox 10"/>
            <p:cNvSpPr txBox="1"/>
            <p:nvPr/>
          </p:nvSpPr>
          <p:spPr>
            <a:xfrm>
              <a:off x="0" y="-19050"/>
              <a:ext cx="812800" cy="831850"/>
            </a:xfrm>
            <a:prstGeom prst="rect">
              <a:avLst/>
            </a:prstGeom>
          </p:spPr>
          <p:txBody>
            <a:bodyPr lIns="50800" tIns="50800" rIns="50800" bIns="50800" rtlCol="0" anchor="ctr"/>
            <a:lstStyle/>
            <a:p>
              <a:pPr marL="0" lvl="0" indent="0" algn="ctr">
                <a:lnSpc>
                  <a:spcPts val="4920"/>
                </a:lnSpc>
                <a:spcBef>
                  <a:spcPct val="0"/>
                </a:spcBef>
              </a:pPr>
              <a:endParaRPr/>
            </a:p>
          </p:txBody>
        </p:sp>
      </p:grpSp>
      <p:grpSp>
        <p:nvGrpSpPr>
          <p:cNvPr id="11" name="Group 11"/>
          <p:cNvGrpSpPr/>
          <p:nvPr/>
        </p:nvGrpSpPr>
        <p:grpSpPr>
          <a:xfrm>
            <a:off x="10125994" y="4524679"/>
            <a:ext cx="6511448" cy="3943354"/>
            <a:chOff x="0" y="0"/>
            <a:chExt cx="1714949" cy="1038579"/>
          </a:xfrm>
        </p:grpSpPr>
        <p:sp>
          <p:nvSpPr>
            <p:cNvPr id="12" name="Freeform 12"/>
            <p:cNvSpPr/>
            <p:nvPr/>
          </p:nvSpPr>
          <p:spPr>
            <a:xfrm>
              <a:off x="0" y="0"/>
              <a:ext cx="1714949" cy="1038579"/>
            </a:xfrm>
            <a:custGeom>
              <a:avLst/>
              <a:gdLst/>
              <a:ahLst/>
              <a:cxnLst/>
              <a:rect l="l" t="t" r="r" b="b"/>
              <a:pathLst>
                <a:path w="1714949" h="1038579">
                  <a:moveTo>
                    <a:pt x="0" y="0"/>
                  </a:moveTo>
                  <a:lnTo>
                    <a:pt x="1714949" y="0"/>
                  </a:lnTo>
                  <a:lnTo>
                    <a:pt x="1714949" y="1038579"/>
                  </a:lnTo>
                  <a:lnTo>
                    <a:pt x="0" y="1038579"/>
                  </a:lnTo>
                  <a:close/>
                </a:path>
              </a:pathLst>
            </a:custGeom>
            <a:solidFill>
              <a:srgbClr val="1CA379"/>
            </a:solidFill>
          </p:spPr>
        </p:sp>
        <p:sp>
          <p:nvSpPr>
            <p:cNvPr id="13" name="TextBox 13"/>
            <p:cNvSpPr txBox="1"/>
            <p:nvPr/>
          </p:nvSpPr>
          <p:spPr>
            <a:xfrm>
              <a:off x="0" y="-19050"/>
              <a:ext cx="812800" cy="831850"/>
            </a:xfrm>
            <a:prstGeom prst="rect">
              <a:avLst/>
            </a:prstGeom>
          </p:spPr>
          <p:txBody>
            <a:bodyPr lIns="50800" tIns="50800" rIns="50800" bIns="50800" rtlCol="0" anchor="ctr"/>
            <a:lstStyle/>
            <a:p>
              <a:pPr marL="0" lvl="0" indent="0" algn="ctr">
                <a:lnSpc>
                  <a:spcPts val="4920"/>
                </a:lnSpc>
                <a:spcBef>
                  <a:spcPct val="0"/>
                </a:spcBef>
              </a:pPr>
              <a:endParaRPr/>
            </a:p>
          </p:txBody>
        </p:sp>
      </p:grpSp>
      <p:grpSp>
        <p:nvGrpSpPr>
          <p:cNvPr id="14" name="Group 14"/>
          <p:cNvGrpSpPr/>
          <p:nvPr/>
        </p:nvGrpSpPr>
        <p:grpSpPr>
          <a:xfrm>
            <a:off x="1856079" y="4337468"/>
            <a:ext cx="6511448" cy="4031364"/>
            <a:chOff x="0" y="0"/>
            <a:chExt cx="1714949" cy="1061758"/>
          </a:xfrm>
        </p:grpSpPr>
        <p:sp>
          <p:nvSpPr>
            <p:cNvPr id="15" name="Freeform 15"/>
            <p:cNvSpPr/>
            <p:nvPr/>
          </p:nvSpPr>
          <p:spPr>
            <a:xfrm>
              <a:off x="0" y="0"/>
              <a:ext cx="1714949" cy="1061758"/>
            </a:xfrm>
            <a:custGeom>
              <a:avLst/>
              <a:gdLst/>
              <a:ahLst/>
              <a:cxnLst/>
              <a:rect l="l" t="t" r="r" b="b"/>
              <a:pathLst>
                <a:path w="1714949" h="1061758">
                  <a:moveTo>
                    <a:pt x="0" y="0"/>
                  </a:moveTo>
                  <a:lnTo>
                    <a:pt x="1714949" y="0"/>
                  </a:lnTo>
                  <a:lnTo>
                    <a:pt x="1714949" y="1061758"/>
                  </a:lnTo>
                  <a:lnTo>
                    <a:pt x="0" y="1061758"/>
                  </a:lnTo>
                  <a:close/>
                </a:path>
              </a:pathLst>
            </a:custGeom>
            <a:solidFill>
              <a:srgbClr val="FDEF94"/>
            </a:solidFill>
          </p:spPr>
        </p:sp>
        <p:sp>
          <p:nvSpPr>
            <p:cNvPr id="16" name="TextBox 16"/>
            <p:cNvSpPr txBox="1"/>
            <p:nvPr/>
          </p:nvSpPr>
          <p:spPr>
            <a:xfrm>
              <a:off x="78660" y="117667"/>
              <a:ext cx="1624587" cy="831850"/>
            </a:xfrm>
            <a:prstGeom prst="rect">
              <a:avLst/>
            </a:prstGeom>
          </p:spPr>
          <p:txBody>
            <a:bodyPr lIns="254000" tIns="254000" rIns="254000" bIns="254000" rtlCol="0" anchor="ctr"/>
            <a:lstStyle/>
            <a:p>
              <a:pPr>
                <a:lnSpc>
                  <a:spcPts val="4920"/>
                </a:lnSpc>
              </a:pPr>
              <a:endParaRPr dirty="0"/>
            </a:p>
            <a:p>
              <a:pPr>
                <a:lnSpc>
                  <a:spcPts val="4920"/>
                </a:lnSpc>
              </a:pPr>
              <a:r>
                <a:rPr lang="en-US" sz="4000" dirty="0" err="1">
                  <a:solidFill>
                    <a:srgbClr val="000000"/>
                  </a:solidFill>
                  <a:latin typeface="Mali Bold"/>
                </a:rPr>
                <a:t>Có</a:t>
              </a:r>
              <a:r>
                <a:rPr lang="en-US" sz="4000" dirty="0">
                  <a:solidFill>
                    <a:srgbClr val="000000"/>
                  </a:solidFill>
                  <a:latin typeface="Mali Bold"/>
                </a:rPr>
                <a:t> </a:t>
              </a:r>
              <a:r>
                <a:rPr lang="en-US" sz="4000" dirty="0" err="1">
                  <a:solidFill>
                    <a:srgbClr val="000000"/>
                  </a:solidFill>
                  <a:latin typeface="Mali Bold"/>
                </a:rPr>
                <a:t>khoảng</a:t>
              </a:r>
              <a:r>
                <a:rPr lang="en-US" sz="4000" dirty="0">
                  <a:solidFill>
                    <a:srgbClr val="000000"/>
                  </a:solidFill>
                  <a:latin typeface="Mali Bold"/>
                </a:rPr>
                <a:t> 20 </a:t>
              </a:r>
              <a:r>
                <a:rPr lang="en-US" sz="4000" dirty="0" err="1">
                  <a:solidFill>
                    <a:srgbClr val="000000"/>
                  </a:solidFill>
                  <a:latin typeface="Mali Bold"/>
                </a:rPr>
                <a:t>loại</a:t>
              </a:r>
              <a:r>
                <a:rPr lang="en-US" sz="4000" dirty="0">
                  <a:solidFill>
                    <a:srgbClr val="000000"/>
                  </a:solidFill>
                  <a:latin typeface="Mali Bold"/>
                </a:rPr>
                <a:t> amino acid </a:t>
              </a:r>
              <a:r>
                <a:rPr lang="en-US" sz="4000" dirty="0" err="1">
                  <a:solidFill>
                    <a:srgbClr val="000000"/>
                  </a:solidFill>
                  <a:latin typeface="Mali Bold"/>
                </a:rPr>
                <a:t>chính</a:t>
              </a:r>
              <a:r>
                <a:rPr lang="en-US" sz="4000" dirty="0">
                  <a:solidFill>
                    <a:srgbClr val="000000"/>
                  </a:solidFill>
                  <a:latin typeface="Mali Bold"/>
                </a:rPr>
                <a:t> </a:t>
              </a:r>
              <a:r>
                <a:rPr lang="en-US" sz="4000" dirty="0" err="1">
                  <a:solidFill>
                    <a:srgbClr val="000000"/>
                  </a:solidFill>
                  <a:latin typeface="Mali Bold"/>
                </a:rPr>
                <a:t>tham</a:t>
              </a:r>
              <a:r>
                <a:rPr lang="en-US" sz="4000" dirty="0">
                  <a:solidFill>
                    <a:srgbClr val="000000"/>
                  </a:solidFill>
                  <a:latin typeface="Mali Bold"/>
                </a:rPr>
                <a:t> </a:t>
              </a:r>
              <a:r>
                <a:rPr lang="en-US" sz="4000" dirty="0" err="1">
                  <a:solidFill>
                    <a:srgbClr val="000000"/>
                  </a:solidFill>
                  <a:latin typeface="Mali Bold"/>
                </a:rPr>
                <a:t>gia</a:t>
              </a:r>
              <a:r>
                <a:rPr lang="en-US" sz="4000" dirty="0">
                  <a:solidFill>
                    <a:srgbClr val="000000"/>
                  </a:solidFill>
                  <a:latin typeface="Mali Bold"/>
                </a:rPr>
                <a:t> </a:t>
              </a:r>
              <a:r>
                <a:rPr lang="en-US" sz="4000" dirty="0" err="1">
                  <a:solidFill>
                    <a:srgbClr val="000000"/>
                  </a:solidFill>
                  <a:latin typeface="Mali Bold"/>
                </a:rPr>
                <a:t>cấu</a:t>
              </a:r>
              <a:r>
                <a:rPr lang="en-US" sz="4000" dirty="0">
                  <a:solidFill>
                    <a:srgbClr val="000000"/>
                  </a:solidFill>
                  <a:latin typeface="Mali Bold"/>
                </a:rPr>
                <a:t> </a:t>
              </a:r>
              <a:r>
                <a:rPr lang="en-US" sz="4000" dirty="0" err="1">
                  <a:solidFill>
                    <a:srgbClr val="000000"/>
                  </a:solidFill>
                  <a:latin typeface="Mali Bold"/>
                </a:rPr>
                <a:t>tạo</a:t>
              </a:r>
              <a:r>
                <a:rPr lang="en-US" sz="4000" dirty="0">
                  <a:solidFill>
                    <a:srgbClr val="000000"/>
                  </a:solidFill>
                  <a:latin typeface="Mali Bold"/>
                </a:rPr>
                <a:t> protein.</a:t>
              </a:r>
            </a:p>
            <a:p>
              <a:pPr marL="0" lvl="0" indent="0" algn="ctr">
                <a:lnSpc>
                  <a:spcPts val="4920"/>
                </a:lnSpc>
                <a:spcBef>
                  <a:spcPct val="0"/>
                </a:spcBef>
              </a:pPr>
              <a:endParaRPr lang="en-US" sz="4000" dirty="0">
                <a:solidFill>
                  <a:srgbClr val="000000"/>
                </a:solidFill>
                <a:latin typeface="Mali Bold"/>
              </a:endParaRPr>
            </a:p>
          </p:txBody>
        </p:sp>
      </p:grpSp>
      <p:grpSp>
        <p:nvGrpSpPr>
          <p:cNvPr id="17" name="Group 17"/>
          <p:cNvGrpSpPr/>
          <p:nvPr/>
        </p:nvGrpSpPr>
        <p:grpSpPr>
          <a:xfrm>
            <a:off x="9977623" y="4337468"/>
            <a:ext cx="6511448" cy="3943354"/>
            <a:chOff x="0" y="0"/>
            <a:chExt cx="1714949" cy="1038579"/>
          </a:xfrm>
        </p:grpSpPr>
        <p:sp>
          <p:nvSpPr>
            <p:cNvPr id="18" name="Freeform 18"/>
            <p:cNvSpPr/>
            <p:nvPr/>
          </p:nvSpPr>
          <p:spPr>
            <a:xfrm>
              <a:off x="0" y="0"/>
              <a:ext cx="1714949" cy="1038579"/>
            </a:xfrm>
            <a:custGeom>
              <a:avLst/>
              <a:gdLst/>
              <a:ahLst/>
              <a:cxnLst/>
              <a:rect l="l" t="t" r="r" b="b"/>
              <a:pathLst>
                <a:path w="1714949" h="1038579">
                  <a:moveTo>
                    <a:pt x="0" y="0"/>
                  </a:moveTo>
                  <a:lnTo>
                    <a:pt x="1714949" y="0"/>
                  </a:lnTo>
                  <a:lnTo>
                    <a:pt x="1714949" y="1038579"/>
                  </a:lnTo>
                  <a:lnTo>
                    <a:pt x="0" y="1038579"/>
                  </a:lnTo>
                  <a:close/>
                </a:path>
              </a:pathLst>
            </a:custGeom>
            <a:solidFill>
              <a:srgbClr val="CBE9A2"/>
            </a:solidFill>
          </p:spPr>
        </p:sp>
        <p:sp>
          <p:nvSpPr>
            <p:cNvPr id="19" name="TextBox 19"/>
            <p:cNvSpPr txBox="1"/>
            <p:nvPr/>
          </p:nvSpPr>
          <p:spPr>
            <a:xfrm>
              <a:off x="29569" y="28831"/>
              <a:ext cx="1660820" cy="889000"/>
            </a:xfrm>
            <a:prstGeom prst="rect">
              <a:avLst/>
            </a:prstGeom>
          </p:spPr>
          <p:txBody>
            <a:bodyPr lIns="254000" tIns="254000" rIns="254000" bIns="254000" rtlCol="0" anchor="ctr"/>
            <a:lstStyle/>
            <a:p>
              <a:pPr marL="0" lvl="0" indent="0">
                <a:lnSpc>
                  <a:spcPts val="5739"/>
                </a:lnSpc>
                <a:spcBef>
                  <a:spcPct val="0"/>
                </a:spcBef>
              </a:pPr>
              <a:r>
                <a:rPr lang="en-US" sz="4099" dirty="0" err="1">
                  <a:solidFill>
                    <a:srgbClr val="000000"/>
                  </a:solidFill>
                  <a:latin typeface="Mali Bold"/>
                </a:rPr>
                <a:t>Thành</a:t>
              </a:r>
              <a:r>
                <a:rPr lang="en-US" sz="4099" dirty="0">
                  <a:solidFill>
                    <a:srgbClr val="000000"/>
                  </a:solidFill>
                  <a:latin typeface="Mali Bold"/>
                </a:rPr>
                <a:t> </a:t>
              </a:r>
              <a:r>
                <a:rPr lang="en-US" sz="4099" dirty="0" err="1">
                  <a:solidFill>
                    <a:srgbClr val="000000"/>
                  </a:solidFill>
                  <a:latin typeface="Mali Bold"/>
                </a:rPr>
                <a:t>phần</a:t>
              </a:r>
              <a:r>
                <a:rPr lang="en-US" sz="4099" dirty="0">
                  <a:solidFill>
                    <a:srgbClr val="000000"/>
                  </a:solidFill>
                  <a:latin typeface="Mali Bold"/>
                </a:rPr>
                <a:t>, </a:t>
              </a:r>
              <a:r>
                <a:rPr lang="en-US" sz="4099" dirty="0" err="1">
                  <a:solidFill>
                    <a:srgbClr val="000000"/>
                  </a:solidFill>
                  <a:latin typeface="Mali Bold"/>
                </a:rPr>
                <a:t>số</a:t>
              </a:r>
              <a:r>
                <a:rPr lang="en-US" sz="4099" dirty="0">
                  <a:solidFill>
                    <a:srgbClr val="000000"/>
                  </a:solidFill>
                  <a:latin typeface="Mali Bold"/>
                </a:rPr>
                <a:t> </a:t>
              </a:r>
              <a:r>
                <a:rPr lang="en-US" sz="4099" dirty="0" err="1">
                  <a:solidFill>
                    <a:srgbClr val="000000"/>
                  </a:solidFill>
                  <a:latin typeface="Mali Bold"/>
                </a:rPr>
                <a:t>lượng</a:t>
              </a:r>
              <a:r>
                <a:rPr lang="en-US" sz="4099" dirty="0">
                  <a:solidFill>
                    <a:srgbClr val="000000"/>
                  </a:solidFill>
                  <a:latin typeface="Mali Bold"/>
                </a:rPr>
                <a:t>, </a:t>
              </a:r>
              <a:r>
                <a:rPr lang="en-US" sz="4099" dirty="0" err="1">
                  <a:solidFill>
                    <a:srgbClr val="000000"/>
                  </a:solidFill>
                  <a:latin typeface="Mali Bold"/>
                </a:rPr>
                <a:t>trật</a:t>
              </a:r>
              <a:r>
                <a:rPr lang="en-US" sz="4099" dirty="0">
                  <a:solidFill>
                    <a:srgbClr val="000000"/>
                  </a:solidFill>
                  <a:latin typeface="Mali Bold"/>
                </a:rPr>
                <a:t> </a:t>
              </a:r>
              <a:r>
                <a:rPr lang="en-US" sz="4099" dirty="0" err="1">
                  <a:solidFill>
                    <a:srgbClr val="000000"/>
                  </a:solidFill>
                  <a:latin typeface="Mali Bold"/>
                </a:rPr>
                <a:t>tự</a:t>
              </a:r>
              <a:r>
                <a:rPr lang="en-US" sz="4099" dirty="0">
                  <a:solidFill>
                    <a:srgbClr val="000000"/>
                  </a:solidFill>
                  <a:latin typeface="Mali Bold"/>
                </a:rPr>
                <a:t> amino acid </a:t>
              </a:r>
              <a:r>
                <a:rPr lang="en-US" sz="4099" dirty="0" err="1">
                  <a:solidFill>
                    <a:srgbClr val="000000"/>
                  </a:solidFill>
                  <a:latin typeface="Mali Bold"/>
                </a:rPr>
                <a:t>khác</a:t>
              </a:r>
              <a:r>
                <a:rPr lang="en-US" sz="4099" dirty="0">
                  <a:solidFill>
                    <a:srgbClr val="000000"/>
                  </a:solidFill>
                  <a:latin typeface="Mali Bold"/>
                </a:rPr>
                <a:t> </a:t>
              </a:r>
              <a:r>
                <a:rPr lang="en-US" sz="4099" dirty="0" err="1">
                  <a:solidFill>
                    <a:srgbClr val="000000"/>
                  </a:solidFill>
                  <a:latin typeface="Mali Bold"/>
                </a:rPr>
                <a:t>nhau</a:t>
              </a:r>
              <a:r>
                <a:rPr lang="en-US" sz="4099" dirty="0">
                  <a:solidFill>
                    <a:srgbClr val="000000"/>
                  </a:solidFill>
                  <a:latin typeface="Mali Bold"/>
                </a:rPr>
                <a:t> </a:t>
              </a:r>
              <a:r>
                <a:rPr lang="en-US" sz="4099" dirty="0" err="1">
                  <a:solidFill>
                    <a:srgbClr val="000000"/>
                  </a:solidFill>
                  <a:latin typeface="Mali Bold"/>
                </a:rPr>
                <a:t>tạo</a:t>
              </a:r>
              <a:r>
                <a:rPr lang="en-US" sz="4099" dirty="0">
                  <a:solidFill>
                    <a:srgbClr val="000000"/>
                  </a:solidFill>
                  <a:latin typeface="Mali Bold"/>
                </a:rPr>
                <a:t> </a:t>
              </a:r>
              <a:r>
                <a:rPr lang="en-US" sz="4099" dirty="0" err="1">
                  <a:solidFill>
                    <a:srgbClr val="000000"/>
                  </a:solidFill>
                  <a:latin typeface="Mali Bold"/>
                </a:rPr>
                <a:t>ra</a:t>
              </a:r>
              <a:r>
                <a:rPr lang="en-US" sz="4099" dirty="0">
                  <a:solidFill>
                    <a:srgbClr val="000000"/>
                  </a:solidFill>
                  <a:latin typeface="Mali Bold"/>
                </a:rPr>
                <a:t> </a:t>
              </a:r>
              <a:r>
                <a:rPr lang="en-US" sz="4099" dirty="0" err="1">
                  <a:solidFill>
                    <a:srgbClr val="000000"/>
                  </a:solidFill>
                  <a:latin typeface="Mali Bold"/>
                </a:rPr>
                <a:t>nhiều</a:t>
              </a:r>
              <a:r>
                <a:rPr lang="en-US" sz="4099" dirty="0">
                  <a:solidFill>
                    <a:srgbClr val="000000"/>
                  </a:solidFill>
                  <a:latin typeface="Mali Bold"/>
                </a:rPr>
                <a:t> </a:t>
              </a:r>
              <a:r>
                <a:rPr lang="en-US" sz="4099" dirty="0" err="1">
                  <a:solidFill>
                    <a:srgbClr val="000000"/>
                  </a:solidFill>
                  <a:latin typeface="Mali Bold"/>
                </a:rPr>
                <a:t>loại</a:t>
              </a:r>
              <a:r>
                <a:rPr lang="en-US" sz="4099" dirty="0">
                  <a:solidFill>
                    <a:srgbClr val="000000"/>
                  </a:solidFill>
                  <a:latin typeface="Mali Bold"/>
                </a:rPr>
                <a:t> protein. </a:t>
              </a:r>
            </a:p>
          </p:txBody>
        </p:sp>
      </p:grpSp>
      <p:sp>
        <p:nvSpPr>
          <p:cNvPr id="20" name="Freeform 20"/>
          <p:cNvSpPr/>
          <p:nvPr/>
        </p:nvSpPr>
        <p:spPr>
          <a:xfrm rot="-1977860">
            <a:off x="14772198" y="7562104"/>
            <a:ext cx="2312816" cy="761127"/>
          </a:xfrm>
          <a:custGeom>
            <a:avLst/>
            <a:gdLst/>
            <a:ahLst/>
            <a:cxnLst/>
            <a:rect l="l" t="t" r="r" b="b"/>
            <a:pathLst>
              <a:path w="2312816" h="761127">
                <a:moveTo>
                  <a:pt x="0" y="0"/>
                </a:moveTo>
                <a:lnTo>
                  <a:pt x="2312816" y="0"/>
                </a:lnTo>
                <a:lnTo>
                  <a:pt x="2312816" y="761126"/>
                </a:lnTo>
                <a:lnTo>
                  <a:pt x="0" y="7611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21"/>
          <p:cNvSpPr/>
          <p:nvPr/>
        </p:nvSpPr>
        <p:spPr>
          <a:xfrm rot="-1885430">
            <a:off x="1057507" y="4278530"/>
            <a:ext cx="2312816" cy="761127"/>
          </a:xfrm>
          <a:custGeom>
            <a:avLst/>
            <a:gdLst/>
            <a:ahLst/>
            <a:cxnLst/>
            <a:rect l="l" t="t" r="r" b="b"/>
            <a:pathLst>
              <a:path w="2312816" h="761127">
                <a:moveTo>
                  <a:pt x="0" y="0"/>
                </a:moveTo>
                <a:lnTo>
                  <a:pt x="2312816" y="0"/>
                </a:lnTo>
                <a:lnTo>
                  <a:pt x="2312816" y="761127"/>
                </a:lnTo>
                <a:lnTo>
                  <a:pt x="0" y="76112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256C4"/>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cap="rnd">
              <a:solidFill>
                <a:srgbClr val="000000"/>
              </a:solidFill>
              <a:prstDash val="solid"/>
              <a:round/>
            </a:ln>
          </p:spPr>
        </p:sp>
        <p:sp>
          <p:nvSpPr>
            <p:cNvPr id="4" name="TextBox 4"/>
            <p:cNvSpPr txBox="1"/>
            <p:nvPr/>
          </p:nvSpPr>
          <p:spPr>
            <a:xfrm>
              <a:off x="0" y="-9525"/>
              <a:ext cx="812800" cy="822325"/>
            </a:xfrm>
            <a:prstGeom prst="rect">
              <a:avLst/>
            </a:prstGeom>
          </p:spPr>
          <p:txBody>
            <a:bodyPr lIns="50800" tIns="50800" rIns="50800" bIns="50800" rtlCol="0" anchor="ctr"/>
            <a:lstStyle/>
            <a:p>
              <a:pPr algn="ctr">
                <a:lnSpc>
                  <a:spcPts val="2639"/>
                </a:lnSpc>
              </a:pPr>
              <a:endParaRPr/>
            </a:p>
          </p:txBody>
        </p:sp>
      </p:grpSp>
      <p:sp>
        <p:nvSpPr>
          <p:cNvPr id="5" name="Freeform 5"/>
          <p:cNvSpPr/>
          <p:nvPr/>
        </p:nvSpPr>
        <p:spPr>
          <a:xfrm rot="463161">
            <a:off x="1160182" y="7707248"/>
            <a:ext cx="4964434" cy="2292666"/>
          </a:xfrm>
          <a:custGeom>
            <a:avLst/>
            <a:gdLst/>
            <a:ahLst/>
            <a:cxnLst/>
            <a:rect l="l" t="t" r="r" b="b"/>
            <a:pathLst>
              <a:path w="4964434" h="2292666">
                <a:moveTo>
                  <a:pt x="0" y="0"/>
                </a:moveTo>
                <a:lnTo>
                  <a:pt x="4964435" y="0"/>
                </a:lnTo>
                <a:lnTo>
                  <a:pt x="4964435" y="2292666"/>
                </a:lnTo>
                <a:lnTo>
                  <a:pt x="0" y="22926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1885430">
            <a:off x="1057507" y="4278530"/>
            <a:ext cx="2312816" cy="761127"/>
          </a:xfrm>
          <a:custGeom>
            <a:avLst/>
            <a:gdLst/>
            <a:ahLst/>
            <a:cxnLst/>
            <a:rect l="l" t="t" r="r" b="b"/>
            <a:pathLst>
              <a:path w="2312816" h="761127">
                <a:moveTo>
                  <a:pt x="0" y="0"/>
                </a:moveTo>
                <a:lnTo>
                  <a:pt x="2312816" y="0"/>
                </a:lnTo>
                <a:lnTo>
                  <a:pt x="2312816" y="761127"/>
                </a:lnTo>
                <a:lnTo>
                  <a:pt x="0" y="7611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2757726" y="6749447"/>
            <a:ext cx="12410144" cy="1269550"/>
            <a:chOff x="0" y="0"/>
            <a:chExt cx="3268515" cy="334367"/>
          </a:xfrm>
        </p:grpSpPr>
        <p:sp>
          <p:nvSpPr>
            <p:cNvPr id="8" name="Freeform 8"/>
            <p:cNvSpPr/>
            <p:nvPr/>
          </p:nvSpPr>
          <p:spPr>
            <a:xfrm>
              <a:off x="0" y="0"/>
              <a:ext cx="3268515" cy="334367"/>
            </a:xfrm>
            <a:custGeom>
              <a:avLst/>
              <a:gdLst/>
              <a:ahLst/>
              <a:cxnLst/>
              <a:rect l="l" t="t" r="r" b="b"/>
              <a:pathLst>
                <a:path w="3268515" h="334367">
                  <a:moveTo>
                    <a:pt x="0" y="0"/>
                  </a:moveTo>
                  <a:lnTo>
                    <a:pt x="3268515" y="0"/>
                  </a:lnTo>
                  <a:lnTo>
                    <a:pt x="3268515" y="334367"/>
                  </a:lnTo>
                  <a:lnTo>
                    <a:pt x="0" y="334367"/>
                  </a:lnTo>
                  <a:close/>
                </a:path>
              </a:pathLst>
            </a:custGeom>
            <a:solidFill>
              <a:srgbClr val="1CA379"/>
            </a:solidFill>
          </p:spPr>
        </p:sp>
        <p:sp>
          <p:nvSpPr>
            <p:cNvPr id="9" name="TextBox 9"/>
            <p:cNvSpPr txBox="1"/>
            <p:nvPr/>
          </p:nvSpPr>
          <p:spPr>
            <a:xfrm>
              <a:off x="0" y="-19050"/>
              <a:ext cx="812800" cy="831850"/>
            </a:xfrm>
            <a:prstGeom prst="rect">
              <a:avLst/>
            </a:prstGeom>
          </p:spPr>
          <p:txBody>
            <a:bodyPr lIns="50800" tIns="50800" rIns="50800" bIns="50800" rtlCol="0" anchor="ctr"/>
            <a:lstStyle/>
            <a:p>
              <a:pPr marL="0" lvl="0" indent="0" algn="ctr">
                <a:lnSpc>
                  <a:spcPts val="4920"/>
                </a:lnSpc>
                <a:spcBef>
                  <a:spcPct val="0"/>
                </a:spcBef>
              </a:pPr>
              <a:endParaRPr/>
            </a:p>
          </p:txBody>
        </p:sp>
      </p:grpSp>
      <p:grpSp>
        <p:nvGrpSpPr>
          <p:cNvPr id="10" name="Group 10"/>
          <p:cNvGrpSpPr/>
          <p:nvPr/>
        </p:nvGrpSpPr>
        <p:grpSpPr>
          <a:xfrm>
            <a:off x="2969544" y="5557619"/>
            <a:ext cx="12348912" cy="3447754"/>
            <a:chOff x="0" y="-255836"/>
            <a:chExt cx="3252388" cy="908050"/>
          </a:xfrm>
        </p:grpSpPr>
        <p:sp>
          <p:nvSpPr>
            <p:cNvPr id="11" name="Freeform 11"/>
            <p:cNvSpPr/>
            <p:nvPr/>
          </p:nvSpPr>
          <p:spPr>
            <a:xfrm>
              <a:off x="0" y="0"/>
              <a:ext cx="3252388" cy="354755"/>
            </a:xfrm>
            <a:custGeom>
              <a:avLst/>
              <a:gdLst/>
              <a:ahLst/>
              <a:cxnLst/>
              <a:rect l="l" t="t" r="r" b="b"/>
              <a:pathLst>
                <a:path w="3252388" h="354755">
                  <a:moveTo>
                    <a:pt x="0" y="0"/>
                  </a:moveTo>
                  <a:lnTo>
                    <a:pt x="3252388" y="0"/>
                  </a:lnTo>
                  <a:lnTo>
                    <a:pt x="3252388" y="354755"/>
                  </a:lnTo>
                  <a:lnTo>
                    <a:pt x="0" y="354755"/>
                  </a:lnTo>
                  <a:close/>
                </a:path>
              </a:pathLst>
            </a:custGeom>
            <a:solidFill>
              <a:srgbClr val="CBE9A2"/>
            </a:solidFill>
          </p:spPr>
        </p:sp>
        <p:sp>
          <p:nvSpPr>
            <p:cNvPr id="12" name="TextBox 12"/>
            <p:cNvSpPr txBox="1"/>
            <p:nvPr/>
          </p:nvSpPr>
          <p:spPr>
            <a:xfrm>
              <a:off x="0" y="-255836"/>
              <a:ext cx="2951679" cy="908050"/>
            </a:xfrm>
            <a:prstGeom prst="rect">
              <a:avLst/>
            </a:prstGeom>
          </p:spPr>
          <p:txBody>
            <a:bodyPr lIns="254000" tIns="254000" rIns="254000" bIns="254000" rtlCol="0" anchor="ctr"/>
            <a:lstStyle/>
            <a:p>
              <a:pPr marL="0" lvl="0" indent="0" algn="ctr">
                <a:lnSpc>
                  <a:spcPts val="6579"/>
                </a:lnSpc>
                <a:spcBef>
                  <a:spcPct val="0"/>
                </a:spcBef>
              </a:pPr>
              <a:r>
                <a:rPr lang="en-US" sz="4699" dirty="0" err="1">
                  <a:solidFill>
                    <a:srgbClr val="000000"/>
                  </a:solidFill>
                  <a:latin typeface="Itim"/>
                </a:rPr>
                <a:t>Các</a:t>
              </a:r>
              <a:r>
                <a:rPr lang="en-US" sz="4699" dirty="0">
                  <a:solidFill>
                    <a:srgbClr val="000000"/>
                  </a:solidFill>
                  <a:latin typeface="Itim"/>
                </a:rPr>
                <a:t> amino acid </a:t>
              </a:r>
              <a:r>
                <a:rPr lang="en-US" sz="4699" dirty="0" err="1">
                  <a:solidFill>
                    <a:srgbClr val="000000"/>
                  </a:solidFill>
                  <a:latin typeface="Itim"/>
                </a:rPr>
                <a:t>và</a:t>
              </a:r>
              <a:r>
                <a:rPr lang="en-US" sz="4699" dirty="0">
                  <a:solidFill>
                    <a:srgbClr val="000000"/>
                  </a:solidFill>
                  <a:latin typeface="Itim"/>
                </a:rPr>
                <a:t> </a:t>
              </a:r>
              <a:r>
                <a:rPr lang="en-US" sz="4699" dirty="0" err="1">
                  <a:solidFill>
                    <a:srgbClr val="000000"/>
                  </a:solidFill>
                  <a:latin typeface="Itim"/>
                </a:rPr>
                <a:t>liên</a:t>
              </a:r>
              <a:r>
                <a:rPr lang="en-US" sz="4699" dirty="0">
                  <a:solidFill>
                    <a:srgbClr val="000000"/>
                  </a:solidFill>
                  <a:latin typeface="Itim"/>
                </a:rPr>
                <a:t> </a:t>
              </a:r>
              <a:r>
                <a:rPr lang="en-US" sz="4699" dirty="0" err="1">
                  <a:solidFill>
                    <a:srgbClr val="000000"/>
                  </a:solidFill>
                  <a:latin typeface="Itim"/>
                </a:rPr>
                <a:t>kết</a:t>
              </a:r>
              <a:r>
                <a:rPr lang="en-US" sz="4699" dirty="0">
                  <a:solidFill>
                    <a:srgbClr val="000000"/>
                  </a:solidFill>
                  <a:latin typeface="Itim"/>
                </a:rPr>
                <a:t> peptide </a:t>
              </a:r>
            </a:p>
          </p:txBody>
        </p:sp>
      </p:grpSp>
      <p:sp>
        <p:nvSpPr>
          <p:cNvPr id="13" name="Freeform 13"/>
          <p:cNvSpPr/>
          <p:nvPr/>
        </p:nvSpPr>
        <p:spPr>
          <a:xfrm rot="-1977860">
            <a:off x="13785328" y="7424122"/>
            <a:ext cx="2312816" cy="761127"/>
          </a:xfrm>
          <a:custGeom>
            <a:avLst/>
            <a:gdLst/>
            <a:ahLst/>
            <a:cxnLst/>
            <a:rect l="l" t="t" r="r" b="b"/>
            <a:pathLst>
              <a:path w="2312816" h="761127">
                <a:moveTo>
                  <a:pt x="0" y="0"/>
                </a:moveTo>
                <a:lnTo>
                  <a:pt x="2312817" y="0"/>
                </a:lnTo>
                <a:lnTo>
                  <a:pt x="2312817" y="761126"/>
                </a:lnTo>
                <a:lnTo>
                  <a:pt x="0" y="7611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a:off x="1028700" y="1361036"/>
            <a:ext cx="16230600" cy="4444895"/>
          </a:xfrm>
          <a:custGeom>
            <a:avLst/>
            <a:gdLst/>
            <a:ahLst/>
            <a:cxnLst/>
            <a:rect l="l" t="t" r="r" b="b"/>
            <a:pathLst>
              <a:path w="16230600" h="4444895">
                <a:moveTo>
                  <a:pt x="0" y="0"/>
                </a:moveTo>
                <a:lnTo>
                  <a:pt x="16230600" y="0"/>
                </a:lnTo>
                <a:lnTo>
                  <a:pt x="16230600" y="4444895"/>
                </a:lnTo>
                <a:lnTo>
                  <a:pt x="0" y="4444895"/>
                </a:lnTo>
                <a:lnTo>
                  <a:pt x="0" y="0"/>
                </a:lnTo>
                <a:close/>
              </a:path>
            </a:pathLst>
          </a:custGeom>
          <a:blipFill>
            <a:blip r:embed="rId8"/>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F0E0"/>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cap="rnd">
              <a:solidFill>
                <a:srgbClr val="000000"/>
              </a:solidFill>
              <a:prstDash val="solid"/>
              <a:round/>
            </a:ln>
          </p:spPr>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sp>
        <p:nvSpPr>
          <p:cNvPr id="5" name="Freeform 5"/>
          <p:cNvSpPr/>
          <p:nvPr/>
        </p:nvSpPr>
        <p:spPr>
          <a:xfrm rot="5400000">
            <a:off x="9190055" y="5778144"/>
            <a:ext cx="340678" cy="1095746"/>
          </a:xfrm>
          <a:custGeom>
            <a:avLst/>
            <a:gdLst/>
            <a:ahLst/>
            <a:cxnLst/>
            <a:rect l="l" t="t" r="r" b="b"/>
            <a:pathLst>
              <a:path w="340678" h="1095746">
                <a:moveTo>
                  <a:pt x="0" y="0"/>
                </a:moveTo>
                <a:lnTo>
                  <a:pt x="340677" y="0"/>
                </a:lnTo>
                <a:lnTo>
                  <a:pt x="340677" y="1095747"/>
                </a:lnTo>
                <a:lnTo>
                  <a:pt x="0" y="10957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6" name="Group 6"/>
          <p:cNvGrpSpPr/>
          <p:nvPr/>
        </p:nvGrpSpPr>
        <p:grpSpPr>
          <a:xfrm>
            <a:off x="2004450" y="4524679"/>
            <a:ext cx="6511448" cy="3943354"/>
            <a:chOff x="0" y="0"/>
            <a:chExt cx="1714949" cy="1038579"/>
          </a:xfrm>
        </p:grpSpPr>
        <p:sp>
          <p:nvSpPr>
            <p:cNvPr id="7" name="Freeform 7"/>
            <p:cNvSpPr/>
            <p:nvPr/>
          </p:nvSpPr>
          <p:spPr>
            <a:xfrm>
              <a:off x="0" y="0"/>
              <a:ext cx="1714949" cy="1038579"/>
            </a:xfrm>
            <a:custGeom>
              <a:avLst/>
              <a:gdLst/>
              <a:ahLst/>
              <a:cxnLst/>
              <a:rect l="l" t="t" r="r" b="b"/>
              <a:pathLst>
                <a:path w="1714949" h="1038579">
                  <a:moveTo>
                    <a:pt x="0" y="0"/>
                  </a:moveTo>
                  <a:lnTo>
                    <a:pt x="1714949" y="0"/>
                  </a:lnTo>
                  <a:lnTo>
                    <a:pt x="1714949" y="1038579"/>
                  </a:lnTo>
                  <a:lnTo>
                    <a:pt x="0" y="1038579"/>
                  </a:lnTo>
                  <a:close/>
                </a:path>
              </a:pathLst>
            </a:custGeom>
            <a:solidFill>
              <a:srgbClr val="FCC751"/>
            </a:solidFill>
          </p:spPr>
        </p:sp>
        <p:sp>
          <p:nvSpPr>
            <p:cNvPr id="8" name="TextBox 8"/>
            <p:cNvSpPr txBox="1"/>
            <p:nvPr/>
          </p:nvSpPr>
          <p:spPr>
            <a:xfrm>
              <a:off x="0" y="-19050"/>
              <a:ext cx="812800" cy="831850"/>
            </a:xfrm>
            <a:prstGeom prst="rect">
              <a:avLst/>
            </a:prstGeom>
          </p:spPr>
          <p:txBody>
            <a:bodyPr lIns="50800" tIns="50800" rIns="50800" bIns="50800" rtlCol="0" anchor="ctr"/>
            <a:lstStyle/>
            <a:p>
              <a:pPr marL="0" lvl="0" indent="0" algn="ctr">
                <a:lnSpc>
                  <a:spcPts val="4920"/>
                </a:lnSpc>
                <a:spcBef>
                  <a:spcPct val="0"/>
                </a:spcBef>
              </a:pPr>
              <a:endParaRPr/>
            </a:p>
          </p:txBody>
        </p:sp>
      </p:grpSp>
      <p:grpSp>
        <p:nvGrpSpPr>
          <p:cNvPr id="9" name="Group 9"/>
          <p:cNvGrpSpPr/>
          <p:nvPr/>
        </p:nvGrpSpPr>
        <p:grpSpPr>
          <a:xfrm>
            <a:off x="10289280" y="4861456"/>
            <a:ext cx="6511448" cy="2669897"/>
            <a:chOff x="0" y="0"/>
            <a:chExt cx="1714949" cy="703183"/>
          </a:xfrm>
        </p:grpSpPr>
        <p:sp>
          <p:nvSpPr>
            <p:cNvPr id="10" name="Freeform 10"/>
            <p:cNvSpPr/>
            <p:nvPr/>
          </p:nvSpPr>
          <p:spPr>
            <a:xfrm>
              <a:off x="0" y="0"/>
              <a:ext cx="1714949" cy="703183"/>
            </a:xfrm>
            <a:custGeom>
              <a:avLst/>
              <a:gdLst/>
              <a:ahLst/>
              <a:cxnLst/>
              <a:rect l="l" t="t" r="r" b="b"/>
              <a:pathLst>
                <a:path w="1714949" h="703183">
                  <a:moveTo>
                    <a:pt x="0" y="0"/>
                  </a:moveTo>
                  <a:lnTo>
                    <a:pt x="1714949" y="0"/>
                  </a:lnTo>
                  <a:lnTo>
                    <a:pt x="1714949" y="703183"/>
                  </a:lnTo>
                  <a:lnTo>
                    <a:pt x="0" y="703183"/>
                  </a:lnTo>
                  <a:close/>
                </a:path>
              </a:pathLst>
            </a:custGeom>
            <a:solidFill>
              <a:srgbClr val="1CA379"/>
            </a:solidFill>
          </p:spPr>
        </p:sp>
        <p:sp>
          <p:nvSpPr>
            <p:cNvPr id="11" name="TextBox 11"/>
            <p:cNvSpPr txBox="1"/>
            <p:nvPr/>
          </p:nvSpPr>
          <p:spPr>
            <a:xfrm>
              <a:off x="0" y="-19050"/>
              <a:ext cx="812800" cy="831850"/>
            </a:xfrm>
            <a:prstGeom prst="rect">
              <a:avLst/>
            </a:prstGeom>
          </p:spPr>
          <p:txBody>
            <a:bodyPr lIns="50800" tIns="50800" rIns="50800" bIns="50800" rtlCol="0" anchor="ctr"/>
            <a:lstStyle/>
            <a:p>
              <a:pPr marL="0" lvl="0" indent="0" algn="ctr">
                <a:lnSpc>
                  <a:spcPts val="4920"/>
                </a:lnSpc>
                <a:spcBef>
                  <a:spcPct val="0"/>
                </a:spcBef>
              </a:pPr>
              <a:endParaRPr/>
            </a:p>
          </p:txBody>
        </p:sp>
      </p:grpSp>
      <p:grpSp>
        <p:nvGrpSpPr>
          <p:cNvPr id="12" name="Group 12"/>
          <p:cNvGrpSpPr/>
          <p:nvPr/>
        </p:nvGrpSpPr>
        <p:grpSpPr>
          <a:xfrm>
            <a:off x="1698289" y="4659094"/>
            <a:ext cx="6896785" cy="4339590"/>
            <a:chOff x="0" y="0"/>
            <a:chExt cx="1816437" cy="1142937"/>
          </a:xfrm>
        </p:grpSpPr>
        <p:sp>
          <p:nvSpPr>
            <p:cNvPr id="13" name="Freeform 13"/>
            <p:cNvSpPr/>
            <p:nvPr/>
          </p:nvSpPr>
          <p:spPr>
            <a:xfrm>
              <a:off x="0" y="0"/>
              <a:ext cx="1756507" cy="1142937"/>
            </a:xfrm>
            <a:custGeom>
              <a:avLst/>
              <a:gdLst/>
              <a:ahLst/>
              <a:cxnLst/>
              <a:rect l="l" t="t" r="r" b="b"/>
              <a:pathLst>
                <a:path w="1756507" h="1142937">
                  <a:moveTo>
                    <a:pt x="0" y="0"/>
                  </a:moveTo>
                  <a:lnTo>
                    <a:pt x="1756507" y="0"/>
                  </a:lnTo>
                  <a:lnTo>
                    <a:pt x="1756507" y="1142937"/>
                  </a:lnTo>
                  <a:lnTo>
                    <a:pt x="0" y="1142937"/>
                  </a:lnTo>
                  <a:close/>
                </a:path>
              </a:pathLst>
            </a:custGeom>
            <a:solidFill>
              <a:srgbClr val="FDEF94"/>
            </a:solidFill>
          </p:spPr>
        </p:sp>
        <p:sp>
          <p:nvSpPr>
            <p:cNvPr id="14" name="TextBox 14"/>
            <p:cNvSpPr txBox="1"/>
            <p:nvPr/>
          </p:nvSpPr>
          <p:spPr>
            <a:xfrm>
              <a:off x="59930" y="165075"/>
              <a:ext cx="1756507" cy="831850"/>
            </a:xfrm>
            <a:prstGeom prst="rect">
              <a:avLst/>
            </a:prstGeom>
          </p:spPr>
          <p:txBody>
            <a:bodyPr lIns="254000" tIns="254000" rIns="254000" bIns="254000" rtlCol="0" anchor="ctr"/>
            <a:lstStyle/>
            <a:p>
              <a:pPr marL="0" lvl="0" indent="0" algn="l">
                <a:lnSpc>
                  <a:spcPts val="5904"/>
                </a:lnSpc>
                <a:spcBef>
                  <a:spcPct val="0"/>
                </a:spcBef>
              </a:pPr>
              <a:r>
                <a:rPr lang="en-US" sz="4800" dirty="0" err="1">
                  <a:solidFill>
                    <a:srgbClr val="000000"/>
                  </a:solidFill>
                  <a:latin typeface="Itim"/>
                </a:rPr>
                <a:t>Có</a:t>
              </a:r>
              <a:r>
                <a:rPr lang="en-US" sz="4800" dirty="0">
                  <a:solidFill>
                    <a:srgbClr val="000000"/>
                  </a:solidFill>
                  <a:latin typeface="Itim"/>
                </a:rPr>
                <a:t> </a:t>
              </a:r>
              <a:r>
                <a:rPr lang="en-US" sz="4800" dirty="0" err="1">
                  <a:solidFill>
                    <a:srgbClr val="000000"/>
                  </a:solidFill>
                  <a:latin typeface="Itim"/>
                </a:rPr>
                <a:t>những</a:t>
              </a:r>
              <a:r>
                <a:rPr lang="en-US" sz="4800" dirty="0">
                  <a:solidFill>
                    <a:srgbClr val="000000"/>
                  </a:solidFill>
                  <a:latin typeface="Itim"/>
                </a:rPr>
                <a:t> amino acid </a:t>
              </a:r>
              <a:r>
                <a:rPr lang="en-US" sz="4800" dirty="0" err="1">
                  <a:solidFill>
                    <a:srgbClr val="000000"/>
                  </a:solidFill>
                  <a:latin typeface="Itim"/>
                </a:rPr>
                <a:t>người</a:t>
              </a:r>
              <a:r>
                <a:rPr lang="en-US" sz="4800" dirty="0">
                  <a:solidFill>
                    <a:srgbClr val="000000"/>
                  </a:solidFill>
                  <a:latin typeface="Itim"/>
                </a:rPr>
                <a:t> </a:t>
              </a:r>
              <a:r>
                <a:rPr lang="en-US" sz="4800" dirty="0" err="1">
                  <a:solidFill>
                    <a:srgbClr val="000000"/>
                  </a:solidFill>
                  <a:latin typeface="Itim"/>
                </a:rPr>
                <a:t>và</a:t>
              </a:r>
              <a:r>
                <a:rPr lang="en-US" sz="4800" dirty="0">
                  <a:solidFill>
                    <a:srgbClr val="000000"/>
                  </a:solidFill>
                  <a:latin typeface="Itim"/>
                </a:rPr>
                <a:t> </a:t>
              </a:r>
              <a:r>
                <a:rPr lang="en-US" sz="4800" dirty="0" err="1">
                  <a:solidFill>
                    <a:srgbClr val="000000"/>
                  </a:solidFill>
                  <a:latin typeface="Itim"/>
                </a:rPr>
                <a:t>động</a:t>
              </a:r>
              <a:r>
                <a:rPr lang="en-US" sz="4800" dirty="0">
                  <a:solidFill>
                    <a:srgbClr val="000000"/>
                  </a:solidFill>
                  <a:latin typeface="Itim"/>
                </a:rPr>
                <a:t> </a:t>
              </a:r>
              <a:r>
                <a:rPr lang="en-US" sz="4800" dirty="0" err="1">
                  <a:solidFill>
                    <a:srgbClr val="000000"/>
                  </a:solidFill>
                  <a:latin typeface="Itim"/>
                </a:rPr>
                <a:t>vật</a:t>
              </a:r>
              <a:r>
                <a:rPr lang="en-US" sz="4800" dirty="0">
                  <a:solidFill>
                    <a:srgbClr val="000000"/>
                  </a:solidFill>
                  <a:latin typeface="Itim"/>
                </a:rPr>
                <a:t> </a:t>
              </a:r>
              <a:r>
                <a:rPr lang="en-US" sz="4800" dirty="0" err="1">
                  <a:solidFill>
                    <a:srgbClr val="000000"/>
                  </a:solidFill>
                  <a:latin typeface="Itim"/>
                </a:rPr>
                <a:t>không</a:t>
              </a:r>
              <a:r>
                <a:rPr lang="en-US" sz="4800" dirty="0">
                  <a:solidFill>
                    <a:srgbClr val="000000"/>
                  </a:solidFill>
                  <a:latin typeface="Itim"/>
                </a:rPr>
                <a:t> </a:t>
              </a:r>
              <a:r>
                <a:rPr lang="en-US" sz="4800" dirty="0" err="1">
                  <a:solidFill>
                    <a:srgbClr val="000000"/>
                  </a:solidFill>
                  <a:latin typeface="Itim"/>
                </a:rPr>
                <a:t>tự</a:t>
              </a:r>
              <a:r>
                <a:rPr lang="en-US" sz="4800" dirty="0">
                  <a:solidFill>
                    <a:srgbClr val="000000"/>
                  </a:solidFill>
                  <a:latin typeface="Itim"/>
                </a:rPr>
                <a:t> </a:t>
              </a:r>
              <a:r>
                <a:rPr lang="en-US" sz="4800" dirty="0" err="1">
                  <a:solidFill>
                    <a:srgbClr val="000000"/>
                  </a:solidFill>
                  <a:latin typeface="Itim"/>
                </a:rPr>
                <a:t>tổng</a:t>
              </a:r>
              <a:r>
                <a:rPr lang="en-US" sz="4800" dirty="0">
                  <a:solidFill>
                    <a:srgbClr val="000000"/>
                  </a:solidFill>
                  <a:latin typeface="Itim"/>
                </a:rPr>
                <a:t> </a:t>
              </a:r>
              <a:r>
                <a:rPr lang="en-US" sz="4800" dirty="0" err="1">
                  <a:solidFill>
                    <a:srgbClr val="000000"/>
                  </a:solidFill>
                  <a:latin typeface="Itim"/>
                </a:rPr>
                <a:t>hợp</a:t>
              </a:r>
              <a:r>
                <a:rPr lang="en-US" sz="4800" dirty="0">
                  <a:solidFill>
                    <a:srgbClr val="000000"/>
                  </a:solidFill>
                  <a:latin typeface="Itim"/>
                </a:rPr>
                <a:t> </a:t>
              </a:r>
              <a:r>
                <a:rPr lang="en-US" sz="4800" dirty="0" err="1">
                  <a:solidFill>
                    <a:srgbClr val="000000"/>
                  </a:solidFill>
                  <a:latin typeface="Itim"/>
                </a:rPr>
                <a:t>được</a:t>
              </a:r>
              <a:r>
                <a:rPr lang="en-US" sz="4800" dirty="0">
                  <a:solidFill>
                    <a:srgbClr val="000000"/>
                  </a:solidFill>
                  <a:latin typeface="Itim"/>
                </a:rPr>
                <a:t>, </a:t>
              </a:r>
              <a:r>
                <a:rPr lang="en-US" sz="4800" dirty="0" err="1">
                  <a:solidFill>
                    <a:srgbClr val="000000"/>
                  </a:solidFill>
                  <a:latin typeface="Itim"/>
                </a:rPr>
                <a:t>phải</a:t>
              </a:r>
              <a:r>
                <a:rPr lang="en-US" sz="4800" dirty="0">
                  <a:solidFill>
                    <a:srgbClr val="000000"/>
                  </a:solidFill>
                  <a:latin typeface="Itim"/>
                </a:rPr>
                <a:t> </a:t>
              </a:r>
              <a:r>
                <a:rPr lang="en-US" sz="4800" dirty="0" err="1">
                  <a:solidFill>
                    <a:srgbClr val="000000"/>
                  </a:solidFill>
                  <a:latin typeface="Itim"/>
                </a:rPr>
                <a:t>thu</a:t>
              </a:r>
              <a:r>
                <a:rPr lang="en-US" sz="4800" dirty="0">
                  <a:solidFill>
                    <a:srgbClr val="000000"/>
                  </a:solidFill>
                  <a:latin typeface="Itim"/>
                </a:rPr>
                <a:t> </a:t>
              </a:r>
              <a:r>
                <a:rPr lang="en-US" sz="4800" dirty="0" err="1">
                  <a:solidFill>
                    <a:srgbClr val="000000"/>
                  </a:solidFill>
                  <a:latin typeface="Itim"/>
                </a:rPr>
                <a:t>nhận</a:t>
              </a:r>
              <a:r>
                <a:rPr lang="en-US" sz="4800" dirty="0">
                  <a:solidFill>
                    <a:srgbClr val="000000"/>
                  </a:solidFill>
                  <a:latin typeface="Itim"/>
                </a:rPr>
                <a:t> </a:t>
              </a:r>
              <a:r>
                <a:rPr lang="en-US" sz="4800" dirty="0" err="1">
                  <a:solidFill>
                    <a:srgbClr val="000000"/>
                  </a:solidFill>
                  <a:latin typeface="Itim"/>
                </a:rPr>
                <a:t>từ</a:t>
              </a:r>
              <a:r>
                <a:rPr lang="en-US" sz="4800" dirty="0">
                  <a:solidFill>
                    <a:srgbClr val="000000"/>
                  </a:solidFill>
                  <a:latin typeface="Itim"/>
                </a:rPr>
                <a:t> </a:t>
              </a:r>
              <a:r>
                <a:rPr lang="en-US" sz="4800" dirty="0" err="1">
                  <a:solidFill>
                    <a:srgbClr val="000000"/>
                  </a:solidFill>
                  <a:latin typeface="Itim"/>
                </a:rPr>
                <a:t>nguồn</a:t>
              </a:r>
              <a:r>
                <a:rPr lang="en-US" sz="4800" dirty="0">
                  <a:solidFill>
                    <a:srgbClr val="000000"/>
                  </a:solidFill>
                  <a:latin typeface="Itim"/>
                </a:rPr>
                <a:t> </a:t>
              </a:r>
              <a:r>
                <a:rPr lang="en-US" sz="4800" dirty="0" err="1">
                  <a:solidFill>
                    <a:srgbClr val="000000"/>
                  </a:solidFill>
                  <a:latin typeface="Itim"/>
                </a:rPr>
                <a:t>thức</a:t>
              </a:r>
              <a:r>
                <a:rPr lang="en-US" sz="4800" dirty="0">
                  <a:solidFill>
                    <a:srgbClr val="000000"/>
                  </a:solidFill>
                  <a:latin typeface="Itim"/>
                </a:rPr>
                <a:t> </a:t>
              </a:r>
              <a:r>
                <a:rPr lang="en-US" sz="4800" dirty="0" err="1">
                  <a:solidFill>
                    <a:srgbClr val="000000"/>
                  </a:solidFill>
                  <a:latin typeface="Itim"/>
                </a:rPr>
                <a:t>ăn</a:t>
              </a:r>
              <a:r>
                <a:rPr lang="en-US" sz="4800" dirty="0">
                  <a:solidFill>
                    <a:srgbClr val="000000"/>
                  </a:solidFill>
                  <a:latin typeface="Itim"/>
                </a:rPr>
                <a:t> </a:t>
              </a:r>
            </a:p>
          </p:txBody>
        </p:sp>
      </p:grpSp>
      <p:grpSp>
        <p:nvGrpSpPr>
          <p:cNvPr id="15" name="Group 15"/>
          <p:cNvGrpSpPr/>
          <p:nvPr/>
        </p:nvGrpSpPr>
        <p:grpSpPr>
          <a:xfrm>
            <a:off x="10125994" y="4694598"/>
            <a:ext cx="6511448" cy="3375423"/>
            <a:chOff x="0" y="-76200"/>
            <a:chExt cx="1714949" cy="889000"/>
          </a:xfrm>
        </p:grpSpPr>
        <p:sp>
          <p:nvSpPr>
            <p:cNvPr id="16" name="Freeform 16"/>
            <p:cNvSpPr/>
            <p:nvPr/>
          </p:nvSpPr>
          <p:spPr>
            <a:xfrm>
              <a:off x="0" y="0"/>
              <a:ext cx="1714949" cy="714666"/>
            </a:xfrm>
            <a:custGeom>
              <a:avLst/>
              <a:gdLst/>
              <a:ahLst/>
              <a:cxnLst/>
              <a:rect l="l" t="t" r="r" b="b"/>
              <a:pathLst>
                <a:path w="1714949" h="714666">
                  <a:moveTo>
                    <a:pt x="0" y="0"/>
                  </a:moveTo>
                  <a:lnTo>
                    <a:pt x="1714949" y="0"/>
                  </a:lnTo>
                  <a:lnTo>
                    <a:pt x="1714949" y="714666"/>
                  </a:lnTo>
                  <a:lnTo>
                    <a:pt x="0" y="714666"/>
                  </a:lnTo>
                  <a:close/>
                </a:path>
              </a:pathLst>
            </a:custGeom>
            <a:solidFill>
              <a:srgbClr val="CBE9A2"/>
            </a:solidFill>
          </p:spPr>
        </p:sp>
        <p:sp>
          <p:nvSpPr>
            <p:cNvPr id="17" name="TextBox 17"/>
            <p:cNvSpPr txBox="1"/>
            <p:nvPr/>
          </p:nvSpPr>
          <p:spPr>
            <a:xfrm>
              <a:off x="0" y="-76200"/>
              <a:ext cx="1547590" cy="889000"/>
            </a:xfrm>
            <a:prstGeom prst="rect">
              <a:avLst/>
            </a:prstGeom>
          </p:spPr>
          <p:txBody>
            <a:bodyPr lIns="254000" tIns="254000" rIns="254000" bIns="254000" rtlCol="0" anchor="ctr"/>
            <a:lstStyle/>
            <a:p>
              <a:pPr>
                <a:lnSpc>
                  <a:spcPts val="5739"/>
                </a:lnSpc>
              </a:pPr>
              <a:r>
                <a:rPr lang="en-US" sz="4099" dirty="0">
                  <a:solidFill>
                    <a:srgbClr val="000000"/>
                  </a:solidFill>
                  <a:latin typeface="Roca Two"/>
                </a:rPr>
                <a:t>AMINO ACID </a:t>
              </a:r>
            </a:p>
            <a:p>
              <a:pPr marL="0" lvl="0" indent="0">
                <a:lnSpc>
                  <a:spcPts val="5739"/>
                </a:lnSpc>
                <a:spcBef>
                  <a:spcPct val="0"/>
                </a:spcBef>
              </a:pPr>
              <a:r>
                <a:rPr lang="en-US" sz="4099" dirty="0">
                  <a:solidFill>
                    <a:srgbClr val="000000"/>
                  </a:solidFill>
                  <a:latin typeface="Roca Two"/>
                </a:rPr>
                <a:t>KHÔNG THAY THẾ</a:t>
              </a:r>
            </a:p>
          </p:txBody>
        </p:sp>
      </p:grpSp>
      <p:sp>
        <p:nvSpPr>
          <p:cNvPr id="18" name="Freeform 18"/>
          <p:cNvSpPr/>
          <p:nvPr/>
        </p:nvSpPr>
        <p:spPr>
          <a:xfrm rot="-1977860">
            <a:off x="15104330" y="7150790"/>
            <a:ext cx="2312816" cy="761127"/>
          </a:xfrm>
          <a:custGeom>
            <a:avLst/>
            <a:gdLst/>
            <a:ahLst/>
            <a:cxnLst/>
            <a:rect l="l" t="t" r="r" b="b"/>
            <a:pathLst>
              <a:path w="2312816" h="761127">
                <a:moveTo>
                  <a:pt x="0" y="0"/>
                </a:moveTo>
                <a:lnTo>
                  <a:pt x="2312816" y="0"/>
                </a:lnTo>
                <a:lnTo>
                  <a:pt x="2312816" y="761126"/>
                </a:lnTo>
                <a:lnTo>
                  <a:pt x="0" y="7611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Freeform 19"/>
          <p:cNvSpPr/>
          <p:nvPr/>
        </p:nvSpPr>
        <p:spPr>
          <a:xfrm rot="-1885430">
            <a:off x="1057507" y="4278530"/>
            <a:ext cx="2312816" cy="761127"/>
          </a:xfrm>
          <a:custGeom>
            <a:avLst/>
            <a:gdLst/>
            <a:ahLst/>
            <a:cxnLst/>
            <a:rect l="l" t="t" r="r" b="b"/>
            <a:pathLst>
              <a:path w="2312816" h="761127">
                <a:moveTo>
                  <a:pt x="0" y="0"/>
                </a:moveTo>
                <a:lnTo>
                  <a:pt x="2312816" y="0"/>
                </a:lnTo>
                <a:lnTo>
                  <a:pt x="2312816" y="761127"/>
                </a:lnTo>
                <a:lnTo>
                  <a:pt x="0" y="7611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Freeform 20"/>
          <p:cNvSpPr/>
          <p:nvPr/>
        </p:nvSpPr>
        <p:spPr>
          <a:xfrm>
            <a:off x="13926548" y="2177387"/>
            <a:ext cx="3690271" cy="2481707"/>
          </a:xfrm>
          <a:custGeom>
            <a:avLst/>
            <a:gdLst/>
            <a:ahLst/>
            <a:cxnLst/>
            <a:rect l="l" t="t" r="r" b="b"/>
            <a:pathLst>
              <a:path w="3690271" h="2481707">
                <a:moveTo>
                  <a:pt x="0" y="0"/>
                </a:moveTo>
                <a:lnTo>
                  <a:pt x="3690271" y="0"/>
                </a:lnTo>
                <a:lnTo>
                  <a:pt x="3690271" y="2481707"/>
                </a:lnTo>
                <a:lnTo>
                  <a:pt x="0" y="2481707"/>
                </a:lnTo>
                <a:lnTo>
                  <a:pt x="0" y="0"/>
                </a:lnTo>
                <a:close/>
              </a:path>
            </a:pathLst>
          </a:custGeom>
          <a:blipFill>
            <a:blip r:embed="rId9"/>
            <a:stretch>
              <a:fillRect/>
            </a:stretch>
          </a:blipFill>
        </p:spPr>
      </p:sp>
      <p:sp>
        <p:nvSpPr>
          <p:cNvPr id="21" name="Freeform 21"/>
          <p:cNvSpPr/>
          <p:nvPr/>
        </p:nvSpPr>
        <p:spPr>
          <a:xfrm>
            <a:off x="10851360" y="7773619"/>
            <a:ext cx="3686175" cy="1893772"/>
          </a:xfrm>
          <a:custGeom>
            <a:avLst/>
            <a:gdLst/>
            <a:ahLst/>
            <a:cxnLst/>
            <a:rect l="l" t="t" r="r" b="b"/>
            <a:pathLst>
              <a:path w="3686175" h="1893772">
                <a:moveTo>
                  <a:pt x="0" y="0"/>
                </a:moveTo>
                <a:lnTo>
                  <a:pt x="3686175" y="0"/>
                </a:lnTo>
                <a:lnTo>
                  <a:pt x="3686175" y="1893772"/>
                </a:lnTo>
                <a:lnTo>
                  <a:pt x="0" y="18937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2" name="TextBox 22"/>
          <p:cNvSpPr txBox="1"/>
          <p:nvPr/>
        </p:nvSpPr>
        <p:spPr>
          <a:xfrm>
            <a:off x="2004450" y="554964"/>
            <a:ext cx="12533085" cy="3063870"/>
          </a:xfrm>
          <a:prstGeom prst="rect">
            <a:avLst/>
          </a:prstGeom>
        </p:spPr>
        <p:txBody>
          <a:bodyPr lIns="0" tIns="0" rIns="0" bIns="0" rtlCol="0" anchor="t">
            <a:spAutoFit/>
          </a:bodyPr>
          <a:lstStyle/>
          <a:p>
            <a:pPr algn="ctr">
              <a:lnSpc>
                <a:spcPts val="13439"/>
              </a:lnSpc>
            </a:pPr>
            <a:r>
              <a:rPr lang="en-US" sz="9600">
                <a:solidFill>
                  <a:srgbClr val="000000"/>
                </a:solidFill>
                <a:latin typeface="Roca Two Ultra-Bold"/>
              </a:rPr>
              <a:t>III. Protein</a:t>
            </a:r>
          </a:p>
          <a:p>
            <a:pPr algn="ctr">
              <a:lnSpc>
                <a:spcPts val="11060"/>
              </a:lnSpc>
            </a:pPr>
            <a:r>
              <a:rPr lang="en-US" sz="7900">
                <a:solidFill>
                  <a:srgbClr val="0097B2"/>
                </a:solidFill>
                <a:latin typeface="Roca Two Ultra-Bold"/>
              </a:rPr>
              <a:t>1. Amino acid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1149350" cy="1149350"/>
          </a:xfrm>
        </p:grpSpPr>
        <p:sp>
          <p:nvSpPr>
            <p:cNvPr id="3" name="Freeform 3"/>
            <p:cNvSpPr/>
            <p:nvPr/>
          </p:nvSpPr>
          <p:spPr>
            <a:xfrm>
              <a:off x="0" y="0"/>
              <a:ext cx="14092148" cy="7926833"/>
            </a:xfrm>
            <a:custGeom>
              <a:avLst/>
              <a:gdLst/>
              <a:ahLst/>
              <a:cxnLst/>
              <a:rect l="l" t="t" r="r" b="b"/>
              <a:pathLst>
                <a:path w="14092148" h="7926833">
                  <a:moveTo>
                    <a:pt x="14092148" y="87589"/>
                  </a:moveTo>
                  <a:lnTo>
                    <a:pt x="14092148" y="0"/>
                  </a:lnTo>
                  <a:lnTo>
                    <a:pt x="77857" y="0"/>
                  </a:lnTo>
                  <a:lnTo>
                    <a:pt x="77857" y="43795"/>
                  </a:lnTo>
                  <a:lnTo>
                    <a:pt x="0" y="43795"/>
                  </a:lnTo>
                  <a:lnTo>
                    <a:pt x="0" y="7926833"/>
                  </a:lnTo>
                  <a:lnTo>
                    <a:pt x="155714" y="7926833"/>
                  </a:lnTo>
                  <a:lnTo>
                    <a:pt x="155714" y="6394020"/>
                  </a:lnTo>
                  <a:lnTo>
                    <a:pt x="2802858" y="6394020"/>
                  </a:lnTo>
                  <a:lnTo>
                    <a:pt x="2802858" y="7926833"/>
                  </a:lnTo>
                  <a:lnTo>
                    <a:pt x="2958573" y="7926833"/>
                  </a:lnTo>
                  <a:lnTo>
                    <a:pt x="2958573" y="6394020"/>
                  </a:lnTo>
                  <a:lnTo>
                    <a:pt x="5605716" y="6394020"/>
                  </a:lnTo>
                  <a:lnTo>
                    <a:pt x="5605716" y="7926833"/>
                  </a:lnTo>
                  <a:lnTo>
                    <a:pt x="5761430" y="7926833"/>
                  </a:lnTo>
                  <a:lnTo>
                    <a:pt x="5761430" y="6394020"/>
                  </a:lnTo>
                  <a:lnTo>
                    <a:pt x="8408574" y="6394020"/>
                  </a:lnTo>
                  <a:lnTo>
                    <a:pt x="8408574" y="7926833"/>
                  </a:lnTo>
                  <a:lnTo>
                    <a:pt x="8564289" y="7926833"/>
                  </a:lnTo>
                  <a:lnTo>
                    <a:pt x="8564289" y="6394020"/>
                  </a:lnTo>
                  <a:lnTo>
                    <a:pt x="11211433" y="6394020"/>
                  </a:lnTo>
                  <a:lnTo>
                    <a:pt x="11211433" y="7926833"/>
                  </a:lnTo>
                  <a:lnTo>
                    <a:pt x="11367147" y="7926833"/>
                  </a:lnTo>
                  <a:lnTo>
                    <a:pt x="11367147" y="6394020"/>
                  </a:lnTo>
                  <a:lnTo>
                    <a:pt x="14092148" y="6394020"/>
                  </a:lnTo>
                  <a:lnTo>
                    <a:pt x="14092148" y="6306431"/>
                  </a:lnTo>
                  <a:lnTo>
                    <a:pt x="11367147" y="6306431"/>
                  </a:lnTo>
                  <a:lnTo>
                    <a:pt x="11367147" y="4817413"/>
                  </a:lnTo>
                  <a:lnTo>
                    <a:pt x="14092148" y="4817413"/>
                  </a:lnTo>
                  <a:lnTo>
                    <a:pt x="14092148" y="4729823"/>
                  </a:lnTo>
                  <a:lnTo>
                    <a:pt x="11367147" y="4729823"/>
                  </a:lnTo>
                  <a:lnTo>
                    <a:pt x="11367147" y="3240805"/>
                  </a:lnTo>
                  <a:lnTo>
                    <a:pt x="14092148" y="3240805"/>
                  </a:lnTo>
                  <a:lnTo>
                    <a:pt x="14092148" y="3153215"/>
                  </a:lnTo>
                  <a:lnTo>
                    <a:pt x="11367147" y="3153215"/>
                  </a:lnTo>
                  <a:lnTo>
                    <a:pt x="11367147" y="1664197"/>
                  </a:lnTo>
                  <a:lnTo>
                    <a:pt x="14092148" y="1664197"/>
                  </a:lnTo>
                  <a:lnTo>
                    <a:pt x="14092148" y="1576608"/>
                  </a:lnTo>
                  <a:lnTo>
                    <a:pt x="11367147" y="1576608"/>
                  </a:lnTo>
                  <a:lnTo>
                    <a:pt x="11367147" y="87589"/>
                  </a:lnTo>
                  <a:lnTo>
                    <a:pt x="14092148" y="87589"/>
                  </a:lnTo>
                  <a:close/>
                  <a:moveTo>
                    <a:pt x="2958573" y="1576608"/>
                  </a:moveTo>
                  <a:lnTo>
                    <a:pt x="2958573" y="87589"/>
                  </a:lnTo>
                  <a:lnTo>
                    <a:pt x="5605716" y="87589"/>
                  </a:lnTo>
                  <a:lnTo>
                    <a:pt x="5605716" y="1576608"/>
                  </a:lnTo>
                  <a:lnTo>
                    <a:pt x="2958573" y="1576608"/>
                  </a:lnTo>
                  <a:close/>
                  <a:moveTo>
                    <a:pt x="5605716" y="1664197"/>
                  </a:moveTo>
                  <a:lnTo>
                    <a:pt x="5605716" y="3153215"/>
                  </a:lnTo>
                  <a:lnTo>
                    <a:pt x="2958573" y="3153215"/>
                  </a:lnTo>
                  <a:lnTo>
                    <a:pt x="2958573" y="1664197"/>
                  </a:lnTo>
                  <a:lnTo>
                    <a:pt x="5605716" y="1664197"/>
                  </a:lnTo>
                  <a:close/>
                  <a:moveTo>
                    <a:pt x="2802858" y="1576608"/>
                  </a:moveTo>
                  <a:lnTo>
                    <a:pt x="155714" y="1576608"/>
                  </a:lnTo>
                  <a:lnTo>
                    <a:pt x="155714" y="87589"/>
                  </a:lnTo>
                  <a:lnTo>
                    <a:pt x="2802858" y="87589"/>
                  </a:lnTo>
                  <a:lnTo>
                    <a:pt x="2802858" y="1576608"/>
                  </a:lnTo>
                  <a:close/>
                  <a:moveTo>
                    <a:pt x="2802858" y="1664197"/>
                  </a:moveTo>
                  <a:lnTo>
                    <a:pt x="2802858" y="3153215"/>
                  </a:lnTo>
                  <a:lnTo>
                    <a:pt x="155714" y="3153215"/>
                  </a:lnTo>
                  <a:lnTo>
                    <a:pt x="155714" y="1664197"/>
                  </a:lnTo>
                  <a:lnTo>
                    <a:pt x="2802858" y="1664197"/>
                  </a:lnTo>
                  <a:close/>
                  <a:moveTo>
                    <a:pt x="2802858" y="3240805"/>
                  </a:moveTo>
                  <a:lnTo>
                    <a:pt x="2802858" y="4729823"/>
                  </a:lnTo>
                  <a:lnTo>
                    <a:pt x="155714" y="4729823"/>
                  </a:lnTo>
                  <a:lnTo>
                    <a:pt x="155714" y="3240805"/>
                  </a:lnTo>
                  <a:lnTo>
                    <a:pt x="2802858" y="3240805"/>
                  </a:lnTo>
                  <a:close/>
                  <a:moveTo>
                    <a:pt x="2958573" y="3240805"/>
                  </a:moveTo>
                  <a:lnTo>
                    <a:pt x="5605716" y="3240805"/>
                  </a:lnTo>
                  <a:lnTo>
                    <a:pt x="5605716" y="4729823"/>
                  </a:lnTo>
                  <a:lnTo>
                    <a:pt x="2958573" y="4729823"/>
                  </a:lnTo>
                  <a:lnTo>
                    <a:pt x="2958573" y="3240805"/>
                  </a:lnTo>
                  <a:close/>
                  <a:moveTo>
                    <a:pt x="5761430" y="3240805"/>
                  </a:moveTo>
                  <a:lnTo>
                    <a:pt x="8408574" y="3240805"/>
                  </a:lnTo>
                  <a:lnTo>
                    <a:pt x="8408574" y="4729823"/>
                  </a:lnTo>
                  <a:lnTo>
                    <a:pt x="5761430" y="4729823"/>
                  </a:lnTo>
                  <a:lnTo>
                    <a:pt x="5761430" y="3240805"/>
                  </a:lnTo>
                  <a:close/>
                  <a:moveTo>
                    <a:pt x="5761430" y="3153215"/>
                  </a:moveTo>
                  <a:lnTo>
                    <a:pt x="5761430" y="1664197"/>
                  </a:lnTo>
                  <a:lnTo>
                    <a:pt x="8408574" y="1664197"/>
                  </a:lnTo>
                  <a:lnTo>
                    <a:pt x="8408574" y="3153215"/>
                  </a:lnTo>
                  <a:lnTo>
                    <a:pt x="5761430" y="3153215"/>
                  </a:lnTo>
                  <a:close/>
                  <a:moveTo>
                    <a:pt x="5761430" y="1576608"/>
                  </a:moveTo>
                  <a:lnTo>
                    <a:pt x="5761430" y="87589"/>
                  </a:lnTo>
                  <a:lnTo>
                    <a:pt x="8408574" y="87589"/>
                  </a:lnTo>
                  <a:lnTo>
                    <a:pt x="8408574" y="1576608"/>
                  </a:lnTo>
                  <a:lnTo>
                    <a:pt x="5761430" y="1576608"/>
                  </a:lnTo>
                  <a:close/>
                  <a:moveTo>
                    <a:pt x="155714" y="6306431"/>
                  </a:moveTo>
                  <a:lnTo>
                    <a:pt x="155714" y="4817413"/>
                  </a:lnTo>
                  <a:lnTo>
                    <a:pt x="2802858" y="4817413"/>
                  </a:lnTo>
                  <a:lnTo>
                    <a:pt x="2802858" y="6306431"/>
                  </a:lnTo>
                  <a:lnTo>
                    <a:pt x="155714" y="6306431"/>
                  </a:lnTo>
                  <a:close/>
                  <a:moveTo>
                    <a:pt x="2958573" y="6306431"/>
                  </a:moveTo>
                  <a:lnTo>
                    <a:pt x="2958573" y="4817413"/>
                  </a:lnTo>
                  <a:lnTo>
                    <a:pt x="5605716" y="4817413"/>
                  </a:lnTo>
                  <a:lnTo>
                    <a:pt x="5605716" y="6306431"/>
                  </a:lnTo>
                  <a:lnTo>
                    <a:pt x="2958573" y="6306431"/>
                  </a:lnTo>
                  <a:close/>
                  <a:moveTo>
                    <a:pt x="5761430" y="6306431"/>
                  </a:moveTo>
                  <a:lnTo>
                    <a:pt x="5761430" y="4817413"/>
                  </a:lnTo>
                  <a:lnTo>
                    <a:pt x="8408574" y="4817413"/>
                  </a:lnTo>
                  <a:lnTo>
                    <a:pt x="8408574" y="6306431"/>
                  </a:lnTo>
                  <a:lnTo>
                    <a:pt x="5761430" y="6306431"/>
                  </a:lnTo>
                  <a:close/>
                  <a:moveTo>
                    <a:pt x="11211433" y="6306431"/>
                  </a:moveTo>
                  <a:lnTo>
                    <a:pt x="8564289" y="6306431"/>
                  </a:lnTo>
                  <a:lnTo>
                    <a:pt x="8564289" y="4817413"/>
                  </a:lnTo>
                  <a:lnTo>
                    <a:pt x="11211433" y="4817413"/>
                  </a:lnTo>
                  <a:lnTo>
                    <a:pt x="11211433" y="6306431"/>
                  </a:lnTo>
                  <a:close/>
                  <a:moveTo>
                    <a:pt x="11211433" y="4729823"/>
                  </a:moveTo>
                  <a:lnTo>
                    <a:pt x="8564289" y="4729823"/>
                  </a:lnTo>
                  <a:lnTo>
                    <a:pt x="8564289" y="3240805"/>
                  </a:lnTo>
                  <a:lnTo>
                    <a:pt x="11211433" y="3240805"/>
                  </a:lnTo>
                  <a:lnTo>
                    <a:pt x="11211433" y="4729823"/>
                  </a:lnTo>
                  <a:close/>
                  <a:moveTo>
                    <a:pt x="11211433" y="3153215"/>
                  </a:moveTo>
                  <a:lnTo>
                    <a:pt x="8564289" y="3153215"/>
                  </a:lnTo>
                  <a:lnTo>
                    <a:pt x="8564289" y="1664197"/>
                  </a:lnTo>
                  <a:lnTo>
                    <a:pt x="11211433" y="1664197"/>
                  </a:lnTo>
                  <a:lnTo>
                    <a:pt x="11211433" y="3153215"/>
                  </a:lnTo>
                  <a:close/>
                  <a:moveTo>
                    <a:pt x="11211433" y="1576608"/>
                  </a:moveTo>
                  <a:lnTo>
                    <a:pt x="8564289" y="1576608"/>
                  </a:lnTo>
                  <a:lnTo>
                    <a:pt x="8564289" y="87589"/>
                  </a:lnTo>
                  <a:lnTo>
                    <a:pt x="11211433" y="87589"/>
                  </a:lnTo>
                  <a:lnTo>
                    <a:pt x="11211433" y="1576608"/>
                  </a:lnTo>
                  <a:close/>
                </a:path>
              </a:pathLst>
            </a:custGeom>
            <a:solidFill>
              <a:srgbClr val="000000">
                <a:alpha val="15686"/>
              </a:srgbClr>
            </a:solidFill>
          </p:spPr>
        </p:sp>
      </p:grpSp>
      <p:grpSp>
        <p:nvGrpSpPr>
          <p:cNvPr id="4" name="Group 4"/>
          <p:cNvGrpSpPr/>
          <p:nvPr/>
        </p:nvGrpSpPr>
        <p:grpSpPr>
          <a:xfrm>
            <a:off x="14748068" y="1449733"/>
            <a:ext cx="2993088" cy="1090504"/>
            <a:chOff x="0" y="0"/>
            <a:chExt cx="803547" cy="292765"/>
          </a:xfrm>
        </p:grpSpPr>
        <p:sp>
          <p:nvSpPr>
            <p:cNvPr id="5" name="Freeform 5"/>
            <p:cNvSpPr/>
            <p:nvPr/>
          </p:nvSpPr>
          <p:spPr>
            <a:xfrm>
              <a:off x="0" y="0"/>
              <a:ext cx="803547" cy="292765"/>
            </a:xfrm>
            <a:custGeom>
              <a:avLst/>
              <a:gdLst/>
              <a:ahLst/>
              <a:cxnLst/>
              <a:rect l="l" t="t" r="r" b="b"/>
              <a:pathLst>
                <a:path w="803547" h="292765">
                  <a:moveTo>
                    <a:pt x="75011" y="0"/>
                  </a:moveTo>
                  <a:lnTo>
                    <a:pt x="728535" y="0"/>
                  </a:lnTo>
                  <a:cubicBezTo>
                    <a:pt x="748430" y="0"/>
                    <a:pt x="767509" y="7903"/>
                    <a:pt x="781576" y="21970"/>
                  </a:cubicBezTo>
                  <a:cubicBezTo>
                    <a:pt x="795644" y="36038"/>
                    <a:pt x="803547" y="55117"/>
                    <a:pt x="803547" y="75011"/>
                  </a:cubicBezTo>
                  <a:lnTo>
                    <a:pt x="803547" y="217754"/>
                  </a:lnTo>
                  <a:cubicBezTo>
                    <a:pt x="803547" y="237648"/>
                    <a:pt x="795644" y="256727"/>
                    <a:pt x="781576" y="270795"/>
                  </a:cubicBezTo>
                  <a:cubicBezTo>
                    <a:pt x="767509" y="284862"/>
                    <a:pt x="748430" y="292765"/>
                    <a:pt x="728535" y="292765"/>
                  </a:cubicBezTo>
                  <a:lnTo>
                    <a:pt x="75011" y="292765"/>
                  </a:lnTo>
                  <a:cubicBezTo>
                    <a:pt x="55117" y="292765"/>
                    <a:pt x="36038" y="284862"/>
                    <a:pt x="21970" y="270795"/>
                  </a:cubicBezTo>
                  <a:cubicBezTo>
                    <a:pt x="7903" y="256727"/>
                    <a:pt x="0" y="237648"/>
                    <a:pt x="0" y="217754"/>
                  </a:cubicBezTo>
                  <a:lnTo>
                    <a:pt x="0" y="75011"/>
                  </a:lnTo>
                  <a:cubicBezTo>
                    <a:pt x="0" y="55117"/>
                    <a:pt x="7903" y="36038"/>
                    <a:pt x="21970" y="21970"/>
                  </a:cubicBezTo>
                  <a:cubicBezTo>
                    <a:pt x="36038" y="7903"/>
                    <a:pt x="55117" y="0"/>
                    <a:pt x="75011" y="0"/>
                  </a:cubicBezTo>
                  <a:close/>
                </a:path>
              </a:pathLst>
            </a:custGeom>
            <a:solidFill>
              <a:srgbClr val="67A26F"/>
            </a:solidFill>
            <a:ln w="28575" cap="rnd">
              <a:solidFill>
                <a:srgbClr val="000000"/>
              </a:solidFill>
              <a:prstDash val="solid"/>
              <a:round/>
            </a:ln>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14748068" y="2709608"/>
            <a:ext cx="2993088" cy="1090504"/>
            <a:chOff x="0" y="0"/>
            <a:chExt cx="803547" cy="292765"/>
          </a:xfrm>
        </p:grpSpPr>
        <p:sp>
          <p:nvSpPr>
            <p:cNvPr id="8" name="Freeform 8"/>
            <p:cNvSpPr/>
            <p:nvPr/>
          </p:nvSpPr>
          <p:spPr>
            <a:xfrm>
              <a:off x="0" y="0"/>
              <a:ext cx="803547" cy="292765"/>
            </a:xfrm>
            <a:custGeom>
              <a:avLst/>
              <a:gdLst/>
              <a:ahLst/>
              <a:cxnLst/>
              <a:rect l="l" t="t" r="r" b="b"/>
              <a:pathLst>
                <a:path w="803547" h="292765">
                  <a:moveTo>
                    <a:pt x="75011" y="0"/>
                  </a:moveTo>
                  <a:lnTo>
                    <a:pt x="728535" y="0"/>
                  </a:lnTo>
                  <a:cubicBezTo>
                    <a:pt x="748430" y="0"/>
                    <a:pt x="767509" y="7903"/>
                    <a:pt x="781576" y="21970"/>
                  </a:cubicBezTo>
                  <a:cubicBezTo>
                    <a:pt x="795644" y="36038"/>
                    <a:pt x="803547" y="55117"/>
                    <a:pt x="803547" y="75011"/>
                  </a:cubicBezTo>
                  <a:lnTo>
                    <a:pt x="803547" y="217754"/>
                  </a:lnTo>
                  <a:cubicBezTo>
                    <a:pt x="803547" y="237648"/>
                    <a:pt x="795644" y="256727"/>
                    <a:pt x="781576" y="270795"/>
                  </a:cubicBezTo>
                  <a:cubicBezTo>
                    <a:pt x="767509" y="284862"/>
                    <a:pt x="748430" y="292765"/>
                    <a:pt x="728535" y="292765"/>
                  </a:cubicBezTo>
                  <a:lnTo>
                    <a:pt x="75011" y="292765"/>
                  </a:lnTo>
                  <a:cubicBezTo>
                    <a:pt x="55117" y="292765"/>
                    <a:pt x="36038" y="284862"/>
                    <a:pt x="21970" y="270795"/>
                  </a:cubicBezTo>
                  <a:cubicBezTo>
                    <a:pt x="7903" y="256727"/>
                    <a:pt x="0" y="237648"/>
                    <a:pt x="0" y="217754"/>
                  </a:cubicBezTo>
                  <a:lnTo>
                    <a:pt x="0" y="75011"/>
                  </a:lnTo>
                  <a:cubicBezTo>
                    <a:pt x="0" y="55117"/>
                    <a:pt x="7903" y="36038"/>
                    <a:pt x="21970" y="21970"/>
                  </a:cubicBezTo>
                  <a:cubicBezTo>
                    <a:pt x="36038" y="7903"/>
                    <a:pt x="55117" y="0"/>
                    <a:pt x="75011" y="0"/>
                  </a:cubicBezTo>
                  <a:close/>
                </a:path>
              </a:pathLst>
            </a:custGeom>
            <a:solidFill>
              <a:srgbClr val="F1C34D"/>
            </a:solidFill>
            <a:ln w="28575" cap="rnd">
              <a:solidFill>
                <a:srgbClr val="000000"/>
              </a:solidFill>
              <a:prstDash val="solid"/>
              <a:round/>
            </a:ln>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14748068" y="3968310"/>
            <a:ext cx="2993088" cy="1090504"/>
            <a:chOff x="0" y="0"/>
            <a:chExt cx="803547" cy="292765"/>
          </a:xfrm>
        </p:grpSpPr>
        <p:sp>
          <p:nvSpPr>
            <p:cNvPr id="11" name="Freeform 11"/>
            <p:cNvSpPr/>
            <p:nvPr/>
          </p:nvSpPr>
          <p:spPr>
            <a:xfrm>
              <a:off x="0" y="0"/>
              <a:ext cx="803547" cy="292765"/>
            </a:xfrm>
            <a:custGeom>
              <a:avLst/>
              <a:gdLst/>
              <a:ahLst/>
              <a:cxnLst/>
              <a:rect l="l" t="t" r="r" b="b"/>
              <a:pathLst>
                <a:path w="803547" h="292765">
                  <a:moveTo>
                    <a:pt x="75011" y="0"/>
                  </a:moveTo>
                  <a:lnTo>
                    <a:pt x="728535" y="0"/>
                  </a:lnTo>
                  <a:cubicBezTo>
                    <a:pt x="748430" y="0"/>
                    <a:pt x="767509" y="7903"/>
                    <a:pt x="781576" y="21970"/>
                  </a:cubicBezTo>
                  <a:cubicBezTo>
                    <a:pt x="795644" y="36038"/>
                    <a:pt x="803547" y="55117"/>
                    <a:pt x="803547" y="75011"/>
                  </a:cubicBezTo>
                  <a:lnTo>
                    <a:pt x="803547" y="217754"/>
                  </a:lnTo>
                  <a:cubicBezTo>
                    <a:pt x="803547" y="237648"/>
                    <a:pt x="795644" y="256727"/>
                    <a:pt x="781576" y="270795"/>
                  </a:cubicBezTo>
                  <a:cubicBezTo>
                    <a:pt x="767509" y="284862"/>
                    <a:pt x="748430" y="292765"/>
                    <a:pt x="728535" y="292765"/>
                  </a:cubicBezTo>
                  <a:lnTo>
                    <a:pt x="75011" y="292765"/>
                  </a:lnTo>
                  <a:cubicBezTo>
                    <a:pt x="55117" y="292765"/>
                    <a:pt x="36038" y="284862"/>
                    <a:pt x="21970" y="270795"/>
                  </a:cubicBezTo>
                  <a:cubicBezTo>
                    <a:pt x="7903" y="256727"/>
                    <a:pt x="0" y="237648"/>
                    <a:pt x="0" y="217754"/>
                  </a:cubicBezTo>
                  <a:lnTo>
                    <a:pt x="0" y="75011"/>
                  </a:lnTo>
                  <a:cubicBezTo>
                    <a:pt x="0" y="55117"/>
                    <a:pt x="7903" y="36038"/>
                    <a:pt x="21970" y="21970"/>
                  </a:cubicBezTo>
                  <a:cubicBezTo>
                    <a:pt x="36038" y="7903"/>
                    <a:pt x="55117" y="0"/>
                    <a:pt x="75011" y="0"/>
                  </a:cubicBezTo>
                  <a:close/>
                </a:path>
              </a:pathLst>
            </a:custGeom>
            <a:solidFill>
              <a:srgbClr val="F84E4E"/>
            </a:solidFill>
            <a:ln w="28575" cap="rnd">
              <a:solidFill>
                <a:srgbClr val="000000"/>
              </a:solidFill>
              <a:prstDash val="solid"/>
              <a:round/>
            </a:ln>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14748068" y="7746763"/>
            <a:ext cx="2993088" cy="1090504"/>
            <a:chOff x="0" y="0"/>
            <a:chExt cx="803547" cy="292765"/>
          </a:xfrm>
        </p:grpSpPr>
        <p:sp>
          <p:nvSpPr>
            <p:cNvPr id="14" name="Freeform 14"/>
            <p:cNvSpPr/>
            <p:nvPr/>
          </p:nvSpPr>
          <p:spPr>
            <a:xfrm>
              <a:off x="0" y="0"/>
              <a:ext cx="803547" cy="292765"/>
            </a:xfrm>
            <a:custGeom>
              <a:avLst/>
              <a:gdLst/>
              <a:ahLst/>
              <a:cxnLst/>
              <a:rect l="l" t="t" r="r" b="b"/>
              <a:pathLst>
                <a:path w="803547" h="292765">
                  <a:moveTo>
                    <a:pt x="75011" y="0"/>
                  </a:moveTo>
                  <a:lnTo>
                    <a:pt x="728535" y="0"/>
                  </a:lnTo>
                  <a:cubicBezTo>
                    <a:pt x="748430" y="0"/>
                    <a:pt x="767509" y="7903"/>
                    <a:pt x="781576" y="21970"/>
                  </a:cubicBezTo>
                  <a:cubicBezTo>
                    <a:pt x="795644" y="36038"/>
                    <a:pt x="803547" y="55117"/>
                    <a:pt x="803547" y="75011"/>
                  </a:cubicBezTo>
                  <a:lnTo>
                    <a:pt x="803547" y="217754"/>
                  </a:lnTo>
                  <a:cubicBezTo>
                    <a:pt x="803547" y="237648"/>
                    <a:pt x="795644" y="256727"/>
                    <a:pt x="781576" y="270795"/>
                  </a:cubicBezTo>
                  <a:cubicBezTo>
                    <a:pt x="767509" y="284862"/>
                    <a:pt x="748430" y="292765"/>
                    <a:pt x="728535" y="292765"/>
                  </a:cubicBezTo>
                  <a:lnTo>
                    <a:pt x="75011" y="292765"/>
                  </a:lnTo>
                  <a:cubicBezTo>
                    <a:pt x="55117" y="292765"/>
                    <a:pt x="36038" y="284862"/>
                    <a:pt x="21970" y="270795"/>
                  </a:cubicBezTo>
                  <a:cubicBezTo>
                    <a:pt x="7903" y="256727"/>
                    <a:pt x="0" y="237648"/>
                    <a:pt x="0" y="217754"/>
                  </a:cubicBezTo>
                  <a:lnTo>
                    <a:pt x="0" y="75011"/>
                  </a:lnTo>
                  <a:cubicBezTo>
                    <a:pt x="0" y="55117"/>
                    <a:pt x="7903" y="36038"/>
                    <a:pt x="21970" y="21970"/>
                  </a:cubicBezTo>
                  <a:cubicBezTo>
                    <a:pt x="36038" y="7903"/>
                    <a:pt x="55117" y="0"/>
                    <a:pt x="75011" y="0"/>
                  </a:cubicBezTo>
                  <a:close/>
                </a:path>
              </a:pathLst>
            </a:custGeom>
            <a:solidFill>
              <a:srgbClr val="ED6572"/>
            </a:solidFill>
            <a:ln w="28575" cap="rnd">
              <a:solidFill>
                <a:srgbClr val="000000"/>
              </a:solidFill>
              <a:prstDash val="solid"/>
              <a:round/>
            </a:ln>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4748068" y="5228186"/>
            <a:ext cx="2993088" cy="1090504"/>
            <a:chOff x="0" y="0"/>
            <a:chExt cx="803547" cy="292765"/>
          </a:xfrm>
        </p:grpSpPr>
        <p:sp>
          <p:nvSpPr>
            <p:cNvPr id="17" name="Freeform 17"/>
            <p:cNvSpPr/>
            <p:nvPr/>
          </p:nvSpPr>
          <p:spPr>
            <a:xfrm>
              <a:off x="0" y="0"/>
              <a:ext cx="803547" cy="292765"/>
            </a:xfrm>
            <a:custGeom>
              <a:avLst/>
              <a:gdLst/>
              <a:ahLst/>
              <a:cxnLst/>
              <a:rect l="l" t="t" r="r" b="b"/>
              <a:pathLst>
                <a:path w="803547" h="292765">
                  <a:moveTo>
                    <a:pt x="75011" y="0"/>
                  </a:moveTo>
                  <a:lnTo>
                    <a:pt x="728535" y="0"/>
                  </a:lnTo>
                  <a:cubicBezTo>
                    <a:pt x="748430" y="0"/>
                    <a:pt x="767509" y="7903"/>
                    <a:pt x="781576" y="21970"/>
                  </a:cubicBezTo>
                  <a:cubicBezTo>
                    <a:pt x="795644" y="36038"/>
                    <a:pt x="803547" y="55117"/>
                    <a:pt x="803547" y="75011"/>
                  </a:cubicBezTo>
                  <a:lnTo>
                    <a:pt x="803547" y="217754"/>
                  </a:lnTo>
                  <a:cubicBezTo>
                    <a:pt x="803547" y="237648"/>
                    <a:pt x="795644" y="256727"/>
                    <a:pt x="781576" y="270795"/>
                  </a:cubicBezTo>
                  <a:cubicBezTo>
                    <a:pt x="767509" y="284862"/>
                    <a:pt x="748430" y="292765"/>
                    <a:pt x="728535" y="292765"/>
                  </a:cubicBezTo>
                  <a:lnTo>
                    <a:pt x="75011" y="292765"/>
                  </a:lnTo>
                  <a:cubicBezTo>
                    <a:pt x="55117" y="292765"/>
                    <a:pt x="36038" y="284862"/>
                    <a:pt x="21970" y="270795"/>
                  </a:cubicBezTo>
                  <a:cubicBezTo>
                    <a:pt x="7903" y="256727"/>
                    <a:pt x="0" y="237648"/>
                    <a:pt x="0" y="217754"/>
                  </a:cubicBezTo>
                  <a:lnTo>
                    <a:pt x="0" y="75011"/>
                  </a:lnTo>
                  <a:cubicBezTo>
                    <a:pt x="0" y="55117"/>
                    <a:pt x="7903" y="36038"/>
                    <a:pt x="21970" y="21970"/>
                  </a:cubicBezTo>
                  <a:cubicBezTo>
                    <a:pt x="36038" y="7903"/>
                    <a:pt x="55117" y="0"/>
                    <a:pt x="75011" y="0"/>
                  </a:cubicBezTo>
                  <a:close/>
                </a:path>
              </a:pathLst>
            </a:custGeom>
            <a:solidFill>
              <a:srgbClr val="FFB1B8"/>
            </a:solidFill>
            <a:ln w="28575" cap="rnd">
              <a:solidFill>
                <a:srgbClr val="000000"/>
              </a:solidFill>
              <a:prstDash val="solid"/>
              <a:round/>
            </a:ln>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16217033" y="6486887"/>
            <a:ext cx="1524122" cy="1090504"/>
            <a:chOff x="0" y="0"/>
            <a:chExt cx="409177" cy="292765"/>
          </a:xfrm>
        </p:grpSpPr>
        <p:sp>
          <p:nvSpPr>
            <p:cNvPr id="20" name="Freeform 20"/>
            <p:cNvSpPr/>
            <p:nvPr/>
          </p:nvSpPr>
          <p:spPr>
            <a:xfrm>
              <a:off x="0" y="0"/>
              <a:ext cx="409177" cy="292765"/>
            </a:xfrm>
            <a:custGeom>
              <a:avLst/>
              <a:gdLst/>
              <a:ahLst/>
              <a:cxnLst/>
              <a:rect l="l" t="t" r="r" b="b"/>
              <a:pathLst>
                <a:path w="409177" h="292765">
                  <a:moveTo>
                    <a:pt x="146382" y="0"/>
                  </a:moveTo>
                  <a:lnTo>
                    <a:pt x="262795" y="0"/>
                  </a:lnTo>
                  <a:cubicBezTo>
                    <a:pt x="343640" y="0"/>
                    <a:pt x="409177" y="65538"/>
                    <a:pt x="409177" y="146382"/>
                  </a:cubicBezTo>
                  <a:lnTo>
                    <a:pt x="409177" y="146382"/>
                  </a:lnTo>
                  <a:cubicBezTo>
                    <a:pt x="409177" y="185206"/>
                    <a:pt x="393755" y="222438"/>
                    <a:pt x="366303" y="249890"/>
                  </a:cubicBezTo>
                  <a:cubicBezTo>
                    <a:pt x="338851" y="277343"/>
                    <a:pt x="301618" y="292765"/>
                    <a:pt x="262795" y="292765"/>
                  </a:cubicBezTo>
                  <a:lnTo>
                    <a:pt x="146382" y="292765"/>
                  </a:lnTo>
                  <a:cubicBezTo>
                    <a:pt x="65538" y="292765"/>
                    <a:pt x="0" y="227227"/>
                    <a:pt x="0" y="146382"/>
                  </a:cubicBezTo>
                  <a:lnTo>
                    <a:pt x="0" y="146382"/>
                  </a:lnTo>
                  <a:cubicBezTo>
                    <a:pt x="0" y="65538"/>
                    <a:pt x="65538" y="0"/>
                    <a:pt x="146382" y="0"/>
                  </a:cubicBezTo>
                  <a:close/>
                </a:path>
              </a:pathLst>
            </a:custGeom>
            <a:solidFill>
              <a:srgbClr val="90CBF9"/>
            </a:solidFill>
            <a:ln w="28575" cap="rnd">
              <a:solidFill>
                <a:srgbClr val="000000"/>
              </a:solidFill>
              <a:prstDash val="solid"/>
              <a:round/>
            </a:ln>
          </p:spPr>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a:off x="974577" y="939566"/>
            <a:ext cx="15991158" cy="8407868"/>
            <a:chOff x="0" y="0"/>
            <a:chExt cx="4122365" cy="2167467"/>
          </a:xfrm>
        </p:grpSpPr>
        <p:sp>
          <p:nvSpPr>
            <p:cNvPr id="23" name="Freeform 23"/>
            <p:cNvSpPr/>
            <p:nvPr/>
          </p:nvSpPr>
          <p:spPr>
            <a:xfrm>
              <a:off x="0" y="0"/>
              <a:ext cx="4122365" cy="2167467"/>
            </a:xfrm>
            <a:custGeom>
              <a:avLst/>
              <a:gdLst/>
              <a:ahLst/>
              <a:cxnLst/>
              <a:rect l="l" t="t" r="r" b="b"/>
              <a:pathLst>
                <a:path w="4122365" h="2167467">
                  <a:moveTo>
                    <a:pt x="24691" y="0"/>
                  </a:moveTo>
                  <a:lnTo>
                    <a:pt x="4097674" y="0"/>
                  </a:lnTo>
                  <a:cubicBezTo>
                    <a:pt x="4111311" y="0"/>
                    <a:pt x="4122365" y="11055"/>
                    <a:pt x="4122365" y="24691"/>
                  </a:cubicBezTo>
                  <a:lnTo>
                    <a:pt x="4122365" y="2142776"/>
                  </a:lnTo>
                  <a:cubicBezTo>
                    <a:pt x="4122365" y="2156412"/>
                    <a:pt x="4111311" y="2167467"/>
                    <a:pt x="4097674" y="2167467"/>
                  </a:cubicBezTo>
                  <a:lnTo>
                    <a:pt x="24691" y="2167467"/>
                  </a:lnTo>
                  <a:cubicBezTo>
                    <a:pt x="11055" y="2167467"/>
                    <a:pt x="0" y="2156412"/>
                    <a:pt x="0" y="2142776"/>
                  </a:cubicBezTo>
                  <a:lnTo>
                    <a:pt x="0" y="24691"/>
                  </a:lnTo>
                  <a:cubicBezTo>
                    <a:pt x="0" y="11055"/>
                    <a:pt x="11055" y="0"/>
                    <a:pt x="24691" y="0"/>
                  </a:cubicBezTo>
                  <a:close/>
                </a:path>
              </a:pathLst>
            </a:custGeom>
            <a:solidFill>
              <a:srgbClr val="FFFCF4"/>
            </a:solidFill>
            <a:ln w="28575" cap="rnd">
              <a:solidFill>
                <a:srgbClr val="000000"/>
              </a:solidFill>
              <a:prstDash val="solid"/>
              <a:round/>
            </a:ln>
          </p:spPr>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a:p>
              <a:pPr algn="ctr">
                <a:lnSpc>
                  <a:spcPts val="2659"/>
                </a:lnSpc>
                <a:spcBef>
                  <a:spcPct val="0"/>
                </a:spcBef>
              </a:pPr>
              <a:endParaRPr/>
            </a:p>
          </p:txBody>
        </p:sp>
      </p:grpSp>
      <p:grpSp>
        <p:nvGrpSpPr>
          <p:cNvPr id="25" name="Group 25"/>
          <p:cNvGrpSpPr/>
          <p:nvPr/>
        </p:nvGrpSpPr>
        <p:grpSpPr>
          <a:xfrm>
            <a:off x="1337374" y="1510955"/>
            <a:ext cx="738281" cy="738281"/>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771"/>
            </a:solidFill>
            <a:ln w="28575" cap="sq">
              <a:solidFill>
                <a:srgbClr val="000000"/>
              </a:solidFill>
              <a:prstDash val="solid"/>
              <a:miter/>
            </a:ln>
          </p:spPr>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546845" y="1658696"/>
            <a:ext cx="1283918" cy="442798"/>
            <a:chOff x="0" y="0"/>
            <a:chExt cx="344690" cy="118877"/>
          </a:xfrm>
        </p:grpSpPr>
        <p:sp>
          <p:nvSpPr>
            <p:cNvPr id="29" name="Freeform 29"/>
            <p:cNvSpPr/>
            <p:nvPr/>
          </p:nvSpPr>
          <p:spPr>
            <a:xfrm>
              <a:off x="0" y="0"/>
              <a:ext cx="344690" cy="118877"/>
            </a:xfrm>
            <a:custGeom>
              <a:avLst/>
              <a:gdLst/>
              <a:ahLst/>
              <a:cxnLst/>
              <a:rect l="l" t="t" r="r" b="b"/>
              <a:pathLst>
                <a:path w="344690" h="118877">
                  <a:moveTo>
                    <a:pt x="59438" y="0"/>
                  </a:moveTo>
                  <a:lnTo>
                    <a:pt x="285252" y="0"/>
                  </a:lnTo>
                  <a:cubicBezTo>
                    <a:pt x="318079" y="0"/>
                    <a:pt x="344690" y="26611"/>
                    <a:pt x="344690" y="59438"/>
                  </a:cubicBezTo>
                  <a:lnTo>
                    <a:pt x="344690" y="59438"/>
                  </a:lnTo>
                  <a:cubicBezTo>
                    <a:pt x="344690" y="92265"/>
                    <a:pt x="318079" y="118877"/>
                    <a:pt x="285252" y="118877"/>
                  </a:cubicBezTo>
                  <a:lnTo>
                    <a:pt x="59438" y="118877"/>
                  </a:lnTo>
                  <a:cubicBezTo>
                    <a:pt x="26611" y="118877"/>
                    <a:pt x="0" y="92265"/>
                    <a:pt x="0" y="59438"/>
                  </a:cubicBezTo>
                  <a:lnTo>
                    <a:pt x="0" y="59438"/>
                  </a:lnTo>
                  <a:cubicBezTo>
                    <a:pt x="0" y="26611"/>
                    <a:pt x="26611" y="0"/>
                    <a:pt x="59438" y="0"/>
                  </a:cubicBezTo>
                  <a:close/>
                </a:path>
              </a:pathLst>
            </a:custGeom>
            <a:solidFill>
              <a:srgbClr val="ED6572"/>
            </a:solidFill>
            <a:ln w="28575" cap="rnd">
              <a:solidFill>
                <a:srgbClr val="000000"/>
              </a:solidFill>
              <a:prstDash val="solid"/>
              <a:round/>
            </a:ln>
          </p:spPr>
        </p:sp>
        <p:sp>
          <p:nvSpPr>
            <p:cNvPr id="30" name="TextBox 3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31" name="Group 31"/>
          <p:cNvGrpSpPr/>
          <p:nvPr/>
        </p:nvGrpSpPr>
        <p:grpSpPr>
          <a:xfrm>
            <a:off x="1337374" y="2598756"/>
            <a:ext cx="738281" cy="738281"/>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771"/>
            </a:solidFill>
            <a:ln w="28575" cap="sq">
              <a:solidFill>
                <a:srgbClr val="000000"/>
              </a:solidFill>
              <a:prstDash val="solid"/>
              <a:miter/>
            </a:ln>
          </p:spPr>
        </p:sp>
        <p:sp>
          <p:nvSpPr>
            <p:cNvPr id="33" name="TextBox 3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4" name="Group 34"/>
          <p:cNvGrpSpPr/>
          <p:nvPr/>
        </p:nvGrpSpPr>
        <p:grpSpPr>
          <a:xfrm>
            <a:off x="546845" y="2746498"/>
            <a:ext cx="1283918" cy="442798"/>
            <a:chOff x="0" y="0"/>
            <a:chExt cx="344690" cy="118877"/>
          </a:xfrm>
        </p:grpSpPr>
        <p:sp>
          <p:nvSpPr>
            <p:cNvPr id="35" name="Freeform 35"/>
            <p:cNvSpPr/>
            <p:nvPr/>
          </p:nvSpPr>
          <p:spPr>
            <a:xfrm>
              <a:off x="0" y="0"/>
              <a:ext cx="344690" cy="118877"/>
            </a:xfrm>
            <a:custGeom>
              <a:avLst/>
              <a:gdLst/>
              <a:ahLst/>
              <a:cxnLst/>
              <a:rect l="l" t="t" r="r" b="b"/>
              <a:pathLst>
                <a:path w="344690" h="118877">
                  <a:moveTo>
                    <a:pt x="59438" y="0"/>
                  </a:moveTo>
                  <a:lnTo>
                    <a:pt x="285252" y="0"/>
                  </a:lnTo>
                  <a:cubicBezTo>
                    <a:pt x="318079" y="0"/>
                    <a:pt x="344690" y="26611"/>
                    <a:pt x="344690" y="59438"/>
                  </a:cubicBezTo>
                  <a:lnTo>
                    <a:pt x="344690" y="59438"/>
                  </a:lnTo>
                  <a:cubicBezTo>
                    <a:pt x="344690" y="92265"/>
                    <a:pt x="318079" y="118877"/>
                    <a:pt x="285252" y="118877"/>
                  </a:cubicBezTo>
                  <a:lnTo>
                    <a:pt x="59438" y="118877"/>
                  </a:lnTo>
                  <a:cubicBezTo>
                    <a:pt x="26611" y="118877"/>
                    <a:pt x="0" y="92265"/>
                    <a:pt x="0" y="59438"/>
                  </a:cubicBezTo>
                  <a:lnTo>
                    <a:pt x="0" y="59438"/>
                  </a:lnTo>
                  <a:cubicBezTo>
                    <a:pt x="0" y="26611"/>
                    <a:pt x="26611" y="0"/>
                    <a:pt x="59438" y="0"/>
                  </a:cubicBezTo>
                  <a:close/>
                </a:path>
              </a:pathLst>
            </a:custGeom>
            <a:solidFill>
              <a:srgbClr val="ED6572"/>
            </a:solidFill>
            <a:ln w="28575" cap="rnd">
              <a:solidFill>
                <a:srgbClr val="000000"/>
              </a:solidFill>
              <a:prstDash val="solid"/>
              <a:round/>
            </a:ln>
          </p:spPr>
        </p:sp>
        <p:sp>
          <p:nvSpPr>
            <p:cNvPr id="36" name="TextBox 3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37" name="Group 37"/>
          <p:cNvGrpSpPr/>
          <p:nvPr/>
        </p:nvGrpSpPr>
        <p:grpSpPr>
          <a:xfrm>
            <a:off x="1337374" y="3686558"/>
            <a:ext cx="738281" cy="738281"/>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771"/>
            </a:solidFill>
            <a:ln w="28575" cap="sq">
              <a:solidFill>
                <a:srgbClr val="000000"/>
              </a:solidFill>
              <a:prstDash val="solid"/>
              <a:miter/>
            </a:ln>
          </p:spPr>
        </p:sp>
        <p:sp>
          <p:nvSpPr>
            <p:cNvPr id="39" name="TextBox 3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0" name="Group 40"/>
          <p:cNvGrpSpPr/>
          <p:nvPr/>
        </p:nvGrpSpPr>
        <p:grpSpPr>
          <a:xfrm>
            <a:off x="546845" y="3834300"/>
            <a:ext cx="1283918" cy="442798"/>
            <a:chOff x="0" y="0"/>
            <a:chExt cx="344690" cy="118877"/>
          </a:xfrm>
        </p:grpSpPr>
        <p:sp>
          <p:nvSpPr>
            <p:cNvPr id="41" name="Freeform 41"/>
            <p:cNvSpPr/>
            <p:nvPr/>
          </p:nvSpPr>
          <p:spPr>
            <a:xfrm>
              <a:off x="0" y="0"/>
              <a:ext cx="344690" cy="118877"/>
            </a:xfrm>
            <a:custGeom>
              <a:avLst/>
              <a:gdLst/>
              <a:ahLst/>
              <a:cxnLst/>
              <a:rect l="l" t="t" r="r" b="b"/>
              <a:pathLst>
                <a:path w="344690" h="118877">
                  <a:moveTo>
                    <a:pt x="59438" y="0"/>
                  </a:moveTo>
                  <a:lnTo>
                    <a:pt x="285252" y="0"/>
                  </a:lnTo>
                  <a:cubicBezTo>
                    <a:pt x="318079" y="0"/>
                    <a:pt x="344690" y="26611"/>
                    <a:pt x="344690" y="59438"/>
                  </a:cubicBezTo>
                  <a:lnTo>
                    <a:pt x="344690" y="59438"/>
                  </a:lnTo>
                  <a:cubicBezTo>
                    <a:pt x="344690" y="92265"/>
                    <a:pt x="318079" y="118877"/>
                    <a:pt x="285252" y="118877"/>
                  </a:cubicBezTo>
                  <a:lnTo>
                    <a:pt x="59438" y="118877"/>
                  </a:lnTo>
                  <a:cubicBezTo>
                    <a:pt x="26611" y="118877"/>
                    <a:pt x="0" y="92265"/>
                    <a:pt x="0" y="59438"/>
                  </a:cubicBezTo>
                  <a:lnTo>
                    <a:pt x="0" y="59438"/>
                  </a:lnTo>
                  <a:cubicBezTo>
                    <a:pt x="0" y="26611"/>
                    <a:pt x="26611" y="0"/>
                    <a:pt x="59438" y="0"/>
                  </a:cubicBezTo>
                  <a:close/>
                </a:path>
              </a:pathLst>
            </a:custGeom>
            <a:solidFill>
              <a:srgbClr val="ED6572"/>
            </a:solidFill>
            <a:ln w="28575" cap="rnd">
              <a:solidFill>
                <a:srgbClr val="000000"/>
              </a:solidFill>
              <a:prstDash val="solid"/>
              <a:round/>
            </a:ln>
          </p:spPr>
        </p:sp>
        <p:sp>
          <p:nvSpPr>
            <p:cNvPr id="42" name="TextBox 4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43"/>
          <p:cNvGrpSpPr/>
          <p:nvPr/>
        </p:nvGrpSpPr>
        <p:grpSpPr>
          <a:xfrm>
            <a:off x="1337374" y="4774359"/>
            <a:ext cx="738281" cy="738281"/>
            <a:chOff x="0" y="0"/>
            <a:chExt cx="812800" cy="812800"/>
          </a:xfrm>
        </p:grpSpPr>
        <p:sp>
          <p:nvSpPr>
            <p:cNvPr id="44" name="Freeform 4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771"/>
            </a:solidFill>
            <a:ln w="28575" cap="sq">
              <a:solidFill>
                <a:srgbClr val="000000"/>
              </a:solidFill>
              <a:prstDash val="solid"/>
              <a:miter/>
            </a:ln>
          </p:spPr>
        </p:sp>
        <p:sp>
          <p:nvSpPr>
            <p:cNvPr id="45" name="TextBox 4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6" name="Group 46"/>
          <p:cNvGrpSpPr/>
          <p:nvPr/>
        </p:nvGrpSpPr>
        <p:grpSpPr>
          <a:xfrm>
            <a:off x="546845" y="4922101"/>
            <a:ext cx="1283918" cy="442798"/>
            <a:chOff x="0" y="0"/>
            <a:chExt cx="344690" cy="118877"/>
          </a:xfrm>
        </p:grpSpPr>
        <p:sp>
          <p:nvSpPr>
            <p:cNvPr id="47" name="Freeform 47"/>
            <p:cNvSpPr/>
            <p:nvPr/>
          </p:nvSpPr>
          <p:spPr>
            <a:xfrm>
              <a:off x="0" y="0"/>
              <a:ext cx="344690" cy="118877"/>
            </a:xfrm>
            <a:custGeom>
              <a:avLst/>
              <a:gdLst/>
              <a:ahLst/>
              <a:cxnLst/>
              <a:rect l="l" t="t" r="r" b="b"/>
              <a:pathLst>
                <a:path w="344690" h="118877">
                  <a:moveTo>
                    <a:pt x="59438" y="0"/>
                  </a:moveTo>
                  <a:lnTo>
                    <a:pt x="285252" y="0"/>
                  </a:lnTo>
                  <a:cubicBezTo>
                    <a:pt x="318079" y="0"/>
                    <a:pt x="344690" y="26611"/>
                    <a:pt x="344690" y="59438"/>
                  </a:cubicBezTo>
                  <a:lnTo>
                    <a:pt x="344690" y="59438"/>
                  </a:lnTo>
                  <a:cubicBezTo>
                    <a:pt x="344690" y="92265"/>
                    <a:pt x="318079" y="118877"/>
                    <a:pt x="285252" y="118877"/>
                  </a:cubicBezTo>
                  <a:lnTo>
                    <a:pt x="59438" y="118877"/>
                  </a:lnTo>
                  <a:cubicBezTo>
                    <a:pt x="26611" y="118877"/>
                    <a:pt x="0" y="92265"/>
                    <a:pt x="0" y="59438"/>
                  </a:cubicBezTo>
                  <a:lnTo>
                    <a:pt x="0" y="59438"/>
                  </a:lnTo>
                  <a:cubicBezTo>
                    <a:pt x="0" y="26611"/>
                    <a:pt x="26611" y="0"/>
                    <a:pt x="59438" y="0"/>
                  </a:cubicBezTo>
                  <a:close/>
                </a:path>
              </a:pathLst>
            </a:custGeom>
            <a:solidFill>
              <a:srgbClr val="ED6572"/>
            </a:solidFill>
            <a:ln w="28575" cap="rnd">
              <a:solidFill>
                <a:srgbClr val="000000"/>
              </a:solidFill>
              <a:prstDash val="solid"/>
              <a:round/>
            </a:ln>
          </p:spPr>
        </p:sp>
        <p:sp>
          <p:nvSpPr>
            <p:cNvPr id="48" name="TextBox 4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49" name="Group 49"/>
          <p:cNvGrpSpPr/>
          <p:nvPr/>
        </p:nvGrpSpPr>
        <p:grpSpPr>
          <a:xfrm>
            <a:off x="1337374" y="5862161"/>
            <a:ext cx="738281" cy="738281"/>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771"/>
            </a:solidFill>
            <a:ln w="28575" cap="sq">
              <a:solidFill>
                <a:srgbClr val="000000"/>
              </a:solidFill>
              <a:prstDash val="solid"/>
              <a:miter/>
            </a:ln>
          </p:spPr>
        </p:sp>
        <p:sp>
          <p:nvSpPr>
            <p:cNvPr id="51" name="TextBox 5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2" name="Group 52"/>
          <p:cNvGrpSpPr/>
          <p:nvPr/>
        </p:nvGrpSpPr>
        <p:grpSpPr>
          <a:xfrm>
            <a:off x="546845" y="6009903"/>
            <a:ext cx="1283918" cy="442798"/>
            <a:chOff x="0" y="0"/>
            <a:chExt cx="344690" cy="118877"/>
          </a:xfrm>
        </p:grpSpPr>
        <p:sp>
          <p:nvSpPr>
            <p:cNvPr id="53" name="Freeform 53"/>
            <p:cNvSpPr/>
            <p:nvPr/>
          </p:nvSpPr>
          <p:spPr>
            <a:xfrm>
              <a:off x="0" y="0"/>
              <a:ext cx="344690" cy="118877"/>
            </a:xfrm>
            <a:custGeom>
              <a:avLst/>
              <a:gdLst/>
              <a:ahLst/>
              <a:cxnLst/>
              <a:rect l="l" t="t" r="r" b="b"/>
              <a:pathLst>
                <a:path w="344690" h="118877">
                  <a:moveTo>
                    <a:pt x="59438" y="0"/>
                  </a:moveTo>
                  <a:lnTo>
                    <a:pt x="285252" y="0"/>
                  </a:lnTo>
                  <a:cubicBezTo>
                    <a:pt x="318079" y="0"/>
                    <a:pt x="344690" y="26611"/>
                    <a:pt x="344690" y="59438"/>
                  </a:cubicBezTo>
                  <a:lnTo>
                    <a:pt x="344690" y="59438"/>
                  </a:lnTo>
                  <a:cubicBezTo>
                    <a:pt x="344690" y="92265"/>
                    <a:pt x="318079" y="118877"/>
                    <a:pt x="285252" y="118877"/>
                  </a:cubicBezTo>
                  <a:lnTo>
                    <a:pt x="59438" y="118877"/>
                  </a:lnTo>
                  <a:cubicBezTo>
                    <a:pt x="26611" y="118877"/>
                    <a:pt x="0" y="92265"/>
                    <a:pt x="0" y="59438"/>
                  </a:cubicBezTo>
                  <a:lnTo>
                    <a:pt x="0" y="59438"/>
                  </a:lnTo>
                  <a:cubicBezTo>
                    <a:pt x="0" y="26611"/>
                    <a:pt x="26611" y="0"/>
                    <a:pt x="59438" y="0"/>
                  </a:cubicBezTo>
                  <a:close/>
                </a:path>
              </a:pathLst>
            </a:custGeom>
            <a:solidFill>
              <a:srgbClr val="ED6572"/>
            </a:solidFill>
            <a:ln w="28575" cap="rnd">
              <a:solidFill>
                <a:srgbClr val="000000"/>
              </a:solidFill>
              <a:prstDash val="solid"/>
              <a:round/>
            </a:ln>
          </p:spPr>
        </p:sp>
        <p:sp>
          <p:nvSpPr>
            <p:cNvPr id="54" name="TextBox 5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5" name="Group 55"/>
          <p:cNvGrpSpPr/>
          <p:nvPr/>
        </p:nvGrpSpPr>
        <p:grpSpPr>
          <a:xfrm>
            <a:off x="1337374" y="6949962"/>
            <a:ext cx="738281" cy="738281"/>
            <a:chOff x="0" y="0"/>
            <a:chExt cx="812800" cy="812800"/>
          </a:xfrm>
        </p:grpSpPr>
        <p:sp>
          <p:nvSpPr>
            <p:cNvPr id="56" name="Freeform 5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771"/>
            </a:solidFill>
            <a:ln w="28575" cap="sq">
              <a:solidFill>
                <a:srgbClr val="000000"/>
              </a:solidFill>
              <a:prstDash val="solid"/>
              <a:miter/>
            </a:ln>
          </p:spPr>
        </p:sp>
        <p:sp>
          <p:nvSpPr>
            <p:cNvPr id="57" name="TextBox 5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8" name="Group 58"/>
          <p:cNvGrpSpPr/>
          <p:nvPr/>
        </p:nvGrpSpPr>
        <p:grpSpPr>
          <a:xfrm>
            <a:off x="546845" y="7097704"/>
            <a:ext cx="1283918" cy="442798"/>
            <a:chOff x="0" y="0"/>
            <a:chExt cx="344690" cy="118877"/>
          </a:xfrm>
        </p:grpSpPr>
        <p:sp>
          <p:nvSpPr>
            <p:cNvPr id="59" name="Freeform 59"/>
            <p:cNvSpPr/>
            <p:nvPr/>
          </p:nvSpPr>
          <p:spPr>
            <a:xfrm>
              <a:off x="0" y="0"/>
              <a:ext cx="344690" cy="118877"/>
            </a:xfrm>
            <a:custGeom>
              <a:avLst/>
              <a:gdLst/>
              <a:ahLst/>
              <a:cxnLst/>
              <a:rect l="l" t="t" r="r" b="b"/>
              <a:pathLst>
                <a:path w="344690" h="118877">
                  <a:moveTo>
                    <a:pt x="59438" y="0"/>
                  </a:moveTo>
                  <a:lnTo>
                    <a:pt x="285252" y="0"/>
                  </a:lnTo>
                  <a:cubicBezTo>
                    <a:pt x="318079" y="0"/>
                    <a:pt x="344690" y="26611"/>
                    <a:pt x="344690" y="59438"/>
                  </a:cubicBezTo>
                  <a:lnTo>
                    <a:pt x="344690" y="59438"/>
                  </a:lnTo>
                  <a:cubicBezTo>
                    <a:pt x="344690" y="92265"/>
                    <a:pt x="318079" y="118877"/>
                    <a:pt x="285252" y="118877"/>
                  </a:cubicBezTo>
                  <a:lnTo>
                    <a:pt x="59438" y="118877"/>
                  </a:lnTo>
                  <a:cubicBezTo>
                    <a:pt x="26611" y="118877"/>
                    <a:pt x="0" y="92265"/>
                    <a:pt x="0" y="59438"/>
                  </a:cubicBezTo>
                  <a:lnTo>
                    <a:pt x="0" y="59438"/>
                  </a:lnTo>
                  <a:cubicBezTo>
                    <a:pt x="0" y="26611"/>
                    <a:pt x="26611" y="0"/>
                    <a:pt x="59438" y="0"/>
                  </a:cubicBezTo>
                  <a:close/>
                </a:path>
              </a:pathLst>
            </a:custGeom>
            <a:solidFill>
              <a:srgbClr val="ED6572"/>
            </a:solidFill>
            <a:ln w="28575" cap="rnd">
              <a:solidFill>
                <a:srgbClr val="000000"/>
              </a:solidFill>
              <a:prstDash val="solid"/>
              <a:round/>
            </a:ln>
          </p:spPr>
        </p:sp>
        <p:sp>
          <p:nvSpPr>
            <p:cNvPr id="60" name="TextBox 6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1" name="Group 61"/>
          <p:cNvGrpSpPr/>
          <p:nvPr/>
        </p:nvGrpSpPr>
        <p:grpSpPr>
          <a:xfrm>
            <a:off x="1337374" y="8037764"/>
            <a:ext cx="738281" cy="738281"/>
            <a:chOff x="0" y="0"/>
            <a:chExt cx="812800" cy="812800"/>
          </a:xfrm>
        </p:grpSpPr>
        <p:sp>
          <p:nvSpPr>
            <p:cNvPr id="62" name="Freeform 6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771"/>
            </a:solidFill>
            <a:ln w="28575" cap="sq">
              <a:solidFill>
                <a:srgbClr val="000000"/>
              </a:solidFill>
              <a:prstDash val="solid"/>
              <a:miter/>
            </a:ln>
          </p:spPr>
        </p:sp>
        <p:sp>
          <p:nvSpPr>
            <p:cNvPr id="63" name="TextBox 6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4" name="Group 64"/>
          <p:cNvGrpSpPr/>
          <p:nvPr/>
        </p:nvGrpSpPr>
        <p:grpSpPr>
          <a:xfrm>
            <a:off x="546845" y="8185506"/>
            <a:ext cx="1283918" cy="442798"/>
            <a:chOff x="0" y="0"/>
            <a:chExt cx="344690" cy="118877"/>
          </a:xfrm>
        </p:grpSpPr>
        <p:sp>
          <p:nvSpPr>
            <p:cNvPr id="65" name="Freeform 65"/>
            <p:cNvSpPr/>
            <p:nvPr/>
          </p:nvSpPr>
          <p:spPr>
            <a:xfrm>
              <a:off x="0" y="0"/>
              <a:ext cx="344690" cy="118877"/>
            </a:xfrm>
            <a:custGeom>
              <a:avLst/>
              <a:gdLst/>
              <a:ahLst/>
              <a:cxnLst/>
              <a:rect l="l" t="t" r="r" b="b"/>
              <a:pathLst>
                <a:path w="344690" h="118877">
                  <a:moveTo>
                    <a:pt x="59438" y="0"/>
                  </a:moveTo>
                  <a:lnTo>
                    <a:pt x="285252" y="0"/>
                  </a:lnTo>
                  <a:cubicBezTo>
                    <a:pt x="318079" y="0"/>
                    <a:pt x="344690" y="26611"/>
                    <a:pt x="344690" y="59438"/>
                  </a:cubicBezTo>
                  <a:lnTo>
                    <a:pt x="344690" y="59438"/>
                  </a:lnTo>
                  <a:cubicBezTo>
                    <a:pt x="344690" y="92265"/>
                    <a:pt x="318079" y="118877"/>
                    <a:pt x="285252" y="118877"/>
                  </a:cubicBezTo>
                  <a:lnTo>
                    <a:pt x="59438" y="118877"/>
                  </a:lnTo>
                  <a:cubicBezTo>
                    <a:pt x="26611" y="118877"/>
                    <a:pt x="0" y="92265"/>
                    <a:pt x="0" y="59438"/>
                  </a:cubicBezTo>
                  <a:lnTo>
                    <a:pt x="0" y="59438"/>
                  </a:lnTo>
                  <a:cubicBezTo>
                    <a:pt x="0" y="26611"/>
                    <a:pt x="26611" y="0"/>
                    <a:pt x="59438" y="0"/>
                  </a:cubicBezTo>
                  <a:close/>
                </a:path>
              </a:pathLst>
            </a:custGeom>
            <a:solidFill>
              <a:srgbClr val="ED6572"/>
            </a:solidFill>
            <a:ln w="28575" cap="rnd">
              <a:solidFill>
                <a:srgbClr val="000000"/>
              </a:solidFill>
              <a:prstDash val="solid"/>
              <a:round/>
            </a:ln>
          </p:spPr>
        </p:sp>
        <p:sp>
          <p:nvSpPr>
            <p:cNvPr id="66" name="TextBox 6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7" name="TextBox 67"/>
          <p:cNvSpPr txBox="1"/>
          <p:nvPr/>
        </p:nvSpPr>
        <p:spPr>
          <a:xfrm>
            <a:off x="2430407" y="1907726"/>
            <a:ext cx="14111765" cy="6493508"/>
          </a:xfrm>
          <a:prstGeom prst="rect">
            <a:avLst/>
          </a:prstGeom>
        </p:spPr>
        <p:txBody>
          <a:bodyPr lIns="0" tIns="0" rIns="0" bIns="0" rtlCol="0" anchor="t">
            <a:spAutoFit/>
          </a:bodyPr>
          <a:lstStyle/>
          <a:p>
            <a:pPr algn="ctr">
              <a:lnSpc>
                <a:spcPts val="11714"/>
              </a:lnSpc>
            </a:pPr>
            <a:r>
              <a:rPr lang="en-US" sz="10649" spc="-990">
                <a:solidFill>
                  <a:srgbClr val="000000"/>
                </a:solidFill>
                <a:latin typeface="Roca Two Bold"/>
              </a:rPr>
              <a:t>III. Protein</a:t>
            </a:r>
          </a:p>
          <a:p>
            <a:pPr algn="ctr">
              <a:lnSpc>
                <a:spcPts val="9844"/>
              </a:lnSpc>
            </a:pPr>
            <a:r>
              <a:rPr lang="en-US" sz="8949" spc="-832">
                <a:solidFill>
                  <a:srgbClr val="0097B2"/>
                </a:solidFill>
                <a:latin typeface="Roca Two Bold"/>
              </a:rPr>
              <a:t>2. Protein</a:t>
            </a:r>
          </a:p>
          <a:p>
            <a:pPr algn="just">
              <a:lnSpc>
                <a:spcPts val="5995"/>
              </a:lnSpc>
              <a:spcBef>
                <a:spcPct val="0"/>
              </a:spcBef>
            </a:pPr>
            <a:r>
              <a:rPr lang="en-US" sz="5450" spc="-506">
                <a:solidFill>
                  <a:srgbClr val="4B4B4B"/>
                </a:solidFill>
                <a:latin typeface="Comfortaa Bold"/>
              </a:rPr>
              <a:t>Protein là polymer sinh học được cấu tạo từ hàng chục đến hàng trăm nghìn gốc amino acid kết hợp với nhau bằng liên kết peptide tạo thành chuỗi polypeptide thẳng (không phân nhánh).  </a:t>
            </a:r>
          </a:p>
        </p:txBody>
      </p:sp>
      <p:sp>
        <p:nvSpPr>
          <p:cNvPr id="68" name="Freeform 68"/>
          <p:cNvSpPr/>
          <p:nvPr/>
        </p:nvSpPr>
        <p:spPr>
          <a:xfrm rot="-1197382">
            <a:off x="5365359" y="9285276"/>
            <a:ext cx="1575015" cy="539443"/>
          </a:xfrm>
          <a:custGeom>
            <a:avLst/>
            <a:gdLst/>
            <a:ahLst/>
            <a:cxnLst/>
            <a:rect l="l" t="t" r="r" b="b"/>
            <a:pathLst>
              <a:path w="1575015" h="539443">
                <a:moveTo>
                  <a:pt x="0" y="0"/>
                </a:moveTo>
                <a:lnTo>
                  <a:pt x="1575016" y="0"/>
                </a:lnTo>
                <a:lnTo>
                  <a:pt x="1575016" y="539443"/>
                </a:lnTo>
                <a:lnTo>
                  <a:pt x="0" y="539443"/>
                </a:lnTo>
                <a:lnTo>
                  <a:pt x="0" y="0"/>
                </a:lnTo>
                <a:close/>
              </a:path>
            </a:pathLst>
          </a:custGeom>
          <a:blipFill>
            <a:blip r:embed="rId3"/>
            <a:stretch>
              <a:fillRect/>
            </a:stretch>
          </a:blipFill>
        </p:spPr>
      </p:sp>
      <p:sp>
        <p:nvSpPr>
          <p:cNvPr id="69" name="Freeform 69"/>
          <p:cNvSpPr/>
          <p:nvPr/>
        </p:nvSpPr>
        <p:spPr>
          <a:xfrm rot="1413248">
            <a:off x="15174247" y="9473750"/>
            <a:ext cx="1297945" cy="620850"/>
          </a:xfrm>
          <a:custGeom>
            <a:avLst/>
            <a:gdLst/>
            <a:ahLst/>
            <a:cxnLst/>
            <a:rect l="l" t="t" r="r" b="b"/>
            <a:pathLst>
              <a:path w="1297945" h="620850">
                <a:moveTo>
                  <a:pt x="0" y="0"/>
                </a:moveTo>
                <a:lnTo>
                  <a:pt x="1297945" y="0"/>
                </a:lnTo>
                <a:lnTo>
                  <a:pt x="1297945" y="620851"/>
                </a:lnTo>
                <a:lnTo>
                  <a:pt x="0" y="620851"/>
                </a:lnTo>
                <a:lnTo>
                  <a:pt x="0" y="0"/>
                </a:lnTo>
                <a:close/>
              </a:path>
            </a:pathLst>
          </a:custGeom>
          <a:blipFill>
            <a:blip r:embed="rId4"/>
            <a:stretch>
              <a:fillRect/>
            </a:stretch>
          </a:blipFill>
        </p:spPr>
      </p:sp>
      <p:sp>
        <p:nvSpPr>
          <p:cNvPr id="70" name="Freeform 70"/>
          <p:cNvSpPr/>
          <p:nvPr/>
        </p:nvSpPr>
        <p:spPr>
          <a:xfrm>
            <a:off x="2556471" y="502824"/>
            <a:ext cx="919456" cy="873483"/>
          </a:xfrm>
          <a:custGeom>
            <a:avLst/>
            <a:gdLst/>
            <a:ahLst/>
            <a:cxnLst/>
            <a:rect l="l" t="t" r="r" b="b"/>
            <a:pathLst>
              <a:path w="919456" h="873483">
                <a:moveTo>
                  <a:pt x="0" y="0"/>
                </a:moveTo>
                <a:lnTo>
                  <a:pt x="919456" y="0"/>
                </a:lnTo>
                <a:lnTo>
                  <a:pt x="919456" y="873483"/>
                </a:lnTo>
                <a:lnTo>
                  <a:pt x="0" y="873483"/>
                </a:lnTo>
                <a:lnTo>
                  <a:pt x="0" y="0"/>
                </a:lnTo>
                <a:close/>
              </a:path>
            </a:pathLst>
          </a:custGeom>
          <a:blipFill>
            <a:blip r:embed="rId5"/>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AEFEF"/>
        </a:solidFill>
        <a:effectLst/>
      </p:bgPr>
    </p:bg>
    <p:spTree>
      <p:nvGrpSpPr>
        <p:cNvPr id="1" name=""/>
        <p:cNvGrpSpPr/>
        <p:nvPr/>
      </p:nvGrpSpPr>
      <p:grpSpPr>
        <a:xfrm>
          <a:off x="0" y="0"/>
          <a:ext cx="0" cy="0"/>
          <a:chOff x="0" y="0"/>
          <a:chExt cx="0" cy="0"/>
        </a:xfrm>
      </p:grpSpPr>
      <p:grpSp>
        <p:nvGrpSpPr>
          <p:cNvPr id="2" name="Group 2"/>
          <p:cNvGrpSpPr/>
          <p:nvPr/>
        </p:nvGrpSpPr>
        <p:grpSpPr>
          <a:xfrm>
            <a:off x="14748068" y="1449733"/>
            <a:ext cx="2993088" cy="1090504"/>
            <a:chOff x="0" y="0"/>
            <a:chExt cx="803547" cy="292765"/>
          </a:xfrm>
        </p:grpSpPr>
        <p:sp>
          <p:nvSpPr>
            <p:cNvPr id="3" name="Freeform 3"/>
            <p:cNvSpPr/>
            <p:nvPr/>
          </p:nvSpPr>
          <p:spPr>
            <a:xfrm>
              <a:off x="0" y="0"/>
              <a:ext cx="803547" cy="292765"/>
            </a:xfrm>
            <a:custGeom>
              <a:avLst/>
              <a:gdLst/>
              <a:ahLst/>
              <a:cxnLst/>
              <a:rect l="l" t="t" r="r" b="b"/>
              <a:pathLst>
                <a:path w="803547" h="292765">
                  <a:moveTo>
                    <a:pt x="75011" y="0"/>
                  </a:moveTo>
                  <a:lnTo>
                    <a:pt x="728535" y="0"/>
                  </a:lnTo>
                  <a:cubicBezTo>
                    <a:pt x="748430" y="0"/>
                    <a:pt x="767509" y="7903"/>
                    <a:pt x="781576" y="21970"/>
                  </a:cubicBezTo>
                  <a:cubicBezTo>
                    <a:pt x="795644" y="36038"/>
                    <a:pt x="803547" y="55117"/>
                    <a:pt x="803547" y="75011"/>
                  </a:cubicBezTo>
                  <a:lnTo>
                    <a:pt x="803547" y="217754"/>
                  </a:lnTo>
                  <a:cubicBezTo>
                    <a:pt x="803547" y="237648"/>
                    <a:pt x="795644" y="256727"/>
                    <a:pt x="781576" y="270795"/>
                  </a:cubicBezTo>
                  <a:cubicBezTo>
                    <a:pt x="767509" y="284862"/>
                    <a:pt x="748430" y="292765"/>
                    <a:pt x="728535" y="292765"/>
                  </a:cubicBezTo>
                  <a:lnTo>
                    <a:pt x="75011" y="292765"/>
                  </a:lnTo>
                  <a:cubicBezTo>
                    <a:pt x="55117" y="292765"/>
                    <a:pt x="36038" y="284862"/>
                    <a:pt x="21970" y="270795"/>
                  </a:cubicBezTo>
                  <a:cubicBezTo>
                    <a:pt x="7903" y="256727"/>
                    <a:pt x="0" y="237648"/>
                    <a:pt x="0" y="217754"/>
                  </a:cubicBezTo>
                  <a:lnTo>
                    <a:pt x="0" y="75011"/>
                  </a:lnTo>
                  <a:cubicBezTo>
                    <a:pt x="0" y="55117"/>
                    <a:pt x="7903" y="36038"/>
                    <a:pt x="21970" y="21970"/>
                  </a:cubicBezTo>
                  <a:cubicBezTo>
                    <a:pt x="36038" y="7903"/>
                    <a:pt x="55117" y="0"/>
                    <a:pt x="75011" y="0"/>
                  </a:cubicBezTo>
                  <a:close/>
                </a:path>
              </a:pathLst>
            </a:custGeom>
            <a:solidFill>
              <a:srgbClr val="67A26F"/>
            </a:solidFill>
            <a:ln w="28575" cap="rnd">
              <a:solidFill>
                <a:srgbClr val="000000"/>
              </a:solidFill>
              <a:prstDash val="solid"/>
              <a:round/>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4748068" y="2709608"/>
            <a:ext cx="2993088" cy="1090504"/>
            <a:chOff x="0" y="0"/>
            <a:chExt cx="803547" cy="292765"/>
          </a:xfrm>
        </p:grpSpPr>
        <p:sp>
          <p:nvSpPr>
            <p:cNvPr id="6" name="Freeform 6"/>
            <p:cNvSpPr/>
            <p:nvPr/>
          </p:nvSpPr>
          <p:spPr>
            <a:xfrm>
              <a:off x="0" y="0"/>
              <a:ext cx="803547" cy="292765"/>
            </a:xfrm>
            <a:custGeom>
              <a:avLst/>
              <a:gdLst/>
              <a:ahLst/>
              <a:cxnLst/>
              <a:rect l="l" t="t" r="r" b="b"/>
              <a:pathLst>
                <a:path w="803547" h="292765">
                  <a:moveTo>
                    <a:pt x="75011" y="0"/>
                  </a:moveTo>
                  <a:lnTo>
                    <a:pt x="728535" y="0"/>
                  </a:lnTo>
                  <a:cubicBezTo>
                    <a:pt x="748430" y="0"/>
                    <a:pt x="767509" y="7903"/>
                    <a:pt x="781576" y="21970"/>
                  </a:cubicBezTo>
                  <a:cubicBezTo>
                    <a:pt x="795644" y="36038"/>
                    <a:pt x="803547" y="55117"/>
                    <a:pt x="803547" y="75011"/>
                  </a:cubicBezTo>
                  <a:lnTo>
                    <a:pt x="803547" y="217754"/>
                  </a:lnTo>
                  <a:cubicBezTo>
                    <a:pt x="803547" y="237648"/>
                    <a:pt x="795644" y="256727"/>
                    <a:pt x="781576" y="270795"/>
                  </a:cubicBezTo>
                  <a:cubicBezTo>
                    <a:pt x="767509" y="284862"/>
                    <a:pt x="748430" y="292765"/>
                    <a:pt x="728535" y="292765"/>
                  </a:cubicBezTo>
                  <a:lnTo>
                    <a:pt x="75011" y="292765"/>
                  </a:lnTo>
                  <a:cubicBezTo>
                    <a:pt x="55117" y="292765"/>
                    <a:pt x="36038" y="284862"/>
                    <a:pt x="21970" y="270795"/>
                  </a:cubicBezTo>
                  <a:cubicBezTo>
                    <a:pt x="7903" y="256727"/>
                    <a:pt x="0" y="237648"/>
                    <a:pt x="0" y="217754"/>
                  </a:cubicBezTo>
                  <a:lnTo>
                    <a:pt x="0" y="75011"/>
                  </a:lnTo>
                  <a:cubicBezTo>
                    <a:pt x="0" y="55117"/>
                    <a:pt x="7903" y="36038"/>
                    <a:pt x="21970" y="21970"/>
                  </a:cubicBezTo>
                  <a:cubicBezTo>
                    <a:pt x="36038" y="7903"/>
                    <a:pt x="55117" y="0"/>
                    <a:pt x="75011" y="0"/>
                  </a:cubicBezTo>
                  <a:close/>
                </a:path>
              </a:pathLst>
            </a:custGeom>
            <a:solidFill>
              <a:srgbClr val="F1C34D"/>
            </a:solidFill>
            <a:ln w="28575" cap="rnd">
              <a:solidFill>
                <a:srgbClr val="000000"/>
              </a:solidFill>
              <a:prstDash val="solid"/>
              <a:round/>
            </a:ln>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4748068" y="3968310"/>
            <a:ext cx="2993088" cy="1090504"/>
            <a:chOff x="0" y="0"/>
            <a:chExt cx="803547" cy="292765"/>
          </a:xfrm>
        </p:grpSpPr>
        <p:sp>
          <p:nvSpPr>
            <p:cNvPr id="9" name="Freeform 9"/>
            <p:cNvSpPr/>
            <p:nvPr/>
          </p:nvSpPr>
          <p:spPr>
            <a:xfrm>
              <a:off x="0" y="0"/>
              <a:ext cx="803547" cy="292765"/>
            </a:xfrm>
            <a:custGeom>
              <a:avLst/>
              <a:gdLst/>
              <a:ahLst/>
              <a:cxnLst/>
              <a:rect l="l" t="t" r="r" b="b"/>
              <a:pathLst>
                <a:path w="803547" h="292765">
                  <a:moveTo>
                    <a:pt x="75011" y="0"/>
                  </a:moveTo>
                  <a:lnTo>
                    <a:pt x="728535" y="0"/>
                  </a:lnTo>
                  <a:cubicBezTo>
                    <a:pt x="748430" y="0"/>
                    <a:pt x="767509" y="7903"/>
                    <a:pt x="781576" y="21970"/>
                  </a:cubicBezTo>
                  <a:cubicBezTo>
                    <a:pt x="795644" y="36038"/>
                    <a:pt x="803547" y="55117"/>
                    <a:pt x="803547" y="75011"/>
                  </a:cubicBezTo>
                  <a:lnTo>
                    <a:pt x="803547" y="217754"/>
                  </a:lnTo>
                  <a:cubicBezTo>
                    <a:pt x="803547" y="237648"/>
                    <a:pt x="795644" y="256727"/>
                    <a:pt x="781576" y="270795"/>
                  </a:cubicBezTo>
                  <a:cubicBezTo>
                    <a:pt x="767509" y="284862"/>
                    <a:pt x="748430" y="292765"/>
                    <a:pt x="728535" y="292765"/>
                  </a:cubicBezTo>
                  <a:lnTo>
                    <a:pt x="75011" y="292765"/>
                  </a:lnTo>
                  <a:cubicBezTo>
                    <a:pt x="55117" y="292765"/>
                    <a:pt x="36038" y="284862"/>
                    <a:pt x="21970" y="270795"/>
                  </a:cubicBezTo>
                  <a:cubicBezTo>
                    <a:pt x="7903" y="256727"/>
                    <a:pt x="0" y="237648"/>
                    <a:pt x="0" y="217754"/>
                  </a:cubicBezTo>
                  <a:lnTo>
                    <a:pt x="0" y="75011"/>
                  </a:lnTo>
                  <a:cubicBezTo>
                    <a:pt x="0" y="55117"/>
                    <a:pt x="7903" y="36038"/>
                    <a:pt x="21970" y="21970"/>
                  </a:cubicBezTo>
                  <a:cubicBezTo>
                    <a:pt x="36038" y="7903"/>
                    <a:pt x="55117" y="0"/>
                    <a:pt x="75011" y="0"/>
                  </a:cubicBezTo>
                  <a:close/>
                </a:path>
              </a:pathLst>
            </a:custGeom>
            <a:solidFill>
              <a:srgbClr val="F84E4E"/>
            </a:solidFill>
            <a:ln w="28575" cap="rnd">
              <a:solidFill>
                <a:srgbClr val="000000"/>
              </a:solidFill>
              <a:prstDash val="solid"/>
              <a:round/>
            </a:ln>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4748068" y="7746763"/>
            <a:ext cx="2993088" cy="1090504"/>
            <a:chOff x="0" y="0"/>
            <a:chExt cx="803547" cy="292765"/>
          </a:xfrm>
        </p:grpSpPr>
        <p:sp>
          <p:nvSpPr>
            <p:cNvPr id="12" name="Freeform 12"/>
            <p:cNvSpPr/>
            <p:nvPr/>
          </p:nvSpPr>
          <p:spPr>
            <a:xfrm>
              <a:off x="0" y="0"/>
              <a:ext cx="803547" cy="292765"/>
            </a:xfrm>
            <a:custGeom>
              <a:avLst/>
              <a:gdLst/>
              <a:ahLst/>
              <a:cxnLst/>
              <a:rect l="l" t="t" r="r" b="b"/>
              <a:pathLst>
                <a:path w="803547" h="292765">
                  <a:moveTo>
                    <a:pt x="75011" y="0"/>
                  </a:moveTo>
                  <a:lnTo>
                    <a:pt x="728535" y="0"/>
                  </a:lnTo>
                  <a:cubicBezTo>
                    <a:pt x="748430" y="0"/>
                    <a:pt x="767509" y="7903"/>
                    <a:pt x="781576" y="21970"/>
                  </a:cubicBezTo>
                  <a:cubicBezTo>
                    <a:pt x="795644" y="36038"/>
                    <a:pt x="803547" y="55117"/>
                    <a:pt x="803547" y="75011"/>
                  </a:cubicBezTo>
                  <a:lnTo>
                    <a:pt x="803547" y="217754"/>
                  </a:lnTo>
                  <a:cubicBezTo>
                    <a:pt x="803547" y="237648"/>
                    <a:pt x="795644" y="256727"/>
                    <a:pt x="781576" y="270795"/>
                  </a:cubicBezTo>
                  <a:cubicBezTo>
                    <a:pt x="767509" y="284862"/>
                    <a:pt x="748430" y="292765"/>
                    <a:pt x="728535" y="292765"/>
                  </a:cubicBezTo>
                  <a:lnTo>
                    <a:pt x="75011" y="292765"/>
                  </a:lnTo>
                  <a:cubicBezTo>
                    <a:pt x="55117" y="292765"/>
                    <a:pt x="36038" y="284862"/>
                    <a:pt x="21970" y="270795"/>
                  </a:cubicBezTo>
                  <a:cubicBezTo>
                    <a:pt x="7903" y="256727"/>
                    <a:pt x="0" y="237648"/>
                    <a:pt x="0" y="217754"/>
                  </a:cubicBezTo>
                  <a:lnTo>
                    <a:pt x="0" y="75011"/>
                  </a:lnTo>
                  <a:cubicBezTo>
                    <a:pt x="0" y="55117"/>
                    <a:pt x="7903" y="36038"/>
                    <a:pt x="21970" y="21970"/>
                  </a:cubicBezTo>
                  <a:cubicBezTo>
                    <a:pt x="36038" y="7903"/>
                    <a:pt x="55117" y="0"/>
                    <a:pt x="75011" y="0"/>
                  </a:cubicBezTo>
                  <a:close/>
                </a:path>
              </a:pathLst>
            </a:custGeom>
            <a:solidFill>
              <a:srgbClr val="ED6572"/>
            </a:solidFill>
            <a:ln w="28575" cap="rnd">
              <a:solidFill>
                <a:srgbClr val="000000"/>
              </a:solidFill>
              <a:prstDash val="solid"/>
              <a:round/>
            </a:ln>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14748068" y="5228186"/>
            <a:ext cx="2993088" cy="1090504"/>
            <a:chOff x="0" y="0"/>
            <a:chExt cx="803547" cy="292765"/>
          </a:xfrm>
        </p:grpSpPr>
        <p:sp>
          <p:nvSpPr>
            <p:cNvPr id="15" name="Freeform 15"/>
            <p:cNvSpPr/>
            <p:nvPr/>
          </p:nvSpPr>
          <p:spPr>
            <a:xfrm>
              <a:off x="0" y="0"/>
              <a:ext cx="803547" cy="292765"/>
            </a:xfrm>
            <a:custGeom>
              <a:avLst/>
              <a:gdLst/>
              <a:ahLst/>
              <a:cxnLst/>
              <a:rect l="l" t="t" r="r" b="b"/>
              <a:pathLst>
                <a:path w="803547" h="292765">
                  <a:moveTo>
                    <a:pt x="75011" y="0"/>
                  </a:moveTo>
                  <a:lnTo>
                    <a:pt x="728535" y="0"/>
                  </a:lnTo>
                  <a:cubicBezTo>
                    <a:pt x="748430" y="0"/>
                    <a:pt x="767509" y="7903"/>
                    <a:pt x="781576" y="21970"/>
                  </a:cubicBezTo>
                  <a:cubicBezTo>
                    <a:pt x="795644" y="36038"/>
                    <a:pt x="803547" y="55117"/>
                    <a:pt x="803547" y="75011"/>
                  </a:cubicBezTo>
                  <a:lnTo>
                    <a:pt x="803547" y="217754"/>
                  </a:lnTo>
                  <a:cubicBezTo>
                    <a:pt x="803547" y="237648"/>
                    <a:pt x="795644" y="256727"/>
                    <a:pt x="781576" y="270795"/>
                  </a:cubicBezTo>
                  <a:cubicBezTo>
                    <a:pt x="767509" y="284862"/>
                    <a:pt x="748430" y="292765"/>
                    <a:pt x="728535" y="292765"/>
                  </a:cubicBezTo>
                  <a:lnTo>
                    <a:pt x="75011" y="292765"/>
                  </a:lnTo>
                  <a:cubicBezTo>
                    <a:pt x="55117" y="292765"/>
                    <a:pt x="36038" y="284862"/>
                    <a:pt x="21970" y="270795"/>
                  </a:cubicBezTo>
                  <a:cubicBezTo>
                    <a:pt x="7903" y="256727"/>
                    <a:pt x="0" y="237648"/>
                    <a:pt x="0" y="217754"/>
                  </a:cubicBezTo>
                  <a:lnTo>
                    <a:pt x="0" y="75011"/>
                  </a:lnTo>
                  <a:cubicBezTo>
                    <a:pt x="0" y="55117"/>
                    <a:pt x="7903" y="36038"/>
                    <a:pt x="21970" y="21970"/>
                  </a:cubicBezTo>
                  <a:cubicBezTo>
                    <a:pt x="36038" y="7903"/>
                    <a:pt x="55117" y="0"/>
                    <a:pt x="75011" y="0"/>
                  </a:cubicBezTo>
                  <a:close/>
                </a:path>
              </a:pathLst>
            </a:custGeom>
            <a:solidFill>
              <a:srgbClr val="FFB1B8"/>
            </a:solidFill>
            <a:ln w="28575" cap="rnd">
              <a:solidFill>
                <a:srgbClr val="000000"/>
              </a:solidFill>
              <a:prstDash val="solid"/>
              <a:round/>
            </a:ln>
          </p:spPr>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6217033" y="6486887"/>
            <a:ext cx="1524122" cy="1090504"/>
            <a:chOff x="0" y="0"/>
            <a:chExt cx="409177" cy="292765"/>
          </a:xfrm>
        </p:grpSpPr>
        <p:sp>
          <p:nvSpPr>
            <p:cNvPr id="18" name="Freeform 18"/>
            <p:cNvSpPr/>
            <p:nvPr/>
          </p:nvSpPr>
          <p:spPr>
            <a:xfrm>
              <a:off x="0" y="0"/>
              <a:ext cx="409177" cy="292765"/>
            </a:xfrm>
            <a:custGeom>
              <a:avLst/>
              <a:gdLst/>
              <a:ahLst/>
              <a:cxnLst/>
              <a:rect l="l" t="t" r="r" b="b"/>
              <a:pathLst>
                <a:path w="409177" h="292765">
                  <a:moveTo>
                    <a:pt x="146382" y="0"/>
                  </a:moveTo>
                  <a:lnTo>
                    <a:pt x="262795" y="0"/>
                  </a:lnTo>
                  <a:cubicBezTo>
                    <a:pt x="343640" y="0"/>
                    <a:pt x="409177" y="65538"/>
                    <a:pt x="409177" y="146382"/>
                  </a:cubicBezTo>
                  <a:lnTo>
                    <a:pt x="409177" y="146382"/>
                  </a:lnTo>
                  <a:cubicBezTo>
                    <a:pt x="409177" y="185206"/>
                    <a:pt x="393755" y="222438"/>
                    <a:pt x="366303" y="249890"/>
                  </a:cubicBezTo>
                  <a:cubicBezTo>
                    <a:pt x="338851" y="277343"/>
                    <a:pt x="301618" y="292765"/>
                    <a:pt x="262795" y="292765"/>
                  </a:cubicBezTo>
                  <a:lnTo>
                    <a:pt x="146382" y="292765"/>
                  </a:lnTo>
                  <a:cubicBezTo>
                    <a:pt x="65538" y="292765"/>
                    <a:pt x="0" y="227227"/>
                    <a:pt x="0" y="146382"/>
                  </a:cubicBezTo>
                  <a:lnTo>
                    <a:pt x="0" y="146382"/>
                  </a:lnTo>
                  <a:cubicBezTo>
                    <a:pt x="0" y="65538"/>
                    <a:pt x="65538" y="0"/>
                    <a:pt x="146382" y="0"/>
                  </a:cubicBezTo>
                  <a:close/>
                </a:path>
              </a:pathLst>
            </a:custGeom>
            <a:solidFill>
              <a:srgbClr val="90CBF9"/>
            </a:solidFill>
            <a:ln w="28575" cap="rnd">
              <a:solidFill>
                <a:srgbClr val="000000"/>
              </a:solidFill>
              <a:prstDash val="solid"/>
              <a:round/>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1028700" y="330439"/>
            <a:ext cx="15991158" cy="9456751"/>
            <a:chOff x="0" y="0"/>
            <a:chExt cx="4122365" cy="2437858"/>
          </a:xfrm>
        </p:grpSpPr>
        <p:sp>
          <p:nvSpPr>
            <p:cNvPr id="21" name="Freeform 21"/>
            <p:cNvSpPr/>
            <p:nvPr/>
          </p:nvSpPr>
          <p:spPr>
            <a:xfrm>
              <a:off x="0" y="0"/>
              <a:ext cx="4122365" cy="2437858"/>
            </a:xfrm>
            <a:custGeom>
              <a:avLst/>
              <a:gdLst/>
              <a:ahLst/>
              <a:cxnLst/>
              <a:rect l="l" t="t" r="r" b="b"/>
              <a:pathLst>
                <a:path w="4122365" h="2437858">
                  <a:moveTo>
                    <a:pt x="24691" y="0"/>
                  </a:moveTo>
                  <a:lnTo>
                    <a:pt x="4097674" y="0"/>
                  </a:lnTo>
                  <a:cubicBezTo>
                    <a:pt x="4111311" y="0"/>
                    <a:pt x="4122365" y="11055"/>
                    <a:pt x="4122365" y="24691"/>
                  </a:cubicBezTo>
                  <a:lnTo>
                    <a:pt x="4122365" y="2413167"/>
                  </a:lnTo>
                  <a:cubicBezTo>
                    <a:pt x="4122365" y="2426804"/>
                    <a:pt x="4111311" y="2437858"/>
                    <a:pt x="4097674" y="2437858"/>
                  </a:cubicBezTo>
                  <a:lnTo>
                    <a:pt x="24691" y="2437858"/>
                  </a:lnTo>
                  <a:cubicBezTo>
                    <a:pt x="11055" y="2437858"/>
                    <a:pt x="0" y="2426804"/>
                    <a:pt x="0" y="2413167"/>
                  </a:cubicBezTo>
                  <a:lnTo>
                    <a:pt x="0" y="24691"/>
                  </a:lnTo>
                  <a:cubicBezTo>
                    <a:pt x="0" y="11055"/>
                    <a:pt x="11055" y="0"/>
                    <a:pt x="24691" y="0"/>
                  </a:cubicBezTo>
                  <a:close/>
                </a:path>
              </a:pathLst>
            </a:custGeom>
            <a:solidFill>
              <a:srgbClr val="FFFCF4"/>
            </a:solidFill>
            <a:ln w="28575" cap="rnd">
              <a:solidFill>
                <a:srgbClr val="000000"/>
              </a:solidFill>
              <a:prstDash val="solid"/>
              <a:round/>
            </a:ln>
          </p:spPr>
        </p:sp>
        <p:sp>
          <p:nvSpPr>
            <p:cNvPr id="22" name="TextBox 2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a:p>
              <a:pPr algn="ctr">
                <a:lnSpc>
                  <a:spcPts val="2659"/>
                </a:lnSpc>
                <a:spcBef>
                  <a:spcPct val="0"/>
                </a:spcBef>
              </a:pPr>
              <a:endParaRPr/>
            </a:p>
          </p:txBody>
        </p:sp>
      </p:grpSp>
      <p:grpSp>
        <p:nvGrpSpPr>
          <p:cNvPr id="23" name="Group 23"/>
          <p:cNvGrpSpPr/>
          <p:nvPr/>
        </p:nvGrpSpPr>
        <p:grpSpPr>
          <a:xfrm>
            <a:off x="1337374" y="1510955"/>
            <a:ext cx="738281" cy="738281"/>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771"/>
            </a:solidFill>
            <a:ln w="28575" cap="sq">
              <a:solidFill>
                <a:srgbClr val="000000"/>
              </a:solidFill>
              <a:prstDash val="solid"/>
              <a:miter/>
            </a:ln>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546845" y="1658696"/>
            <a:ext cx="1283918" cy="442798"/>
            <a:chOff x="0" y="0"/>
            <a:chExt cx="344690" cy="118877"/>
          </a:xfrm>
        </p:grpSpPr>
        <p:sp>
          <p:nvSpPr>
            <p:cNvPr id="27" name="Freeform 27"/>
            <p:cNvSpPr/>
            <p:nvPr/>
          </p:nvSpPr>
          <p:spPr>
            <a:xfrm>
              <a:off x="0" y="0"/>
              <a:ext cx="344690" cy="118877"/>
            </a:xfrm>
            <a:custGeom>
              <a:avLst/>
              <a:gdLst/>
              <a:ahLst/>
              <a:cxnLst/>
              <a:rect l="l" t="t" r="r" b="b"/>
              <a:pathLst>
                <a:path w="344690" h="118877">
                  <a:moveTo>
                    <a:pt x="59438" y="0"/>
                  </a:moveTo>
                  <a:lnTo>
                    <a:pt x="285252" y="0"/>
                  </a:lnTo>
                  <a:cubicBezTo>
                    <a:pt x="318079" y="0"/>
                    <a:pt x="344690" y="26611"/>
                    <a:pt x="344690" y="59438"/>
                  </a:cubicBezTo>
                  <a:lnTo>
                    <a:pt x="344690" y="59438"/>
                  </a:lnTo>
                  <a:cubicBezTo>
                    <a:pt x="344690" y="92265"/>
                    <a:pt x="318079" y="118877"/>
                    <a:pt x="285252" y="118877"/>
                  </a:cubicBezTo>
                  <a:lnTo>
                    <a:pt x="59438" y="118877"/>
                  </a:lnTo>
                  <a:cubicBezTo>
                    <a:pt x="26611" y="118877"/>
                    <a:pt x="0" y="92265"/>
                    <a:pt x="0" y="59438"/>
                  </a:cubicBezTo>
                  <a:lnTo>
                    <a:pt x="0" y="59438"/>
                  </a:lnTo>
                  <a:cubicBezTo>
                    <a:pt x="0" y="26611"/>
                    <a:pt x="26611" y="0"/>
                    <a:pt x="59438" y="0"/>
                  </a:cubicBezTo>
                  <a:close/>
                </a:path>
              </a:pathLst>
            </a:custGeom>
            <a:solidFill>
              <a:srgbClr val="ED6572"/>
            </a:solidFill>
            <a:ln w="28575" cap="rnd">
              <a:solidFill>
                <a:srgbClr val="000000"/>
              </a:solidFill>
              <a:prstDash val="solid"/>
              <a:round/>
            </a:ln>
          </p:spPr>
        </p:sp>
        <p:sp>
          <p:nvSpPr>
            <p:cNvPr id="28" name="TextBox 2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9" name="Group 29"/>
          <p:cNvGrpSpPr/>
          <p:nvPr/>
        </p:nvGrpSpPr>
        <p:grpSpPr>
          <a:xfrm>
            <a:off x="1337374" y="2598756"/>
            <a:ext cx="738281" cy="738281"/>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771"/>
            </a:solidFill>
            <a:ln w="28575" cap="sq">
              <a:solidFill>
                <a:srgbClr val="000000"/>
              </a:solidFill>
              <a:prstDash val="solid"/>
              <a:miter/>
            </a:ln>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546845" y="2746498"/>
            <a:ext cx="1283918" cy="442798"/>
            <a:chOff x="0" y="0"/>
            <a:chExt cx="344690" cy="118877"/>
          </a:xfrm>
        </p:grpSpPr>
        <p:sp>
          <p:nvSpPr>
            <p:cNvPr id="33" name="Freeform 33"/>
            <p:cNvSpPr/>
            <p:nvPr/>
          </p:nvSpPr>
          <p:spPr>
            <a:xfrm>
              <a:off x="0" y="0"/>
              <a:ext cx="344690" cy="118877"/>
            </a:xfrm>
            <a:custGeom>
              <a:avLst/>
              <a:gdLst/>
              <a:ahLst/>
              <a:cxnLst/>
              <a:rect l="l" t="t" r="r" b="b"/>
              <a:pathLst>
                <a:path w="344690" h="118877">
                  <a:moveTo>
                    <a:pt x="59438" y="0"/>
                  </a:moveTo>
                  <a:lnTo>
                    <a:pt x="285252" y="0"/>
                  </a:lnTo>
                  <a:cubicBezTo>
                    <a:pt x="318079" y="0"/>
                    <a:pt x="344690" y="26611"/>
                    <a:pt x="344690" y="59438"/>
                  </a:cubicBezTo>
                  <a:lnTo>
                    <a:pt x="344690" y="59438"/>
                  </a:lnTo>
                  <a:cubicBezTo>
                    <a:pt x="344690" y="92265"/>
                    <a:pt x="318079" y="118877"/>
                    <a:pt x="285252" y="118877"/>
                  </a:cubicBezTo>
                  <a:lnTo>
                    <a:pt x="59438" y="118877"/>
                  </a:lnTo>
                  <a:cubicBezTo>
                    <a:pt x="26611" y="118877"/>
                    <a:pt x="0" y="92265"/>
                    <a:pt x="0" y="59438"/>
                  </a:cubicBezTo>
                  <a:lnTo>
                    <a:pt x="0" y="59438"/>
                  </a:lnTo>
                  <a:cubicBezTo>
                    <a:pt x="0" y="26611"/>
                    <a:pt x="26611" y="0"/>
                    <a:pt x="59438" y="0"/>
                  </a:cubicBezTo>
                  <a:close/>
                </a:path>
              </a:pathLst>
            </a:custGeom>
            <a:solidFill>
              <a:srgbClr val="ED6572"/>
            </a:solidFill>
            <a:ln w="28575" cap="rnd">
              <a:solidFill>
                <a:srgbClr val="000000"/>
              </a:solidFill>
              <a:prstDash val="solid"/>
              <a:round/>
            </a:ln>
          </p:spPr>
        </p:sp>
        <p:sp>
          <p:nvSpPr>
            <p:cNvPr id="34" name="TextBox 3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35" name="Group 35"/>
          <p:cNvGrpSpPr/>
          <p:nvPr/>
        </p:nvGrpSpPr>
        <p:grpSpPr>
          <a:xfrm>
            <a:off x="1337374" y="3686558"/>
            <a:ext cx="738281" cy="738281"/>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771"/>
            </a:solidFill>
            <a:ln w="28575" cap="sq">
              <a:solidFill>
                <a:srgbClr val="000000"/>
              </a:solidFill>
              <a:prstDash val="solid"/>
              <a:miter/>
            </a:ln>
          </p:spPr>
        </p:sp>
        <p:sp>
          <p:nvSpPr>
            <p:cNvPr id="37" name="TextBox 3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a:off x="546845" y="3834300"/>
            <a:ext cx="1283918" cy="442798"/>
            <a:chOff x="0" y="0"/>
            <a:chExt cx="344690" cy="118877"/>
          </a:xfrm>
        </p:grpSpPr>
        <p:sp>
          <p:nvSpPr>
            <p:cNvPr id="39" name="Freeform 39"/>
            <p:cNvSpPr/>
            <p:nvPr/>
          </p:nvSpPr>
          <p:spPr>
            <a:xfrm>
              <a:off x="0" y="0"/>
              <a:ext cx="344690" cy="118877"/>
            </a:xfrm>
            <a:custGeom>
              <a:avLst/>
              <a:gdLst/>
              <a:ahLst/>
              <a:cxnLst/>
              <a:rect l="l" t="t" r="r" b="b"/>
              <a:pathLst>
                <a:path w="344690" h="118877">
                  <a:moveTo>
                    <a:pt x="59438" y="0"/>
                  </a:moveTo>
                  <a:lnTo>
                    <a:pt x="285252" y="0"/>
                  </a:lnTo>
                  <a:cubicBezTo>
                    <a:pt x="318079" y="0"/>
                    <a:pt x="344690" y="26611"/>
                    <a:pt x="344690" y="59438"/>
                  </a:cubicBezTo>
                  <a:lnTo>
                    <a:pt x="344690" y="59438"/>
                  </a:lnTo>
                  <a:cubicBezTo>
                    <a:pt x="344690" y="92265"/>
                    <a:pt x="318079" y="118877"/>
                    <a:pt x="285252" y="118877"/>
                  </a:cubicBezTo>
                  <a:lnTo>
                    <a:pt x="59438" y="118877"/>
                  </a:lnTo>
                  <a:cubicBezTo>
                    <a:pt x="26611" y="118877"/>
                    <a:pt x="0" y="92265"/>
                    <a:pt x="0" y="59438"/>
                  </a:cubicBezTo>
                  <a:lnTo>
                    <a:pt x="0" y="59438"/>
                  </a:lnTo>
                  <a:cubicBezTo>
                    <a:pt x="0" y="26611"/>
                    <a:pt x="26611" y="0"/>
                    <a:pt x="59438" y="0"/>
                  </a:cubicBezTo>
                  <a:close/>
                </a:path>
              </a:pathLst>
            </a:custGeom>
            <a:solidFill>
              <a:srgbClr val="ED6572"/>
            </a:solidFill>
            <a:ln w="28575" cap="rnd">
              <a:solidFill>
                <a:srgbClr val="000000"/>
              </a:solidFill>
              <a:prstDash val="solid"/>
              <a:round/>
            </a:ln>
          </p:spPr>
        </p:sp>
        <p:sp>
          <p:nvSpPr>
            <p:cNvPr id="40" name="TextBox 4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41"/>
          <p:cNvGrpSpPr/>
          <p:nvPr/>
        </p:nvGrpSpPr>
        <p:grpSpPr>
          <a:xfrm>
            <a:off x="1337374" y="4774359"/>
            <a:ext cx="738281" cy="738281"/>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771"/>
            </a:solidFill>
            <a:ln w="28575" cap="sq">
              <a:solidFill>
                <a:srgbClr val="000000"/>
              </a:solidFill>
              <a:prstDash val="solid"/>
              <a:miter/>
            </a:ln>
          </p:spPr>
        </p:sp>
        <p:sp>
          <p:nvSpPr>
            <p:cNvPr id="43" name="TextBox 4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a:off x="546845" y="4922101"/>
            <a:ext cx="1283918" cy="442798"/>
            <a:chOff x="0" y="0"/>
            <a:chExt cx="344690" cy="118877"/>
          </a:xfrm>
        </p:grpSpPr>
        <p:sp>
          <p:nvSpPr>
            <p:cNvPr id="45" name="Freeform 45"/>
            <p:cNvSpPr/>
            <p:nvPr/>
          </p:nvSpPr>
          <p:spPr>
            <a:xfrm>
              <a:off x="0" y="0"/>
              <a:ext cx="344690" cy="118877"/>
            </a:xfrm>
            <a:custGeom>
              <a:avLst/>
              <a:gdLst/>
              <a:ahLst/>
              <a:cxnLst/>
              <a:rect l="l" t="t" r="r" b="b"/>
              <a:pathLst>
                <a:path w="344690" h="118877">
                  <a:moveTo>
                    <a:pt x="59438" y="0"/>
                  </a:moveTo>
                  <a:lnTo>
                    <a:pt x="285252" y="0"/>
                  </a:lnTo>
                  <a:cubicBezTo>
                    <a:pt x="318079" y="0"/>
                    <a:pt x="344690" y="26611"/>
                    <a:pt x="344690" y="59438"/>
                  </a:cubicBezTo>
                  <a:lnTo>
                    <a:pt x="344690" y="59438"/>
                  </a:lnTo>
                  <a:cubicBezTo>
                    <a:pt x="344690" y="92265"/>
                    <a:pt x="318079" y="118877"/>
                    <a:pt x="285252" y="118877"/>
                  </a:cubicBezTo>
                  <a:lnTo>
                    <a:pt x="59438" y="118877"/>
                  </a:lnTo>
                  <a:cubicBezTo>
                    <a:pt x="26611" y="118877"/>
                    <a:pt x="0" y="92265"/>
                    <a:pt x="0" y="59438"/>
                  </a:cubicBezTo>
                  <a:lnTo>
                    <a:pt x="0" y="59438"/>
                  </a:lnTo>
                  <a:cubicBezTo>
                    <a:pt x="0" y="26611"/>
                    <a:pt x="26611" y="0"/>
                    <a:pt x="59438" y="0"/>
                  </a:cubicBezTo>
                  <a:close/>
                </a:path>
              </a:pathLst>
            </a:custGeom>
            <a:solidFill>
              <a:srgbClr val="ED6572"/>
            </a:solidFill>
            <a:ln w="28575" cap="rnd">
              <a:solidFill>
                <a:srgbClr val="000000"/>
              </a:solidFill>
              <a:prstDash val="solid"/>
              <a:round/>
            </a:ln>
          </p:spPr>
        </p:sp>
        <p:sp>
          <p:nvSpPr>
            <p:cNvPr id="46" name="TextBox 4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47" name="Group 47"/>
          <p:cNvGrpSpPr/>
          <p:nvPr/>
        </p:nvGrpSpPr>
        <p:grpSpPr>
          <a:xfrm>
            <a:off x="1337374" y="5862161"/>
            <a:ext cx="738281" cy="738281"/>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771"/>
            </a:solidFill>
            <a:ln w="28575" cap="sq">
              <a:solidFill>
                <a:srgbClr val="000000"/>
              </a:solidFill>
              <a:prstDash val="solid"/>
              <a:miter/>
            </a:ln>
          </p:spPr>
        </p:sp>
        <p:sp>
          <p:nvSpPr>
            <p:cNvPr id="49" name="TextBox 4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0" name="Group 50"/>
          <p:cNvGrpSpPr/>
          <p:nvPr/>
        </p:nvGrpSpPr>
        <p:grpSpPr>
          <a:xfrm>
            <a:off x="546845" y="6009903"/>
            <a:ext cx="1283918" cy="442798"/>
            <a:chOff x="0" y="0"/>
            <a:chExt cx="344690" cy="118877"/>
          </a:xfrm>
        </p:grpSpPr>
        <p:sp>
          <p:nvSpPr>
            <p:cNvPr id="51" name="Freeform 51"/>
            <p:cNvSpPr/>
            <p:nvPr/>
          </p:nvSpPr>
          <p:spPr>
            <a:xfrm>
              <a:off x="0" y="0"/>
              <a:ext cx="344690" cy="118877"/>
            </a:xfrm>
            <a:custGeom>
              <a:avLst/>
              <a:gdLst/>
              <a:ahLst/>
              <a:cxnLst/>
              <a:rect l="l" t="t" r="r" b="b"/>
              <a:pathLst>
                <a:path w="344690" h="118877">
                  <a:moveTo>
                    <a:pt x="59438" y="0"/>
                  </a:moveTo>
                  <a:lnTo>
                    <a:pt x="285252" y="0"/>
                  </a:lnTo>
                  <a:cubicBezTo>
                    <a:pt x="318079" y="0"/>
                    <a:pt x="344690" y="26611"/>
                    <a:pt x="344690" y="59438"/>
                  </a:cubicBezTo>
                  <a:lnTo>
                    <a:pt x="344690" y="59438"/>
                  </a:lnTo>
                  <a:cubicBezTo>
                    <a:pt x="344690" y="92265"/>
                    <a:pt x="318079" y="118877"/>
                    <a:pt x="285252" y="118877"/>
                  </a:cubicBezTo>
                  <a:lnTo>
                    <a:pt x="59438" y="118877"/>
                  </a:lnTo>
                  <a:cubicBezTo>
                    <a:pt x="26611" y="118877"/>
                    <a:pt x="0" y="92265"/>
                    <a:pt x="0" y="59438"/>
                  </a:cubicBezTo>
                  <a:lnTo>
                    <a:pt x="0" y="59438"/>
                  </a:lnTo>
                  <a:cubicBezTo>
                    <a:pt x="0" y="26611"/>
                    <a:pt x="26611" y="0"/>
                    <a:pt x="59438" y="0"/>
                  </a:cubicBezTo>
                  <a:close/>
                </a:path>
              </a:pathLst>
            </a:custGeom>
            <a:solidFill>
              <a:srgbClr val="ED6572"/>
            </a:solidFill>
            <a:ln w="28575" cap="rnd">
              <a:solidFill>
                <a:srgbClr val="000000"/>
              </a:solidFill>
              <a:prstDash val="solid"/>
              <a:round/>
            </a:ln>
          </p:spPr>
        </p:sp>
        <p:sp>
          <p:nvSpPr>
            <p:cNvPr id="52" name="TextBox 5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3" name="Group 53"/>
          <p:cNvGrpSpPr/>
          <p:nvPr/>
        </p:nvGrpSpPr>
        <p:grpSpPr>
          <a:xfrm>
            <a:off x="1337374" y="6949962"/>
            <a:ext cx="738281" cy="738281"/>
            <a:chOff x="0" y="0"/>
            <a:chExt cx="812800" cy="812800"/>
          </a:xfrm>
        </p:grpSpPr>
        <p:sp>
          <p:nvSpPr>
            <p:cNvPr id="54" name="Freeform 5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771"/>
            </a:solidFill>
            <a:ln w="28575" cap="sq">
              <a:solidFill>
                <a:srgbClr val="000000"/>
              </a:solidFill>
              <a:prstDash val="solid"/>
              <a:miter/>
            </a:ln>
          </p:spPr>
        </p:sp>
        <p:sp>
          <p:nvSpPr>
            <p:cNvPr id="55" name="TextBox 5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6" name="Group 56"/>
          <p:cNvGrpSpPr/>
          <p:nvPr/>
        </p:nvGrpSpPr>
        <p:grpSpPr>
          <a:xfrm>
            <a:off x="546845" y="7097704"/>
            <a:ext cx="1283918" cy="442798"/>
            <a:chOff x="0" y="0"/>
            <a:chExt cx="344690" cy="118877"/>
          </a:xfrm>
        </p:grpSpPr>
        <p:sp>
          <p:nvSpPr>
            <p:cNvPr id="57" name="Freeform 57"/>
            <p:cNvSpPr/>
            <p:nvPr/>
          </p:nvSpPr>
          <p:spPr>
            <a:xfrm>
              <a:off x="0" y="0"/>
              <a:ext cx="344690" cy="118877"/>
            </a:xfrm>
            <a:custGeom>
              <a:avLst/>
              <a:gdLst/>
              <a:ahLst/>
              <a:cxnLst/>
              <a:rect l="l" t="t" r="r" b="b"/>
              <a:pathLst>
                <a:path w="344690" h="118877">
                  <a:moveTo>
                    <a:pt x="59438" y="0"/>
                  </a:moveTo>
                  <a:lnTo>
                    <a:pt x="285252" y="0"/>
                  </a:lnTo>
                  <a:cubicBezTo>
                    <a:pt x="318079" y="0"/>
                    <a:pt x="344690" y="26611"/>
                    <a:pt x="344690" y="59438"/>
                  </a:cubicBezTo>
                  <a:lnTo>
                    <a:pt x="344690" y="59438"/>
                  </a:lnTo>
                  <a:cubicBezTo>
                    <a:pt x="344690" y="92265"/>
                    <a:pt x="318079" y="118877"/>
                    <a:pt x="285252" y="118877"/>
                  </a:cubicBezTo>
                  <a:lnTo>
                    <a:pt x="59438" y="118877"/>
                  </a:lnTo>
                  <a:cubicBezTo>
                    <a:pt x="26611" y="118877"/>
                    <a:pt x="0" y="92265"/>
                    <a:pt x="0" y="59438"/>
                  </a:cubicBezTo>
                  <a:lnTo>
                    <a:pt x="0" y="59438"/>
                  </a:lnTo>
                  <a:cubicBezTo>
                    <a:pt x="0" y="26611"/>
                    <a:pt x="26611" y="0"/>
                    <a:pt x="59438" y="0"/>
                  </a:cubicBezTo>
                  <a:close/>
                </a:path>
              </a:pathLst>
            </a:custGeom>
            <a:solidFill>
              <a:srgbClr val="ED6572"/>
            </a:solidFill>
            <a:ln w="28575" cap="rnd">
              <a:solidFill>
                <a:srgbClr val="000000"/>
              </a:solidFill>
              <a:prstDash val="solid"/>
              <a:round/>
            </a:ln>
          </p:spPr>
        </p:sp>
        <p:sp>
          <p:nvSpPr>
            <p:cNvPr id="58" name="TextBox 5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9" name="Group 59"/>
          <p:cNvGrpSpPr/>
          <p:nvPr/>
        </p:nvGrpSpPr>
        <p:grpSpPr>
          <a:xfrm>
            <a:off x="1337374" y="8037764"/>
            <a:ext cx="738281" cy="738281"/>
            <a:chOff x="0" y="0"/>
            <a:chExt cx="812800" cy="812800"/>
          </a:xfrm>
        </p:grpSpPr>
        <p:sp>
          <p:nvSpPr>
            <p:cNvPr id="60" name="Freeform 6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771"/>
            </a:solidFill>
            <a:ln w="28575" cap="sq">
              <a:solidFill>
                <a:srgbClr val="000000"/>
              </a:solidFill>
              <a:prstDash val="solid"/>
              <a:miter/>
            </a:ln>
          </p:spPr>
        </p:sp>
        <p:sp>
          <p:nvSpPr>
            <p:cNvPr id="61" name="TextBox 6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546845" y="8185506"/>
            <a:ext cx="1283918" cy="442798"/>
            <a:chOff x="0" y="0"/>
            <a:chExt cx="344690" cy="118877"/>
          </a:xfrm>
        </p:grpSpPr>
        <p:sp>
          <p:nvSpPr>
            <p:cNvPr id="63" name="Freeform 63"/>
            <p:cNvSpPr/>
            <p:nvPr/>
          </p:nvSpPr>
          <p:spPr>
            <a:xfrm>
              <a:off x="0" y="0"/>
              <a:ext cx="344690" cy="118877"/>
            </a:xfrm>
            <a:custGeom>
              <a:avLst/>
              <a:gdLst/>
              <a:ahLst/>
              <a:cxnLst/>
              <a:rect l="l" t="t" r="r" b="b"/>
              <a:pathLst>
                <a:path w="344690" h="118877">
                  <a:moveTo>
                    <a:pt x="59438" y="0"/>
                  </a:moveTo>
                  <a:lnTo>
                    <a:pt x="285252" y="0"/>
                  </a:lnTo>
                  <a:cubicBezTo>
                    <a:pt x="318079" y="0"/>
                    <a:pt x="344690" y="26611"/>
                    <a:pt x="344690" y="59438"/>
                  </a:cubicBezTo>
                  <a:lnTo>
                    <a:pt x="344690" y="59438"/>
                  </a:lnTo>
                  <a:cubicBezTo>
                    <a:pt x="344690" y="92265"/>
                    <a:pt x="318079" y="118877"/>
                    <a:pt x="285252" y="118877"/>
                  </a:cubicBezTo>
                  <a:lnTo>
                    <a:pt x="59438" y="118877"/>
                  </a:lnTo>
                  <a:cubicBezTo>
                    <a:pt x="26611" y="118877"/>
                    <a:pt x="0" y="92265"/>
                    <a:pt x="0" y="59438"/>
                  </a:cubicBezTo>
                  <a:lnTo>
                    <a:pt x="0" y="59438"/>
                  </a:lnTo>
                  <a:cubicBezTo>
                    <a:pt x="0" y="26611"/>
                    <a:pt x="26611" y="0"/>
                    <a:pt x="59438" y="0"/>
                  </a:cubicBezTo>
                  <a:close/>
                </a:path>
              </a:pathLst>
            </a:custGeom>
            <a:solidFill>
              <a:srgbClr val="ED6572"/>
            </a:solidFill>
            <a:ln w="28575" cap="rnd">
              <a:solidFill>
                <a:srgbClr val="000000"/>
              </a:solidFill>
              <a:prstDash val="solid"/>
              <a:round/>
            </a:ln>
          </p:spPr>
        </p:sp>
        <p:sp>
          <p:nvSpPr>
            <p:cNvPr id="64" name="TextBox 6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5" name="Freeform 65"/>
          <p:cNvSpPr/>
          <p:nvPr/>
        </p:nvSpPr>
        <p:spPr>
          <a:xfrm>
            <a:off x="2295853" y="2335509"/>
            <a:ext cx="719207" cy="748200"/>
          </a:xfrm>
          <a:custGeom>
            <a:avLst/>
            <a:gdLst/>
            <a:ahLst/>
            <a:cxnLst/>
            <a:rect l="l" t="t" r="r" b="b"/>
            <a:pathLst>
              <a:path w="719207" h="748200">
                <a:moveTo>
                  <a:pt x="0" y="0"/>
                </a:moveTo>
                <a:lnTo>
                  <a:pt x="719207" y="0"/>
                </a:lnTo>
                <a:lnTo>
                  <a:pt x="719207" y="748199"/>
                </a:lnTo>
                <a:lnTo>
                  <a:pt x="0" y="7481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6" name="TextBox 66"/>
          <p:cNvSpPr txBox="1"/>
          <p:nvPr/>
        </p:nvSpPr>
        <p:spPr>
          <a:xfrm>
            <a:off x="3015060" y="1052838"/>
            <a:ext cx="13527113" cy="8078627"/>
          </a:xfrm>
          <a:prstGeom prst="rect">
            <a:avLst/>
          </a:prstGeom>
        </p:spPr>
        <p:txBody>
          <a:bodyPr lIns="0" tIns="0" rIns="0" bIns="0" rtlCol="0" anchor="t">
            <a:spAutoFit/>
          </a:bodyPr>
          <a:lstStyle/>
          <a:p>
            <a:pPr>
              <a:lnSpc>
                <a:spcPts val="9844"/>
              </a:lnSpc>
            </a:pPr>
            <a:r>
              <a:rPr lang="en-US" sz="8949" spc="-832">
                <a:solidFill>
                  <a:srgbClr val="FF743E"/>
                </a:solidFill>
                <a:latin typeface="Comfortaa Bold"/>
              </a:rPr>
              <a:t>Chức năng của protein </a:t>
            </a:r>
          </a:p>
          <a:p>
            <a:pPr algn="just">
              <a:lnSpc>
                <a:spcPts val="6812"/>
              </a:lnSpc>
            </a:pPr>
            <a:r>
              <a:rPr lang="en-US" sz="5450" spc="-506">
                <a:solidFill>
                  <a:srgbClr val="4B4B4B"/>
                </a:solidFill>
                <a:latin typeface="Itim"/>
              </a:rPr>
              <a:t> là chất xúc tác sinh học cho hầu hết các phản ứng sinh hoá trong tế bào.</a:t>
            </a:r>
          </a:p>
          <a:p>
            <a:pPr algn="just">
              <a:lnSpc>
                <a:spcPts val="6812"/>
              </a:lnSpc>
            </a:pPr>
            <a:r>
              <a:rPr lang="en-US" sz="5450" spc="-506">
                <a:solidFill>
                  <a:srgbClr val="4B4B4B"/>
                </a:solidFill>
                <a:latin typeface="Itim"/>
              </a:rPr>
              <a:t>là thành phần cấu trúc nên tế bào, cơ thể. </a:t>
            </a:r>
          </a:p>
          <a:p>
            <a:pPr algn="just">
              <a:lnSpc>
                <a:spcPts val="6812"/>
              </a:lnSpc>
            </a:pPr>
            <a:r>
              <a:rPr lang="en-US" sz="5450" spc="-506">
                <a:solidFill>
                  <a:srgbClr val="4B4B4B"/>
                </a:solidFill>
                <a:latin typeface="Itim"/>
              </a:rPr>
              <a:t>vận chuyển các chất.</a:t>
            </a:r>
          </a:p>
          <a:p>
            <a:pPr algn="just">
              <a:lnSpc>
                <a:spcPts val="6812"/>
              </a:lnSpc>
            </a:pPr>
            <a:r>
              <a:rPr lang="en-US" sz="5450" spc="-506">
                <a:solidFill>
                  <a:srgbClr val="4B4B4B"/>
                </a:solidFill>
                <a:latin typeface="Itim"/>
              </a:rPr>
              <a:t>điều hoà TĐC, truyền thông tin, di truyền, ST-PT, sinh sản.</a:t>
            </a:r>
          </a:p>
          <a:p>
            <a:pPr algn="just">
              <a:lnSpc>
                <a:spcPts val="6812"/>
              </a:lnSpc>
            </a:pPr>
            <a:r>
              <a:rPr lang="en-US" sz="5450" spc="-506">
                <a:solidFill>
                  <a:srgbClr val="4B4B4B"/>
                </a:solidFill>
                <a:latin typeface="Itim"/>
              </a:rPr>
              <a:t>vận động  tế bào, cơ thể.</a:t>
            </a:r>
          </a:p>
          <a:p>
            <a:pPr algn="just">
              <a:lnSpc>
                <a:spcPts val="6812"/>
              </a:lnSpc>
            </a:pPr>
            <a:r>
              <a:rPr lang="en-US" sz="5450" spc="-506">
                <a:solidFill>
                  <a:srgbClr val="4B4B4B"/>
                </a:solidFill>
                <a:latin typeface="Itim"/>
              </a:rPr>
              <a:t>bảo vệ cơ thể.</a:t>
            </a:r>
          </a:p>
          <a:p>
            <a:pPr algn="just">
              <a:lnSpc>
                <a:spcPts val="6812"/>
              </a:lnSpc>
            </a:pPr>
            <a:r>
              <a:rPr lang="en-US" sz="5450" spc="-506">
                <a:solidFill>
                  <a:srgbClr val="4B4B4B"/>
                </a:solidFill>
                <a:latin typeface="Itim"/>
              </a:rPr>
              <a:t>là chất dự trữ.</a:t>
            </a:r>
          </a:p>
        </p:txBody>
      </p:sp>
      <p:sp>
        <p:nvSpPr>
          <p:cNvPr id="67" name="Freeform 67"/>
          <p:cNvSpPr/>
          <p:nvPr/>
        </p:nvSpPr>
        <p:spPr>
          <a:xfrm>
            <a:off x="2295853" y="8218142"/>
            <a:ext cx="719207" cy="748200"/>
          </a:xfrm>
          <a:custGeom>
            <a:avLst/>
            <a:gdLst/>
            <a:ahLst/>
            <a:cxnLst/>
            <a:rect l="l" t="t" r="r" b="b"/>
            <a:pathLst>
              <a:path w="719207" h="748200">
                <a:moveTo>
                  <a:pt x="0" y="0"/>
                </a:moveTo>
                <a:lnTo>
                  <a:pt x="719207" y="0"/>
                </a:lnTo>
                <a:lnTo>
                  <a:pt x="719207" y="748200"/>
                </a:lnTo>
                <a:lnTo>
                  <a:pt x="0" y="748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8" name="Freeform 68"/>
          <p:cNvSpPr/>
          <p:nvPr/>
        </p:nvSpPr>
        <p:spPr>
          <a:xfrm>
            <a:off x="2295853" y="3968310"/>
            <a:ext cx="719207" cy="748200"/>
          </a:xfrm>
          <a:custGeom>
            <a:avLst/>
            <a:gdLst/>
            <a:ahLst/>
            <a:cxnLst/>
            <a:rect l="l" t="t" r="r" b="b"/>
            <a:pathLst>
              <a:path w="719207" h="748200">
                <a:moveTo>
                  <a:pt x="0" y="0"/>
                </a:moveTo>
                <a:lnTo>
                  <a:pt x="719207" y="0"/>
                </a:lnTo>
                <a:lnTo>
                  <a:pt x="719207" y="748199"/>
                </a:lnTo>
                <a:lnTo>
                  <a:pt x="0" y="7481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9" name="Freeform 69"/>
          <p:cNvSpPr/>
          <p:nvPr/>
        </p:nvSpPr>
        <p:spPr>
          <a:xfrm>
            <a:off x="2295853" y="4922101"/>
            <a:ext cx="719207" cy="748200"/>
          </a:xfrm>
          <a:custGeom>
            <a:avLst/>
            <a:gdLst/>
            <a:ahLst/>
            <a:cxnLst/>
            <a:rect l="l" t="t" r="r" b="b"/>
            <a:pathLst>
              <a:path w="719207" h="748200">
                <a:moveTo>
                  <a:pt x="0" y="0"/>
                </a:moveTo>
                <a:lnTo>
                  <a:pt x="719207" y="0"/>
                </a:lnTo>
                <a:lnTo>
                  <a:pt x="719207" y="748200"/>
                </a:lnTo>
                <a:lnTo>
                  <a:pt x="0" y="748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0" name="Freeform 70"/>
          <p:cNvSpPr/>
          <p:nvPr/>
        </p:nvSpPr>
        <p:spPr>
          <a:xfrm>
            <a:off x="2295853" y="5773438"/>
            <a:ext cx="719207" cy="748200"/>
          </a:xfrm>
          <a:custGeom>
            <a:avLst/>
            <a:gdLst/>
            <a:ahLst/>
            <a:cxnLst/>
            <a:rect l="l" t="t" r="r" b="b"/>
            <a:pathLst>
              <a:path w="719207" h="748200">
                <a:moveTo>
                  <a:pt x="0" y="0"/>
                </a:moveTo>
                <a:lnTo>
                  <a:pt x="719207" y="0"/>
                </a:lnTo>
                <a:lnTo>
                  <a:pt x="719207" y="748199"/>
                </a:lnTo>
                <a:lnTo>
                  <a:pt x="0" y="7481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1" name="Freeform 71"/>
          <p:cNvSpPr/>
          <p:nvPr/>
        </p:nvSpPr>
        <p:spPr>
          <a:xfrm>
            <a:off x="2295853" y="6658040"/>
            <a:ext cx="719207" cy="748200"/>
          </a:xfrm>
          <a:custGeom>
            <a:avLst/>
            <a:gdLst/>
            <a:ahLst/>
            <a:cxnLst/>
            <a:rect l="l" t="t" r="r" b="b"/>
            <a:pathLst>
              <a:path w="719207" h="748200">
                <a:moveTo>
                  <a:pt x="0" y="0"/>
                </a:moveTo>
                <a:lnTo>
                  <a:pt x="719207" y="0"/>
                </a:lnTo>
                <a:lnTo>
                  <a:pt x="719207" y="748199"/>
                </a:lnTo>
                <a:lnTo>
                  <a:pt x="0" y="7481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2" name="Freeform 72"/>
          <p:cNvSpPr/>
          <p:nvPr/>
        </p:nvSpPr>
        <p:spPr>
          <a:xfrm>
            <a:off x="2295853" y="7511014"/>
            <a:ext cx="719207" cy="748200"/>
          </a:xfrm>
          <a:custGeom>
            <a:avLst/>
            <a:gdLst/>
            <a:ahLst/>
            <a:cxnLst/>
            <a:rect l="l" t="t" r="r" b="b"/>
            <a:pathLst>
              <a:path w="719207" h="748200">
                <a:moveTo>
                  <a:pt x="0" y="0"/>
                </a:moveTo>
                <a:lnTo>
                  <a:pt x="719207" y="0"/>
                </a:lnTo>
                <a:lnTo>
                  <a:pt x="719207" y="748200"/>
                </a:lnTo>
                <a:lnTo>
                  <a:pt x="0" y="748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19" y="0"/>
            <a:ext cx="18288000" cy="10287000"/>
            <a:chOff x="0" y="0"/>
            <a:chExt cx="1149350" cy="1149350"/>
          </a:xfrm>
        </p:grpSpPr>
        <p:sp>
          <p:nvSpPr>
            <p:cNvPr id="3" name="Freeform 3"/>
            <p:cNvSpPr/>
            <p:nvPr/>
          </p:nvSpPr>
          <p:spPr>
            <a:xfrm>
              <a:off x="0" y="0"/>
              <a:ext cx="14092148" cy="7926833"/>
            </a:xfrm>
            <a:custGeom>
              <a:avLst/>
              <a:gdLst/>
              <a:ahLst/>
              <a:cxnLst/>
              <a:rect l="l" t="t" r="r" b="b"/>
              <a:pathLst>
                <a:path w="14092148" h="7926833">
                  <a:moveTo>
                    <a:pt x="14092148" y="87589"/>
                  </a:moveTo>
                  <a:lnTo>
                    <a:pt x="14092148" y="0"/>
                  </a:lnTo>
                  <a:lnTo>
                    <a:pt x="77857" y="0"/>
                  </a:lnTo>
                  <a:lnTo>
                    <a:pt x="77857" y="43795"/>
                  </a:lnTo>
                  <a:lnTo>
                    <a:pt x="0" y="43795"/>
                  </a:lnTo>
                  <a:lnTo>
                    <a:pt x="0" y="7926833"/>
                  </a:lnTo>
                  <a:lnTo>
                    <a:pt x="155714" y="7926833"/>
                  </a:lnTo>
                  <a:lnTo>
                    <a:pt x="155714" y="6394020"/>
                  </a:lnTo>
                  <a:lnTo>
                    <a:pt x="2802858" y="6394020"/>
                  </a:lnTo>
                  <a:lnTo>
                    <a:pt x="2802858" y="7926833"/>
                  </a:lnTo>
                  <a:lnTo>
                    <a:pt x="2958573" y="7926833"/>
                  </a:lnTo>
                  <a:lnTo>
                    <a:pt x="2958573" y="6394020"/>
                  </a:lnTo>
                  <a:lnTo>
                    <a:pt x="5605716" y="6394020"/>
                  </a:lnTo>
                  <a:lnTo>
                    <a:pt x="5605716" y="7926833"/>
                  </a:lnTo>
                  <a:lnTo>
                    <a:pt x="5761430" y="7926833"/>
                  </a:lnTo>
                  <a:lnTo>
                    <a:pt x="5761430" y="6394020"/>
                  </a:lnTo>
                  <a:lnTo>
                    <a:pt x="8408574" y="6394020"/>
                  </a:lnTo>
                  <a:lnTo>
                    <a:pt x="8408574" y="7926833"/>
                  </a:lnTo>
                  <a:lnTo>
                    <a:pt x="8564289" y="7926833"/>
                  </a:lnTo>
                  <a:lnTo>
                    <a:pt x="8564289" y="6394020"/>
                  </a:lnTo>
                  <a:lnTo>
                    <a:pt x="11211433" y="6394020"/>
                  </a:lnTo>
                  <a:lnTo>
                    <a:pt x="11211433" y="7926833"/>
                  </a:lnTo>
                  <a:lnTo>
                    <a:pt x="11367147" y="7926833"/>
                  </a:lnTo>
                  <a:lnTo>
                    <a:pt x="11367147" y="6394020"/>
                  </a:lnTo>
                  <a:lnTo>
                    <a:pt x="14092148" y="6394020"/>
                  </a:lnTo>
                  <a:lnTo>
                    <a:pt x="14092148" y="6306431"/>
                  </a:lnTo>
                  <a:lnTo>
                    <a:pt x="11367147" y="6306431"/>
                  </a:lnTo>
                  <a:lnTo>
                    <a:pt x="11367147" y="4817413"/>
                  </a:lnTo>
                  <a:lnTo>
                    <a:pt x="14092148" y="4817413"/>
                  </a:lnTo>
                  <a:lnTo>
                    <a:pt x="14092148" y="4729823"/>
                  </a:lnTo>
                  <a:lnTo>
                    <a:pt x="11367147" y="4729823"/>
                  </a:lnTo>
                  <a:lnTo>
                    <a:pt x="11367147" y="3240805"/>
                  </a:lnTo>
                  <a:lnTo>
                    <a:pt x="14092148" y="3240805"/>
                  </a:lnTo>
                  <a:lnTo>
                    <a:pt x="14092148" y="3153215"/>
                  </a:lnTo>
                  <a:lnTo>
                    <a:pt x="11367147" y="3153215"/>
                  </a:lnTo>
                  <a:lnTo>
                    <a:pt x="11367147" y="1664197"/>
                  </a:lnTo>
                  <a:lnTo>
                    <a:pt x="14092148" y="1664197"/>
                  </a:lnTo>
                  <a:lnTo>
                    <a:pt x="14092148" y="1576608"/>
                  </a:lnTo>
                  <a:lnTo>
                    <a:pt x="11367147" y="1576608"/>
                  </a:lnTo>
                  <a:lnTo>
                    <a:pt x="11367147" y="87589"/>
                  </a:lnTo>
                  <a:lnTo>
                    <a:pt x="14092148" y="87589"/>
                  </a:lnTo>
                  <a:close/>
                  <a:moveTo>
                    <a:pt x="2958573" y="1576608"/>
                  </a:moveTo>
                  <a:lnTo>
                    <a:pt x="2958573" y="87589"/>
                  </a:lnTo>
                  <a:lnTo>
                    <a:pt x="5605716" y="87589"/>
                  </a:lnTo>
                  <a:lnTo>
                    <a:pt x="5605716" y="1576608"/>
                  </a:lnTo>
                  <a:lnTo>
                    <a:pt x="2958573" y="1576608"/>
                  </a:lnTo>
                  <a:close/>
                  <a:moveTo>
                    <a:pt x="5605716" y="1664197"/>
                  </a:moveTo>
                  <a:lnTo>
                    <a:pt x="5605716" y="3153215"/>
                  </a:lnTo>
                  <a:lnTo>
                    <a:pt x="2958573" y="3153215"/>
                  </a:lnTo>
                  <a:lnTo>
                    <a:pt x="2958573" y="1664197"/>
                  </a:lnTo>
                  <a:lnTo>
                    <a:pt x="5605716" y="1664197"/>
                  </a:lnTo>
                  <a:close/>
                  <a:moveTo>
                    <a:pt x="2802858" y="1576608"/>
                  </a:moveTo>
                  <a:lnTo>
                    <a:pt x="155714" y="1576608"/>
                  </a:lnTo>
                  <a:lnTo>
                    <a:pt x="155714" y="87589"/>
                  </a:lnTo>
                  <a:lnTo>
                    <a:pt x="2802858" y="87589"/>
                  </a:lnTo>
                  <a:lnTo>
                    <a:pt x="2802858" y="1576608"/>
                  </a:lnTo>
                  <a:close/>
                  <a:moveTo>
                    <a:pt x="2802858" y="1664197"/>
                  </a:moveTo>
                  <a:lnTo>
                    <a:pt x="2802858" y="3153215"/>
                  </a:lnTo>
                  <a:lnTo>
                    <a:pt x="155714" y="3153215"/>
                  </a:lnTo>
                  <a:lnTo>
                    <a:pt x="155714" y="1664197"/>
                  </a:lnTo>
                  <a:lnTo>
                    <a:pt x="2802858" y="1664197"/>
                  </a:lnTo>
                  <a:close/>
                  <a:moveTo>
                    <a:pt x="2802858" y="3240805"/>
                  </a:moveTo>
                  <a:lnTo>
                    <a:pt x="2802858" y="4729823"/>
                  </a:lnTo>
                  <a:lnTo>
                    <a:pt x="155714" y="4729823"/>
                  </a:lnTo>
                  <a:lnTo>
                    <a:pt x="155714" y="3240805"/>
                  </a:lnTo>
                  <a:lnTo>
                    <a:pt x="2802858" y="3240805"/>
                  </a:lnTo>
                  <a:close/>
                  <a:moveTo>
                    <a:pt x="2958573" y="3240805"/>
                  </a:moveTo>
                  <a:lnTo>
                    <a:pt x="5605716" y="3240805"/>
                  </a:lnTo>
                  <a:lnTo>
                    <a:pt x="5605716" y="4729823"/>
                  </a:lnTo>
                  <a:lnTo>
                    <a:pt x="2958573" y="4729823"/>
                  </a:lnTo>
                  <a:lnTo>
                    <a:pt x="2958573" y="3240805"/>
                  </a:lnTo>
                  <a:close/>
                  <a:moveTo>
                    <a:pt x="5761430" y="3240805"/>
                  </a:moveTo>
                  <a:lnTo>
                    <a:pt x="8408574" y="3240805"/>
                  </a:lnTo>
                  <a:lnTo>
                    <a:pt x="8408574" y="4729823"/>
                  </a:lnTo>
                  <a:lnTo>
                    <a:pt x="5761430" y="4729823"/>
                  </a:lnTo>
                  <a:lnTo>
                    <a:pt x="5761430" y="3240805"/>
                  </a:lnTo>
                  <a:close/>
                  <a:moveTo>
                    <a:pt x="5761430" y="3153215"/>
                  </a:moveTo>
                  <a:lnTo>
                    <a:pt x="5761430" y="1664197"/>
                  </a:lnTo>
                  <a:lnTo>
                    <a:pt x="8408574" y="1664197"/>
                  </a:lnTo>
                  <a:lnTo>
                    <a:pt x="8408574" y="3153215"/>
                  </a:lnTo>
                  <a:lnTo>
                    <a:pt x="5761430" y="3153215"/>
                  </a:lnTo>
                  <a:close/>
                  <a:moveTo>
                    <a:pt x="5761430" y="1576608"/>
                  </a:moveTo>
                  <a:lnTo>
                    <a:pt x="5761430" y="87589"/>
                  </a:lnTo>
                  <a:lnTo>
                    <a:pt x="8408574" y="87589"/>
                  </a:lnTo>
                  <a:lnTo>
                    <a:pt x="8408574" y="1576608"/>
                  </a:lnTo>
                  <a:lnTo>
                    <a:pt x="5761430" y="1576608"/>
                  </a:lnTo>
                  <a:close/>
                  <a:moveTo>
                    <a:pt x="155714" y="6306431"/>
                  </a:moveTo>
                  <a:lnTo>
                    <a:pt x="155714" y="4817413"/>
                  </a:lnTo>
                  <a:lnTo>
                    <a:pt x="2802858" y="4817413"/>
                  </a:lnTo>
                  <a:lnTo>
                    <a:pt x="2802858" y="6306431"/>
                  </a:lnTo>
                  <a:lnTo>
                    <a:pt x="155714" y="6306431"/>
                  </a:lnTo>
                  <a:close/>
                  <a:moveTo>
                    <a:pt x="2958573" y="6306431"/>
                  </a:moveTo>
                  <a:lnTo>
                    <a:pt x="2958573" y="4817413"/>
                  </a:lnTo>
                  <a:lnTo>
                    <a:pt x="5605716" y="4817413"/>
                  </a:lnTo>
                  <a:lnTo>
                    <a:pt x="5605716" y="6306431"/>
                  </a:lnTo>
                  <a:lnTo>
                    <a:pt x="2958573" y="6306431"/>
                  </a:lnTo>
                  <a:close/>
                  <a:moveTo>
                    <a:pt x="5761430" y="6306431"/>
                  </a:moveTo>
                  <a:lnTo>
                    <a:pt x="5761430" y="4817413"/>
                  </a:lnTo>
                  <a:lnTo>
                    <a:pt x="8408574" y="4817413"/>
                  </a:lnTo>
                  <a:lnTo>
                    <a:pt x="8408574" y="6306431"/>
                  </a:lnTo>
                  <a:lnTo>
                    <a:pt x="5761430" y="6306431"/>
                  </a:lnTo>
                  <a:close/>
                  <a:moveTo>
                    <a:pt x="11211433" y="6306431"/>
                  </a:moveTo>
                  <a:lnTo>
                    <a:pt x="8564289" y="6306431"/>
                  </a:lnTo>
                  <a:lnTo>
                    <a:pt x="8564289" y="4817413"/>
                  </a:lnTo>
                  <a:lnTo>
                    <a:pt x="11211433" y="4817413"/>
                  </a:lnTo>
                  <a:lnTo>
                    <a:pt x="11211433" y="6306431"/>
                  </a:lnTo>
                  <a:close/>
                  <a:moveTo>
                    <a:pt x="11211433" y="4729823"/>
                  </a:moveTo>
                  <a:lnTo>
                    <a:pt x="8564289" y="4729823"/>
                  </a:lnTo>
                  <a:lnTo>
                    <a:pt x="8564289" y="3240805"/>
                  </a:lnTo>
                  <a:lnTo>
                    <a:pt x="11211433" y="3240805"/>
                  </a:lnTo>
                  <a:lnTo>
                    <a:pt x="11211433" y="4729823"/>
                  </a:lnTo>
                  <a:close/>
                  <a:moveTo>
                    <a:pt x="11211433" y="3153215"/>
                  </a:moveTo>
                  <a:lnTo>
                    <a:pt x="8564289" y="3153215"/>
                  </a:lnTo>
                  <a:lnTo>
                    <a:pt x="8564289" y="1664197"/>
                  </a:lnTo>
                  <a:lnTo>
                    <a:pt x="11211433" y="1664197"/>
                  </a:lnTo>
                  <a:lnTo>
                    <a:pt x="11211433" y="3153215"/>
                  </a:lnTo>
                  <a:close/>
                  <a:moveTo>
                    <a:pt x="11211433" y="1576608"/>
                  </a:moveTo>
                  <a:lnTo>
                    <a:pt x="8564289" y="1576608"/>
                  </a:lnTo>
                  <a:lnTo>
                    <a:pt x="8564289" y="87589"/>
                  </a:lnTo>
                  <a:lnTo>
                    <a:pt x="11211433" y="87589"/>
                  </a:lnTo>
                  <a:lnTo>
                    <a:pt x="11211433" y="1576608"/>
                  </a:lnTo>
                  <a:close/>
                </a:path>
              </a:pathLst>
            </a:custGeom>
            <a:solidFill>
              <a:srgbClr val="000000">
                <a:alpha val="15686"/>
              </a:srgbClr>
            </a:solidFill>
          </p:spPr>
        </p:sp>
      </p:grpSp>
      <p:grpSp>
        <p:nvGrpSpPr>
          <p:cNvPr id="4" name="Group 4"/>
          <p:cNvGrpSpPr/>
          <p:nvPr/>
        </p:nvGrpSpPr>
        <p:grpSpPr>
          <a:xfrm>
            <a:off x="14748068" y="2709608"/>
            <a:ext cx="2993088" cy="1090504"/>
            <a:chOff x="0" y="0"/>
            <a:chExt cx="803547" cy="292765"/>
          </a:xfrm>
        </p:grpSpPr>
        <p:sp>
          <p:nvSpPr>
            <p:cNvPr id="5" name="Freeform 5"/>
            <p:cNvSpPr/>
            <p:nvPr/>
          </p:nvSpPr>
          <p:spPr>
            <a:xfrm>
              <a:off x="0" y="0"/>
              <a:ext cx="803547" cy="292765"/>
            </a:xfrm>
            <a:custGeom>
              <a:avLst/>
              <a:gdLst/>
              <a:ahLst/>
              <a:cxnLst/>
              <a:rect l="l" t="t" r="r" b="b"/>
              <a:pathLst>
                <a:path w="803547" h="292765">
                  <a:moveTo>
                    <a:pt x="75011" y="0"/>
                  </a:moveTo>
                  <a:lnTo>
                    <a:pt x="728535" y="0"/>
                  </a:lnTo>
                  <a:cubicBezTo>
                    <a:pt x="748430" y="0"/>
                    <a:pt x="767509" y="7903"/>
                    <a:pt x="781576" y="21970"/>
                  </a:cubicBezTo>
                  <a:cubicBezTo>
                    <a:pt x="795644" y="36038"/>
                    <a:pt x="803547" y="55117"/>
                    <a:pt x="803547" y="75011"/>
                  </a:cubicBezTo>
                  <a:lnTo>
                    <a:pt x="803547" y="217754"/>
                  </a:lnTo>
                  <a:cubicBezTo>
                    <a:pt x="803547" y="237648"/>
                    <a:pt x="795644" y="256727"/>
                    <a:pt x="781576" y="270795"/>
                  </a:cubicBezTo>
                  <a:cubicBezTo>
                    <a:pt x="767509" y="284862"/>
                    <a:pt x="748430" y="292765"/>
                    <a:pt x="728535" y="292765"/>
                  </a:cubicBezTo>
                  <a:lnTo>
                    <a:pt x="75011" y="292765"/>
                  </a:lnTo>
                  <a:cubicBezTo>
                    <a:pt x="55117" y="292765"/>
                    <a:pt x="36038" y="284862"/>
                    <a:pt x="21970" y="270795"/>
                  </a:cubicBezTo>
                  <a:cubicBezTo>
                    <a:pt x="7903" y="256727"/>
                    <a:pt x="0" y="237648"/>
                    <a:pt x="0" y="217754"/>
                  </a:cubicBezTo>
                  <a:lnTo>
                    <a:pt x="0" y="75011"/>
                  </a:lnTo>
                  <a:cubicBezTo>
                    <a:pt x="0" y="55117"/>
                    <a:pt x="7903" y="36038"/>
                    <a:pt x="21970" y="21970"/>
                  </a:cubicBezTo>
                  <a:cubicBezTo>
                    <a:pt x="36038" y="7903"/>
                    <a:pt x="55117" y="0"/>
                    <a:pt x="75011" y="0"/>
                  </a:cubicBezTo>
                  <a:close/>
                </a:path>
              </a:pathLst>
            </a:custGeom>
            <a:solidFill>
              <a:srgbClr val="F1C34D"/>
            </a:solidFill>
            <a:ln w="28575" cap="rnd">
              <a:solidFill>
                <a:srgbClr val="000000"/>
              </a:solidFill>
              <a:prstDash val="solid"/>
              <a:round/>
            </a:ln>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14748068" y="3968310"/>
            <a:ext cx="2993088" cy="1090504"/>
            <a:chOff x="0" y="0"/>
            <a:chExt cx="803547" cy="292765"/>
          </a:xfrm>
        </p:grpSpPr>
        <p:sp>
          <p:nvSpPr>
            <p:cNvPr id="8" name="Freeform 8"/>
            <p:cNvSpPr/>
            <p:nvPr/>
          </p:nvSpPr>
          <p:spPr>
            <a:xfrm>
              <a:off x="0" y="0"/>
              <a:ext cx="803547" cy="292765"/>
            </a:xfrm>
            <a:custGeom>
              <a:avLst/>
              <a:gdLst/>
              <a:ahLst/>
              <a:cxnLst/>
              <a:rect l="l" t="t" r="r" b="b"/>
              <a:pathLst>
                <a:path w="803547" h="292765">
                  <a:moveTo>
                    <a:pt x="75011" y="0"/>
                  </a:moveTo>
                  <a:lnTo>
                    <a:pt x="728535" y="0"/>
                  </a:lnTo>
                  <a:cubicBezTo>
                    <a:pt x="748430" y="0"/>
                    <a:pt x="767509" y="7903"/>
                    <a:pt x="781576" y="21970"/>
                  </a:cubicBezTo>
                  <a:cubicBezTo>
                    <a:pt x="795644" y="36038"/>
                    <a:pt x="803547" y="55117"/>
                    <a:pt x="803547" y="75011"/>
                  </a:cubicBezTo>
                  <a:lnTo>
                    <a:pt x="803547" y="217754"/>
                  </a:lnTo>
                  <a:cubicBezTo>
                    <a:pt x="803547" y="237648"/>
                    <a:pt x="795644" y="256727"/>
                    <a:pt x="781576" y="270795"/>
                  </a:cubicBezTo>
                  <a:cubicBezTo>
                    <a:pt x="767509" y="284862"/>
                    <a:pt x="748430" y="292765"/>
                    <a:pt x="728535" y="292765"/>
                  </a:cubicBezTo>
                  <a:lnTo>
                    <a:pt x="75011" y="292765"/>
                  </a:lnTo>
                  <a:cubicBezTo>
                    <a:pt x="55117" y="292765"/>
                    <a:pt x="36038" y="284862"/>
                    <a:pt x="21970" y="270795"/>
                  </a:cubicBezTo>
                  <a:cubicBezTo>
                    <a:pt x="7903" y="256727"/>
                    <a:pt x="0" y="237648"/>
                    <a:pt x="0" y="217754"/>
                  </a:cubicBezTo>
                  <a:lnTo>
                    <a:pt x="0" y="75011"/>
                  </a:lnTo>
                  <a:cubicBezTo>
                    <a:pt x="0" y="55117"/>
                    <a:pt x="7903" y="36038"/>
                    <a:pt x="21970" y="21970"/>
                  </a:cubicBezTo>
                  <a:cubicBezTo>
                    <a:pt x="36038" y="7903"/>
                    <a:pt x="55117" y="0"/>
                    <a:pt x="75011" y="0"/>
                  </a:cubicBezTo>
                  <a:close/>
                </a:path>
              </a:pathLst>
            </a:custGeom>
            <a:solidFill>
              <a:srgbClr val="F84E4E"/>
            </a:solidFill>
            <a:ln w="28575" cap="rnd">
              <a:solidFill>
                <a:srgbClr val="000000"/>
              </a:solidFill>
              <a:prstDash val="solid"/>
              <a:round/>
            </a:ln>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14748068" y="5228186"/>
            <a:ext cx="2993088" cy="1090504"/>
            <a:chOff x="0" y="0"/>
            <a:chExt cx="803547" cy="292765"/>
          </a:xfrm>
        </p:grpSpPr>
        <p:sp>
          <p:nvSpPr>
            <p:cNvPr id="11" name="Freeform 11"/>
            <p:cNvSpPr/>
            <p:nvPr/>
          </p:nvSpPr>
          <p:spPr>
            <a:xfrm>
              <a:off x="0" y="0"/>
              <a:ext cx="803547" cy="292765"/>
            </a:xfrm>
            <a:custGeom>
              <a:avLst/>
              <a:gdLst/>
              <a:ahLst/>
              <a:cxnLst/>
              <a:rect l="l" t="t" r="r" b="b"/>
              <a:pathLst>
                <a:path w="803547" h="292765">
                  <a:moveTo>
                    <a:pt x="75011" y="0"/>
                  </a:moveTo>
                  <a:lnTo>
                    <a:pt x="728535" y="0"/>
                  </a:lnTo>
                  <a:cubicBezTo>
                    <a:pt x="748430" y="0"/>
                    <a:pt x="767509" y="7903"/>
                    <a:pt x="781576" y="21970"/>
                  </a:cubicBezTo>
                  <a:cubicBezTo>
                    <a:pt x="795644" y="36038"/>
                    <a:pt x="803547" y="55117"/>
                    <a:pt x="803547" y="75011"/>
                  </a:cubicBezTo>
                  <a:lnTo>
                    <a:pt x="803547" y="217754"/>
                  </a:lnTo>
                  <a:cubicBezTo>
                    <a:pt x="803547" y="237648"/>
                    <a:pt x="795644" y="256727"/>
                    <a:pt x="781576" y="270795"/>
                  </a:cubicBezTo>
                  <a:cubicBezTo>
                    <a:pt x="767509" y="284862"/>
                    <a:pt x="748430" y="292765"/>
                    <a:pt x="728535" y="292765"/>
                  </a:cubicBezTo>
                  <a:lnTo>
                    <a:pt x="75011" y="292765"/>
                  </a:lnTo>
                  <a:cubicBezTo>
                    <a:pt x="55117" y="292765"/>
                    <a:pt x="36038" y="284862"/>
                    <a:pt x="21970" y="270795"/>
                  </a:cubicBezTo>
                  <a:cubicBezTo>
                    <a:pt x="7903" y="256727"/>
                    <a:pt x="0" y="237648"/>
                    <a:pt x="0" y="217754"/>
                  </a:cubicBezTo>
                  <a:lnTo>
                    <a:pt x="0" y="75011"/>
                  </a:lnTo>
                  <a:cubicBezTo>
                    <a:pt x="0" y="55117"/>
                    <a:pt x="7903" y="36038"/>
                    <a:pt x="21970" y="21970"/>
                  </a:cubicBezTo>
                  <a:cubicBezTo>
                    <a:pt x="36038" y="7903"/>
                    <a:pt x="55117" y="0"/>
                    <a:pt x="75011" y="0"/>
                  </a:cubicBezTo>
                  <a:close/>
                </a:path>
              </a:pathLst>
            </a:custGeom>
            <a:solidFill>
              <a:srgbClr val="FFB1B8"/>
            </a:solidFill>
            <a:ln w="28575" cap="rnd">
              <a:solidFill>
                <a:srgbClr val="000000"/>
              </a:solidFill>
              <a:prstDash val="solid"/>
              <a:round/>
            </a:ln>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14748068" y="6486887"/>
            <a:ext cx="2993088" cy="1090504"/>
            <a:chOff x="0" y="0"/>
            <a:chExt cx="803547" cy="292765"/>
          </a:xfrm>
        </p:grpSpPr>
        <p:sp>
          <p:nvSpPr>
            <p:cNvPr id="14" name="Freeform 14"/>
            <p:cNvSpPr/>
            <p:nvPr/>
          </p:nvSpPr>
          <p:spPr>
            <a:xfrm>
              <a:off x="0" y="0"/>
              <a:ext cx="803547" cy="292765"/>
            </a:xfrm>
            <a:custGeom>
              <a:avLst/>
              <a:gdLst/>
              <a:ahLst/>
              <a:cxnLst/>
              <a:rect l="l" t="t" r="r" b="b"/>
              <a:pathLst>
                <a:path w="803547" h="292765">
                  <a:moveTo>
                    <a:pt x="75011" y="0"/>
                  </a:moveTo>
                  <a:lnTo>
                    <a:pt x="728535" y="0"/>
                  </a:lnTo>
                  <a:cubicBezTo>
                    <a:pt x="748430" y="0"/>
                    <a:pt x="767509" y="7903"/>
                    <a:pt x="781576" y="21970"/>
                  </a:cubicBezTo>
                  <a:cubicBezTo>
                    <a:pt x="795644" y="36038"/>
                    <a:pt x="803547" y="55117"/>
                    <a:pt x="803547" y="75011"/>
                  </a:cubicBezTo>
                  <a:lnTo>
                    <a:pt x="803547" y="217754"/>
                  </a:lnTo>
                  <a:cubicBezTo>
                    <a:pt x="803547" y="237648"/>
                    <a:pt x="795644" y="256727"/>
                    <a:pt x="781576" y="270795"/>
                  </a:cubicBezTo>
                  <a:cubicBezTo>
                    <a:pt x="767509" y="284862"/>
                    <a:pt x="748430" y="292765"/>
                    <a:pt x="728535" y="292765"/>
                  </a:cubicBezTo>
                  <a:lnTo>
                    <a:pt x="75011" y="292765"/>
                  </a:lnTo>
                  <a:cubicBezTo>
                    <a:pt x="55117" y="292765"/>
                    <a:pt x="36038" y="284862"/>
                    <a:pt x="21970" y="270795"/>
                  </a:cubicBezTo>
                  <a:cubicBezTo>
                    <a:pt x="7903" y="256727"/>
                    <a:pt x="0" y="237648"/>
                    <a:pt x="0" y="217754"/>
                  </a:cubicBezTo>
                  <a:lnTo>
                    <a:pt x="0" y="75011"/>
                  </a:lnTo>
                  <a:cubicBezTo>
                    <a:pt x="0" y="55117"/>
                    <a:pt x="7903" y="36038"/>
                    <a:pt x="21970" y="21970"/>
                  </a:cubicBezTo>
                  <a:cubicBezTo>
                    <a:pt x="36038" y="7903"/>
                    <a:pt x="55117" y="0"/>
                    <a:pt x="75011" y="0"/>
                  </a:cubicBezTo>
                  <a:close/>
                </a:path>
              </a:pathLst>
            </a:custGeom>
            <a:solidFill>
              <a:srgbClr val="90CBF9"/>
            </a:solidFill>
            <a:ln w="28575" cap="rnd">
              <a:solidFill>
                <a:srgbClr val="000000"/>
              </a:solidFill>
              <a:prstDash val="solid"/>
              <a:round/>
            </a:ln>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6244611" y="1449733"/>
            <a:ext cx="1496544" cy="1090504"/>
            <a:chOff x="0" y="0"/>
            <a:chExt cx="401773" cy="292765"/>
          </a:xfrm>
        </p:grpSpPr>
        <p:sp>
          <p:nvSpPr>
            <p:cNvPr id="17" name="Freeform 17"/>
            <p:cNvSpPr/>
            <p:nvPr/>
          </p:nvSpPr>
          <p:spPr>
            <a:xfrm>
              <a:off x="0" y="0"/>
              <a:ext cx="401773" cy="292765"/>
            </a:xfrm>
            <a:custGeom>
              <a:avLst/>
              <a:gdLst/>
              <a:ahLst/>
              <a:cxnLst/>
              <a:rect l="l" t="t" r="r" b="b"/>
              <a:pathLst>
                <a:path w="401773" h="292765">
                  <a:moveTo>
                    <a:pt x="146382" y="0"/>
                  </a:moveTo>
                  <a:lnTo>
                    <a:pt x="255391" y="0"/>
                  </a:lnTo>
                  <a:cubicBezTo>
                    <a:pt x="294214" y="0"/>
                    <a:pt x="331447" y="15422"/>
                    <a:pt x="358899" y="42874"/>
                  </a:cubicBezTo>
                  <a:cubicBezTo>
                    <a:pt x="386351" y="70326"/>
                    <a:pt x="401773" y="107559"/>
                    <a:pt x="401773" y="146382"/>
                  </a:cubicBezTo>
                  <a:lnTo>
                    <a:pt x="401773" y="146382"/>
                  </a:lnTo>
                  <a:cubicBezTo>
                    <a:pt x="401773" y="227227"/>
                    <a:pt x="336236" y="292765"/>
                    <a:pt x="255391" y="292765"/>
                  </a:cubicBezTo>
                  <a:lnTo>
                    <a:pt x="146382" y="292765"/>
                  </a:lnTo>
                  <a:cubicBezTo>
                    <a:pt x="65538" y="292765"/>
                    <a:pt x="0" y="227227"/>
                    <a:pt x="0" y="146382"/>
                  </a:cubicBezTo>
                  <a:lnTo>
                    <a:pt x="0" y="146382"/>
                  </a:lnTo>
                  <a:cubicBezTo>
                    <a:pt x="0" y="65538"/>
                    <a:pt x="65538" y="0"/>
                    <a:pt x="146382" y="0"/>
                  </a:cubicBezTo>
                  <a:close/>
                </a:path>
              </a:pathLst>
            </a:custGeom>
            <a:solidFill>
              <a:srgbClr val="67A26F"/>
            </a:solidFill>
            <a:ln w="28575" cap="rnd">
              <a:solidFill>
                <a:srgbClr val="000000"/>
              </a:solidFill>
              <a:prstDash val="solid"/>
              <a:round/>
            </a:ln>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14748068" y="7746763"/>
            <a:ext cx="2993088" cy="1090504"/>
            <a:chOff x="0" y="0"/>
            <a:chExt cx="803547" cy="292765"/>
          </a:xfrm>
        </p:grpSpPr>
        <p:sp>
          <p:nvSpPr>
            <p:cNvPr id="20" name="Freeform 20"/>
            <p:cNvSpPr/>
            <p:nvPr/>
          </p:nvSpPr>
          <p:spPr>
            <a:xfrm>
              <a:off x="0" y="0"/>
              <a:ext cx="803547" cy="292765"/>
            </a:xfrm>
            <a:custGeom>
              <a:avLst/>
              <a:gdLst/>
              <a:ahLst/>
              <a:cxnLst/>
              <a:rect l="l" t="t" r="r" b="b"/>
              <a:pathLst>
                <a:path w="803547" h="292765">
                  <a:moveTo>
                    <a:pt x="75011" y="0"/>
                  </a:moveTo>
                  <a:lnTo>
                    <a:pt x="728535" y="0"/>
                  </a:lnTo>
                  <a:cubicBezTo>
                    <a:pt x="748430" y="0"/>
                    <a:pt x="767509" y="7903"/>
                    <a:pt x="781576" y="21970"/>
                  </a:cubicBezTo>
                  <a:cubicBezTo>
                    <a:pt x="795644" y="36038"/>
                    <a:pt x="803547" y="55117"/>
                    <a:pt x="803547" y="75011"/>
                  </a:cubicBezTo>
                  <a:lnTo>
                    <a:pt x="803547" y="217754"/>
                  </a:lnTo>
                  <a:cubicBezTo>
                    <a:pt x="803547" y="237648"/>
                    <a:pt x="795644" y="256727"/>
                    <a:pt x="781576" y="270795"/>
                  </a:cubicBezTo>
                  <a:cubicBezTo>
                    <a:pt x="767509" y="284862"/>
                    <a:pt x="748430" y="292765"/>
                    <a:pt x="728535" y="292765"/>
                  </a:cubicBezTo>
                  <a:lnTo>
                    <a:pt x="75011" y="292765"/>
                  </a:lnTo>
                  <a:cubicBezTo>
                    <a:pt x="55117" y="292765"/>
                    <a:pt x="36038" y="284862"/>
                    <a:pt x="21970" y="270795"/>
                  </a:cubicBezTo>
                  <a:cubicBezTo>
                    <a:pt x="7903" y="256727"/>
                    <a:pt x="0" y="237648"/>
                    <a:pt x="0" y="217754"/>
                  </a:cubicBezTo>
                  <a:lnTo>
                    <a:pt x="0" y="75011"/>
                  </a:lnTo>
                  <a:cubicBezTo>
                    <a:pt x="0" y="55117"/>
                    <a:pt x="7903" y="36038"/>
                    <a:pt x="21970" y="21970"/>
                  </a:cubicBezTo>
                  <a:cubicBezTo>
                    <a:pt x="36038" y="7903"/>
                    <a:pt x="55117" y="0"/>
                    <a:pt x="75011" y="0"/>
                  </a:cubicBezTo>
                  <a:close/>
                </a:path>
              </a:pathLst>
            </a:custGeom>
            <a:solidFill>
              <a:srgbClr val="ED6572"/>
            </a:solidFill>
            <a:ln w="28575" cap="rnd">
              <a:solidFill>
                <a:srgbClr val="000000"/>
              </a:solidFill>
              <a:prstDash val="solid"/>
              <a:round/>
            </a:ln>
          </p:spPr>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a:off x="974577" y="939566"/>
            <a:ext cx="15991158" cy="9081422"/>
            <a:chOff x="0" y="0"/>
            <a:chExt cx="4122365" cy="2341102"/>
          </a:xfrm>
        </p:grpSpPr>
        <p:sp>
          <p:nvSpPr>
            <p:cNvPr id="23" name="Freeform 23"/>
            <p:cNvSpPr/>
            <p:nvPr/>
          </p:nvSpPr>
          <p:spPr>
            <a:xfrm>
              <a:off x="0" y="0"/>
              <a:ext cx="4122365" cy="2341102"/>
            </a:xfrm>
            <a:custGeom>
              <a:avLst/>
              <a:gdLst/>
              <a:ahLst/>
              <a:cxnLst/>
              <a:rect l="l" t="t" r="r" b="b"/>
              <a:pathLst>
                <a:path w="4122365" h="2341102">
                  <a:moveTo>
                    <a:pt x="24691" y="0"/>
                  </a:moveTo>
                  <a:lnTo>
                    <a:pt x="4097674" y="0"/>
                  </a:lnTo>
                  <a:cubicBezTo>
                    <a:pt x="4111311" y="0"/>
                    <a:pt x="4122365" y="11055"/>
                    <a:pt x="4122365" y="24691"/>
                  </a:cubicBezTo>
                  <a:lnTo>
                    <a:pt x="4122365" y="2316411"/>
                  </a:lnTo>
                  <a:cubicBezTo>
                    <a:pt x="4122365" y="2330048"/>
                    <a:pt x="4111311" y="2341102"/>
                    <a:pt x="4097674" y="2341102"/>
                  </a:cubicBezTo>
                  <a:lnTo>
                    <a:pt x="24691" y="2341102"/>
                  </a:lnTo>
                  <a:cubicBezTo>
                    <a:pt x="11055" y="2341102"/>
                    <a:pt x="0" y="2330048"/>
                    <a:pt x="0" y="2316411"/>
                  </a:cubicBezTo>
                  <a:lnTo>
                    <a:pt x="0" y="24691"/>
                  </a:lnTo>
                  <a:cubicBezTo>
                    <a:pt x="0" y="11055"/>
                    <a:pt x="11055" y="0"/>
                    <a:pt x="24691" y="0"/>
                  </a:cubicBezTo>
                  <a:close/>
                </a:path>
              </a:pathLst>
            </a:custGeom>
            <a:solidFill>
              <a:srgbClr val="FFFCF4"/>
            </a:solidFill>
            <a:ln w="28575" cap="rnd">
              <a:solidFill>
                <a:srgbClr val="000000"/>
              </a:solidFill>
              <a:prstDash val="solid"/>
              <a:round/>
            </a:ln>
          </p:spPr>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a:p>
              <a:pPr algn="ctr">
                <a:lnSpc>
                  <a:spcPts val="2659"/>
                </a:lnSpc>
                <a:spcBef>
                  <a:spcPct val="0"/>
                </a:spcBef>
              </a:pPr>
              <a:endParaRPr/>
            </a:p>
          </p:txBody>
        </p:sp>
      </p:grpSp>
      <p:grpSp>
        <p:nvGrpSpPr>
          <p:cNvPr id="25" name="Group 25"/>
          <p:cNvGrpSpPr/>
          <p:nvPr/>
        </p:nvGrpSpPr>
        <p:grpSpPr>
          <a:xfrm>
            <a:off x="1337374" y="1510955"/>
            <a:ext cx="738281" cy="738281"/>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771"/>
            </a:solidFill>
            <a:ln w="28575" cap="sq">
              <a:solidFill>
                <a:srgbClr val="000000"/>
              </a:solidFill>
              <a:prstDash val="solid"/>
              <a:miter/>
            </a:ln>
          </p:spPr>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546845" y="1658696"/>
            <a:ext cx="1283918" cy="442798"/>
            <a:chOff x="0" y="0"/>
            <a:chExt cx="344690" cy="118877"/>
          </a:xfrm>
        </p:grpSpPr>
        <p:sp>
          <p:nvSpPr>
            <p:cNvPr id="29" name="Freeform 29"/>
            <p:cNvSpPr/>
            <p:nvPr/>
          </p:nvSpPr>
          <p:spPr>
            <a:xfrm>
              <a:off x="0" y="0"/>
              <a:ext cx="344690" cy="118877"/>
            </a:xfrm>
            <a:custGeom>
              <a:avLst/>
              <a:gdLst/>
              <a:ahLst/>
              <a:cxnLst/>
              <a:rect l="l" t="t" r="r" b="b"/>
              <a:pathLst>
                <a:path w="344690" h="118877">
                  <a:moveTo>
                    <a:pt x="59438" y="0"/>
                  </a:moveTo>
                  <a:lnTo>
                    <a:pt x="285252" y="0"/>
                  </a:lnTo>
                  <a:cubicBezTo>
                    <a:pt x="318079" y="0"/>
                    <a:pt x="344690" y="26611"/>
                    <a:pt x="344690" y="59438"/>
                  </a:cubicBezTo>
                  <a:lnTo>
                    <a:pt x="344690" y="59438"/>
                  </a:lnTo>
                  <a:cubicBezTo>
                    <a:pt x="344690" y="92265"/>
                    <a:pt x="318079" y="118877"/>
                    <a:pt x="285252" y="118877"/>
                  </a:cubicBezTo>
                  <a:lnTo>
                    <a:pt x="59438" y="118877"/>
                  </a:lnTo>
                  <a:cubicBezTo>
                    <a:pt x="26611" y="118877"/>
                    <a:pt x="0" y="92265"/>
                    <a:pt x="0" y="59438"/>
                  </a:cubicBezTo>
                  <a:lnTo>
                    <a:pt x="0" y="59438"/>
                  </a:lnTo>
                  <a:cubicBezTo>
                    <a:pt x="0" y="26611"/>
                    <a:pt x="26611" y="0"/>
                    <a:pt x="59438" y="0"/>
                  </a:cubicBezTo>
                  <a:close/>
                </a:path>
              </a:pathLst>
            </a:custGeom>
            <a:solidFill>
              <a:srgbClr val="ED6572"/>
            </a:solidFill>
            <a:ln w="28575" cap="rnd">
              <a:solidFill>
                <a:srgbClr val="000000"/>
              </a:solidFill>
              <a:prstDash val="solid"/>
              <a:round/>
            </a:ln>
          </p:spPr>
        </p:sp>
        <p:sp>
          <p:nvSpPr>
            <p:cNvPr id="30" name="TextBox 3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31" name="Group 31"/>
          <p:cNvGrpSpPr/>
          <p:nvPr/>
        </p:nvGrpSpPr>
        <p:grpSpPr>
          <a:xfrm>
            <a:off x="1337374" y="2598756"/>
            <a:ext cx="738281" cy="738281"/>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771"/>
            </a:solidFill>
            <a:ln w="28575" cap="sq">
              <a:solidFill>
                <a:srgbClr val="000000"/>
              </a:solidFill>
              <a:prstDash val="solid"/>
              <a:miter/>
            </a:ln>
          </p:spPr>
        </p:sp>
        <p:sp>
          <p:nvSpPr>
            <p:cNvPr id="33" name="TextBox 3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4" name="Group 34"/>
          <p:cNvGrpSpPr/>
          <p:nvPr/>
        </p:nvGrpSpPr>
        <p:grpSpPr>
          <a:xfrm>
            <a:off x="546845" y="2746498"/>
            <a:ext cx="1283918" cy="442798"/>
            <a:chOff x="0" y="0"/>
            <a:chExt cx="344690" cy="118877"/>
          </a:xfrm>
        </p:grpSpPr>
        <p:sp>
          <p:nvSpPr>
            <p:cNvPr id="35" name="Freeform 35"/>
            <p:cNvSpPr/>
            <p:nvPr/>
          </p:nvSpPr>
          <p:spPr>
            <a:xfrm>
              <a:off x="0" y="0"/>
              <a:ext cx="344690" cy="118877"/>
            </a:xfrm>
            <a:custGeom>
              <a:avLst/>
              <a:gdLst/>
              <a:ahLst/>
              <a:cxnLst/>
              <a:rect l="l" t="t" r="r" b="b"/>
              <a:pathLst>
                <a:path w="344690" h="118877">
                  <a:moveTo>
                    <a:pt x="59438" y="0"/>
                  </a:moveTo>
                  <a:lnTo>
                    <a:pt x="285252" y="0"/>
                  </a:lnTo>
                  <a:cubicBezTo>
                    <a:pt x="318079" y="0"/>
                    <a:pt x="344690" y="26611"/>
                    <a:pt x="344690" y="59438"/>
                  </a:cubicBezTo>
                  <a:lnTo>
                    <a:pt x="344690" y="59438"/>
                  </a:lnTo>
                  <a:cubicBezTo>
                    <a:pt x="344690" y="92265"/>
                    <a:pt x="318079" y="118877"/>
                    <a:pt x="285252" y="118877"/>
                  </a:cubicBezTo>
                  <a:lnTo>
                    <a:pt x="59438" y="118877"/>
                  </a:lnTo>
                  <a:cubicBezTo>
                    <a:pt x="26611" y="118877"/>
                    <a:pt x="0" y="92265"/>
                    <a:pt x="0" y="59438"/>
                  </a:cubicBezTo>
                  <a:lnTo>
                    <a:pt x="0" y="59438"/>
                  </a:lnTo>
                  <a:cubicBezTo>
                    <a:pt x="0" y="26611"/>
                    <a:pt x="26611" y="0"/>
                    <a:pt x="59438" y="0"/>
                  </a:cubicBezTo>
                  <a:close/>
                </a:path>
              </a:pathLst>
            </a:custGeom>
            <a:solidFill>
              <a:srgbClr val="ED6572"/>
            </a:solidFill>
            <a:ln w="28575" cap="rnd">
              <a:solidFill>
                <a:srgbClr val="000000"/>
              </a:solidFill>
              <a:prstDash val="solid"/>
              <a:round/>
            </a:ln>
          </p:spPr>
        </p:sp>
        <p:sp>
          <p:nvSpPr>
            <p:cNvPr id="36" name="TextBox 3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37" name="Group 37"/>
          <p:cNvGrpSpPr/>
          <p:nvPr/>
        </p:nvGrpSpPr>
        <p:grpSpPr>
          <a:xfrm>
            <a:off x="1337374" y="3686558"/>
            <a:ext cx="738281" cy="738281"/>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771"/>
            </a:solidFill>
            <a:ln w="28575" cap="sq">
              <a:solidFill>
                <a:srgbClr val="000000"/>
              </a:solidFill>
              <a:prstDash val="solid"/>
              <a:miter/>
            </a:ln>
          </p:spPr>
        </p:sp>
        <p:sp>
          <p:nvSpPr>
            <p:cNvPr id="39" name="TextBox 3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0" name="Group 40"/>
          <p:cNvGrpSpPr/>
          <p:nvPr/>
        </p:nvGrpSpPr>
        <p:grpSpPr>
          <a:xfrm>
            <a:off x="546845" y="3834300"/>
            <a:ext cx="1283918" cy="442798"/>
            <a:chOff x="0" y="0"/>
            <a:chExt cx="344690" cy="118877"/>
          </a:xfrm>
        </p:grpSpPr>
        <p:sp>
          <p:nvSpPr>
            <p:cNvPr id="41" name="Freeform 41"/>
            <p:cNvSpPr/>
            <p:nvPr/>
          </p:nvSpPr>
          <p:spPr>
            <a:xfrm>
              <a:off x="0" y="0"/>
              <a:ext cx="344690" cy="118877"/>
            </a:xfrm>
            <a:custGeom>
              <a:avLst/>
              <a:gdLst/>
              <a:ahLst/>
              <a:cxnLst/>
              <a:rect l="l" t="t" r="r" b="b"/>
              <a:pathLst>
                <a:path w="344690" h="118877">
                  <a:moveTo>
                    <a:pt x="59438" y="0"/>
                  </a:moveTo>
                  <a:lnTo>
                    <a:pt x="285252" y="0"/>
                  </a:lnTo>
                  <a:cubicBezTo>
                    <a:pt x="318079" y="0"/>
                    <a:pt x="344690" y="26611"/>
                    <a:pt x="344690" y="59438"/>
                  </a:cubicBezTo>
                  <a:lnTo>
                    <a:pt x="344690" y="59438"/>
                  </a:lnTo>
                  <a:cubicBezTo>
                    <a:pt x="344690" y="92265"/>
                    <a:pt x="318079" y="118877"/>
                    <a:pt x="285252" y="118877"/>
                  </a:cubicBezTo>
                  <a:lnTo>
                    <a:pt x="59438" y="118877"/>
                  </a:lnTo>
                  <a:cubicBezTo>
                    <a:pt x="26611" y="118877"/>
                    <a:pt x="0" y="92265"/>
                    <a:pt x="0" y="59438"/>
                  </a:cubicBezTo>
                  <a:lnTo>
                    <a:pt x="0" y="59438"/>
                  </a:lnTo>
                  <a:cubicBezTo>
                    <a:pt x="0" y="26611"/>
                    <a:pt x="26611" y="0"/>
                    <a:pt x="59438" y="0"/>
                  </a:cubicBezTo>
                  <a:close/>
                </a:path>
              </a:pathLst>
            </a:custGeom>
            <a:solidFill>
              <a:srgbClr val="ED6572"/>
            </a:solidFill>
            <a:ln w="28575" cap="rnd">
              <a:solidFill>
                <a:srgbClr val="000000"/>
              </a:solidFill>
              <a:prstDash val="solid"/>
              <a:round/>
            </a:ln>
          </p:spPr>
        </p:sp>
        <p:sp>
          <p:nvSpPr>
            <p:cNvPr id="42" name="TextBox 4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43"/>
          <p:cNvGrpSpPr/>
          <p:nvPr/>
        </p:nvGrpSpPr>
        <p:grpSpPr>
          <a:xfrm>
            <a:off x="1337374" y="4774359"/>
            <a:ext cx="738281" cy="738281"/>
            <a:chOff x="0" y="0"/>
            <a:chExt cx="812800" cy="812800"/>
          </a:xfrm>
        </p:grpSpPr>
        <p:sp>
          <p:nvSpPr>
            <p:cNvPr id="44" name="Freeform 4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771"/>
            </a:solidFill>
            <a:ln w="28575" cap="sq">
              <a:solidFill>
                <a:srgbClr val="000000"/>
              </a:solidFill>
              <a:prstDash val="solid"/>
              <a:miter/>
            </a:ln>
          </p:spPr>
        </p:sp>
        <p:sp>
          <p:nvSpPr>
            <p:cNvPr id="45" name="TextBox 4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6" name="Group 46"/>
          <p:cNvGrpSpPr/>
          <p:nvPr/>
        </p:nvGrpSpPr>
        <p:grpSpPr>
          <a:xfrm>
            <a:off x="546845" y="4922101"/>
            <a:ext cx="1283918" cy="442798"/>
            <a:chOff x="0" y="0"/>
            <a:chExt cx="344690" cy="118877"/>
          </a:xfrm>
        </p:grpSpPr>
        <p:sp>
          <p:nvSpPr>
            <p:cNvPr id="47" name="Freeform 47"/>
            <p:cNvSpPr/>
            <p:nvPr/>
          </p:nvSpPr>
          <p:spPr>
            <a:xfrm>
              <a:off x="0" y="0"/>
              <a:ext cx="344690" cy="118877"/>
            </a:xfrm>
            <a:custGeom>
              <a:avLst/>
              <a:gdLst/>
              <a:ahLst/>
              <a:cxnLst/>
              <a:rect l="l" t="t" r="r" b="b"/>
              <a:pathLst>
                <a:path w="344690" h="118877">
                  <a:moveTo>
                    <a:pt x="59438" y="0"/>
                  </a:moveTo>
                  <a:lnTo>
                    <a:pt x="285252" y="0"/>
                  </a:lnTo>
                  <a:cubicBezTo>
                    <a:pt x="318079" y="0"/>
                    <a:pt x="344690" y="26611"/>
                    <a:pt x="344690" y="59438"/>
                  </a:cubicBezTo>
                  <a:lnTo>
                    <a:pt x="344690" y="59438"/>
                  </a:lnTo>
                  <a:cubicBezTo>
                    <a:pt x="344690" y="92265"/>
                    <a:pt x="318079" y="118877"/>
                    <a:pt x="285252" y="118877"/>
                  </a:cubicBezTo>
                  <a:lnTo>
                    <a:pt x="59438" y="118877"/>
                  </a:lnTo>
                  <a:cubicBezTo>
                    <a:pt x="26611" y="118877"/>
                    <a:pt x="0" y="92265"/>
                    <a:pt x="0" y="59438"/>
                  </a:cubicBezTo>
                  <a:lnTo>
                    <a:pt x="0" y="59438"/>
                  </a:lnTo>
                  <a:cubicBezTo>
                    <a:pt x="0" y="26611"/>
                    <a:pt x="26611" y="0"/>
                    <a:pt x="59438" y="0"/>
                  </a:cubicBezTo>
                  <a:close/>
                </a:path>
              </a:pathLst>
            </a:custGeom>
            <a:solidFill>
              <a:srgbClr val="ED6572"/>
            </a:solidFill>
            <a:ln w="28575" cap="rnd">
              <a:solidFill>
                <a:srgbClr val="000000"/>
              </a:solidFill>
              <a:prstDash val="solid"/>
              <a:round/>
            </a:ln>
          </p:spPr>
        </p:sp>
        <p:sp>
          <p:nvSpPr>
            <p:cNvPr id="48" name="TextBox 4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49" name="Group 49"/>
          <p:cNvGrpSpPr/>
          <p:nvPr/>
        </p:nvGrpSpPr>
        <p:grpSpPr>
          <a:xfrm>
            <a:off x="1337374" y="5862161"/>
            <a:ext cx="738281" cy="738281"/>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771"/>
            </a:solidFill>
            <a:ln w="28575" cap="sq">
              <a:solidFill>
                <a:srgbClr val="000000"/>
              </a:solidFill>
              <a:prstDash val="solid"/>
              <a:miter/>
            </a:ln>
          </p:spPr>
        </p:sp>
        <p:sp>
          <p:nvSpPr>
            <p:cNvPr id="51" name="TextBox 5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2" name="Group 52"/>
          <p:cNvGrpSpPr/>
          <p:nvPr/>
        </p:nvGrpSpPr>
        <p:grpSpPr>
          <a:xfrm>
            <a:off x="546845" y="6009903"/>
            <a:ext cx="1283918" cy="442798"/>
            <a:chOff x="0" y="0"/>
            <a:chExt cx="344690" cy="118877"/>
          </a:xfrm>
        </p:grpSpPr>
        <p:sp>
          <p:nvSpPr>
            <p:cNvPr id="53" name="Freeform 53"/>
            <p:cNvSpPr/>
            <p:nvPr/>
          </p:nvSpPr>
          <p:spPr>
            <a:xfrm>
              <a:off x="0" y="0"/>
              <a:ext cx="344690" cy="118877"/>
            </a:xfrm>
            <a:custGeom>
              <a:avLst/>
              <a:gdLst/>
              <a:ahLst/>
              <a:cxnLst/>
              <a:rect l="l" t="t" r="r" b="b"/>
              <a:pathLst>
                <a:path w="344690" h="118877">
                  <a:moveTo>
                    <a:pt x="59438" y="0"/>
                  </a:moveTo>
                  <a:lnTo>
                    <a:pt x="285252" y="0"/>
                  </a:lnTo>
                  <a:cubicBezTo>
                    <a:pt x="318079" y="0"/>
                    <a:pt x="344690" y="26611"/>
                    <a:pt x="344690" y="59438"/>
                  </a:cubicBezTo>
                  <a:lnTo>
                    <a:pt x="344690" y="59438"/>
                  </a:lnTo>
                  <a:cubicBezTo>
                    <a:pt x="344690" y="92265"/>
                    <a:pt x="318079" y="118877"/>
                    <a:pt x="285252" y="118877"/>
                  </a:cubicBezTo>
                  <a:lnTo>
                    <a:pt x="59438" y="118877"/>
                  </a:lnTo>
                  <a:cubicBezTo>
                    <a:pt x="26611" y="118877"/>
                    <a:pt x="0" y="92265"/>
                    <a:pt x="0" y="59438"/>
                  </a:cubicBezTo>
                  <a:lnTo>
                    <a:pt x="0" y="59438"/>
                  </a:lnTo>
                  <a:cubicBezTo>
                    <a:pt x="0" y="26611"/>
                    <a:pt x="26611" y="0"/>
                    <a:pt x="59438" y="0"/>
                  </a:cubicBezTo>
                  <a:close/>
                </a:path>
              </a:pathLst>
            </a:custGeom>
            <a:solidFill>
              <a:srgbClr val="ED6572"/>
            </a:solidFill>
            <a:ln w="28575" cap="rnd">
              <a:solidFill>
                <a:srgbClr val="000000"/>
              </a:solidFill>
              <a:prstDash val="solid"/>
              <a:round/>
            </a:ln>
          </p:spPr>
        </p:sp>
        <p:sp>
          <p:nvSpPr>
            <p:cNvPr id="54" name="TextBox 5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5" name="Group 55"/>
          <p:cNvGrpSpPr/>
          <p:nvPr/>
        </p:nvGrpSpPr>
        <p:grpSpPr>
          <a:xfrm>
            <a:off x="1337374" y="6949962"/>
            <a:ext cx="738281" cy="738281"/>
            <a:chOff x="0" y="0"/>
            <a:chExt cx="812800" cy="812800"/>
          </a:xfrm>
        </p:grpSpPr>
        <p:sp>
          <p:nvSpPr>
            <p:cNvPr id="56" name="Freeform 5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771"/>
            </a:solidFill>
            <a:ln w="28575" cap="sq">
              <a:solidFill>
                <a:srgbClr val="000000"/>
              </a:solidFill>
              <a:prstDash val="solid"/>
              <a:miter/>
            </a:ln>
          </p:spPr>
        </p:sp>
        <p:sp>
          <p:nvSpPr>
            <p:cNvPr id="57" name="TextBox 5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8" name="Group 58"/>
          <p:cNvGrpSpPr/>
          <p:nvPr/>
        </p:nvGrpSpPr>
        <p:grpSpPr>
          <a:xfrm>
            <a:off x="546845" y="7097704"/>
            <a:ext cx="1283918" cy="442798"/>
            <a:chOff x="0" y="0"/>
            <a:chExt cx="344690" cy="118877"/>
          </a:xfrm>
        </p:grpSpPr>
        <p:sp>
          <p:nvSpPr>
            <p:cNvPr id="59" name="Freeform 59"/>
            <p:cNvSpPr/>
            <p:nvPr/>
          </p:nvSpPr>
          <p:spPr>
            <a:xfrm>
              <a:off x="0" y="0"/>
              <a:ext cx="344690" cy="118877"/>
            </a:xfrm>
            <a:custGeom>
              <a:avLst/>
              <a:gdLst/>
              <a:ahLst/>
              <a:cxnLst/>
              <a:rect l="l" t="t" r="r" b="b"/>
              <a:pathLst>
                <a:path w="344690" h="118877">
                  <a:moveTo>
                    <a:pt x="59438" y="0"/>
                  </a:moveTo>
                  <a:lnTo>
                    <a:pt x="285252" y="0"/>
                  </a:lnTo>
                  <a:cubicBezTo>
                    <a:pt x="318079" y="0"/>
                    <a:pt x="344690" y="26611"/>
                    <a:pt x="344690" y="59438"/>
                  </a:cubicBezTo>
                  <a:lnTo>
                    <a:pt x="344690" y="59438"/>
                  </a:lnTo>
                  <a:cubicBezTo>
                    <a:pt x="344690" y="92265"/>
                    <a:pt x="318079" y="118877"/>
                    <a:pt x="285252" y="118877"/>
                  </a:cubicBezTo>
                  <a:lnTo>
                    <a:pt x="59438" y="118877"/>
                  </a:lnTo>
                  <a:cubicBezTo>
                    <a:pt x="26611" y="118877"/>
                    <a:pt x="0" y="92265"/>
                    <a:pt x="0" y="59438"/>
                  </a:cubicBezTo>
                  <a:lnTo>
                    <a:pt x="0" y="59438"/>
                  </a:lnTo>
                  <a:cubicBezTo>
                    <a:pt x="0" y="26611"/>
                    <a:pt x="26611" y="0"/>
                    <a:pt x="59438" y="0"/>
                  </a:cubicBezTo>
                  <a:close/>
                </a:path>
              </a:pathLst>
            </a:custGeom>
            <a:solidFill>
              <a:srgbClr val="ED6572"/>
            </a:solidFill>
            <a:ln w="28575" cap="rnd">
              <a:solidFill>
                <a:srgbClr val="000000"/>
              </a:solidFill>
              <a:prstDash val="solid"/>
              <a:round/>
            </a:ln>
          </p:spPr>
        </p:sp>
        <p:sp>
          <p:nvSpPr>
            <p:cNvPr id="60" name="TextBox 6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1" name="Group 61"/>
          <p:cNvGrpSpPr/>
          <p:nvPr/>
        </p:nvGrpSpPr>
        <p:grpSpPr>
          <a:xfrm>
            <a:off x="1337374" y="8037764"/>
            <a:ext cx="738281" cy="738281"/>
            <a:chOff x="0" y="0"/>
            <a:chExt cx="812800" cy="812800"/>
          </a:xfrm>
        </p:grpSpPr>
        <p:sp>
          <p:nvSpPr>
            <p:cNvPr id="62" name="Freeform 6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771"/>
            </a:solidFill>
            <a:ln w="28575" cap="sq">
              <a:solidFill>
                <a:srgbClr val="000000"/>
              </a:solidFill>
              <a:prstDash val="solid"/>
              <a:miter/>
            </a:ln>
          </p:spPr>
        </p:sp>
        <p:sp>
          <p:nvSpPr>
            <p:cNvPr id="63" name="TextBox 6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4" name="Group 64"/>
          <p:cNvGrpSpPr/>
          <p:nvPr/>
        </p:nvGrpSpPr>
        <p:grpSpPr>
          <a:xfrm>
            <a:off x="546845" y="8185506"/>
            <a:ext cx="1283918" cy="442798"/>
            <a:chOff x="0" y="0"/>
            <a:chExt cx="344690" cy="118877"/>
          </a:xfrm>
        </p:grpSpPr>
        <p:sp>
          <p:nvSpPr>
            <p:cNvPr id="65" name="Freeform 65"/>
            <p:cNvSpPr/>
            <p:nvPr/>
          </p:nvSpPr>
          <p:spPr>
            <a:xfrm>
              <a:off x="0" y="0"/>
              <a:ext cx="344690" cy="118877"/>
            </a:xfrm>
            <a:custGeom>
              <a:avLst/>
              <a:gdLst/>
              <a:ahLst/>
              <a:cxnLst/>
              <a:rect l="l" t="t" r="r" b="b"/>
              <a:pathLst>
                <a:path w="344690" h="118877">
                  <a:moveTo>
                    <a:pt x="59438" y="0"/>
                  </a:moveTo>
                  <a:lnTo>
                    <a:pt x="285252" y="0"/>
                  </a:lnTo>
                  <a:cubicBezTo>
                    <a:pt x="318079" y="0"/>
                    <a:pt x="344690" y="26611"/>
                    <a:pt x="344690" y="59438"/>
                  </a:cubicBezTo>
                  <a:lnTo>
                    <a:pt x="344690" y="59438"/>
                  </a:lnTo>
                  <a:cubicBezTo>
                    <a:pt x="344690" y="92265"/>
                    <a:pt x="318079" y="118877"/>
                    <a:pt x="285252" y="118877"/>
                  </a:cubicBezTo>
                  <a:lnTo>
                    <a:pt x="59438" y="118877"/>
                  </a:lnTo>
                  <a:cubicBezTo>
                    <a:pt x="26611" y="118877"/>
                    <a:pt x="0" y="92265"/>
                    <a:pt x="0" y="59438"/>
                  </a:cubicBezTo>
                  <a:lnTo>
                    <a:pt x="0" y="59438"/>
                  </a:lnTo>
                  <a:cubicBezTo>
                    <a:pt x="0" y="26611"/>
                    <a:pt x="26611" y="0"/>
                    <a:pt x="59438" y="0"/>
                  </a:cubicBezTo>
                  <a:close/>
                </a:path>
              </a:pathLst>
            </a:custGeom>
            <a:solidFill>
              <a:srgbClr val="ED6572"/>
            </a:solidFill>
            <a:ln w="28575" cap="rnd">
              <a:solidFill>
                <a:srgbClr val="000000"/>
              </a:solidFill>
              <a:prstDash val="solid"/>
              <a:round/>
            </a:ln>
          </p:spPr>
        </p:sp>
        <p:sp>
          <p:nvSpPr>
            <p:cNvPr id="66" name="TextBox 6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7" name="Group 67"/>
          <p:cNvGrpSpPr/>
          <p:nvPr/>
        </p:nvGrpSpPr>
        <p:grpSpPr>
          <a:xfrm>
            <a:off x="2465494" y="2495701"/>
            <a:ext cx="3888258" cy="3119996"/>
            <a:chOff x="0" y="0"/>
            <a:chExt cx="1024068" cy="821727"/>
          </a:xfrm>
        </p:grpSpPr>
        <p:sp>
          <p:nvSpPr>
            <p:cNvPr id="68" name="Freeform 68"/>
            <p:cNvSpPr/>
            <p:nvPr/>
          </p:nvSpPr>
          <p:spPr>
            <a:xfrm>
              <a:off x="0" y="0"/>
              <a:ext cx="1024068" cy="821727"/>
            </a:xfrm>
            <a:custGeom>
              <a:avLst/>
              <a:gdLst/>
              <a:ahLst/>
              <a:cxnLst/>
              <a:rect l="l" t="t" r="r" b="b"/>
              <a:pathLst>
                <a:path w="1024068" h="821727">
                  <a:moveTo>
                    <a:pt x="47786" y="0"/>
                  </a:moveTo>
                  <a:lnTo>
                    <a:pt x="976282" y="0"/>
                  </a:lnTo>
                  <a:cubicBezTo>
                    <a:pt x="1002673" y="0"/>
                    <a:pt x="1024068" y="21395"/>
                    <a:pt x="1024068" y="47786"/>
                  </a:cubicBezTo>
                  <a:lnTo>
                    <a:pt x="1024068" y="773941"/>
                  </a:lnTo>
                  <a:cubicBezTo>
                    <a:pt x="1024068" y="786615"/>
                    <a:pt x="1019033" y="798769"/>
                    <a:pt x="1010072" y="807731"/>
                  </a:cubicBezTo>
                  <a:cubicBezTo>
                    <a:pt x="1001110" y="816693"/>
                    <a:pt x="988955" y="821727"/>
                    <a:pt x="976282" y="821727"/>
                  </a:cubicBezTo>
                  <a:lnTo>
                    <a:pt x="47786" y="821727"/>
                  </a:lnTo>
                  <a:cubicBezTo>
                    <a:pt x="21395" y="821727"/>
                    <a:pt x="0" y="800333"/>
                    <a:pt x="0" y="773941"/>
                  </a:cubicBezTo>
                  <a:lnTo>
                    <a:pt x="0" y="47786"/>
                  </a:lnTo>
                  <a:cubicBezTo>
                    <a:pt x="0" y="21395"/>
                    <a:pt x="21395" y="0"/>
                    <a:pt x="47786" y="0"/>
                  </a:cubicBezTo>
                  <a:close/>
                </a:path>
              </a:pathLst>
            </a:custGeom>
            <a:solidFill>
              <a:srgbClr val="F7CC73"/>
            </a:solidFill>
            <a:ln cap="rnd">
              <a:noFill/>
              <a:prstDash val="solid"/>
              <a:round/>
            </a:ln>
          </p:spPr>
        </p:sp>
        <p:sp>
          <p:nvSpPr>
            <p:cNvPr id="69" name="TextBox 69"/>
            <p:cNvSpPr txBox="1"/>
            <p:nvPr/>
          </p:nvSpPr>
          <p:spPr>
            <a:xfrm>
              <a:off x="0" y="19050"/>
              <a:ext cx="1024068" cy="793750"/>
            </a:xfrm>
            <a:prstGeom prst="rect">
              <a:avLst/>
            </a:prstGeom>
          </p:spPr>
          <p:txBody>
            <a:bodyPr lIns="50800" tIns="50800" rIns="50800" bIns="50800" rtlCol="0" anchor="ctr"/>
            <a:lstStyle/>
            <a:p>
              <a:pPr marL="626109" lvl="1" indent="-313054">
                <a:lnSpc>
                  <a:spcPts val="3189"/>
                </a:lnSpc>
                <a:buFont typeface="Arial"/>
                <a:buChar char="•"/>
              </a:pPr>
              <a:r>
                <a:rPr lang="en-US" sz="2899" dirty="0" err="1">
                  <a:solidFill>
                    <a:srgbClr val="000000"/>
                  </a:solidFill>
                  <a:latin typeface="Comfortaa Bold"/>
                </a:rPr>
                <a:t>Từ</a:t>
              </a:r>
              <a:r>
                <a:rPr lang="en-US" sz="2899" dirty="0">
                  <a:solidFill>
                    <a:srgbClr val="000000"/>
                  </a:solidFill>
                  <a:latin typeface="Comfortaa Bold"/>
                </a:rPr>
                <a:t> </a:t>
              </a:r>
              <a:r>
                <a:rPr lang="en-US" sz="2899" dirty="0" err="1">
                  <a:solidFill>
                    <a:srgbClr val="000000"/>
                  </a:solidFill>
                  <a:latin typeface="Comfortaa Bold"/>
                </a:rPr>
                <a:t>các</a:t>
              </a:r>
              <a:r>
                <a:rPr lang="en-US" sz="2899" dirty="0">
                  <a:solidFill>
                    <a:srgbClr val="000000"/>
                  </a:solidFill>
                  <a:latin typeface="Comfortaa Bold"/>
                </a:rPr>
                <a:t> amino acid, </a:t>
              </a:r>
              <a:r>
                <a:rPr lang="en-US" sz="2899" dirty="0" err="1">
                  <a:solidFill>
                    <a:srgbClr val="000000"/>
                  </a:solidFill>
                  <a:latin typeface="Comfortaa Bold"/>
                </a:rPr>
                <a:t>thiết</a:t>
              </a:r>
              <a:r>
                <a:rPr lang="en-US" sz="2899" dirty="0">
                  <a:solidFill>
                    <a:srgbClr val="000000"/>
                  </a:solidFill>
                  <a:latin typeface="Comfortaa Bold"/>
                </a:rPr>
                <a:t> </a:t>
              </a:r>
              <a:r>
                <a:rPr lang="en-US" sz="2899" dirty="0" err="1">
                  <a:solidFill>
                    <a:srgbClr val="000000"/>
                  </a:solidFill>
                  <a:latin typeface="Comfortaa Bold"/>
                </a:rPr>
                <a:t>kế</a:t>
              </a:r>
              <a:r>
                <a:rPr lang="en-US" sz="2899" dirty="0">
                  <a:solidFill>
                    <a:srgbClr val="000000"/>
                  </a:solidFill>
                  <a:latin typeface="Comfortaa Bold"/>
                </a:rPr>
                <a:t> </a:t>
              </a:r>
              <a:r>
                <a:rPr lang="en-US" sz="2899" dirty="0" err="1">
                  <a:solidFill>
                    <a:srgbClr val="000000"/>
                  </a:solidFill>
                  <a:latin typeface="Comfortaa Bold"/>
                </a:rPr>
                <a:t>các</a:t>
              </a:r>
              <a:r>
                <a:rPr lang="en-US" sz="2899" dirty="0">
                  <a:solidFill>
                    <a:srgbClr val="000000"/>
                  </a:solidFill>
                  <a:latin typeface="Comfortaa Bold"/>
                </a:rPr>
                <a:t> </a:t>
              </a:r>
              <a:r>
                <a:rPr lang="en-US" sz="2899" dirty="0" err="1">
                  <a:solidFill>
                    <a:srgbClr val="000000"/>
                  </a:solidFill>
                  <a:latin typeface="Comfortaa Bold"/>
                </a:rPr>
                <a:t>loại</a:t>
              </a:r>
              <a:r>
                <a:rPr lang="en-US" sz="2899" dirty="0">
                  <a:solidFill>
                    <a:srgbClr val="000000"/>
                  </a:solidFill>
                  <a:latin typeface="Comfortaa Bold"/>
                </a:rPr>
                <a:t> protein.</a:t>
              </a:r>
            </a:p>
            <a:p>
              <a:pPr>
                <a:lnSpc>
                  <a:spcPts val="3189"/>
                </a:lnSpc>
              </a:pPr>
              <a:endParaRPr lang="en-US" sz="2899" dirty="0">
                <a:solidFill>
                  <a:srgbClr val="000000"/>
                </a:solidFill>
                <a:latin typeface="Comfortaa Bold"/>
              </a:endParaRPr>
            </a:p>
            <a:p>
              <a:pPr marL="626109" lvl="1" indent="-313054">
                <a:lnSpc>
                  <a:spcPts val="3189"/>
                </a:lnSpc>
                <a:spcBef>
                  <a:spcPct val="0"/>
                </a:spcBef>
                <a:buFont typeface="Arial"/>
                <a:buChar char="•"/>
              </a:pPr>
              <a:r>
                <a:rPr lang="en-US" sz="2899" dirty="0" err="1">
                  <a:solidFill>
                    <a:srgbClr val="000000"/>
                  </a:solidFill>
                  <a:latin typeface="Comfortaa Bold"/>
                </a:rPr>
                <a:t>Lên</a:t>
              </a:r>
              <a:r>
                <a:rPr lang="en-US" sz="2899" dirty="0">
                  <a:solidFill>
                    <a:srgbClr val="000000"/>
                  </a:solidFill>
                  <a:latin typeface="Comfortaa Bold"/>
                </a:rPr>
                <a:t> </a:t>
              </a:r>
              <a:r>
                <a:rPr lang="en-US" sz="2899" dirty="0" err="1">
                  <a:solidFill>
                    <a:srgbClr val="000000"/>
                  </a:solidFill>
                  <a:latin typeface="Comfortaa Bold"/>
                </a:rPr>
                <a:t>thực</a:t>
              </a:r>
              <a:r>
                <a:rPr lang="en-US" sz="2899" dirty="0">
                  <a:solidFill>
                    <a:srgbClr val="000000"/>
                  </a:solidFill>
                  <a:latin typeface="Comfortaa Bold"/>
                </a:rPr>
                <a:t> </a:t>
              </a:r>
              <a:r>
                <a:rPr lang="en-US" sz="2899" dirty="0" err="1">
                  <a:solidFill>
                    <a:srgbClr val="000000"/>
                  </a:solidFill>
                  <a:latin typeface="Comfortaa Bold"/>
                </a:rPr>
                <a:t>đơn</a:t>
              </a:r>
              <a:r>
                <a:rPr lang="en-US" sz="2899" dirty="0">
                  <a:solidFill>
                    <a:srgbClr val="000000"/>
                  </a:solidFill>
                  <a:latin typeface="Comfortaa Bold"/>
                </a:rPr>
                <a:t> </a:t>
              </a:r>
              <a:r>
                <a:rPr lang="en-US" sz="2899" dirty="0" err="1">
                  <a:solidFill>
                    <a:srgbClr val="000000"/>
                  </a:solidFill>
                  <a:latin typeface="Comfortaa Bold"/>
                </a:rPr>
                <a:t>một</a:t>
              </a:r>
              <a:r>
                <a:rPr lang="en-US" sz="2899" dirty="0">
                  <a:solidFill>
                    <a:srgbClr val="000000"/>
                  </a:solidFill>
                  <a:latin typeface="Comfortaa Bold"/>
                </a:rPr>
                <a:t> </a:t>
              </a:r>
              <a:r>
                <a:rPr lang="en-US" sz="2899" dirty="0" err="1">
                  <a:solidFill>
                    <a:srgbClr val="000000"/>
                  </a:solidFill>
                  <a:latin typeface="Comfortaa Bold"/>
                </a:rPr>
                <a:t>khẩu</a:t>
              </a:r>
              <a:r>
                <a:rPr lang="en-US" sz="2899" dirty="0">
                  <a:solidFill>
                    <a:srgbClr val="000000"/>
                  </a:solidFill>
                  <a:latin typeface="Comfortaa Bold"/>
                </a:rPr>
                <a:t> </a:t>
              </a:r>
              <a:r>
                <a:rPr lang="en-US" sz="2899" dirty="0" err="1">
                  <a:solidFill>
                    <a:srgbClr val="000000"/>
                  </a:solidFill>
                  <a:latin typeface="Comfortaa Bold"/>
                </a:rPr>
                <a:t>phần</a:t>
              </a:r>
              <a:r>
                <a:rPr lang="en-US" sz="2899" dirty="0">
                  <a:solidFill>
                    <a:srgbClr val="000000"/>
                  </a:solidFill>
                  <a:latin typeface="Comfortaa Bold"/>
                </a:rPr>
                <a:t> </a:t>
              </a:r>
              <a:r>
                <a:rPr lang="en-US" sz="2899" dirty="0" err="1">
                  <a:solidFill>
                    <a:srgbClr val="000000"/>
                  </a:solidFill>
                  <a:latin typeface="Comfortaa Bold"/>
                </a:rPr>
                <a:t>ăn</a:t>
              </a:r>
              <a:r>
                <a:rPr lang="en-US" sz="2899" dirty="0">
                  <a:solidFill>
                    <a:srgbClr val="000000"/>
                  </a:solidFill>
                  <a:latin typeface="Comfortaa Bold"/>
                </a:rPr>
                <a:t> </a:t>
              </a:r>
              <a:r>
                <a:rPr lang="en-US" sz="2899" dirty="0" err="1">
                  <a:solidFill>
                    <a:srgbClr val="000000"/>
                  </a:solidFill>
                  <a:latin typeface="Comfortaa Bold"/>
                </a:rPr>
                <a:t>hợp</a:t>
              </a:r>
              <a:r>
                <a:rPr lang="en-US" sz="2899" dirty="0">
                  <a:solidFill>
                    <a:srgbClr val="000000"/>
                  </a:solidFill>
                  <a:latin typeface="Comfortaa Bold"/>
                </a:rPr>
                <a:t> </a:t>
              </a:r>
              <a:r>
                <a:rPr lang="en-US" sz="2899" dirty="0" err="1">
                  <a:solidFill>
                    <a:srgbClr val="000000"/>
                  </a:solidFill>
                  <a:latin typeface="Comfortaa Bold"/>
                </a:rPr>
                <a:t>lý</a:t>
              </a:r>
              <a:r>
                <a:rPr lang="en-US" sz="2899" dirty="0">
                  <a:solidFill>
                    <a:srgbClr val="000000"/>
                  </a:solidFill>
                  <a:latin typeface="Comfortaa Bold"/>
                </a:rPr>
                <a:t>. </a:t>
              </a:r>
            </a:p>
          </p:txBody>
        </p:sp>
      </p:grpSp>
      <p:grpSp>
        <p:nvGrpSpPr>
          <p:cNvPr id="70" name="Group 70"/>
          <p:cNvGrpSpPr/>
          <p:nvPr/>
        </p:nvGrpSpPr>
        <p:grpSpPr>
          <a:xfrm>
            <a:off x="2465494" y="6826800"/>
            <a:ext cx="4079480" cy="3138562"/>
            <a:chOff x="0" y="0"/>
            <a:chExt cx="1074431" cy="826617"/>
          </a:xfrm>
        </p:grpSpPr>
        <p:sp>
          <p:nvSpPr>
            <p:cNvPr id="71" name="Freeform 71"/>
            <p:cNvSpPr/>
            <p:nvPr/>
          </p:nvSpPr>
          <p:spPr>
            <a:xfrm>
              <a:off x="0" y="0"/>
              <a:ext cx="1024068" cy="826617"/>
            </a:xfrm>
            <a:custGeom>
              <a:avLst/>
              <a:gdLst/>
              <a:ahLst/>
              <a:cxnLst/>
              <a:rect l="l" t="t" r="r" b="b"/>
              <a:pathLst>
                <a:path w="1024068" h="826617">
                  <a:moveTo>
                    <a:pt x="47786" y="0"/>
                  </a:moveTo>
                  <a:lnTo>
                    <a:pt x="976282" y="0"/>
                  </a:lnTo>
                  <a:cubicBezTo>
                    <a:pt x="1002673" y="0"/>
                    <a:pt x="1024068" y="21395"/>
                    <a:pt x="1024068" y="47786"/>
                  </a:cubicBezTo>
                  <a:lnTo>
                    <a:pt x="1024068" y="778831"/>
                  </a:lnTo>
                  <a:cubicBezTo>
                    <a:pt x="1024068" y="791504"/>
                    <a:pt x="1019033" y="803659"/>
                    <a:pt x="1010072" y="812621"/>
                  </a:cubicBezTo>
                  <a:cubicBezTo>
                    <a:pt x="1001110" y="821583"/>
                    <a:pt x="988955" y="826617"/>
                    <a:pt x="976282" y="826617"/>
                  </a:cubicBezTo>
                  <a:lnTo>
                    <a:pt x="47786" y="826617"/>
                  </a:lnTo>
                  <a:cubicBezTo>
                    <a:pt x="21395" y="826617"/>
                    <a:pt x="0" y="805222"/>
                    <a:pt x="0" y="778831"/>
                  </a:cubicBezTo>
                  <a:lnTo>
                    <a:pt x="0" y="47786"/>
                  </a:lnTo>
                  <a:cubicBezTo>
                    <a:pt x="0" y="21395"/>
                    <a:pt x="21395" y="0"/>
                    <a:pt x="47786" y="0"/>
                  </a:cubicBezTo>
                  <a:close/>
                </a:path>
              </a:pathLst>
            </a:custGeom>
            <a:solidFill>
              <a:srgbClr val="90CBF9"/>
            </a:solidFill>
            <a:ln cap="rnd">
              <a:noFill/>
              <a:prstDash val="solid"/>
              <a:round/>
            </a:ln>
          </p:spPr>
        </p:sp>
        <p:sp>
          <p:nvSpPr>
            <p:cNvPr id="72" name="TextBox 72"/>
            <p:cNvSpPr txBox="1"/>
            <p:nvPr/>
          </p:nvSpPr>
          <p:spPr>
            <a:xfrm>
              <a:off x="0" y="19050"/>
              <a:ext cx="1074431" cy="793750"/>
            </a:xfrm>
            <a:prstGeom prst="rect">
              <a:avLst/>
            </a:prstGeom>
          </p:spPr>
          <p:txBody>
            <a:bodyPr lIns="50800" tIns="50800" rIns="50800" bIns="50800" rtlCol="0" anchor="ctr"/>
            <a:lstStyle/>
            <a:p>
              <a:pPr marL="626109" lvl="1" indent="-313054">
                <a:lnSpc>
                  <a:spcPts val="3189"/>
                </a:lnSpc>
                <a:buFont typeface="Arial"/>
                <a:buChar char="•"/>
              </a:pPr>
              <a:r>
                <a:rPr lang="en-US" sz="2899" dirty="0" err="1">
                  <a:solidFill>
                    <a:srgbClr val="000000"/>
                  </a:solidFill>
                  <a:latin typeface="Comfortaa Bold"/>
                </a:rPr>
                <a:t>Trình</a:t>
              </a:r>
              <a:r>
                <a:rPr lang="en-US" sz="2899" dirty="0">
                  <a:solidFill>
                    <a:srgbClr val="000000"/>
                  </a:solidFill>
                  <a:latin typeface="Comfortaa Bold"/>
                </a:rPr>
                <a:t> </a:t>
              </a:r>
              <a:r>
                <a:rPr lang="en-US" sz="2899" dirty="0" err="1">
                  <a:solidFill>
                    <a:srgbClr val="000000"/>
                  </a:solidFill>
                  <a:latin typeface="Comfortaa Bold"/>
                </a:rPr>
                <a:t>bày</a:t>
              </a:r>
              <a:r>
                <a:rPr lang="en-US" sz="2899" dirty="0">
                  <a:solidFill>
                    <a:srgbClr val="000000"/>
                  </a:solidFill>
                  <a:latin typeface="Comfortaa Bold"/>
                </a:rPr>
                <a:t> </a:t>
              </a:r>
              <a:r>
                <a:rPr lang="en-US" sz="2899" dirty="0" err="1">
                  <a:solidFill>
                    <a:srgbClr val="000000"/>
                  </a:solidFill>
                  <a:latin typeface="Comfortaa Bold"/>
                </a:rPr>
                <a:t>cấu</a:t>
              </a:r>
              <a:r>
                <a:rPr lang="en-US" sz="2899" dirty="0">
                  <a:solidFill>
                    <a:srgbClr val="000000"/>
                  </a:solidFill>
                  <a:latin typeface="Comfortaa Bold"/>
                </a:rPr>
                <a:t> </a:t>
              </a:r>
              <a:r>
                <a:rPr lang="en-US" sz="2899" dirty="0" err="1">
                  <a:solidFill>
                    <a:srgbClr val="000000"/>
                  </a:solidFill>
                  <a:latin typeface="Comfortaa Bold"/>
                </a:rPr>
                <a:t>trúc</a:t>
              </a:r>
              <a:r>
                <a:rPr lang="en-US" sz="2899" dirty="0">
                  <a:solidFill>
                    <a:srgbClr val="000000"/>
                  </a:solidFill>
                  <a:latin typeface="Comfortaa Bold"/>
                </a:rPr>
                <a:t> </a:t>
              </a:r>
              <a:r>
                <a:rPr lang="en-US" sz="2899" dirty="0" err="1">
                  <a:solidFill>
                    <a:srgbClr val="000000"/>
                  </a:solidFill>
                  <a:latin typeface="Comfortaa Bold"/>
                </a:rPr>
                <a:t>bậc</a:t>
              </a:r>
              <a:r>
                <a:rPr lang="en-US" sz="2899" dirty="0">
                  <a:solidFill>
                    <a:srgbClr val="000000"/>
                  </a:solidFill>
                  <a:latin typeface="Comfortaa Bold"/>
                </a:rPr>
                <a:t> 3 </a:t>
              </a:r>
              <a:r>
                <a:rPr lang="en-US" sz="2899" dirty="0" err="1">
                  <a:solidFill>
                    <a:srgbClr val="000000"/>
                  </a:solidFill>
                  <a:latin typeface="Comfortaa Bold"/>
                </a:rPr>
                <a:t>của</a:t>
              </a:r>
              <a:r>
                <a:rPr lang="en-US" sz="2899" dirty="0">
                  <a:solidFill>
                    <a:srgbClr val="000000"/>
                  </a:solidFill>
                  <a:latin typeface="Comfortaa Bold"/>
                </a:rPr>
                <a:t> protein.</a:t>
              </a:r>
            </a:p>
            <a:p>
              <a:pPr>
                <a:lnSpc>
                  <a:spcPts val="3189"/>
                </a:lnSpc>
              </a:pPr>
              <a:endParaRPr lang="en-US" sz="2899" dirty="0">
                <a:solidFill>
                  <a:srgbClr val="000000"/>
                </a:solidFill>
                <a:latin typeface="Comfortaa Bold"/>
              </a:endParaRPr>
            </a:p>
            <a:p>
              <a:pPr marL="626109" lvl="1" indent="-313054">
                <a:lnSpc>
                  <a:spcPts val="3189"/>
                </a:lnSpc>
                <a:spcBef>
                  <a:spcPct val="0"/>
                </a:spcBef>
                <a:buFont typeface="Arial"/>
                <a:buChar char="•"/>
              </a:pPr>
              <a:r>
                <a:rPr lang="en-US" sz="2899" dirty="0" err="1">
                  <a:solidFill>
                    <a:srgbClr val="000000"/>
                  </a:solidFill>
                  <a:latin typeface="Comfortaa Bold"/>
                </a:rPr>
                <a:t>Thiết</a:t>
              </a:r>
              <a:r>
                <a:rPr lang="en-US" sz="2899" dirty="0">
                  <a:solidFill>
                    <a:srgbClr val="000000"/>
                  </a:solidFill>
                  <a:latin typeface="Comfortaa Bold"/>
                </a:rPr>
                <a:t> </a:t>
              </a:r>
              <a:r>
                <a:rPr lang="en-US" sz="2899" dirty="0" err="1">
                  <a:solidFill>
                    <a:srgbClr val="000000"/>
                  </a:solidFill>
                  <a:latin typeface="Comfortaa Bold"/>
                </a:rPr>
                <a:t>kế</a:t>
              </a:r>
              <a:r>
                <a:rPr lang="en-US" sz="2899" dirty="0">
                  <a:solidFill>
                    <a:srgbClr val="000000"/>
                  </a:solidFill>
                  <a:latin typeface="Comfortaa Bold"/>
                </a:rPr>
                <a:t> </a:t>
              </a:r>
              <a:r>
                <a:rPr lang="en-US" sz="2899" dirty="0" err="1">
                  <a:solidFill>
                    <a:srgbClr val="000000"/>
                  </a:solidFill>
                  <a:latin typeface="Comfortaa Bold"/>
                </a:rPr>
                <a:t>mô</a:t>
              </a:r>
              <a:r>
                <a:rPr lang="en-US" sz="2899" dirty="0">
                  <a:solidFill>
                    <a:srgbClr val="000000"/>
                  </a:solidFill>
                  <a:latin typeface="Comfortaa Bold"/>
                </a:rPr>
                <a:t> </a:t>
              </a:r>
              <a:r>
                <a:rPr lang="en-US" sz="2899" dirty="0" err="1">
                  <a:solidFill>
                    <a:srgbClr val="000000"/>
                  </a:solidFill>
                  <a:latin typeface="Comfortaa Bold"/>
                </a:rPr>
                <a:t>hình</a:t>
              </a:r>
              <a:r>
                <a:rPr lang="en-US" sz="2899" dirty="0">
                  <a:solidFill>
                    <a:srgbClr val="000000"/>
                  </a:solidFill>
                  <a:latin typeface="Comfortaa Bold"/>
                </a:rPr>
                <a:t> protein </a:t>
              </a:r>
              <a:r>
                <a:rPr lang="en-US" sz="2899" dirty="0" err="1">
                  <a:solidFill>
                    <a:srgbClr val="000000"/>
                  </a:solidFill>
                  <a:latin typeface="Comfortaa Bold"/>
                </a:rPr>
                <a:t>bậc</a:t>
              </a:r>
              <a:r>
                <a:rPr lang="en-US" sz="2899" dirty="0">
                  <a:solidFill>
                    <a:srgbClr val="000000"/>
                  </a:solidFill>
                  <a:latin typeface="Comfortaa Bold"/>
                </a:rPr>
                <a:t> 3. </a:t>
              </a:r>
            </a:p>
          </p:txBody>
        </p:sp>
      </p:grpSp>
      <p:grpSp>
        <p:nvGrpSpPr>
          <p:cNvPr id="73" name="Group 73"/>
          <p:cNvGrpSpPr/>
          <p:nvPr/>
        </p:nvGrpSpPr>
        <p:grpSpPr>
          <a:xfrm>
            <a:off x="7320395" y="2495701"/>
            <a:ext cx="4069316" cy="3119996"/>
            <a:chOff x="0" y="0"/>
            <a:chExt cx="1071754" cy="821727"/>
          </a:xfrm>
        </p:grpSpPr>
        <p:sp>
          <p:nvSpPr>
            <p:cNvPr id="74" name="Freeform 74"/>
            <p:cNvSpPr/>
            <p:nvPr/>
          </p:nvSpPr>
          <p:spPr>
            <a:xfrm>
              <a:off x="0" y="0"/>
              <a:ext cx="1024068" cy="821727"/>
            </a:xfrm>
            <a:custGeom>
              <a:avLst/>
              <a:gdLst/>
              <a:ahLst/>
              <a:cxnLst/>
              <a:rect l="l" t="t" r="r" b="b"/>
              <a:pathLst>
                <a:path w="1024068" h="821727">
                  <a:moveTo>
                    <a:pt x="47786" y="0"/>
                  </a:moveTo>
                  <a:lnTo>
                    <a:pt x="976282" y="0"/>
                  </a:lnTo>
                  <a:cubicBezTo>
                    <a:pt x="1002673" y="0"/>
                    <a:pt x="1024068" y="21395"/>
                    <a:pt x="1024068" y="47786"/>
                  </a:cubicBezTo>
                  <a:lnTo>
                    <a:pt x="1024068" y="773941"/>
                  </a:lnTo>
                  <a:cubicBezTo>
                    <a:pt x="1024068" y="786615"/>
                    <a:pt x="1019033" y="798769"/>
                    <a:pt x="1010072" y="807731"/>
                  </a:cubicBezTo>
                  <a:cubicBezTo>
                    <a:pt x="1001110" y="816693"/>
                    <a:pt x="988955" y="821727"/>
                    <a:pt x="976282" y="821727"/>
                  </a:cubicBezTo>
                  <a:lnTo>
                    <a:pt x="47786" y="821727"/>
                  </a:lnTo>
                  <a:cubicBezTo>
                    <a:pt x="21395" y="821727"/>
                    <a:pt x="0" y="800333"/>
                    <a:pt x="0" y="773941"/>
                  </a:cubicBezTo>
                  <a:lnTo>
                    <a:pt x="0" y="47786"/>
                  </a:lnTo>
                  <a:cubicBezTo>
                    <a:pt x="0" y="21395"/>
                    <a:pt x="21395" y="0"/>
                    <a:pt x="47786" y="0"/>
                  </a:cubicBezTo>
                  <a:close/>
                </a:path>
              </a:pathLst>
            </a:custGeom>
            <a:solidFill>
              <a:srgbClr val="FFB1B8"/>
            </a:solidFill>
            <a:ln cap="rnd">
              <a:noFill/>
              <a:prstDash val="solid"/>
              <a:round/>
            </a:ln>
          </p:spPr>
        </p:sp>
        <p:sp>
          <p:nvSpPr>
            <p:cNvPr id="75" name="TextBox 75"/>
            <p:cNvSpPr txBox="1"/>
            <p:nvPr/>
          </p:nvSpPr>
          <p:spPr>
            <a:xfrm>
              <a:off x="0" y="19050"/>
              <a:ext cx="1071754" cy="793750"/>
            </a:xfrm>
            <a:prstGeom prst="rect">
              <a:avLst/>
            </a:prstGeom>
          </p:spPr>
          <p:txBody>
            <a:bodyPr lIns="50800" tIns="50800" rIns="50800" bIns="50800" rtlCol="0" anchor="ctr"/>
            <a:lstStyle/>
            <a:p>
              <a:pPr marL="626109" lvl="1" indent="-313054">
                <a:lnSpc>
                  <a:spcPts val="3189"/>
                </a:lnSpc>
                <a:buFont typeface="Arial"/>
                <a:buChar char="•"/>
              </a:pPr>
              <a:r>
                <a:rPr lang="en-US" sz="2899" dirty="0" err="1">
                  <a:solidFill>
                    <a:srgbClr val="000000"/>
                  </a:solidFill>
                  <a:latin typeface="Comfortaa Bold"/>
                </a:rPr>
                <a:t>Trình</a:t>
              </a:r>
              <a:r>
                <a:rPr lang="en-US" sz="2899" dirty="0">
                  <a:solidFill>
                    <a:srgbClr val="000000"/>
                  </a:solidFill>
                  <a:latin typeface="Comfortaa Bold"/>
                </a:rPr>
                <a:t> </a:t>
              </a:r>
              <a:r>
                <a:rPr lang="en-US" sz="2899" dirty="0" err="1">
                  <a:solidFill>
                    <a:srgbClr val="000000"/>
                  </a:solidFill>
                  <a:latin typeface="Comfortaa Bold"/>
                </a:rPr>
                <a:t>bày</a:t>
              </a:r>
              <a:r>
                <a:rPr lang="en-US" sz="2899" dirty="0">
                  <a:solidFill>
                    <a:srgbClr val="000000"/>
                  </a:solidFill>
                  <a:latin typeface="Comfortaa Bold"/>
                </a:rPr>
                <a:t> </a:t>
              </a:r>
              <a:r>
                <a:rPr lang="en-US" sz="2899" dirty="0" err="1">
                  <a:solidFill>
                    <a:srgbClr val="000000"/>
                  </a:solidFill>
                  <a:latin typeface="Comfortaa Bold"/>
                </a:rPr>
                <a:t>cấu</a:t>
              </a:r>
              <a:r>
                <a:rPr lang="en-US" sz="2899" dirty="0">
                  <a:solidFill>
                    <a:srgbClr val="000000"/>
                  </a:solidFill>
                  <a:latin typeface="Comfortaa Bold"/>
                </a:rPr>
                <a:t> </a:t>
              </a:r>
              <a:r>
                <a:rPr lang="en-US" sz="2899" dirty="0" err="1">
                  <a:solidFill>
                    <a:srgbClr val="000000"/>
                  </a:solidFill>
                  <a:latin typeface="Comfortaa Bold"/>
                </a:rPr>
                <a:t>trúc</a:t>
              </a:r>
              <a:r>
                <a:rPr lang="en-US" sz="2899" dirty="0">
                  <a:solidFill>
                    <a:srgbClr val="000000"/>
                  </a:solidFill>
                  <a:latin typeface="Comfortaa Bold"/>
                </a:rPr>
                <a:t> </a:t>
              </a:r>
              <a:r>
                <a:rPr lang="en-US" sz="2899" dirty="0" err="1">
                  <a:solidFill>
                    <a:srgbClr val="000000"/>
                  </a:solidFill>
                  <a:latin typeface="Comfortaa Bold"/>
                </a:rPr>
                <a:t>bậc</a:t>
              </a:r>
              <a:r>
                <a:rPr lang="en-US" sz="2899" dirty="0">
                  <a:solidFill>
                    <a:srgbClr val="000000"/>
                  </a:solidFill>
                  <a:latin typeface="Comfortaa Bold"/>
                </a:rPr>
                <a:t> 1 </a:t>
              </a:r>
              <a:r>
                <a:rPr lang="en-US" sz="2899" dirty="0" err="1">
                  <a:solidFill>
                    <a:srgbClr val="000000"/>
                  </a:solidFill>
                  <a:latin typeface="Comfortaa Bold"/>
                </a:rPr>
                <a:t>của</a:t>
              </a:r>
              <a:r>
                <a:rPr lang="en-US" sz="2899" dirty="0">
                  <a:solidFill>
                    <a:srgbClr val="000000"/>
                  </a:solidFill>
                  <a:latin typeface="Comfortaa Bold"/>
                </a:rPr>
                <a:t> protein.</a:t>
              </a:r>
            </a:p>
            <a:p>
              <a:pPr>
                <a:lnSpc>
                  <a:spcPts val="3189"/>
                </a:lnSpc>
              </a:pPr>
              <a:endParaRPr lang="en-US" sz="2899" dirty="0">
                <a:solidFill>
                  <a:srgbClr val="000000"/>
                </a:solidFill>
                <a:latin typeface="Comfortaa Bold"/>
              </a:endParaRPr>
            </a:p>
            <a:p>
              <a:pPr marL="626109" lvl="1" indent="-313054">
                <a:lnSpc>
                  <a:spcPts val="3189"/>
                </a:lnSpc>
                <a:spcBef>
                  <a:spcPct val="0"/>
                </a:spcBef>
                <a:buFont typeface="Arial"/>
                <a:buChar char="•"/>
              </a:pPr>
              <a:r>
                <a:rPr lang="en-US" sz="2899" dirty="0" err="1">
                  <a:solidFill>
                    <a:srgbClr val="000000"/>
                  </a:solidFill>
                  <a:latin typeface="Comfortaa Bold"/>
                </a:rPr>
                <a:t>Thiết</a:t>
              </a:r>
              <a:r>
                <a:rPr lang="en-US" sz="2899" dirty="0">
                  <a:solidFill>
                    <a:srgbClr val="000000"/>
                  </a:solidFill>
                  <a:latin typeface="Comfortaa Bold"/>
                </a:rPr>
                <a:t> </a:t>
              </a:r>
              <a:r>
                <a:rPr lang="en-US" sz="2899" dirty="0" err="1">
                  <a:solidFill>
                    <a:srgbClr val="000000"/>
                  </a:solidFill>
                  <a:latin typeface="Comfortaa Bold"/>
                </a:rPr>
                <a:t>kế</a:t>
              </a:r>
              <a:r>
                <a:rPr lang="en-US" sz="2899" dirty="0">
                  <a:solidFill>
                    <a:srgbClr val="000000"/>
                  </a:solidFill>
                  <a:latin typeface="Comfortaa Bold"/>
                </a:rPr>
                <a:t> </a:t>
              </a:r>
              <a:r>
                <a:rPr lang="en-US" sz="2899" dirty="0" err="1">
                  <a:solidFill>
                    <a:srgbClr val="000000"/>
                  </a:solidFill>
                  <a:latin typeface="Comfortaa Bold"/>
                </a:rPr>
                <a:t>mô</a:t>
              </a:r>
              <a:r>
                <a:rPr lang="en-US" sz="2899" dirty="0">
                  <a:solidFill>
                    <a:srgbClr val="000000"/>
                  </a:solidFill>
                  <a:latin typeface="Comfortaa Bold"/>
                </a:rPr>
                <a:t> </a:t>
              </a:r>
              <a:r>
                <a:rPr lang="en-US" sz="2899" dirty="0" err="1">
                  <a:solidFill>
                    <a:srgbClr val="000000"/>
                  </a:solidFill>
                  <a:latin typeface="Comfortaa Bold"/>
                </a:rPr>
                <a:t>hình</a:t>
              </a:r>
              <a:r>
                <a:rPr lang="en-US" sz="2899" dirty="0">
                  <a:solidFill>
                    <a:srgbClr val="000000"/>
                  </a:solidFill>
                  <a:latin typeface="Comfortaa Bold"/>
                </a:rPr>
                <a:t> protein </a:t>
              </a:r>
              <a:r>
                <a:rPr lang="en-US" sz="2899" dirty="0" err="1">
                  <a:solidFill>
                    <a:srgbClr val="000000"/>
                  </a:solidFill>
                  <a:latin typeface="Comfortaa Bold"/>
                </a:rPr>
                <a:t>bậc</a:t>
              </a:r>
              <a:r>
                <a:rPr lang="en-US" sz="2899" dirty="0">
                  <a:solidFill>
                    <a:srgbClr val="000000"/>
                  </a:solidFill>
                  <a:latin typeface="Comfortaa Bold"/>
                </a:rPr>
                <a:t> 1.  </a:t>
              </a:r>
            </a:p>
          </p:txBody>
        </p:sp>
      </p:grpSp>
      <p:grpSp>
        <p:nvGrpSpPr>
          <p:cNvPr id="76" name="Group 76"/>
          <p:cNvGrpSpPr/>
          <p:nvPr/>
        </p:nvGrpSpPr>
        <p:grpSpPr>
          <a:xfrm>
            <a:off x="7320395" y="6837624"/>
            <a:ext cx="4069316" cy="3138562"/>
            <a:chOff x="0" y="0"/>
            <a:chExt cx="1071754" cy="826617"/>
          </a:xfrm>
        </p:grpSpPr>
        <p:sp>
          <p:nvSpPr>
            <p:cNvPr id="77" name="Freeform 77"/>
            <p:cNvSpPr/>
            <p:nvPr/>
          </p:nvSpPr>
          <p:spPr>
            <a:xfrm>
              <a:off x="0" y="0"/>
              <a:ext cx="1024068" cy="826617"/>
            </a:xfrm>
            <a:custGeom>
              <a:avLst/>
              <a:gdLst/>
              <a:ahLst/>
              <a:cxnLst/>
              <a:rect l="l" t="t" r="r" b="b"/>
              <a:pathLst>
                <a:path w="1024068" h="826617">
                  <a:moveTo>
                    <a:pt x="47786" y="0"/>
                  </a:moveTo>
                  <a:lnTo>
                    <a:pt x="976282" y="0"/>
                  </a:lnTo>
                  <a:cubicBezTo>
                    <a:pt x="1002673" y="0"/>
                    <a:pt x="1024068" y="21395"/>
                    <a:pt x="1024068" y="47786"/>
                  </a:cubicBezTo>
                  <a:lnTo>
                    <a:pt x="1024068" y="778831"/>
                  </a:lnTo>
                  <a:cubicBezTo>
                    <a:pt x="1024068" y="791504"/>
                    <a:pt x="1019033" y="803659"/>
                    <a:pt x="1010072" y="812621"/>
                  </a:cubicBezTo>
                  <a:cubicBezTo>
                    <a:pt x="1001110" y="821583"/>
                    <a:pt x="988955" y="826617"/>
                    <a:pt x="976282" y="826617"/>
                  </a:cubicBezTo>
                  <a:lnTo>
                    <a:pt x="47786" y="826617"/>
                  </a:lnTo>
                  <a:cubicBezTo>
                    <a:pt x="21395" y="826617"/>
                    <a:pt x="0" y="805222"/>
                    <a:pt x="0" y="778831"/>
                  </a:cubicBezTo>
                  <a:lnTo>
                    <a:pt x="0" y="47786"/>
                  </a:lnTo>
                  <a:cubicBezTo>
                    <a:pt x="0" y="21395"/>
                    <a:pt x="21395" y="0"/>
                    <a:pt x="47786" y="0"/>
                  </a:cubicBezTo>
                  <a:close/>
                </a:path>
              </a:pathLst>
            </a:custGeom>
            <a:solidFill>
              <a:srgbClr val="8AD19C"/>
            </a:solidFill>
            <a:ln cap="rnd">
              <a:noFill/>
              <a:prstDash val="solid"/>
              <a:round/>
            </a:ln>
          </p:spPr>
        </p:sp>
        <p:sp>
          <p:nvSpPr>
            <p:cNvPr id="78" name="TextBox 78"/>
            <p:cNvSpPr txBox="1"/>
            <p:nvPr/>
          </p:nvSpPr>
          <p:spPr>
            <a:xfrm>
              <a:off x="0" y="19050"/>
              <a:ext cx="1071754" cy="793750"/>
            </a:xfrm>
            <a:prstGeom prst="rect">
              <a:avLst/>
            </a:prstGeom>
          </p:spPr>
          <p:txBody>
            <a:bodyPr lIns="50800" tIns="50800" rIns="50800" bIns="50800" rtlCol="0" anchor="ctr"/>
            <a:lstStyle/>
            <a:p>
              <a:pPr marL="626109" lvl="1" indent="-313054">
                <a:lnSpc>
                  <a:spcPts val="3189"/>
                </a:lnSpc>
                <a:buFont typeface="Arial"/>
                <a:buChar char="•"/>
              </a:pPr>
              <a:r>
                <a:rPr lang="en-US" sz="2899" dirty="0" err="1">
                  <a:solidFill>
                    <a:srgbClr val="000000"/>
                  </a:solidFill>
                  <a:latin typeface="Comfortaa Bold"/>
                </a:rPr>
                <a:t>Trình</a:t>
              </a:r>
              <a:r>
                <a:rPr lang="en-US" sz="2899" dirty="0">
                  <a:solidFill>
                    <a:srgbClr val="000000"/>
                  </a:solidFill>
                  <a:latin typeface="Comfortaa Bold"/>
                </a:rPr>
                <a:t> </a:t>
              </a:r>
              <a:r>
                <a:rPr lang="en-US" sz="2899" dirty="0" err="1">
                  <a:solidFill>
                    <a:srgbClr val="000000"/>
                  </a:solidFill>
                  <a:latin typeface="Comfortaa Bold"/>
                </a:rPr>
                <a:t>bày</a:t>
              </a:r>
              <a:r>
                <a:rPr lang="en-US" sz="2899" dirty="0">
                  <a:solidFill>
                    <a:srgbClr val="000000"/>
                  </a:solidFill>
                  <a:latin typeface="Comfortaa Bold"/>
                </a:rPr>
                <a:t> </a:t>
              </a:r>
              <a:r>
                <a:rPr lang="en-US" sz="2899" dirty="0" err="1">
                  <a:solidFill>
                    <a:srgbClr val="000000"/>
                  </a:solidFill>
                  <a:latin typeface="Comfortaa Bold"/>
                </a:rPr>
                <a:t>cấu</a:t>
              </a:r>
              <a:r>
                <a:rPr lang="en-US" sz="2899" dirty="0">
                  <a:solidFill>
                    <a:srgbClr val="000000"/>
                  </a:solidFill>
                  <a:latin typeface="Comfortaa Bold"/>
                </a:rPr>
                <a:t> </a:t>
              </a:r>
              <a:r>
                <a:rPr lang="en-US" sz="2899" dirty="0" err="1">
                  <a:solidFill>
                    <a:srgbClr val="000000"/>
                  </a:solidFill>
                  <a:latin typeface="Comfortaa Bold"/>
                </a:rPr>
                <a:t>trúc</a:t>
              </a:r>
              <a:r>
                <a:rPr lang="en-US" sz="2899" dirty="0">
                  <a:solidFill>
                    <a:srgbClr val="000000"/>
                  </a:solidFill>
                  <a:latin typeface="Comfortaa Bold"/>
                </a:rPr>
                <a:t> </a:t>
              </a:r>
              <a:r>
                <a:rPr lang="en-US" sz="2899" dirty="0" err="1">
                  <a:solidFill>
                    <a:srgbClr val="000000"/>
                  </a:solidFill>
                  <a:latin typeface="Comfortaa Bold"/>
                </a:rPr>
                <a:t>bậc</a:t>
              </a:r>
              <a:r>
                <a:rPr lang="en-US" sz="2899" dirty="0">
                  <a:solidFill>
                    <a:srgbClr val="000000"/>
                  </a:solidFill>
                  <a:latin typeface="Comfortaa Bold"/>
                </a:rPr>
                <a:t> 4 </a:t>
              </a:r>
              <a:r>
                <a:rPr lang="en-US" sz="2899" dirty="0" err="1">
                  <a:solidFill>
                    <a:srgbClr val="000000"/>
                  </a:solidFill>
                  <a:latin typeface="Comfortaa Bold"/>
                </a:rPr>
                <a:t>của</a:t>
              </a:r>
              <a:r>
                <a:rPr lang="en-US" sz="2899" dirty="0">
                  <a:solidFill>
                    <a:srgbClr val="000000"/>
                  </a:solidFill>
                  <a:latin typeface="Comfortaa Bold"/>
                </a:rPr>
                <a:t> protein.</a:t>
              </a:r>
            </a:p>
            <a:p>
              <a:pPr>
                <a:lnSpc>
                  <a:spcPts val="3189"/>
                </a:lnSpc>
              </a:pPr>
              <a:endParaRPr lang="en-US" sz="2899" dirty="0">
                <a:solidFill>
                  <a:srgbClr val="000000"/>
                </a:solidFill>
                <a:latin typeface="Comfortaa Bold"/>
              </a:endParaRPr>
            </a:p>
            <a:p>
              <a:pPr marL="626109" lvl="1" indent="-313054">
                <a:lnSpc>
                  <a:spcPts val="3189"/>
                </a:lnSpc>
                <a:spcBef>
                  <a:spcPct val="0"/>
                </a:spcBef>
                <a:buFont typeface="Arial"/>
                <a:buChar char="•"/>
              </a:pPr>
              <a:r>
                <a:rPr lang="en-US" sz="2899" dirty="0" err="1">
                  <a:solidFill>
                    <a:srgbClr val="000000"/>
                  </a:solidFill>
                  <a:latin typeface="Comfortaa Bold"/>
                </a:rPr>
                <a:t>Thiết</a:t>
              </a:r>
              <a:r>
                <a:rPr lang="en-US" sz="2899" dirty="0">
                  <a:solidFill>
                    <a:srgbClr val="000000"/>
                  </a:solidFill>
                  <a:latin typeface="Comfortaa Bold"/>
                </a:rPr>
                <a:t> </a:t>
              </a:r>
              <a:r>
                <a:rPr lang="en-US" sz="2899" dirty="0" err="1">
                  <a:solidFill>
                    <a:srgbClr val="000000"/>
                  </a:solidFill>
                  <a:latin typeface="Comfortaa Bold"/>
                </a:rPr>
                <a:t>kế</a:t>
              </a:r>
              <a:r>
                <a:rPr lang="en-US" sz="2899" dirty="0">
                  <a:solidFill>
                    <a:srgbClr val="000000"/>
                  </a:solidFill>
                  <a:latin typeface="Comfortaa Bold"/>
                </a:rPr>
                <a:t> </a:t>
              </a:r>
              <a:r>
                <a:rPr lang="en-US" sz="2899" dirty="0" err="1">
                  <a:solidFill>
                    <a:srgbClr val="000000"/>
                  </a:solidFill>
                  <a:latin typeface="Comfortaa Bold"/>
                </a:rPr>
                <a:t>mô</a:t>
              </a:r>
              <a:r>
                <a:rPr lang="en-US" sz="2899" dirty="0">
                  <a:solidFill>
                    <a:srgbClr val="000000"/>
                  </a:solidFill>
                  <a:latin typeface="Comfortaa Bold"/>
                </a:rPr>
                <a:t> </a:t>
              </a:r>
              <a:r>
                <a:rPr lang="en-US" sz="2899" dirty="0" err="1">
                  <a:solidFill>
                    <a:srgbClr val="000000"/>
                  </a:solidFill>
                  <a:latin typeface="Comfortaa Bold"/>
                </a:rPr>
                <a:t>hình</a:t>
              </a:r>
              <a:r>
                <a:rPr lang="en-US" sz="2899" dirty="0">
                  <a:solidFill>
                    <a:srgbClr val="000000"/>
                  </a:solidFill>
                  <a:latin typeface="Comfortaa Bold"/>
                </a:rPr>
                <a:t> protein </a:t>
              </a:r>
              <a:r>
                <a:rPr lang="en-US" sz="2899" dirty="0" err="1">
                  <a:solidFill>
                    <a:srgbClr val="000000"/>
                  </a:solidFill>
                  <a:latin typeface="Comfortaa Bold"/>
                </a:rPr>
                <a:t>bậc</a:t>
              </a:r>
              <a:r>
                <a:rPr lang="en-US" sz="2899" dirty="0">
                  <a:solidFill>
                    <a:srgbClr val="000000"/>
                  </a:solidFill>
                  <a:latin typeface="Comfortaa Bold"/>
                </a:rPr>
                <a:t> 4. </a:t>
              </a:r>
            </a:p>
          </p:txBody>
        </p:sp>
      </p:grpSp>
      <p:grpSp>
        <p:nvGrpSpPr>
          <p:cNvPr id="79" name="Group 79"/>
          <p:cNvGrpSpPr/>
          <p:nvPr/>
        </p:nvGrpSpPr>
        <p:grpSpPr>
          <a:xfrm>
            <a:off x="12356353" y="2495701"/>
            <a:ext cx="3888258" cy="3119996"/>
            <a:chOff x="0" y="0"/>
            <a:chExt cx="1024068" cy="821727"/>
          </a:xfrm>
        </p:grpSpPr>
        <p:sp>
          <p:nvSpPr>
            <p:cNvPr id="80" name="Freeform 80"/>
            <p:cNvSpPr/>
            <p:nvPr/>
          </p:nvSpPr>
          <p:spPr>
            <a:xfrm>
              <a:off x="0" y="0"/>
              <a:ext cx="1024068" cy="821727"/>
            </a:xfrm>
            <a:custGeom>
              <a:avLst/>
              <a:gdLst/>
              <a:ahLst/>
              <a:cxnLst/>
              <a:rect l="l" t="t" r="r" b="b"/>
              <a:pathLst>
                <a:path w="1024068" h="821727">
                  <a:moveTo>
                    <a:pt x="47786" y="0"/>
                  </a:moveTo>
                  <a:lnTo>
                    <a:pt x="976282" y="0"/>
                  </a:lnTo>
                  <a:cubicBezTo>
                    <a:pt x="1002673" y="0"/>
                    <a:pt x="1024068" y="21395"/>
                    <a:pt x="1024068" y="47786"/>
                  </a:cubicBezTo>
                  <a:lnTo>
                    <a:pt x="1024068" y="773941"/>
                  </a:lnTo>
                  <a:cubicBezTo>
                    <a:pt x="1024068" y="786615"/>
                    <a:pt x="1019033" y="798769"/>
                    <a:pt x="1010072" y="807731"/>
                  </a:cubicBezTo>
                  <a:cubicBezTo>
                    <a:pt x="1001110" y="816693"/>
                    <a:pt x="988955" y="821727"/>
                    <a:pt x="976282" y="821727"/>
                  </a:cubicBezTo>
                  <a:lnTo>
                    <a:pt x="47786" y="821727"/>
                  </a:lnTo>
                  <a:cubicBezTo>
                    <a:pt x="21395" y="821727"/>
                    <a:pt x="0" y="800333"/>
                    <a:pt x="0" y="773941"/>
                  </a:cubicBezTo>
                  <a:lnTo>
                    <a:pt x="0" y="47786"/>
                  </a:lnTo>
                  <a:cubicBezTo>
                    <a:pt x="0" y="21395"/>
                    <a:pt x="21395" y="0"/>
                    <a:pt x="47786" y="0"/>
                  </a:cubicBezTo>
                  <a:close/>
                </a:path>
              </a:pathLst>
            </a:custGeom>
            <a:solidFill>
              <a:srgbClr val="9FEFE1"/>
            </a:solidFill>
            <a:ln cap="rnd">
              <a:noFill/>
              <a:prstDash val="solid"/>
              <a:round/>
            </a:ln>
          </p:spPr>
        </p:sp>
        <p:sp>
          <p:nvSpPr>
            <p:cNvPr id="81" name="TextBox 81"/>
            <p:cNvSpPr txBox="1"/>
            <p:nvPr/>
          </p:nvSpPr>
          <p:spPr>
            <a:xfrm>
              <a:off x="0" y="19050"/>
              <a:ext cx="1024068" cy="793750"/>
            </a:xfrm>
            <a:prstGeom prst="rect">
              <a:avLst/>
            </a:prstGeom>
          </p:spPr>
          <p:txBody>
            <a:bodyPr lIns="50800" tIns="50800" rIns="50800" bIns="50800" rtlCol="0" anchor="ctr"/>
            <a:lstStyle/>
            <a:p>
              <a:pPr marL="626109" lvl="1" indent="-313054" algn="just">
                <a:lnSpc>
                  <a:spcPts val="3189"/>
                </a:lnSpc>
                <a:buFont typeface="Arial"/>
                <a:buChar char="•"/>
              </a:pPr>
              <a:r>
                <a:rPr lang="en-US" sz="2899" dirty="0" err="1">
                  <a:solidFill>
                    <a:srgbClr val="000000"/>
                  </a:solidFill>
                  <a:latin typeface="Comfortaa Bold"/>
                </a:rPr>
                <a:t>Trình</a:t>
              </a:r>
              <a:r>
                <a:rPr lang="en-US" sz="2899" dirty="0">
                  <a:solidFill>
                    <a:srgbClr val="000000"/>
                  </a:solidFill>
                  <a:latin typeface="Comfortaa Bold"/>
                </a:rPr>
                <a:t> </a:t>
              </a:r>
              <a:r>
                <a:rPr lang="en-US" sz="2899" dirty="0" err="1">
                  <a:solidFill>
                    <a:srgbClr val="000000"/>
                  </a:solidFill>
                  <a:latin typeface="Comfortaa Bold"/>
                </a:rPr>
                <a:t>bày</a:t>
              </a:r>
              <a:r>
                <a:rPr lang="en-US" sz="2899" dirty="0">
                  <a:solidFill>
                    <a:srgbClr val="000000"/>
                  </a:solidFill>
                  <a:latin typeface="Comfortaa Bold"/>
                </a:rPr>
                <a:t> </a:t>
              </a:r>
              <a:r>
                <a:rPr lang="en-US" sz="2899" dirty="0" err="1">
                  <a:solidFill>
                    <a:srgbClr val="000000"/>
                  </a:solidFill>
                  <a:latin typeface="Comfortaa Bold"/>
                </a:rPr>
                <a:t>cấu</a:t>
              </a:r>
              <a:r>
                <a:rPr lang="en-US" sz="2899" dirty="0">
                  <a:solidFill>
                    <a:srgbClr val="000000"/>
                  </a:solidFill>
                  <a:latin typeface="Comfortaa Bold"/>
                </a:rPr>
                <a:t> </a:t>
              </a:r>
              <a:r>
                <a:rPr lang="en-US" sz="2899" dirty="0" err="1">
                  <a:solidFill>
                    <a:srgbClr val="000000"/>
                  </a:solidFill>
                  <a:latin typeface="Comfortaa Bold"/>
                </a:rPr>
                <a:t>trúc</a:t>
              </a:r>
              <a:r>
                <a:rPr lang="en-US" sz="2899" dirty="0">
                  <a:solidFill>
                    <a:srgbClr val="000000"/>
                  </a:solidFill>
                  <a:latin typeface="Comfortaa Bold"/>
                </a:rPr>
                <a:t> </a:t>
              </a:r>
              <a:r>
                <a:rPr lang="en-US" sz="2899" dirty="0" err="1">
                  <a:solidFill>
                    <a:srgbClr val="000000"/>
                  </a:solidFill>
                  <a:latin typeface="Comfortaa Bold"/>
                </a:rPr>
                <a:t>bậc</a:t>
              </a:r>
              <a:r>
                <a:rPr lang="en-US" sz="2899" dirty="0">
                  <a:solidFill>
                    <a:srgbClr val="000000"/>
                  </a:solidFill>
                  <a:latin typeface="Comfortaa Bold"/>
                </a:rPr>
                <a:t> 2 </a:t>
              </a:r>
              <a:r>
                <a:rPr lang="en-US" sz="2899" dirty="0" err="1">
                  <a:solidFill>
                    <a:srgbClr val="000000"/>
                  </a:solidFill>
                  <a:latin typeface="Comfortaa Bold"/>
                </a:rPr>
                <a:t>của</a:t>
              </a:r>
              <a:r>
                <a:rPr lang="en-US" sz="2899" dirty="0">
                  <a:solidFill>
                    <a:srgbClr val="000000"/>
                  </a:solidFill>
                  <a:latin typeface="Comfortaa Bold"/>
                </a:rPr>
                <a:t> protein.</a:t>
              </a:r>
            </a:p>
            <a:p>
              <a:pPr algn="just">
                <a:lnSpc>
                  <a:spcPts val="3189"/>
                </a:lnSpc>
              </a:pPr>
              <a:endParaRPr lang="en-US" sz="2899" dirty="0">
                <a:solidFill>
                  <a:srgbClr val="000000"/>
                </a:solidFill>
                <a:latin typeface="Comfortaa Bold"/>
              </a:endParaRPr>
            </a:p>
            <a:p>
              <a:pPr marL="626109" lvl="1" indent="-313054" algn="just">
                <a:lnSpc>
                  <a:spcPts val="3189"/>
                </a:lnSpc>
                <a:spcBef>
                  <a:spcPct val="0"/>
                </a:spcBef>
                <a:buFont typeface="Arial"/>
                <a:buChar char="•"/>
              </a:pPr>
              <a:r>
                <a:rPr lang="en-US" sz="2899" dirty="0" err="1">
                  <a:solidFill>
                    <a:srgbClr val="000000"/>
                  </a:solidFill>
                  <a:latin typeface="Comfortaa Bold"/>
                </a:rPr>
                <a:t>Thiết</a:t>
              </a:r>
              <a:r>
                <a:rPr lang="en-US" sz="2899" dirty="0">
                  <a:solidFill>
                    <a:srgbClr val="000000"/>
                  </a:solidFill>
                  <a:latin typeface="Comfortaa Bold"/>
                </a:rPr>
                <a:t> </a:t>
              </a:r>
              <a:r>
                <a:rPr lang="en-US" sz="2899" dirty="0" err="1">
                  <a:solidFill>
                    <a:srgbClr val="000000"/>
                  </a:solidFill>
                  <a:latin typeface="Comfortaa Bold"/>
                </a:rPr>
                <a:t>kế</a:t>
              </a:r>
              <a:r>
                <a:rPr lang="en-US" sz="2899" dirty="0">
                  <a:solidFill>
                    <a:srgbClr val="000000"/>
                  </a:solidFill>
                  <a:latin typeface="Comfortaa Bold"/>
                </a:rPr>
                <a:t> </a:t>
              </a:r>
              <a:r>
                <a:rPr lang="en-US" sz="2899" dirty="0" err="1">
                  <a:solidFill>
                    <a:srgbClr val="000000"/>
                  </a:solidFill>
                  <a:latin typeface="Comfortaa Bold"/>
                </a:rPr>
                <a:t>mô</a:t>
              </a:r>
              <a:r>
                <a:rPr lang="en-US" sz="2899" dirty="0">
                  <a:solidFill>
                    <a:srgbClr val="000000"/>
                  </a:solidFill>
                  <a:latin typeface="Comfortaa Bold"/>
                </a:rPr>
                <a:t> </a:t>
              </a:r>
              <a:r>
                <a:rPr lang="en-US" sz="2899" dirty="0" err="1">
                  <a:solidFill>
                    <a:srgbClr val="000000"/>
                  </a:solidFill>
                  <a:latin typeface="Comfortaa Bold"/>
                </a:rPr>
                <a:t>hình</a:t>
              </a:r>
              <a:r>
                <a:rPr lang="en-US" sz="2899" dirty="0">
                  <a:solidFill>
                    <a:srgbClr val="000000"/>
                  </a:solidFill>
                  <a:latin typeface="Comfortaa Bold"/>
                </a:rPr>
                <a:t> protein </a:t>
              </a:r>
              <a:r>
                <a:rPr lang="en-US" sz="2899" dirty="0" err="1">
                  <a:solidFill>
                    <a:srgbClr val="000000"/>
                  </a:solidFill>
                  <a:latin typeface="Comfortaa Bold"/>
                </a:rPr>
                <a:t>bậc</a:t>
              </a:r>
              <a:r>
                <a:rPr lang="en-US" sz="2899" dirty="0">
                  <a:solidFill>
                    <a:srgbClr val="000000"/>
                  </a:solidFill>
                  <a:latin typeface="Comfortaa Bold"/>
                </a:rPr>
                <a:t> 2. </a:t>
              </a:r>
            </a:p>
          </p:txBody>
        </p:sp>
      </p:grpSp>
      <p:grpSp>
        <p:nvGrpSpPr>
          <p:cNvPr id="82" name="Group 82"/>
          <p:cNvGrpSpPr/>
          <p:nvPr/>
        </p:nvGrpSpPr>
        <p:grpSpPr>
          <a:xfrm>
            <a:off x="12356353" y="6826800"/>
            <a:ext cx="3888258" cy="3123715"/>
            <a:chOff x="0" y="0"/>
            <a:chExt cx="1024068" cy="822707"/>
          </a:xfrm>
        </p:grpSpPr>
        <p:sp>
          <p:nvSpPr>
            <p:cNvPr id="83" name="Freeform 83"/>
            <p:cNvSpPr/>
            <p:nvPr/>
          </p:nvSpPr>
          <p:spPr>
            <a:xfrm>
              <a:off x="0" y="0"/>
              <a:ext cx="1024068" cy="822707"/>
            </a:xfrm>
            <a:custGeom>
              <a:avLst/>
              <a:gdLst/>
              <a:ahLst/>
              <a:cxnLst/>
              <a:rect l="l" t="t" r="r" b="b"/>
              <a:pathLst>
                <a:path w="1024068" h="822707">
                  <a:moveTo>
                    <a:pt x="47786" y="0"/>
                  </a:moveTo>
                  <a:lnTo>
                    <a:pt x="976282" y="0"/>
                  </a:lnTo>
                  <a:cubicBezTo>
                    <a:pt x="1002673" y="0"/>
                    <a:pt x="1024068" y="21395"/>
                    <a:pt x="1024068" y="47786"/>
                  </a:cubicBezTo>
                  <a:lnTo>
                    <a:pt x="1024068" y="774920"/>
                  </a:lnTo>
                  <a:cubicBezTo>
                    <a:pt x="1024068" y="787594"/>
                    <a:pt x="1019033" y="799749"/>
                    <a:pt x="1010072" y="808711"/>
                  </a:cubicBezTo>
                  <a:cubicBezTo>
                    <a:pt x="1001110" y="817672"/>
                    <a:pt x="988955" y="822707"/>
                    <a:pt x="976282" y="822707"/>
                  </a:cubicBezTo>
                  <a:lnTo>
                    <a:pt x="47786" y="822707"/>
                  </a:lnTo>
                  <a:cubicBezTo>
                    <a:pt x="35113" y="822707"/>
                    <a:pt x="22958" y="817672"/>
                    <a:pt x="13996" y="808711"/>
                  </a:cubicBezTo>
                  <a:cubicBezTo>
                    <a:pt x="5035" y="799749"/>
                    <a:pt x="0" y="787594"/>
                    <a:pt x="0" y="774920"/>
                  </a:cubicBezTo>
                  <a:lnTo>
                    <a:pt x="0" y="47786"/>
                  </a:lnTo>
                  <a:cubicBezTo>
                    <a:pt x="0" y="21395"/>
                    <a:pt x="21395" y="0"/>
                    <a:pt x="47786" y="0"/>
                  </a:cubicBezTo>
                  <a:close/>
                </a:path>
              </a:pathLst>
            </a:custGeom>
            <a:solidFill>
              <a:srgbClr val="FFDE59"/>
            </a:solidFill>
            <a:ln cap="rnd">
              <a:noFill/>
              <a:prstDash val="solid"/>
              <a:round/>
            </a:ln>
          </p:spPr>
        </p:sp>
        <p:sp>
          <p:nvSpPr>
            <p:cNvPr id="84" name="TextBox 84"/>
            <p:cNvSpPr txBox="1"/>
            <p:nvPr/>
          </p:nvSpPr>
          <p:spPr>
            <a:xfrm>
              <a:off x="0" y="19050"/>
              <a:ext cx="1021361" cy="793750"/>
            </a:xfrm>
            <a:prstGeom prst="rect">
              <a:avLst/>
            </a:prstGeom>
          </p:spPr>
          <p:txBody>
            <a:bodyPr lIns="50800" tIns="50800" rIns="50800" bIns="50800" rtlCol="0" anchor="ctr"/>
            <a:lstStyle/>
            <a:p>
              <a:pPr marL="626109" lvl="1" indent="-313054">
                <a:lnSpc>
                  <a:spcPts val="3189"/>
                </a:lnSpc>
                <a:buFont typeface="Arial"/>
                <a:buChar char="•"/>
              </a:pPr>
              <a:r>
                <a:rPr lang="en-US" sz="2899" dirty="0" err="1">
                  <a:solidFill>
                    <a:srgbClr val="000000"/>
                  </a:solidFill>
                  <a:latin typeface="Comfortaa Bold"/>
                </a:rPr>
                <a:t>Trình</a:t>
              </a:r>
              <a:r>
                <a:rPr lang="en-US" sz="2899" dirty="0">
                  <a:solidFill>
                    <a:srgbClr val="000000"/>
                  </a:solidFill>
                  <a:latin typeface="Comfortaa Bold"/>
                </a:rPr>
                <a:t> </a:t>
              </a:r>
              <a:r>
                <a:rPr lang="en-US" sz="2899" dirty="0" err="1">
                  <a:solidFill>
                    <a:srgbClr val="000000"/>
                  </a:solidFill>
                  <a:latin typeface="Comfortaa Bold"/>
                </a:rPr>
                <a:t>bày</a:t>
              </a:r>
              <a:r>
                <a:rPr lang="en-US" sz="2899" dirty="0">
                  <a:solidFill>
                    <a:srgbClr val="000000"/>
                  </a:solidFill>
                  <a:latin typeface="Comfortaa Bold"/>
                </a:rPr>
                <a:t> </a:t>
              </a:r>
              <a:r>
                <a:rPr lang="en-US" sz="2899" dirty="0" err="1">
                  <a:solidFill>
                    <a:srgbClr val="000000"/>
                  </a:solidFill>
                  <a:latin typeface="Comfortaa Bold"/>
                </a:rPr>
                <a:t>cấu</a:t>
              </a:r>
              <a:r>
                <a:rPr lang="en-US" sz="2899" dirty="0">
                  <a:solidFill>
                    <a:srgbClr val="000000"/>
                  </a:solidFill>
                  <a:latin typeface="Comfortaa Bold"/>
                </a:rPr>
                <a:t> </a:t>
              </a:r>
              <a:r>
                <a:rPr lang="en-US" sz="2899" dirty="0" err="1">
                  <a:solidFill>
                    <a:srgbClr val="000000"/>
                  </a:solidFill>
                  <a:latin typeface="Comfortaa Bold"/>
                </a:rPr>
                <a:t>tạo</a:t>
              </a:r>
              <a:r>
                <a:rPr lang="en-US" sz="2899" dirty="0">
                  <a:solidFill>
                    <a:srgbClr val="000000"/>
                  </a:solidFill>
                  <a:latin typeface="Comfortaa Bold"/>
                </a:rPr>
                <a:t> </a:t>
              </a:r>
              <a:r>
                <a:rPr lang="en-US" sz="2899" dirty="0" err="1">
                  <a:solidFill>
                    <a:srgbClr val="000000"/>
                  </a:solidFill>
                  <a:latin typeface="Comfortaa Bold"/>
                </a:rPr>
                <a:t>của</a:t>
              </a:r>
              <a:r>
                <a:rPr lang="en-US" sz="2899" dirty="0">
                  <a:solidFill>
                    <a:srgbClr val="000000"/>
                  </a:solidFill>
                  <a:latin typeface="Comfortaa Bold"/>
                </a:rPr>
                <a:t> nucleotide.</a:t>
              </a:r>
            </a:p>
            <a:p>
              <a:pPr>
                <a:lnSpc>
                  <a:spcPts val="3189"/>
                </a:lnSpc>
              </a:pPr>
              <a:endParaRPr lang="en-US" sz="2899" dirty="0">
                <a:solidFill>
                  <a:srgbClr val="000000"/>
                </a:solidFill>
                <a:latin typeface="Comfortaa Bold"/>
              </a:endParaRPr>
            </a:p>
            <a:p>
              <a:pPr marL="626109" lvl="1" indent="-313054">
                <a:lnSpc>
                  <a:spcPts val="3189"/>
                </a:lnSpc>
                <a:spcBef>
                  <a:spcPct val="0"/>
                </a:spcBef>
                <a:buFont typeface="Arial"/>
                <a:buChar char="•"/>
              </a:pPr>
              <a:r>
                <a:rPr lang="en-US" sz="2899" dirty="0" err="1">
                  <a:solidFill>
                    <a:srgbClr val="000000"/>
                  </a:solidFill>
                  <a:latin typeface="Comfortaa Bold"/>
                </a:rPr>
                <a:t>Thiết</a:t>
              </a:r>
              <a:r>
                <a:rPr lang="en-US" sz="2899" dirty="0">
                  <a:solidFill>
                    <a:srgbClr val="000000"/>
                  </a:solidFill>
                  <a:latin typeface="Comfortaa Bold"/>
                </a:rPr>
                <a:t> </a:t>
              </a:r>
              <a:r>
                <a:rPr lang="en-US" sz="2899" dirty="0" err="1">
                  <a:solidFill>
                    <a:srgbClr val="000000"/>
                  </a:solidFill>
                  <a:latin typeface="Comfortaa Bold"/>
                </a:rPr>
                <a:t>kế</a:t>
              </a:r>
              <a:r>
                <a:rPr lang="en-US" sz="2899" dirty="0">
                  <a:solidFill>
                    <a:srgbClr val="000000"/>
                  </a:solidFill>
                  <a:latin typeface="Comfortaa Bold"/>
                </a:rPr>
                <a:t> </a:t>
              </a:r>
              <a:r>
                <a:rPr lang="en-US" sz="2899" dirty="0" err="1">
                  <a:solidFill>
                    <a:srgbClr val="000000"/>
                  </a:solidFill>
                  <a:latin typeface="Comfortaa Bold"/>
                </a:rPr>
                <a:t>mô</a:t>
              </a:r>
              <a:r>
                <a:rPr lang="en-US" sz="2899" dirty="0">
                  <a:solidFill>
                    <a:srgbClr val="000000"/>
                  </a:solidFill>
                  <a:latin typeface="Comfortaa Bold"/>
                </a:rPr>
                <a:t> </a:t>
              </a:r>
              <a:r>
                <a:rPr lang="en-US" sz="2899" dirty="0" err="1">
                  <a:solidFill>
                    <a:srgbClr val="000000"/>
                  </a:solidFill>
                  <a:latin typeface="Comfortaa Bold"/>
                </a:rPr>
                <a:t>hình</a:t>
              </a:r>
              <a:r>
                <a:rPr lang="en-US" sz="2899" dirty="0">
                  <a:solidFill>
                    <a:srgbClr val="000000"/>
                  </a:solidFill>
                  <a:latin typeface="Comfortaa Bold"/>
                </a:rPr>
                <a:t> nucleotide.</a:t>
              </a:r>
            </a:p>
          </p:txBody>
        </p:sp>
      </p:grpSp>
      <p:grpSp>
        <p:nvGrpSpPr>
          <p:cNvPr id="85" name="Group 85"/>
          <p:cNvGrpSpPr/>
          <p:nvPr/>
        </p:nvGrpSpPr>
        <p:grpSpPr>
          <a:xfrm>
            <a:off x="6264930" y="63261"/>
            <a:ext cx="5410453" cy="1595435"/>
            <a:chOff x="0" y="-9525"/>
            <a:chExt cx="3243181" cy="956350"/>
          </a:xfrm>
        </p:grpSpPr>
        <p:sp>
          <p:nvSpPr>
            <p:cNvPr id="86" name="Freeform 86"/>
            <p:cNvSpPr/>
            <p:nvPr/>
          </p:nvSpPr>
          <p:spPr>
            <a:xfrm>
              <a:off x="0" y="0"/>
              <a:ext cx="3243181" cy="946825"/>
            </a:xfrm>
            <a:custGeom>
              <a:avLst/>
              <a:gdLst/>
              <a:ahLst/>
              <a:cxnLst/>
              <a:rect l="l" t="t" r="r" b="b"/>
              <a:pathLst>
                <a:path w="3243181" h="946825">
                  <a:moveTo>
                    <a:pt x="143092" y="0"/>
                  </a:moveTo>
                  <a:lnTo>
                    <a:pt x="3100089" y="0"/>
                  </a:lnTo>
                  <a:cubicBezTo>
                    <a:pt x="3138039" y="0"/>
                    <a:pt x="3174435" y="15076"/>
                    <a:pt x="3201270" y="41911"/>
                  </a:cubicBezTo>
                  <a:cubicBezTo>
                    <a:pt x="3228105" y="68746"/>
                    <a:pt x="3243181" y="105142"/>
                    <a:pt x="3243181" y="143092"/>
                  </a:cubicBezTo>
                  <a:lnTo>
                    <a:pt x="3243181" y="803733"/>
                  </a:lnTo>
                  <a:cubicBezTo>
                    <a:pt x="3243181" y="882760"/>
                    <a:pt x="3179116" y="946825"/>
                    <a:pt x="3100089" y="946825"/>
                  </a:cubicBezTo>
                  <a:lnTo>
                    <a:pt x="143092" y="946825"/>
                  </a:lnTo>
                  <a:cubicBezTo>
                    <a:pt x="105142" y="946825"/>
                    <a:pt x="68746" y="931749"/>
                    <a:pt x="41911" y="904914"/>
                  </a:cubicBezTo>
                  <a:cubicBezTo>
                    <a:pt x="15076" y="878079"/>
                    <a:pt x="0" y="841683"/>
                    <a:pt x="0" y="803733"/>
                  </a:cubicBezTo>
                  <a:lnTo>
                    <a:pt x="0" y="143092"/>
                  </a:lnTo>
                  <a:cubicBezTo>
                    <a:pt x="0" y="105142"/>
                    <a:pt x="15076" y="68746"/>
                    <a:pt x="41911" y="41911"/>
                  </a:cubicBezTo>
                  <a:cubicBezTo>
                    <a:pt x="68746" y="15076"/>
                    <a:pt x="105142" y="0"/>
                    <a:pt x="143092" y="0"/>
                  </a:cubicBezTo>
                  <a:close/>
                </a:path>
              </a:pathLst>
            </a:custGeom>
            <a:solidFill>
              <a:srgbClr val="FD9959"/>
            </a:solidFill>
          </p:spPr>
        </p:sp>
        <p:sp>
          <p:nvSpPr>
            <p:cNvPr id="87" name="TextBox 87"/>
            <p:cNvSpPr txBox="1"/>
            <p:nvPr/>
          </p:nvSpPr>
          <p:spPr>
            <a:xfrm>
              <a:off x="0" y="-9525"/>
              <a:ext cx="3243180" cy="822325"/>
            </a:xfrm>
            <a:prstGeom prst="rect">
              <a:avLst/>
            </a:prstGeom>
          </p:spPr>
          <p:txBody>
            <a:bodyPr lIns="254000" tIns="254000" rIns="254000" bIns="254000" rtlCol="0" anchor="ctr"/>
            <a:lstStyle/>
            <a:p>
              <a:pPr algn="ctr">
                <a:lnSpc>
                  <a:spcPts val="7439"/>
                </a:lnSpc>
              </a:pPr>
              <a:r>
                <a:rPr lang="en-US" sz="6199" dirty="0">
                  <a:solidFill>
                    <a:srgbClr val="000000"/>
                  </a:solidFill>
                  <a:latin typeface="Minnie Play"/>
                </a:rPr>
                <a:t>TEAM WORK</a:t>
              </a:r>
            </a:p>
          </p:txBody>
        </p:sp>
      </p:grpSp>
      <p:sp>
        <p:nvSpPr>
          <p:cNvPr id="88" name="Freeform 88"/>
          <p:cNvSpPr/>
          <p:nvPr/>
        </p:nvSpPr>
        <p:spPr>
          <a:xfrm>
            <a:off x="8701579" y="1510955"/>
            <a:ext cx="984746" cy="984746"/>
          </a:xfrm>
          <a:custGeom>
            <a:avLst/>
            <a:gdLst/>
            <a:ahLst/>
            <a:cxnLst/>
            <a:rect l="l" t="t" r="r" b="b"/>
            <a:pathLst>
              <a:path w="984746" h="984746">
                <a:moveTo>
                  <a:pt x="0" y="0"/>
                </a:moveTo>
                <a:lnTo>
                  <a:pt x="984746" y="0"/>
                </a:lnTo>
                <a:lnTo>
                  <a:pt x="984746" y="984746"/>
                </a:lnTo>
                <a:lnTo>
                  <a:pt x="0" y="9847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9" name="Freeform 89"/>
          <p:cNvSpPr/>
          <p:nvPr/>
        </p:nvSpPr>
        <p:spPr>
          <a:xfrm>
            <a:off x="3806898" y="1447654"/>
            <a:ext cx="1029282" cy="1029282"/>
          </a:xfrm>
          <a:custGeom>
            <a:avLst/>
            <a:gdLst/>
            <a:ahLst/>
            <a:cxnLst/>
            <a:rect l="l" t="t" r="r" b="b"/>
            <a:pathLst>
              <a:path w="1029282" h="1029282">
                <a:moveTo>
                  <a:pt x="0" y="0"/>
                </a:moveTo>
                <a:lnTo>
                  <a:pt x="1029282" y="0"/>
                </a:lnTo>
                <a:lnTo>
                  <a:pt x="1029282" y="1029282"/>
                </a:lnTo>
                <a:lnTo>
                  <a:pt x="0" y="10292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0" name="Freeform 90"/>
          <p:cNvSpPr/>
          <p:nvPr/>
        </p:nvSpPr>
        <p:spPr>
          <a:xfrm>
            <a:off x="13786881" y="1449733"/>
            <a:ext cx="1027203" cy="1027203"/>
          </a:xfrm>
          <a:custGeom>
            <a:avLst/>
            <a:gdLst/>
            <a:ahLst/>
            <a:cxnLst/>
            <a:rect l="l" t="t" r="r" b="b"/>
            <a:pathLst>
              <a:path w="1027203" h="1027203">
                <a:moveTo>
                  <a:pt x="0" y="0"/>
                </a:moveTo>
                <a:lnTo>
                  <a:pt x="1027203" y="0"/>
                </a:lnTo>
                <a:lnTo>
                  <a:pt x="1027203" y="1027203"/>
                </a:lnTo>
                <a:lnTo>
                  <a:pt x="0" y="10272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1" name="Freeform 91"/>
          <p:cNvSpPr/>
          <p:nvPr/>
        </p:nvSpPr>
        <p:spPr>
          <a:xfrm>
            <a:off x="3814124" y="5773438"/>
            <a:ext cx="1053362" cy="1053362"/>
          </a:xfrm>
          <a:custGeom>
            <a:avLst/>
            <a:gdLst/>
            <a:ahLst/>
            <a:cxnLst/>
            <a:rect l="l" t="t" r="r" b="b"/>
            <a:pathLst>
              <a:path w="1053362" h="1053362">
                <a:moveTo>
                  <a:pt x="0" y="0"/>
                </a:moveTo>
                <a:lnTo>
                  <a:pt x="1053363" y="0"/>
                </a:lnTo>
                <a:lnTo>
                  <a:pt x="1053363" y="1053362"/>
                </a:lnTo>
                <a:lnTo>
                  <a:pt x="0" y="10533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2" name="Freeform 92"/>
          <p:cNvSpPr/>
          <p:nvPr/>
        </p:nvSpPr>
        <p:spPr>
          <a:xfrm>
            <a:off x="8608099" y="5773438"/>
            <a:ext cx="1053362" cy="1053362"/>
          </a:xfrm>
          <a:custGeom>
            <a:avLst/>
            <a:gdLst/>
            <a:ahLst/>
            <a:cxnLst/>
            <a:rect l="l" t="t" r="r" b="b"/>
            <a:pathLst>
              <a:path w="1053362" h="1053362">
                <a:moveTo>
                  <a:pt x="0" y="0"/>
                </a:moveTo>
                <a:lnTo>
                  <a:pt x="1053363" y="0"/>
                </a:lnTo>
                <a:lnTo>
                  <a:pt x="1053363" y="1053362"/>
                </a:lnTo>
                <a:lnTo>
                  <a:pt x="0" y="10533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3" name="Freeform 93"/>
          <p:cNvSpPr/>
          <p:nvPr/>
        </p:nvSpPr>
        <p:spPr>
          <a:xfrm>
            <a:off x="13750686" y="5787146"/>
            <a:ext cx="1063398" cy="1063398"/>
          </a:xfrm>
          <a:custGeom>
            <a:avLst/>
            <a:gdLst/>
            <a:ahLst/>
            <a:cxnLst/>
            <a:rect l="l" t="t" r="r" b="b"/>
            <a:pathLst>
              <a:path w="1063398" h="1063398">
                <a:moveTo>
                  <a:pt x="0" y="0"/>
                </a:moveTo>
                <a:lnTo>
                  <a:pt x="1063398" y="0"/>
                </a:lnTo>
                <a:lnTo>
                  <a:pt x="1063398" y="1063399"/>
                </a:lnTo>
                <a:lnTo>
                  <a:pt x="0" y="106339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803</Words>
  <Application>Microsoft Macintosh PowerPoint</Application>
  <PresentationFormat>Custom</PresentationFormat>
  <Paragraphs>127</Paragraphs>
  <Slides>15</Slides>
  <Notes>10</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15</vt:i4>
      </vt:variant>
    </vt:vector>
  </HeadingPairs>
  <TitlesOfParts>
    <vt:vector size="34" baseType="lpstr">
      <vt:lpstr>Calibri</vt:lpstr>
      <vt:lpstr>Bobby Jones</vt:lpstr>
      <vt:lpstr>KoniBlack</vt:lpstr>
      <vt:lpstr>Josefin Sans</vt:lpstr>
      <vt:lpstr>Chikki Devanagari</vt:lpstr>
      <vt:lpstr>Dosis Light</vt:lpstr>
      <vt:lpstr>Roca Two</vt:lpstr>
      <vt:lpstr>Minnie Play</vt:lpstr>
      <vt:lpstr>Itim</vt:lpstr>
      <vt:lpstr>Marykate</vt:lpstr>
      <vt:lpstr>Roca Two Ultra-Bold</vt:lpstr>
      <vt:lpstr>Comfortaa Bold</vt:lpstr>
      <vt:lpstr>Mali Bold</vt:lpstr>
      <vt:lpstr>Dosis Bold</vt:lpstr>
      <vt:lpstr>Arial</vt:lpstr>
      <vt:lpstr>Raleway Bold</vt:lpstr>
      <vt:lpstr>Roca Two Bold</vt:lpstr>
      <vt:lpstr>Aliengo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4: Thành phần hoá học của tế bào</dc:title>
  <cp:lastModifiedBy>Microsoft Office User</cp:lastModifiedBy>
  <cp:revision>2</cp:revision>
  <dcterms:created xsi:type="dcterms:W3CDTF">2006-08-16T00:00:00Z</dcterms:created>
  <dcterms:modified xsi:type="dcterms:W3CDTF">2023-10-05T17:58:00Z</dcterms:modified>
  <dc:identifier>DAFwTSrNQnc</dc:identifier>
</cp:coreProperties>
</file>