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8" r:id="rId3"/>
  </p:sldMasterIdLst>
  <p:notesMasterIdLst>
    <p:notesMasterId r:id="rId29"/>
  </p:notesMasterIdLst>
  <p:sldIdLst>
    <p:sldId id="256" r:id="rId4"/>
    <p:sldId id="257" r:id="rId5"/>
    <p:sldId id="259" r:id="rId6"/>
    <p:sldId id="261" r:id="rId7"/>
    <p:sldId id="258" r:id="rId8"/>
    <p:sldId id="264" r:id="rId9"/>
    <p:sldId id="288" r:id="rId10"/>
    <p:sldId id="303" r:id="rId11"/>
    <p:sldId id="304" r:id="rId12"/>
    <p:sldId id="305" r:id="rId13"/>
    <p:sldId id="306" r:id="rId14"/>
    <p:sldId id="295" r:id="rId15"/>
    <p:sldId id="296" r:id="rId16"/>
    <p:sldId id="287" r:id="rId17"/>
    <p:sldId id="268" r:id="rId18"/>
    <p:sldId id="332" r:id="rId19"/>
    <p:sldId id="270" r:id="rId20"/>
    <p:sldId id="321" r:id="rId21"/>
    <p:sldId id="327" r:id="rId22"/>
    <p:sldId id="322" r:id="rId23"/>
    <p:sldId id="323" r:id="rId24"/>
    <p:sldId id="333" r:id="rId25"/>
    <p:sldId id="266" r:id="rId26"/>
    <p:sldId id="263" r:id="rId27"/>
    <p:sldId id="265" r:id="rId28"/>
  </p:sldIdLst>
  <p:sldSz cx="18288000" cy="10287000"/>
  <p:notesSz cx="6858000" cy="9144000"/>
  <p:embeddedFontLst>
    <p:embeddedFont>
      <p:font typeface="SimSun" panose="02010600030101010101" pitchFamily="2" charset="-122"/>
      <p:regular r:id="rId30"/>
    </p:embeddedFont>
    <p:embeddedFont>
      <p:font typeface="Poppins" panose="020B0604020202020204" charset="0"/>
      <p:regular r:id="rId31"/>
      <p:bold r:id="rId32"/>
    </p:embeddedFont>
    <p:embeddedFont>
      <p:font typeface="Tw Cen MT" panose="020B0602020104020603"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E1F"/>
    <a:srgbClr val="473D2D"/>
    <a:srgbClr val="F6EDDD"/>
    <a:srgbClr val="D1B689"/>
    <a:srgbClr val="FFFFCC"/>
    <a:srgbClr val="057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6CB3F-49DA-4F93-9609-F7DCB559FF41}"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C2978-13EF-4F69-B179-B2B53EB7CACA}" type="slidenum">
              <a:rPr lang="en-US" smtClean="0"/>
              <a:t>‹#›</a:t>
            </a:fld>
            <a:endParaRPr lang="en-US"/>
          </a:p>
        </p:txBody>
      </p:sp>
    </p:spTree>
    <p:extLst>
      <p:ext uri="{BB962C8B-B14F-4D97-AF65-F5344CB8AC3E}">
        <p14:creationId xmlns:p14="http://schemas.microsoft.com/office/powerpoint/2010/main" val="297347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6C2978-13EF-4F69-B179-B2B53EB7C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228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3184800" y="-815700"/>
            <a:ext cx="11918400" cy="11918400"/>
          </a:xfrm>
          <a:prstGeom prst="ellipse">
            <a:avLst/>
          </a:prstGeom>
          <a:solidFill>
            <a:srgbClr val="000000">
              <a:alpha val="26540"/>
            </a:srgbClr>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nvGrpSpPr>
          <p:cNvPr id="11" name="Google Shape;11;p2"/>
          <p:cNvGrpSpPr/>
          <p:nvPr/>
        </p:nvGrpSpPr>
        <p:grpSpPr>
          <a:xfrm>
            <a:off x="1002422" y="351747"/>
            <a:ext cx="4902702" cy="4902702"/>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 name="Google Shape;15;p2"/>
          <p:cNvGrpSpPr/>
          <p:nvPr/>
        </p:nvGrpSpPr>
        <p:grpSpPr>
          <a:xfrm>
            <a:off x="12855338" y="5005266"/>
            <a:ext cx="4649400" cy="46494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sp>
        <p:nvSpPr>
          <p:cNvPr id="20" name="Google Shape;20;p2"/>
          <p:cNvSpPr txBox="1">
            <a:spLocks noGrp="1"/>
          </p:cNvSpPr>
          <p:nvPr>
            <p:ph type="ctrTitle"/>
          </p:nvPr>
        </p:nvSpPr>
        <p:spPr>
          <a:xfrm>
            <a:off x="4423200" y="3983700"/>
            <a:ext cx="9441600" cy="23196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10400">
                <a:solidFill>
                  <a:srgbClr val="FFFFFF"/>
                </a:solidFill>
              </a:defRPr>
            </a:lvl1pPr>
            <a:lvl2pPr lvl="1" algn="ctr">
              <a:spcBef>
                <a:spcPts val="0"/>
              </a:spcBef>
              <a:spcAft>
                <a:spcPts val="0"/>
              </a:spcAft>
              <a:buClr>
                <a:srgbClr val="FFFFFF"/>
              </a:buClr>
              <a:buSzPts val="5200"/>
              <a:buNone/>
              <a:defRPr sz="10400">
                <a:solidFill>
                  <a:srgbClr val="FFFFFF"/>
                </a:solidFill>
              </a:defRPr>
            </a:lvl2pPr>
            <a:lvl3pPr lvl="2" algn="ctr">
              <a:spcBef>
                <a:spcPts val="0"/>
              </a:spcBef>
              <a:spcAft>
                <a:spcPts val="0"/>
              </a:spcAft>
              <a:buClr>
                <a:srgbClr val="FFFFFF"/>
              </a:buClr>
              <a:buSzPts val="5200"/>
              <a:buNone/>
              <a:defRPr sz="10400">
                <a:solidFill>
                  <a:srgbClr val="FFFFFF"/>
                </a:solidFill>
              </a:defRPr>
            </a:lvl3pPr>
            <a:lvl4pPr lvl="3" algn="ctr">
              <a:spcBef>
                <a:spcPts val="0"/>
              </a:spcBef>
              <a:spcAft>
                <a:spcPts val="0"/>
              </a:spcAft>
              <a:buClr>
                <a:srgbClr val="FFFFFF"/>
              </a:buClr>
              <a:buSzPts val="5200"/>
              <a:buNone/>
              <a:defRPr sz="10400">
                <a:solidFill>
                  <a:srgbClr val="FFFFFF"/>
                </a:solidFill>
              </a:defRPr>
            </a:lvl4pPr>
            <a:lvl5pPr lvl="4" algn="ctr">
              <a:spcBef>
                <a:spcPts val="0"/>
              </a:spcBef>
              <a:spcAft>
                <a:spcPts val="0"/>
              </a:spcAft>
              <a:buClr>
                <a:srgbClr val="FFFFFF"/>
              </a:buClr>
              <a:buSzPts val="5200"/>
              <a:buNone/>
              <a:defRPr sz="10400">
                <a:solidFill>
                  <a:srgbClr val="FFFFFF"/>
                </a:solidFill>
              </a:defRPr>
            </a:lvl5pPr>
            <a:lvl6pPr lvl="5" algn="ctr">
              <a:spcBef>
                <a:spcPts val="0"/>
              </a:spcBef>
              <a:spcAft>
                <a:spcPts val="0"/>
              </a:spcAft>
              <a:buClr>
                <a:srgbClr val="FFFFFF"/>
              </a:buClr>
              <a:buSzPts val="5200"/>
              <a:buNone/>
              <a:defRPr sz="10400">
                <a:solidFill>
                  <a:srgbClr val="FFFFFF"/>
                </a:solidFill>
              </a:defRPr>
            </a:lvl6pPr>
            <a:lvl7pPr lvl="6" algn="ctr">
              <a:spcBef>
                <a:spcPts val="0"/>
              </a:spcBef>
              <a:spcAft>
                <a:spcPts val="0"/>
              </a:spcAft>
              <a:buClr>
                <a:srgbClr val="FFFFFF"/>
              </a:buClr>
              <a:buSzPts val="5200"/>
              <a:buNone/>
              <a:defRPr sz="10400">
                <a:solidFill>
                  <a:srgbClr val="FFFFFF"/>
                </a:solidFill>
              </a:defRPr>
            </a:lvl7pPr>
            <a:lvl8pPr lvl="7" algn="ctr">
              <a:spcBef>
                <a:spcPts val="0"/>
              </a:spcBef>
              <a:spcAft>
                <a:spcPts val="0"/>
              </a:spcAft>
              <a:buClr>
                <a:srgbClr val="FFFFFF"/>
              </a:buClr>
              <a:buSzPts val="5200"/>
              <a:buNone/>
              <a:defRPr sz="10400">
                <a:solidFill>
                  <a:srgbClr val="FFFFFF"/>
                </a:solidFill>
              </a:defRPr>
            </a:lvl8pPr>
            <a:lvl9pPr lvl="8" algn="ctr">
              <a:spcBef>
                <a:spcPts val="0"/>
              </a:spcBef>
              <a:spcAft>
                <a:spcPts val="0"/>
              </a:spcAft>
              <a:buClr>
                <a:srgbClr val="FFFFFF"/>
              </a:buClr>
              <a:buSzPts val="5200"/>
              <a:buNone/>
              <a:defRPr sz="10400">
                <a:solidFill>
                  <a:srgbClr val="FFFFFF"/>
                </a:solidFill>
              </a:defRPr>
            </a:lvl9pPr>
          </a:lstStyle>
          <a:p>
            <a:endParaRPr/>
          </a:p>
        </p:txBody>
      </p:sp>
    </p:spTree>
    <p:extLst>
      <p:ext uri="{BB962C8B-B14F-4D97-AF65-F5344CB8AC3E}">
        <p14:creationId xmlns:p14="http://schemas.microsoft.com/office/powerpoint/2010/main" val="78475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3184800" y="-815700"/>
            <a:ext cx="11918400" cy="119184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nvGrpSpPr>
          <p:cNvPr id="23" name="Google Shape;23;p3"/>
          <p:cNvGrpSpPr/>
          <p:nvPr/>
        </p:nvGrpSpPr>
        <p:grpSpPr>
          <a:xfrm>
            <a:off x="12855338" y="5005266"/>
            <a:ext cx="4649400" cy="46494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txBox="1">
            <a:spLocks noGrp="1"/>
          </p:cNvSpPr>
          <p:nvPr>
            <p:ph type="ctrTitle"/>
          </p:nvPr>
        </p:nvSpPr>
        <p:spPr>
          <a:xfrm>
            <a:off x="5139600" y="4473600"/>
            <a:ext cx="8008800" cy="191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10400">
                <a:solidFill>
                  <a:srgbClr val="000000"/>
                </a:solidFill>
              </a:defRPr>
            </a:lvl1pPr>
            <a:lvl2pPr lvl="1" algn="ctr" rtl="0">
              <a:spcBef>
                <a:spcPts val="0"/>
              </a:spcBef>
              <a:spcAft>
                <a:spcPts val="0"/>
              </a:spcAft>
              <a:buClr>
                <a:srgbClr val="000000"/>
              </a:buClr>
              <a:buSzPts val="5200"/>
              <a:buNone/>
              <a:defRPr sz="10400">
                <a:solidFill>
                  <a:srgbClr val="000000"/>
                </a:solidFill>
              </a:defRPr>
            </a:lvl2pPr>
            <a:lvl3pPr lvl="2" algn="ctr" rtl="0">
              <a:spcBef>
                <a:spcPts val="0"/>
              </a:spcBef>
              <a:spcAft>
                <a:spcPts val="0"/>
              </a:spcAft>
              <a:buClr>
                <a:srgbClr val="000000"/>
              </a:buClr>
              <a:buSzPts val="5200"/>
              <a:buNone/>
              <a:defRPr sz="10400">
                <a:solidFill>
                  <a:srgbClr val="000000"/>
                </a:solidFill>
              </a:defRPr>
            </a:lvl3pPr>
            <a:lvl4pPr lvl="3" algn="ctr" rtl="0">
              <a:spcBef>
                <a:spcPts val="0"/>
              </a:spcBef>
              <a:spcAft>
                <a:spcPts val="0"/>
              </a:spcAft>
              <a:buClr>
                <a:srgbClr val="000000"/>
              </a:buClr>
              <a:buSzPts val="5200"/>
              <a:buNone/>
              <a:defRPr sz="10400">
                <a:solidFill>
                  <a:srgbClr val="000000"/>
                </a:solidFill>
              </a:defRPr>
            </a:lvl4pPr>
            <a:lvl5pPr lvl="4" algn="ctr" rtl="0">
              <a:spcBef>
                <a:spcPts val="0"/>
              </a:spcBef>
              <a:spcAft>
                <a:spcPts val="0"/>
              </a:spcAft>
              <a:buClr>
                <a:srgbClr val="000000"/>
              </a:buClr>
              <a:buSzPts val="5200"/>
              <a:buNone/>
              <a:defRPr sz="10400">
                <a:solidFill>
                  <a:srgbClr val="000000"/>
                </a:solidFill>
              </a:defRPr>
            </a:lvl5pPr>
            <a:lvl6pPr lvl="5" algn="ctr" rtl="0">
              <a:spcBef>
                <a:spcPts val="0"/>
              </a:spcBef>
              <a:spcAft>
                <a:spcPts val="0"/>
              </a:spcAft>
              <a:buClr>
                <a:srgbClr val="000000"/>
              </a:buClr>
              <a:buSzPts val="5200"/>
              <a:buNone/>
              <a:defRPr sz="10400">
                <a:solidFill>
                  <a:srgbClr val="000000"/>
                </a:solidFill>
              </a:defRPr>
            </a:lvl6pPr>
            <a:lvl7pPr lvl="6" algn="ctr" rtl="0">
              <a:spcBef>
                <a:spcPts val="0"/>
              </a:spcBef>
              <a:spcAft>
                <a:spcPts val="0"/>
              </a:spcAft>
              <a:buClr>
                <a:srgbClr val="000000"/>
              </a:buClr>
              <a:buSzPts val="5200"/>
              <a:buNone/>
              <a:defRPr sz="10400">
                <a:solidFill>
                  <a:srgbClr val="000000"/>
                </a:solidFill>
              </a:defRPr>
            </a:lvl7pPr>
            <a:lvl8pPr lvl="7" algn="ctr" rtl="0">
              <a:spcBef>
                <a:spcPts val="0"/>
              </a:spcBef>
              <a:spcAft>
                <a:spcPts val="0"/>
              </a:spcAft>
              <a:buClr>
                <a:srgbClr val="000000"/>
              </a:buClr>
              <a:buSzPts val="5200"/>
              <a:buNone/>
              <a:defRPr sz="10400">
                <a:solidFill>
                  <a:srgbClr val="000000"/>
                </a:solidFill>
              </a:defRPr>
            </a:lvl8pPr>
            <a:lvl9pPr lvl="8" algn="ctr" rtl="0">
              <a:spcBef>
                <a:spcPts val="0"/>
              </a:spcBef>
              <a:spcAft>
                <a:spcPts val="0"/>
              </a:spcAft>
              <a:buClr>
                <a:srgbClr val="000000"/>
              </a:buClr>
              <a:buSzPts val="5200"/>
              <a:buNone/>
              <a:defRPr sz="10400">
                <a:solidFill>
                  <a:srgbClr val="000000"/>
                </a:solidFill>
              </a:defRPr>
            </a:lvl9pPr>
          </a:lstStyle>
          <a:p>
            <a:endParaRPr/>
          </a:p>
        </p:txBody>
      </p:sp>
      <p:sp>
        <p:nvSpPr>
          <p:cNvPr id="29" name="Google Shape;29;p3"/>
          <p:cNvSpPr txBox="1">
            <a:spLocks noGrp="1"/>
          </p:cNvSpPr>
          <p:nvPr>
            <p:ph type="subTitle" idx="1"/>
          </p:nvPr>
        </p:nvSpPr>
        <p:spPr>
          <a:xfrm>
            <a:off x="5139600" y="6377402"/>
            <a:ext cx="8008800" cy="156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2801">
                <a:solidFill>
                  <a:srgbClr val="000000"/>
                </a:solidFill>
              </a:defRPr>
            </a:lvl1pPr>
            <a:lvl2pPr lvl="1" algn="ctr" rtl="0">
              <a:spcBef>
                <a:spcPts val="0"/>
              </a:spcBef>
              <a:spcAft>
                <a:spcPts val="0"/>
              </a:spcAft>
              <a:buClr>
                <a:srgbClr val="000000"/>
              </a:buClr>
              <a:buSzPts val="1400"/>
              <a:buNone/>
              <a:defRPr sz="2801">
                <a:solidFill>
                  <a:srgbClr val="000000"/>
                </a:solidFill>
              </a:defRPr>
            </a:lvl2pPr>
            <a:lvl3pPr lvl="2" algn="ctr" rtl="0">
              <a:spcBef>
                <a:spcPts val="0"/>
              </a:spcBef>
              <a:spcAft>
                <a:spcPts val="0"/>
              </a:spcAft>
              <a:buClr>
                <a:srgbClr val="000000"/>
              </a:buClr>
              <a:buSzPts val="1400"/>
              <a:buNone/>
              <a:defRPr sz="2801">
                <a:solidFill>
                  <a:srgbClr val="000000"/>
                </a:solidFill>
              </a:defRPr>
            </a:lvl3pPr>
            <a:lvl4pPr lvl="3" algn="ctr" rtl="0">
              <a:spcBef>
                <a:spcPts val="0"/>
              </a:spcBef>
              <a:spcAft>
                <a:spcPts val="0"/>
              </a:spcAft>
              <a:buClr>
                <a:srgbClr val="000000"/>
              </a:buClr>
              <a:buSzPts val="1400"/>
              <a:buNone/>
              <a:defRPr sz="2801">
                <a:solidFill>
                  <a:srgbClr val="000000"/>
                </a:solidFill>
              </a:defRPr>
            </a:lvl4pPr>
            <a:lvl5pPr lvl="4" algn="ctr" rtl="0">
              <a:spcBef>
                <a:spcPts val="0"/>
              </a:spcBef>
              <a:spcAft>
                <a:spcPts val="0"/>
              </a:spcAft>
              <a:buClr>
                <a:srgbClr val="000000"/>
              </a:buClr>
              <a:buSzPts val="1400"/>
              <a:buNone/>
              <a:defRPr sz="2801">
                <a:solidFill>
                  <a:srgbClr val="000000"/>
                </a:solidFill>
              </a:defRPr>
            </a:lvl5pPr>
            <a:lvl6pPr lvl="5" algn="ctr" rtl="0">
              <a:spcBef>
                <a:spcPts val="0"/>
              </a:spcBef>
              <a:spcAft>
                <a:spcPts val="0"/>
              </a:spcAft>
              <a:buClr>
                <a:srgbClr val="000000"/>
              </a:buClr>
              <a:buSzPts val="1400"/>
              <a:buNone/>
              <a:defRPr sz="2801">
                <a:solidFill>
                  <a:srgbClr val="000000"/>
                </a:solidFill>
              </a:defRPr>
            </a:lvl6pPr>
            <a:lvl7pPr lvl="6" algn="ctr" rtl="0">
              <a:spcBef>
                <a:spcPts val="0"/>
              </a:spcBef>
              <a:spcAft>
                <a:spcPts val="0"/>
              </a:spcAft>
              <a:buClr>
                <a:srgbClr val="000000"/>
              </a:buClr>
              <a:buSzPts val="1400"/>
              <a:buNone/>
              <a:defRPr sz="2801">
                <a:solidFill>
                  <a:srgbClr val="000000"/>
                </a:solidFill>
              </a:defRPr>
            </a:lvl7pPr>
            <a:lvl8pPr lvl="7" algn="ctr" rtl="0">
              <a:spcBef>
                <a:spcPts val="0"/>
              </a:spcBef>
              <a:spcAft>
                <a:spcPts val="0"/>
              </a:spcAft>
              <a:buClr>
                <a:srgbClr val="000000"/>
              </a:buClr>
              <a:buSzPts val="1400"/>
              <a:buNone/>
              <a:defRPr sz="2801">
                <a:solidFill>
                  <a:srgbClr val="000000"/>
                </a:solidFill>
              </a:defRPr>
            </a:lvl8pPr>
            <a:lvl9pPr lvl="8" algn="ctr" rtl="0">
              <a:spcBef>
                <a:spcPts val="0"/>
              </a:spcBef>
              <a:spcAft>
                <a:spcPts val="0"/>
              </a:spcAft>
              <a:buClr>
                <a:srgbClr val="000000"/>
              </a:buClr>
              <a:buSzPts val="1400"/>
              <a:buNone/>
              <a:defRPr sz="2801">
                <a:solidFill>
                  <a:srgbClr val="000000"/>
                </a:solidFill>
              </a:defRPr>
            </a:lvl9pPr>
          </a:lstStyle>
          <a:p>
            <a:endParaRPr/>
          </a:p>
        </p:txBody>
      </p:sp>
      <p:grpSp>
        <p:nvGrpSpPr>
          <p:cNvPr id="30" name="Google Shape;30;p3"/>
          <p:cNvGrpSpPr/>
          <p:nvPr/>
        </p:nvGrpSpPr>
        <p:grpSpPr>
          <a:xfrm>
            <a:off x="1529651" y="878750"/>
            <a:ext cx="3849000" cy="3849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565677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12163400" y="1528001"/>
            <a:ext cx="7231200" cy="7231200"/>
          </a:xfrm>
          <a:prstGeom prst="ellipse">
            <a:avLst/>
          </a:prstGeom>
          <a:noFill/>
          <a:ln w="9525" cap="flat" cmpd="sng">
            <a:solidFill>
              <a:srgbClr val="E8E8E8"/>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nvGrpSpPr>
          <p:cNvPr id="47" name="Google Shape;47;p5"/>
          <p:cNvGrpSpPr/>
          <p:nvPr/>
        </p:nvGrpSpPr>
        <p:grpSpPr>
          <a:xfrm>
            <a:off x="-885462" y="674568"/>
            <a:ext cx="4649400" cy="46494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sp>
        <p:nvSpPr>
          <p:cNvPr id="52" name="Google Shape;52;p5"/>
          <p:cNvSpPr/>
          <p:nvPr/>
        </p:nvSpPr>
        <p:spPr>
          <a:xfrm>
            <a:off x="17112000" y="9152900"/>
            <a:ext cx="871200" cy="871200"/>
          </a:xfrm>
          <a:prstGeom prst="ellipse">
            <a:avLst/>
          </a:prstGeom>
          <a:solidFill>
            <a:srgbClr val="000000"/>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txBox="1">
            <a:spLocks noGrp="1"/>
          </p:cNvSpPr>
          <p:nvPr>
            <p:ph type="title"/>
          </p:nvPr>
        </p:nvSpPr>
        <p:spPr>
          <a:xfrm>
            <a:off x="914400" y="2332250"/>
            <a:ext cx="10440600" cy="1366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2139250" y="3916100"/>
            <a:ext cx="9216000" cy="5236800"/>
          </a:xfrm>
          <a:prstGeom prst="rect">
            <a:avLst/>
          </a:prstGeom>
        </p:spPr>
        <p:txBody>
          <a:bodyPr spcFirstLastPara="1" wrap="square" lIns="91425" tIns="91425" rIns="91425" bIns="91425" anchor="t" anchorCtr="0">
            <a:noAutofit/>
          </a:bodyPr>
          <a:lstStyle>
            <a:lvl1pPr marL="914378" lvl="0" indent="-660384">
              <a:spcBef>
                <a:spcPts val="1200"/>
              </a:spcBef>
              <a:spcAft>
                <a:spcPts val="0"/>
              </a:spcAft>
              <a:buSzPts val="1600"/>
              <a:buChar char="￮"/>
              <a:defRPr/>
            </a:lvl1pPr>
            <a:lvl2pPr marL="1828755" lvl="1" indent="-660384">
              <a:spcBef>
                <a:spcPts val="0"/>
              </a:spcBef>
              <a:spcAft>
                <a:spcPts val="0"/>
              </a:spcAft>
              <a:buSzPts val="1600"/>
              <a:buChar char="￮"/>
              <a:defRPr/>
            </a:lvl2pPr>
            <a:lvl3pPr marL="2743131" lvl="2" indent="-660384">
              <a:spcBef>
                <a:spcPts val="0"/>
              </a:spcBef>
              <a:spcAft>
                <a:spcPts val="0"/>
              </a:spcAft>
              <a:buSzPts val="1600"/>
              <a:buChar char="￮"/>
              <a:defRPr/>
            </a:lvl3pPr>
            <a:lvl4pPr marL="3657509" lvl="3" indent="-660384">
              <a:spcBef>
                <a:spcPts val="0"/>
              </a:spcBef>
              <a:spcAft>
                <a:spcPts val="0"/>
              </a:spcAft>
              <a:buSzPts val="1600"/>
              <a:buChar char="●"/>
              <a:defRPr/>
            </a:lvl4pPr>
            <a:lvl5pPr marL="4571886" lvl="4" indent="-660384">
              <a:spcBef>
                <a:spcPts val="0"/>
              </a:spcBef>
              <a:spcAft>
                <a:spcPts val="0"/>
              </a:spcAft>
              <a:buSzPts val="1600"/>
              <a:buChar char="○"/>
              <a:defRPr/>
            </a:lvl5pPr>
            <a:lvl6pPr marL="5486264" lvl="5" indent="-660384">
              <a:spcBef>
                <a:spcPts val="0"/>
              </a:spcBef>
              <a:spcAft>
                <a:spcPts val="0"/>
              </a:spcAft>
              <a:buSzPts val="1600"/>
              <a:buChar char="■"/>
              <a:defRPr/>
            </a:lvl6pPr>
            <a:lvl7pPr marL="6400640" lvl="6" indent="-660384">
              <a:spcBef>
                <a:spcPts val="0"/>
              </a:spcBef>
              <a:spcAft>
                <a:spcPts val="0"/>
              </a:spcAft>
              <a:buSzPts val="1600"/>
              <a:buChar char="●"/>
              <a:defRPr/>
            </a:lvl7pPr>
            <a:lvl8pPr marL="7315017" lvl="7" indent="-660384">
              <a:spcBef>
                <a:spcPts val="0"/>
              </a:spcBef>
              <a:spcAft>
                <a:spcPts val="0"/>
              </a:spcAft>
              <a:buSzPts val="1600"/>
              <a:buChar char="○"/>
              <a:defRPr/>
            </a:lvl8pPr>
            <a:lvl9pPr marL="8229395" lvl="8" indent="-660384">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7111750" y="9152900"/>
            <a:ext cx="871200" cy="871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 smtClean="0"/>
              <a:pPr defTabSz="1371600">
                <a:defRPr/>
              </a:pPr>
              <a:t>‹#›</a:t>
            </a:fld>
            <a:endParaRPr lang="en"/>
          </a:p>
        </p:txBody>
      </p:sp>
      <p:sp>
        <p:nvSpPr>
          <p:cNvPr id="56" name="Google Shape;56;p5"/>
          <p:cNvSpPr/>
          <p:nvPr/>
        </p:nvSpPr>
        <p:spPr>
          <a:xfrm>
            <a:off x="12545801" y="1910400"/>
            <a:ext cx="6466200" cy="6466200"/>
          </a:xfrm>
          <a:prstGeom prst="ellipse">
            <a:avLst/>
          </a:prstGeom>
          <a:solidFill>
            <a:srgbClr val="000000">
              <a:alpha val="6539"/>
            </a:srgbClr>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20602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10285350" y="716750"/>
            <a:ext cx="8853600" cy="8853600"/>
          </a:xfrm>
          <a:prstGeom prst="ellipse">
            <a:avLst/>
          </a:prstGeom>
          <a:noFill/>
          <a:ln w="9525" cap="flat" cmpd="sng">
            <a:solidFill>
              <a:srgbClr val="E8E8E8"/>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59;p6"/>
          <p:cNvSpPr/>
          <p:nvPr/>
        </p:nvSpPr>
        <p:spPr>
          <a:xfrm>
            <a:off x="10753550" y="1184951"/>
            <a:ext cx="7917000" cy="7917000"/>
          </a:xfrm>
          <a:prstGeom prst="ellipse">
            <a:avLst/>
          </a:prstGeom>
          <a:solidFill>
            <a:srgbClr val="000000">
              <a:alpha val="6539"/>
            </a:srgbClr>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nvGrpSpPr>
          <p:cNvPr id="60" name="Google Shape;60;p6"/>
          <p:cNvGrpSpPr/>
          <p:nvPr/>
        </p:nvGrpSpPr>
        <p:grpSpPr>
          <a:xfrm>
            <a:off x="-885462" y="674568"/>
            <a:ext cx="4649400" cy="46494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Google Shape;65;p6"/>
          <p:cNvSpPr/>
          <p:nvPr/>
        </p:nvSpPr>
        <p:spPr>
          <a:xfrm>
            <a:off x="17112000" y="9152900"/>
            <a:ext cx="871200" cy="871200"/>
          </a:xfrm>
          <a:prstGeom prst="ellipse">
            <a:avLst/>
          </a:prstGeom>
          <a:solidFill>
            <a:srgbClr val="000000"/>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66" name="Google Shape;66;p6"/>
          <p:cNvSpPr txBox="1">
            <a:spLocks noGrp="1"/>
          </p:cNvSpPr>
          <p:nvPr>
            <p:ph type="title"/>
          </p:nvPr>
        </p:nvSpPr>
        <p:spPr>
          <a:xfrm>
            <a:off x="914400" y="2332250"/>
            <a:ext cx="9009600" cy="1366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971359" y="3916100"/>
            <a:ext cx="7953000" cy="5236800"/>
          </a:xfrm>
          <a:prstGeom prst="rect">
            <a:avLst/>
          </a:prstGeom>
        </p:spPr>
        <p:txBody>
          <a:bodyPr spcFirstLastPara="1" wrap="square" lIns="91425" tIns="91425" rIns="91425" bIns="91425" anchor="t" anchorCtr="0">
            <a:noAutofit/>
          </a:bodyPr>
          <a:lstStyle>
            <a:lvl1pPr marL="914378" lvl="0" indent="-660384" rtl="0">
              <a:spcBef>
                <a:spcPts val="1200"/>
              </a:spcBef>
              <a:spcAft>
                <a:spcPts val="0"/>
              </a:spcAft>
              <a:buSzPts val="1600"/>
              <a:buChar char="￮"/>
              <a:defRPr/>
            </a:lvl1pPr>
            <a:lvl2pPr marL="1828755" lvl="1" indent="-660384" rtl="0">
              <a:spcBef>
                <a:spcPts val="0"/>
              </a:spcBef>
              <a:spcAft>
                <a:spcPts val="0"/>
              </a:spcAft>
              <a:buSzPts val="1600"/>
              <a:buChar char="￮"/>
              <a:defRPr/>
            </a:lvl2pPr>
            <a:lvl3pPr marL="2743131" lvl="2" indent="-660384" rtl="0">
              <a:spcBef>
                <a:spcPts val="0"/>
              </a:spcBef>
              <a:spcAft>
                <a:spcPts val="0"/>
              </a:spcAft>
              <a:buSzPts val="1600"/>
              <a:buChar char="￮"/>
              <a:defRPr/>
            </a:lvl3pPr>
            <a:lvl4pPr marL="3657509" lvl="3" indent="-660384" rtl="0">
              <a:spcBef>
                <a:spcPts val="0"/>
              </a:spcBef>
              <a:spcAft>
                <a:spcPts val="0"/>
              </a:spcAft>
              <a:buSzPts val="1600"/>
              <a:buChar char="●"/>
              <a:defRPr/>
            </a:lvl4pPr>
            <a:lvl5pPr marL="4571886" lvl="4" indent="-660384" rtl="0">
              <a:spcBef>
                <a:spcPts val="0"/>
              </a:spcBef>
              <a:spcAft>
                <a:spcPts val="0"/>
              </a:spcAft>
              <a:buSzPts val="1600"/>
              <a:buChar char="○"/>
              <a:defRPr/>
            </a:lvl5pPr>
            <a:lvl6pPr marL="5486264" lvl="5" indent="-660384" rtl="0">
              <a:spcBef>
                <a:spcPts val="0"/>
              </a:spcBef>
              <a:spcAft>
                <a:spcPts val="0"/>
              </a:spcAft>
              <a:buSzPts val="1600"/>
              <a:buChar char="■"/>
              <a:defRPr/>
            </a:lvl6pPr>
            <a:lvl7pPr marL="6400640" lvl="6" indent="-660384" rtl="0">
              <a:spcBef>
                <a:spcPts val="0"/>
              </a:spcBef>
              <a:spcAft>
                <a:spcPts val="0"/>
              </a:spcAft>
              <a:buSzPts val="1600"/>
              <a:buChar char="●"/>
              <a:defRPr/>
            </a:lvl7pPr>
            <a:lvl8pPr marL="7315017" lvl="7" indent="-660384" rtl="0">
              <a:spcBef>
                <a:spcPts val="0"/>
              </a:spcBef>
              <a:spcAft>
                <a:spcPts val="0"/>
              </a:spcAft>
              <a:buSzPts val="1600"/>
              <a:buChar char="○"/>
              <a:defRPr/>
            </a:lvl8pPr>
            <a:lvl9pPr marL="8229395" lvl="8" indent="-660384"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7111750" y="9152900"/>
            <a:ext cx="871200" cy="871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371600">
              <a:defRPr/>
            </a:pPr>
            <a:fld id="{00000000-1234-1234-1234-123412341234}" type="slidenum">
              <a:rPr lang="en" smtClean="0"/>
              <a:pPr defTabSz="1371600">
                <a:defRPr/>
              </a:pPr>
              <a:t>‹#›</a:t>
            </a:fld>
            <a:endParaRPr lang="en"/>
          </a:p>
        </p:txBody>
      </p:sp>
    </p:spTree>
    <p:extLst>
      <p:ext uri="{BB962C8B-B14F-4D97-AF65-F5344CB8AC3E}">
        <p14:creationId xmlns:p14="http://schemas.microsoft.com/office/powerpoint/2010/main" val="34102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885462" y="674568"/>
            <a:ext cx="4649400" cy="46494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a:off x="17112000" y="9152900"/>
            <a:ext cx="871200" cy="871200"/>
          </a:xfrm>
          <a:prstGeom prst="ellipse">
            <a:avLst/>
          </a:prstGeom>
          <a:solidFill>
            <a:srgbClr val="000000"/>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76;p7"/>
          <p:cNvSpPr txBox="1">
            <a:spLocks noGrp="1"/>
          </p:cNvSpPr>
          <p:nvPr>
            <p:ph type="title"/>
          </p:nvPr>
        </p:nvSpPr>
        <p:spPr>
          <a:xfrm>
            <a:off x="914400" y="2332250"/>
            <a:ext cx="10440600" cy="1366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2139251" y="3916100"/>
            <a:ext cx="4473600" cy="5236800"/>
          </a:xfrm>
          <a:prstGeom prst="rect">
            <a:avLst/>
          </a:prstGeom>
        </p:spPr>
        <p:txBody>
          <a:bodyPr spcFirstLastPara="1" wrap="square" lIns="91425" tIns="91425" rIns="91425" bIns="91425" anchor="t" anchorCtr="0">
            <a:noAutofit/>
          </a:bodyPr>
          <a:lstStyle>
            <a:lvl1pPr marL="914378" lvl="0" indent="-634985">
              <a:spcBef>
                <a:spcPts val="1200"/>
              </a:spcBef>
              <a:spcAft>
                <a:spcPts val="0"/>
              </a:spcAft>
              <a:buSzPts val="1400"/>
              <a:buChar char="￮"/>
              <a:defRPr sz="2801"/>
            </a:lvl1pPr>
            <a:lvl2pPr marL="1828755" lvl="1" indent="-634985">
              <a:spcBef>
                <a:spcPts val="0"/>
              </a:spcBef>
              <a:spcAft>
                <a:spcPts val="0"/>
              </a:spcAft>
              <a:buSzPts val="1400"/>
              <a:buChar char="￮"/>
              <a:defRPr sz="2801"/>
            </a:lvl2pPr>
            <a:lvl3pPr marL="2743131" lvl="2" indent="-634985">
              <a:spcBef>
                <a:spcPts val="0"/>
              </a:spcBef>
              <a:spcAft>
                <a:spcPts val="0"/>
              </a:spcAft>
              <a:buSzPts val="1400"/>
              <a:buChar char="￮"/>
              <a:defRPr sz="2801"/>
            </a:lvl3pPr>
            <a:lvl4pPr marL="3657509" lvl="3" indent="-634985">
              <a:spcBef>
                <a:spcPts val="0"/>
              </a:spcBef>
              <a:spcAft>
                <a:spcPts val="0"/>
              </a:spcAft>
              <a:buSzPts val="1400"/>
              <a:buChar char="●"/>
              <a:defRPr sz="2801"/>
            </a:lvl4pPr>
            <a:lvl5pPr marL="4571886" lvl="4" indent="-634985">
              <a:spcBef>
                <a:spcPts val="0"/>
              </a:spcBef>
              <a:spcAft>
                <a:spcPts val="0"/>
              </a:spcAft>
              <a:buSzPts val="1400"/>
              <a:buChar char="○"/>
              <a:defRPr sz="2801"/>
            </a:lvl5pPr>
            <a:lvl6pPr marL="5486264" lvl="5" indent="-634985">
              <a:spcBef>
                <a:spcPts val="0"/>
              </a:spcBef>
              <a:spcAft>
                <a:spcPts val="0"/>
              </a:spcAft>
              <a:buSzPts val="1400"/>
              <a:buChar char="■"/>
              <a:defRPr sz="2801"/>
            </a:lvl6pPr>
            <a:lvl7pPr marL="6400640" lvl="6" indent="-634985">
              <a:spcBef>
                <a:spcPts val="0"/>
              </a:spcBef>
              <a:spcAft>
                <a:spcPts val="0"/>
              </a:spcAft>
              <a:buSzPts val="1400"/>
              <a:buChar char="●"/>
              <a:defRPr sz="2801"/>
            </a:lvl7pPr>
            <a:lvl8pPr marL="7315017" lvl="7" indent="-634985">
              <a:spcBef>
                <a:spcPts val="0"/>
              </a:spcBef>
              <a:spcAft>
                <a:spcPts val="0"/>
              </a:spcAft>
              <a:buSzPts val="1400"/>
              <a:buChar char="○"/>
              <a:defRPr sz="2801"/>
            </a:lvl8pPr>
            <a:lvl9pPr marL="8229395" lvl="8" indent="-634985">
              <a:spcBef>
                <a:spcPts val="0"/>
              </a:spcBef>
              <a:spcAft>
                <a:spcPts val="0"/>
              </a:spcAft>
              <a:buSzPts val="1400"/>
              <a:buChar char="■"/>
              <a:defRPr sz="2801"/>
            </a:lvl9pPr>
          </a:lstStyle>
          <a:p>
            <a:endParaRPr/>
          </a:p>
        </p:txBody>
      </p:sp>
      <p:sp>
        <p:nvSpPr>
          <p:cNvPr id="78" name="Google Shape;78;p7"/>
          <p:cNvSpPr txBox="1">
            <a:spLocks noGrp="1"/>
          </p:cNvSpPr>
          <p:nvPr>
            <p:ph type="body" idx="2"/>
          </p:nvPr>
        </p:nvSpPr>
        <p:spPr>
          <a:xfrm>
            <a:off x="6881714" y="3916100"/>
            <a:ext cx="4473600" cy="5236800"/>
          </a:xfrm>
          <a:prstGeom prst="rect">
            <a:avLst/>
          </a:prstGeom>
        </p:spPr>
        <p:txBody>
          <a:bodyPr spcFirstLastPara="1" wrap="square" lIns="91425" tIns="91425" rIns="91425" bIns="91425" anchor="t" anchorCtr="0">
            <a:noAutofit/>
          </a:bodyPr>
          <a:lstStyle>
            <a:lvl1pPr marL="914378" lvl="0" indent="-634985">
              <a:spcBef>
                <a:spcPts val="1200"/>
              </a:spcBef>
              <a:spcAft>
                <a:spcPts val="0"/>
              </a:spcAft>
              <a:buSzPts val="1400"/>
              <a:buChar char="￮"/>
              <a:defRPr sz="2801"/>
            </a:lvl1pPr>
            <a:lvl2pPr marL="1828755" lvl="1" indent="-634985">
              <a:spcBef>
                <a:spcPts val="0"/>
              </a:spcBef>
              <a:spcAft>
                <a:spcPts val="0"/>
              </a:spcAft>
              <a:buSzPts val="1400"/>
              <a:buChar char="￮"/>
              <a:defRPr sz="2801"/>
            </a:lvl2pPr>
            <a:lvl3pPr marL="2743131" lvl="2" indent="-634985">
              <a:spcBef>
                <a:spcPts val="0"/>
              </a:spcBef>
              <a:spcAft>
                <a:spcPts val="0"/>
              </a:spcAft>
              <a:buSzPts val="1400"/>
              <a:buChar char="￮"/>
              <a:defRPr sz="2801"/>
            </a:lvl3pPr>
            <a:lvl4pPr marL="3657509" lvl="3" indent="-634985">
              <a:spcBef>
                <a:spcPts val="0"/>
              </a:spcBef>
              <a:spcAft>
                <a:spcPts val="0"/>
              </a:spcAft>
              <a:buSzPts val="1400"/>
              <a:buChar char="●"/>
              <a:defRPr sz="2801"/>
            </a:lvl4pPr>
            <a:lvl5pPr marL="4571886" lvl="4" indent="-634985">
              <a:spcBef>
                <a:spcPts val="0"/>
              </a:spcBef>
              <a:spcAft>
                <a:spcPts val="0"/>
              </a:spcAft>
              <a:buSzPts val="1400"/>
              <a:buChar char="○"/>
              <a:defRPr sz="2801"/>
            </a:lvl5pPr>
            <a:lvl6pPr marL="5486264" lvl="5" indent="-634985">
              <a:spcBef>
                <a:spcPts val="0"/>
              </a:spcBef>
              <a:spcAft>
                <a:spcPts val="0"/>
              </a:spcAft>
              <a:buSzPts val="1400"/>
              <a:buChar char="■"/>
              <a:defRPr sz="2801"/>
            </a:lvl6pPr>
            <a:lvl7pPr marL="6400640" lvl="6" indent="-634985">
              <a:spcBef>
                <a:spcPts val="0"/>
              </a:spcBef>
              <a:spcAft>
                <a:spcPts val="0"/>
              </a:spcAft>
              <a:buSzPts val="1400"/>
              <a:buChar char="●"/>
              <a:defRPr sz="2801"/>
            </a:lvl7pPr>
            <a:lvl8pPr marL="7315017" lvl="7" indent="-634985">
              <a:spcBef>
                <a:spcPts val="0"/>
              </a:spcBef>
              <a:spcAft>
                <a:spcPts val="0"/>
              </a:spcAft>
              <a:buSzPts val="1400"/>
              <a:buChar char="○"/>
              <a:defRPr sz="2801"/>
            </a:lvl8pPr>
            <a:lvl9pPr marL="8229395" lvl="8" indent="-634985">
              <a:spcBef>
                <a:spcPts val="0"/>
              </a:spcBef>
              <a:spcAft>
                <a:spcPts val="0"/>
              </a:spcAft>
              <a:buSzPts val="1400"/>
              <a:buChar char="■"/>
              <a:defRPr sz="2801"/>
            </a:lvl9pPr>
          </a:lstStyle>
          <a:p>
            <a:endParaRPr/>
          </a:p>
        </p:txBody>
      </p:sp>
      <p:sp>
        <p:nvSpPr>
          <p:cNvPr id="79" name="Google Shape;79;p7"/>
          <p:cNvSpPr txBox="1">
            <a:spLocks noGrp="1"/>
          </p:cNvSpPr>
          <p:nvPr>
            <p:ph type="sldNum" idx="12"/>
          </p:nvPr>
        </p:nvSpPr>
        <p:spPr>
          <a:xfrm>
            <a:off x="17111750" y="9152900"/>
            <a:ext cx="871200" cy="871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 smtClean="0"/>
              <a:pPr defTabSz="1371600">
                <a:defRPr/>
              </a:pPr>
              <a:t>‹#›</a:t>
            </a:fld>
            <a:endParaRPr lang="en"/>
          </a:p>
        </p:txBody>
      </p:sp>
      <p:sp>
        <p:nvSpPr>
          <p:cNvPr id="80" name="Google Shape;80;p7"/>
          <p:cNvSpPr/>
          <p:nvPr/>
        </p:nvSpPr>
        <p:spPr>
          <a:xfrm>
            <a:off x="12163400" y="1528001"/>
            <a:ext cx="7231200" cy="7231200"/>
          </a:xfrm>
          <a:prstGeom prst="ellipse">
            <a:avLst/>
          </a:prstGeom>
          <a:noFill/>
          <a:ln w="9525" cap="flat" cmpd="sng">
            <a:solidFill>
              <a:srgbClr val="E8E8E8"/>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81;p7"/>
          <p:cNvSpPr/>
          <p:nvPr/>
        </p:nvSpPr>
        <p:spPr>
          <a:xfrm>
            <a:off x="12545801" y="1910400"/>
            <a:ext cx="6466200" cy="6466200"/>
          </a:xfrm>
          <a:prstGeom prst="ellipse">
            <a:avLst/>
          </a:prstGeom>
          <a:solidFill>
            <a:srgbClr val="000000">
              <a:alpha val="6539"/>
            </a:srgbClr>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18229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885462" y="674568"/>
            <a:ext cx="4649400" cy="46494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sp>
        <p:nvSpPr>
          <p:cNvPr id="102" name="Google Shape;102;p9"/>
          <p:cNvSpPr/>
          <p:nvPr/>
        </p:nvSpPr>
        <p:spPr>
          <a:xfrm>
            <a:off x="17112000" y="9152900"/>
            <a:ext cx="871200" cy="871200"/>
          </a:xfrm>
          <a:prstGeom prst="ellipse">
            <a:avLst/>
          </a:prstGeom>
          <a:solidFill>
            <a:srgbClr val="000000"/>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9"/>
          <p:cNvSpPr txBox="1">
            <a:spLocks noGrp="1"/>
          </p:cNvSpPr>
          <p:nvPr>
            <p:ph type="title"/>
          </p:nvPr>
        </p:nvSpPr>
        <p:spPr>
          <a:xfrm>
            <a:off x="914400" y="2332250"/>
            <a:ext cx="10440600" cy="1366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7111750" y="9152900"/>
            <a:ext cx="871200" cy="871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 smtClean="0"/>
              <a:pPr defTabSz="1371600">
                <a:defRPr/>
              </a:pPr>
              <a:t>‹#›</a:t>
            </a:fld>
            <a:endParaRPr lang="en"/>
          </a:p>
        </p:txBody>
      </p:sp>
    </p:spTree>
    <p:extLst>
      <p:ext uri="{BB962C8B-B14F-4D97-AF65-F5344CB8AC3E}">
        <p14:creationId xmlns:p14="http://schemas.microsoft.com/office/powerpoint/2010/main" val="330194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616759" y="7623992"/>
            <a:ext cx="3688370" cy="3688370"/>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sp>
        <p:nvSpPr>
          <p:cNvPr id="111" name="Google Shape;111;p10"/>
          <p:cNvSpPr/>
          <p:nvPr/>
        </p:nvSpPr>
        <p:spPr>
          <a:xfrm>
            <a:off x="17112000" y="9152900"/>
            <a:ext cx="871200" cy="871200"/>
          </a:xfrm>
          <a:prstGeom prst="ellipse">
            <a:avLst/>
          </a:prstGeom>
          <a:solidFill>
            <a:srgbClr val="000000"/>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10"/>
          <p:cNvSpPr txBox="1">
            <a:spLocks noGrp="1"/>
          </p:cNvSpPr>
          <p:nvPr>
            <p:ph type="body" idx="1"/>
          </p:nvPr>
        </p:nvSpPr>
        <p:spPr>
          <a:xfrm>
            <a:off x="2139250" y="8812601"/>
            <a:ext cx="9216000" cy="1039200"/>
          </a:xfrm>
          <a:prstGeom prst="rect">
            <a:avLst/>
          </a:prstGeom>
        </p:spPr>
        <p:txBody>
          <a:bodyPr spcFirstLastPara="1" wrap="square" lIns="91425" tIns="91425" rIns="91425" bIns="91425" anchor="b" anchorCtr="0">
            <a:noAutofit/>
          </a:bodyPr>
          <a:lstStyle>
            <a:lvl1pPr marL="914378" lvl="0" indent="-457188">
              <a:spcBef>
                <a:spcPts val="720"/>
              </a:spcBef>
              <a:spcAft>
                <a:spcPts val="0"/>
              </a:spcAft>
              <a:buSzPts val="1400"/>
              <a:buNone/>
              <a:defRPr sz="2801"/>
            </a:lvl1pPr>
          </a:lstStyle>
          <a:p>
            <a:endParaRPr/>
          </a:p>
        </p:txBody>
      </p:sp>
      <p:sp>
        <p:nvSpPr>
          <p:cNvPr id="113" name="Google Shape;113;p10"/>
          <p:cNvSpPr txBox="1">
            <a:spLocks noGrp="1"/>
          </p:cNvSpPr>
          <p:nvPr>
            <p:ph type="sldNum" idx="12"/>
          </p:nvPr>
        </p:nvSpPr>
        <p:spPr>
          <a:xfrm>
            <a:off x="17111750" y="9152900"/>
            <a:ext cx="871200" cy="871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 smtClean="0"/>
              <a:pPr defTabSz="1371600">
                <a:defRPr/>
              </a:pPr>
              <a:t>‹#›</a:t>
            </a:fld>
            <a:endParaRPr lang="en"/>
          </a:p>
        </p:txBody>
      </p:sp>
    </p:spTree>
    <p:extLst>
      <p:ext uri="{BB962C8B-B14F-4D97-AF65-F5344CB8AC3E}">
        <p14:creationId xmlns:p14="http://schemas.microsoft.com/office/powerpoint/2010/main" val="1536674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HD-Title-R1d.png">
            <a:extLst>
              <a:ext uri="{FF2B5EF4-FFF2-40B4-BE49-F238E27FC236}">
                <a16:creationId xmlns:a16="http://schemas.microsoft.com/office/drawing/2014/main" id="{E674338F-324F-2741-AD88-0005B99021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26518" y="1951178"/>
            <a:ext cx="13034964" cy="37638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2626518" y="5829301"/>
            <a:ext cx="13034964" cy="2057399"/>
          </a:xfrm>
        </p:spPr>
        <p:txBody>
          <a:bodyPr/>
          <a:lstStyle>
            <a:lvl1pPr marL="0" indent="0" algn="ctr">
              <a:buNone/>
              <a:defRPr sz="3300">
                <a:solidFill>
                  <a:schemeClr val="bg1">
                    <a:lumMod val="50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6411C167-DDF4-9A46-8C4D-A4099435E505}"/>
              </a:ext>
            </a:extLst>
          </p:cNvPr>
          <p:cNvSpPr>
            <a:spLocks noGrp="1"/>
          </p:cNvSpPr>
          <p:nvPr>
            <p:ph type="dt" sz="half" idx="10"/>
          </p:nvPr>
        </p:nvSpPr>
        <p:spPr/>
        <p:txBody>
          <a:bodyPr/>
          <a:lstStyle>
            <a:lvl1pPr>
              <a:defRPr/>
            </a:lvl1pPr>
          </a:lstStyle>
          <a:p>
            <a:pPr defTabSz="1371600">
              <a:defRPr/>
            </a:pPr>
            <a:fld id="{D28981BC-02A4-FA47-8EDE-D989F3835478}" type="datetimeFigureOut">
              <a:rPr lang="en-US" smtClean="0"/>
              <a:pPr defTabSz="1371600">
                <a:defRPr/>
              </a:pPr>
              <a:t>4/24/2025</a:t>
            </a:fld>
            <a:endParaRPr lang="en-US"/>
          </a:p>
        </p:txBody>
      </p:sp>
      <p:sp>
        <p:nvSpPr>
          <p:cNvPr id="6" name="Footer Placeholder 4">
            <a:extLst>
              <a:ext uri="{FF2B5EF4-FFF2-40B4-BE49-F238E27FC236}">
                <a16:creationId xmlns:a16="http://schemas.microsoft.com/office/drawing/2014/main" id="{B4453B00-A812-6D44-AA29-D38E7CE2FD7A}"/>
              </a:ext>
            </a:extLst>
          </p:cNvPr>
          <p:cNvSpPr>
            <a:spLocks noGrp="1"/>
          </p:cNvSpPr>
          <p:nvPr>
            <p:ph type="ftr" sz="quarter" idx="11"/>
          </p:nvPr>
        </p:nvSpPr>
        <p:spPr/>
        <p:txBody>
          <a:bodyPr/>
          <a:lstStyle>
            <a:lvl1pPr>
              <a:defRPr/>
            </a:lvl1pPr>
          </a:lstStyle>
          <a:p>
            <a:pPr defTabSz="1371600">
              <a:defRPr/>
            </a:pPr>
            <a:endParaRPr lang="en-US"/>
          </a:p>
        </p:txBody>
      </p:sp>
      <p:sp>
        <p:nvSpPr>
          <p:cNvPr id="7" name="Slide Number Placeholder 5">
            <a:extLst>
              <a:ext uri="{FF2B5EF4-FFF2-40B4-BE49-F238E27FC236}">
                <a16:creationId xmlns:a16="http://schemas.microsoft.com/office/drawing/2014/main" id="{B6F64931-7314-3D45-B198-9B9B2876C0D8}"/>
              </a:ext>
            </a:extLst>
          </p:cNvPr>
          <p:cNvSpPr>
            <a:spLocks noGrp="1"/>
          </p:cNvSpPr>
          <p:nvPr>
            <p:ph type="sldNum" sz="quarter" idx="12"/>
          </p:nvPr>
        </p:nvSpPr>
        <p:spPr/>
        <p:txBody>
          <a:bodyPr/>
          <a:lstStyle>
            <a:lvl1pPr>
              <a:defRPr smtClean="0"/>
            </a:lvl1pPr>
          </a:lstStyle>
          <a:p>
            <a:pPr defTabSz="1371600">
              <a:defRPr/>
            </a:pPr>
            <a:fld id="{526052DA-8BEE-EE4A-B189-82ABA102332C}" type="slidenum">
              <a:rPr lang="en-US" altLang="en-US" smtClean="0"/>
              <a:pPr defTabSz="1371600">
                <a:defRPr/>
              </a:pPr>
              <a:t>‹#›</a:t>
            </a:fld>
            <a:endParaRPr lang="en-US" altLang="en-US"/>
          </a:p>
        </p:txBody>
      </p:sp>
    </p:spTree>
    <p:extLst>
      <p:ext uri="{BB962C8B-B14F-4D97-AF65-F5344CB8AC3E}">
        <p14:creationId xmlns:p14="http://schemas.microsoft.com/office/powerpoint/2010/main" val="367384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C3F6FBAF-589B-B34E-9FE2-959B1DE1C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1370661" y="3550639"/>
            <a:ext cx="15545739" cy="5136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9469971-9F44-654E-BA55-69AAD34B0D4D}"/>
              </a:ext>
            </a:extLst>
          </p:cNvPr>
          <p:cNvSpPr>
            <a:spLocks noGrp="1"/>
          </p:cNvSpPr>
          <p:nvPr>
            <p:ph type="dt" sz="half" idx="14"/>
          </p:nvPr>
        </p:nvSpPr>
        <p:spPr/>
        <p:txBody>
          <a:bodyPr/>
          <a:lstStyle>
            <a:lvl1pPr>
              <a:defRPr/>
            </a:lvl1pPr>
          </a:lstStyle>
          <a:p>
            <a:pPr defTabSz="1371600">
              <a:defRPr/>
            </a:pPr>
            <a:fld id="{ACF885C6-31A7-634F-9BC8-F4D4E702BDC5}" type="datetimeFigureOut">
              <a:rPr lang="en-US" smtClean="0"/>
              <a:pPr defTabSz="1371600">
                <a:defRPr/>
              </a:pPr>
              <a:t>4/24/2025</a:t>
            </a:fld>
            <a:endParaRPr lang="en-US"/>
          </a:p>
        </p:txBody>
      </p:sp>
      <p:sp>
        <p:nvSpPr>
          <p:cNvPr id="6" name="Footer Placeholder 4">
            <a:extLst>
              <a:ext uri="{FF2B5EF4-FFF2-40B4-BE49-F238E27FC236}">
                <a16:creationId xmlns:a16="http://schemas.microsoft.com/office/drawing/2014/main" id="{6682F5F5-8376-FA4B-AA4F-23DDDD187DC6}"/>
              </a:ext>
            </a:extLst>
          </p:cNvPr>
          <p:cNvSpPr>
            <a:spLocks noGrp="1"/>
          </p:cNvSpPr>
          <p:nvPr>
            <p:ph type="ftr" sz="quarter" idx="15"/>
          </p:nvPr>
        </p:nvSpPr>
        <p:spPr/>
        <p:txBody>
          <a:bodyPr/>
          <a:lstStyle>
            <a:lvl1pPr>
              <a:defRPr/>
            </a:lvl1pPr>
          </a:lstStyle>
          <a:p>
            <a:pPr defTabSz="1371600">
              <a:defRPr/>
            </a:pPr>
            <a:endParaRPr lang="en-US"/>
          </a:p>
        </p:txBody>
      </p:sp>
      <p:sp>
        <p:nvSpPr>
          <p:cNvPr id="7" name="Slide Number Placeholder 5">
            <a:extLst>
              <a:ext uri="{FF2B5EF4-FFF2-40B4-BE49-F238E27FC236}">
                <a16:creationId xmlns:a16="http://schemas.microsoft.com/office/drawing/2014/main" id="{8C697B89-558F-E345-AD7C-7D36BC076EF9}"/>
              </a:ext>
            </a:extLst>
          </p:cNvPr>
          <p:cNvSpPr>
            <a:spLocks noGrp="1"/>
          </p:cNvSpPr>
          <p:nvPr>
            <p:ph type="sldNum" sz="quarter" idx="16"/>
          </p:nvPr>
        </p:nvSpPr>
        <p:spPr/>
        <p:txBody>
          <a:bodyPr/>
          <a:lstStyle>
            <a:lvl1pPr>
              <a:defRPr smtClean="0"/>
            </a:lvl1pPr>
          </a:lstStyle>
          <a:p>
            <a:pPr defTabSz="1371600">
              <a:defRPr/>
            </a:pPr>
            <a:fld id="{790F52AA-96AE-4D46-8C5C-9EB443E788DE}" type="slidenum">
              <a:rPr lang="en-US" altLang="en-US" smtClean="0"/>
              <a:pPr defTabSz="1371600">
                <a:defRPr/>
              </a:pPr>
              <a:t>‹#›</a:t>
            </a:fld>
            <a:endParaRPr lang="en-US" altLang="en-US"/>
          </a:p>
        </p:txBody>
      </p:sp>
    </p:spTree>
    <p:extLst>
      <p:ext uri="{BB962C8B-B14F-4D97-AF65-F5344CB8AC3E}">
        <p14:creationId xmlns:p14="http://schemas.microsoft.com/office/powerpoint/2010/main" val="2218697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3E0552DE-616C-B34C-8B18-324DCCDFBE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70661" y="1242845"/>
            <a:ext cx="15527628" cy="4105229"/>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1370661" y="5486186"/>
            <a:ext cx="15527628" cy="2052275"/>
          </a:xfrm>
        </p:spPr>
        <p:txBody>
          <a:bodyPr/>
          <a:lstStyle>
            <a:lvl1pPr marL="0" indent="0" algn="ctr">
              <a:buNone/>
              <a:defRPr sz="3000">
                <a:solidFill>
                  <a:schemeClr val="bg1">
                    <a:lumMod val="50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CBB67E5-A9CF-BD4F-B372-8D70C6700BF1}"/>
              </a:ext>
            </a:extLst>
          </p:cNvPr>
          <p:cNvSpPr>
            <a:spLocks noGrp="1"/>
          </p:cNvSpPr>
          <p:nvPr>
            <p:ph type="dt" sz="half" idx="10"/>
          </p:nvPr>
        </p:nvSpPr>
        <p:spPr/>
        <p:txBody>
          <a:bodyPr/>
          <a:lstStyle>
            <a:lvl1pPr>
              <a:defRPr/>
            </a:lvl1pPr>
          </a:lstStyle>
          <a:p>
            <a:pPr defTabSz="1371600">
              <a:defRPr/>
            </a:pPr>
            <a:fld id="{6826F8CE-C0A8-6148-BE3F-999068EC8253}" type="datetimeFigureOut">
              <a:rPr lang="en-US" smtClean="0"/>
              <a:pPr defTabSz="1371600">
                <a:defRPr/>
              </a:pPr>
              <a:t>4/24/2025</a:t>
            </a:fld>
            <a:endParaRPr lang="en-US"/>
          </a:p>
        </p:txBody>
      </p:sp>
      <p:sp>
        <p:nvSpPr>
          <p:cNvPr id="6" name="Footer Placeholder 4">
            <a:extLst>
              <a:ext uri="{FF2B5EF4-FFF2-40B4-BE49-F238E27FC236}">
                <a16:creationId xmlns:a16="http://schemas.microsoft.com/office/drawing/2014/main" id="{7761480D-2A49-3041-B27D-A899617BDBF0}"/>
              </a:ext>
            </a:extLst>
          </p:cNvPr>
          <p:cNvSpPr>
            <a:spLocks noGrp="1"/>
          </p:cNvSpPr>
          <p:nvPr>
            <p:ph type="ftr" sz="quarter" idx="11"/>
          </p:nvPr>
        </p:nvSpPr>
        <p:spPr/>
        <p:txBody>
          <a:bodyPr/>
          <a:lstStyle>
            <a:lvl1pPr>
              <a:defRPr/>
            </a:lvl1pPr>
          </a:lstStyle>
          <a:p>
            <a:pPr defTabSz="1371600">
              <a:defRPr/>
            </a:pPr>
            <a:endParaRPr lang="en-US"/>
          </a:p>
        </p:txBody>
      </p:sp>
      <p:sp>
        <p:nvSpPr>
          <p:cNvPr id="7" name="Slide Number Placeholder 5">
            <a:extLst>
              <a:ext uri="{FF2B5EF4-FFF2-40B4-BE49-F238E27FC236}">
                <a16:creationId xmlns:a16="http://schemas.microsoft.com/office/drawing/2014/main" id="{A2E71BD3-2FBC-504D-ADF6-1F2C68A0E661}"/>
              </a:ext>
            </a:extLst>
          </p:cNvPr>
          <p:cNvSpPr>
            <a:spLocks noGrp="1"/>
          </p:cNvSpPr>
          <p:nvPr>
            <p:ph type="sldNum" sz="quarter" idx="12"/>
          </p:nvPr>
        </p:nvSpPr>
        <p:spPr/>
        <p:txBody>
          <a:bodyPr/>
          <a:lstStyle>
            <a:lvl1pPr>
              <a:defRPr smtClean="0"/>
            </a:lvl1pPr>
          </a:lstStyle>
          <a:p>
            <a:pPr defTabSz="1371600">
              <a:defRPr/>
            </a:pPr>
            <a:fld id="{59257D81-0509-3B4D-A96B-602B27488B4E}" type="slidenum">
              <a:rPr lang="en-US" altLang="en-US" smtClean="0"/>
              <a:pPr defTabSz="1371600">
                <a:defRPr/>
              </a:pPr>
              <a:t>‹#›</a:t>
            </a:fld>
            <a:endParaRPr lang="en-US" altLang="en-US"/>
          </a:p>
        </p:txBody>
      </p:sp>
    </p:spTree>
    <p:extLst>
      <p:ext uri="{BB962C8B-B14F-4D97-AF65-F5344CB8AC3E}">
        <p14:creationId xmlns:p14="http://schemas.microsoft.com/office/powerpoint/2010/main" val="3109681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1A223C6C-AA5D-B242-8D8E-88ED5B3E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1370663" y="927776"/>
            <a:ext cx="15546677" cy="2394266"/>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1370661" y="3550639"/>
            <a:ext cx="7659039" cy="5136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9258300" y="3550639"/>
            <a:ext cx="7658100" cy="5136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BFDCB95-2ADC-624D-817B-54609683FC8B}"/>
              </a:ext>
            </a:extLst>
          </p:cNvPr>
          <p:cNvSpPr>
            <a:spLocks noGrp="1"/>
          </p:cNvSpPr>
          <p:nvPr>
            <p:ph type="dt" sz="half" idx="15"/>
          </p:nvPr>
        </p:nvSpPr>
        <p:spPr/>
        <p:txBody>
          <a:bodyPr/>
          <a:lstStyle>
            <a:lvl1pPr>
              <a:defRPr/>
            </a:lvl1pPr>
          </a:lstStyle>
          <a:p>
            <a:pPr defTabSz="1371600">
              <a:defRPr/>
            </a:pPr>
            <a:fld id="{CD622A44-3B07-B34E-8683-E33AB82732B1}" type="datetimeFigureOut">
              <a:rPr lang="en-US" smtClean="0"/>
              <a:pPr defTabSz="1371600">
                <a:defRPr/>
              </a:pPr>
              <a:t>4/24/2025</a:t>
            </a:fld>
            <a:endParaRPr lang="en-US"/>
          </a:p>
        </p:txBody>
      </p:sp>
      <p:sp>
        <p:nvSpPr>
          <p:cNvPr id="7" name="Footer Placeholder 5">
            <a:extLst>
              <a:ext uri="{FF2B5EF4-FFF2-40B4-BE49-F238E27FC236}">
                <a16:creationId xmlns:a16="http://schemas.microsoft.com/office/drawing/2014/main" id="{4B72673C-D00E-654B-A363-6D567FA16145}"/>
              </a:ext>
            </a:extLst>
          </p:cNvPr>
          <p:cNvSpPr>
            <a:spLocks noGrp="1"/>
          </p:cNvSpPr>
          <p:nvPr>
            <p:ph type="ftr" sz="quarter" idx="16"/>
          </p:nvPr>
        </p:nvSpPr>
        <p:spPr/>
        <p:txBody>
          <a:bodyPr/>
          <a:lstStyle>
            <a:lvl1pPr>
              <a:defRPr/>
            </a:lvl1pPr>
          </a:lstStyle>
          <a:p>
            <a:pPr defTabSz="1371600">
              <a:defRPr/>
            </a:pPr>
            <a:endParaRPr lang="en-US"/>
          </a:p>
        </p:txBody>
      </p:sp>
      <p:sp>
        <p:nvSpPr>
          <p:cNvPr id="8" name="Slide Number Placeholder 6">
            <a:extLst>
              <a:ext uri="{FF2B5EF4-FFF2-40B4-BE49-F238E27FC236}">
                <a16:creationId xmlns:a16="http://schemas.microsoft.com/office/drawing/2014/main" id="{7240B03F-27E4-774E-A6D5-3CE67486C405}"/>
              </a:ext>
            </a:extLst>
          </p:cNvPr>
          <p:cNvSpPr>
            <a:spLocks noGrp="1"/>
          </p:cNvSpPr>
          <p:nvPr>
            <p:ph type="sldNum" sz="quarter" idx="17"/>
          </p:nvPr>
        </p:nvSpPr>
        <p:spPr/>
        <p:txBody>
          <a:bodyPr/>
          <a:lstStyle>
            <a:lvl1pPr>
              <a:defRPr smtClean="0"/>
            </a:lvl1pPr>
          </a:lstStyle>
          <a:p>
            <a:pPr defTabSz="1371600">
              <a:defRPr/>
            </a:pPr>
            <a:fld id="{F061906D-33C3-BC44-BE03-E96B80277929}" type="slidenum">
              <a:rPr lang="en-US" altLang="en-US" smtClean="0"/>
              <a:pPr defTabSz="1371600">
                <a:defRPr/>
              </a:pPr>
              <a:t>‹#›</a:t>
            </a:fld>
            <a:endParaRPr lang="en-US" altLang="en-US"/>
          </a:p>
        </p:txBody>
      </p:sp>
    </p:spTree>
    <p:extLst>
      <p:ext uri="{BB962C8B-B14F-4D97-AF65-F5344CB8AC3E}">
        <p14:creationId xmlns:p14="http://schemas.microsoft.com/office/powerpoint/2010/main" val="1088396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HD-Content-R1d.png">
            <a:extLst>
              <a:ext uri="{FF2B5EF4-FFF2-40B4-BE49-F238E27FC236}">
                <a16:creationId xmlns:a16="http://schemas.microsoft.com/office/drawing/2014/main" id="{5781FF1D-3ECA-9043-8189-6B8F2FF8E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1370663" y="927776"/>
            <a:ext cx="15546677" cy="239426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719492" y="3556527"/>
            <a:ext cx="7310211" cy="1019991"/>
          </a:xfrm>
        </p:spPr>
        <p:txBody>
          <a:bodyPr anchor="b">
            <a:noAutofit/>
          </a:bodyPr>
          <a:lstStyle>
            <a:lvl1pPr marL="0" indent="0">
              <a:lnSpc>
                <a:spcPct val="85000"/>
              </a:lnSpc>
              <a:buNone/>
              <a:defRPr sz="39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Content Placeholder 3"/>
          <p:cNvSpPr>
            <a:spLocks noGrp="1"/>
          </p:cNvSpPr>
          <p:nvPr>
            <p:ph sz="quarter" idx="13"/>
          </p:nvPr>
        </p:nvSpPr>
        <p:spPr>
          <a:xfrm>
            <a:off x="1370662" y="4576519"/>
            <a:ext cx="7659041" cy="411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94635" y="3556527"/>
            <a:ext cx="7322706" cy="1019991"/>
          </a:xfrm>
        </p:spPr>
        <p:txBody>
          <a:bodyPr anchor="b">
            <a:noAutofit/>
          </a:bodyPr>
          <a:lstStyle>
            <a:lvl1pPr marL="0" indent="0">
              <a:lnSpc>
                <a:spcPct val="85000"/>
              </a:lnSpc>
              <a:buNone/>
              <a:defRPr sz="39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3" name="Content Placeholder 5"/>
          <p:cNvSpPr>
            <a:spLocks noGrp="1"/>
          </p:cNvSpPr>
          <p:nvPr>
            <p:ph sz="quarter" idx="14"/>
          </p:nvPr>
        </p:nvSpPr>
        <p:spPr>
          <a:xfrm>
            <a:off x="9258301" y="4576519"/>
            <a:ext cx="7658102" cy="411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8E2EE4D-7BD6-0341-9D82-4D3D520AF6C9}"/>
              </a:ext>
            </a:extLst>
          </p:cNvPr>
          <p:cNvSpPr>
            <a:spLocks noGrp="1"/>
          </p:cNvSpPr>
          <p:nvPr>
            <p:ph type="dt" sz="half" idx="15"/>
          </p:nvPr>
        </p:nvSpPr>
        <p:spPr/>
        <p:txBody>
          <a:bodyPr/>
          <a:lstStyle>
            <a:lvl1pPr>
              <a:defRPr/>
            </a:lvl1pPr>
          </a:lstStyle>
          <a:p>
            <a:pPr defTabSz="1371600">
              <a:defRPr/>
            </a:pPr>
            <a:fld id="{857F8B6E-E085-CB44-BA4E-C2069D9412AA}" type="datetimeFigureOut">
              <a:rPr lang="en-US" smtClean="0"/>
              <a:pPr defTabSz="1371600">
                <a:defRPr/>
              </a:pPr>
              <a:t>4/24/2025</a:t>
            </a:fld>
            <a:endParaRPr lang="en-US"/>
          </a:p>
        </p:txBody>
      </p:sp>
      <p:sp>
        <p:nvSpPr>
          <p:cNvPr id="9" name="Footer Placeholder 7">
            <a:extLst>
              <a:ext uri="{FF2B5EF4-FFF2-40B4-BE49-F238E27FC236}">
                <a16:creationId xmlns:a16="http://schemas.microsoft.com/office/drawing/2014/main" id="{3C33425A-F8B9-7740-93E7-B3B7CE011232}"/>
              </a:ext>
            </a:extLst>
          </p:cNvPr>
          <p:cNvSpPr>
            <a:spLocks noGrp="1"/>
          </p:cNvSpPr>
          <p:nvPr>
            <p:ph type="ftr" sz="quarter" idx="16"/>
          </p:nvPr>
        </p:nvSpPr>
        <p:spPr/>
        <p:txBody>
          <a:bodyPr/>
          <a:lstStyle>
            <a:lvl1pPr>
              <a:defRPr/>
            </a:lvl1pPr>
          </a:lstStyle>
          <a:p>
            <a:pPr defTabSz="1371600">
              <a:defRPr/>
            </a:pPr>
            <a:endParaRPr lang="en-US"/>
          </a:p>
        </p:txBody>
      </p:sp>
      <p:sp>
        <p:nvSpPr>
          <p:cNvPr id="10" name="Slide Number Placeholder 8">
            <a:extLst>
              <a:ext uri="{FF2B5EF4-FFF2-40B4-BE49-F238E27FC236}">
                <a16:creationId xmlns:a16="http://schemas.microsoft.com/office/drawing/2014/main" id="{2538A80B-68E9-F148-91EB-F6910B32F612}"/>
              </a:ext>
            </a:extLst>
          </p:cNvPr>
          <p:cNvSpPr>
            <a:spLocks noGrp="1"/>
          </p:cNvSpPr>
          <p:nvPr>
            <p:ph type="sldNum" sz="quarter" idx="17"/>
          </p:nvPr>
        </p:nvSpPr>
        <p:spPr/>
        <p:txBody>
          <a:bodyPr/>
          <a:lstStyle>
            <a:lvl1pPr>
              <a:defRPr smtClean="0"/>
            </a:lvl1pPr>
          </a:lstStyle>
          <a:p>
            <a:pPr defTabSz="1371600">
              <a:defRPr/>
            </a:pPr>
            <a:fld id="{D4791975-B900-F142-8B79-CF7EA4271024}" type="slidenum">
              <a:rPr lang="en-US" altLang="en-US" smtClean="0"/>
              <a:pPr defTabSz="1371600">
                <a:defRPr/>
              </a:pPr>
              <a:t>‹#›</a:t>
            </a:fld>
            <a:endParaRPr lang="en-US" altLang="en-US"/>
          </a:p>
        </p:txBody>
      </p:sp>
    </p:spTree>
    <p:extLst>
      <p:ext uri="{BB962C8B-B14F-4D97-AF65-F5344CB8AC3E}">
        <p14:creationId xmlns:p14="http://schemas.microsoft.com/office/powerpoint/2010/main" val="823315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HD-Content-R1d.png">
            <a:extLst>
              <a:ext uri="{FF2B5EF4-FFF2-40B4-BE49-F238E27FC236}">
                <a16:creationId xmlns:a16="http://schemas.microsoft.com/office/drawing/2014/main" id="{533B30A3-944D-AA47-AE9B-1587C6E93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B2875710-3CA4-D749-9398-AC1482ADDC6D}"/>
              </a:ext>
            </a:extLst>
          </p:cNvPr>
          <p:cNvSpPr>
            <a:spLocks noGrp="1"/>
          </p:cNvSpPr>
          <p:nvPr>
            <p:ph type="dt" sz="half" idx="10"/>
          </p:nvPr>
        </p:nvSpPr>
        <p:spPr/>
        <p:txBody>
          <a:bodyPr/>
          <a:lstStyle>
            <a:lvl1pPr>
              <a:defRPr/>
            </a:lvl1pPr>
          </a:lstStyle>
          <a:p>
            <a:pPr defTabSz="1371600">
              <a:defRPr/>
            </a:pPr>
            <a:fld id="{6DAED28B-D88A-8243-9181-3C97D5B67D53}" type="datetimeFigureOut">
              <a:rPr lang="en-US" smtClean="0"/>
              <a:pPr defTabSz="1371600">
                <a:defRPr/>
              </a:pPr>
              <a:t>4/24/2025</a:t>
            </a:fld>
            <a:endParaRPr lang="en-US"/>
          </a:p>
        </p:txBody>
      </p:sp>
      <p:sp>
        <p:nvSpPr>
          <p:cNvPr id="5" name="Footer Placeholder 3">
            <a:extLst>
              <a:ext uri="{FF2B5EF4-FFF2-40B4-BE49-F238E27FC236}">
                <a16:creationId xmlns:a16="http://schemas.microsoft.com/office/drawing/2014/main" id="{731D7F65-3154-AC4E-911B-BD815C6F702F}"/>
              </a:ext>
            </a:extLst>
          </p:cNvPr>
          <p:cNvSpPr>
            <a:spLocks noGrp="1"/>
          </p:cNvSpPr>
          <p:nvPr>
            <p:ph type="ftr" sz="quarter" idx="11"/>
          </p:nvPr>
        </p:nvSpPr>
        <p:spPr/>
        <p:txBody>
          <a:bodyPr/>
          <a:lstStyle>
            <a:lvl1pPr>
              <a:defRPr/>
            </a:lvl1pPr>
          </a:lstStyle>
          <a:p>
            <a:pPr defTabSz="1371600">
              <a:defRPr/>
            </a:pPr>
            <a:endParaRPr lang="en-US"/>
          </a:p>
        </p:txBody>
      </p:sp>
      <p:sp>
        <p:nvSpPr>
          <p:cNvPr id="6" name="Slide Number Placeholder 4">
            <a:extLst>
              <a:ext uri="{FF2B5EF4-FFF2-40B4-BE49-F238E27FC236}">
                <a16:creationId xmlns:a16="http://schemas.microsoft.com/office/drawing/2014/main" id="{1B1E9FFA-3ED5-7248-A81F-9A632E7569D8}"/>
              </a:ext>
            </a:extLst>
          </p:cNvPr>
          <p:cNvSpPr>
            <a:spLocks noGrp="1"/>
          </p:cNvSpPr>
          <p:nvPr>
            <p:ph type="sldNum" sz="quarter" idx="12"/>
          </p:nvPr>
        </p:nvSpPr>
        <p:spPr/>
        <p:txBody>
          <a:bodyPr/>
          <a:lstStyle>
            <a:lvl1pPr>
              <a:defRPr smtClean="0"/>
            </a:lvl1pPr>
          </a:lstStyle>
          <a:p>
            <a:pPr defTabSz="1371600">
              <a:defRPr/>
            </a:pPr>
            <a:fld id="{61B49BB5-A1F8-8E4F-A821-05293013E6F6}" type="slidenum">
              <a:rPr lang="en-US" altLang="en-US" smtClean="0"/>
              <a:pPr defTabSz="1371600">
                <a:defRPr/>
              </a:pPr>
              <a:t>‹#›</a:t>
            </a:fld>
            <a:endParaRPr lang="en-US" altLang="en-US"/>
          </a:p>
        </p:txBody>
      </p:sp>
    </p:spTree>
    <p:extLst>
      <p:ext uri="{BB962C8B-B14F-4D97-AF65-F5344CB8AC3E}">
        <p14:creationId xmlns:p14="http://schemas.microsoft.com/office/powerpoint/2010/main" val="748360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HD-Content-R1d.png">
            <a:extLst>
              <a:ext uri="{FF2B5EF4-FFF2-40B4-BE49-F238E27FC236}">
                <a16:creationId xmlns:a16="http://schemas.microsoft.com/office/drawing/2014/main" id="{2D6CACF5-8EF0-FA4E-AD5F-51750DE39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7591C53-9FA9-064C-A12C-65980CB1885B}"/>
              </a:ext>
            </a:extLst>
          </p:cNvPr>
          <p:cNvSpPr>
            <a:spLocks noGrp="1"/>
          </p:cNvSpPr>
          <p:nvPr>
            <p:ph type="dt" sz="half" idx="10"/>
          </p:nvPr>
        </p:nvSpPr>
        <p:spPr/>
        <p:txBody>
          <a:bodyPr/>
          <a:lstStyle>
            <a:lvl1pPr>
              <a:defRPr/>
            </a:lvl1pPr>
          </a:lstStyle>
          <a:p>
            <a:pPr defTabSz="1371600">
              <a:defRPr/>
            </a:pPr>
            <a:fld id="{A511D584-B1C2-F547-BC09-25E729C3D468}" type="datetimeFigureOut">
              <a:rPr lang="en-US" smtClean="0"/>
              <a:pPr defTabSz="1371600">
                <a:defRPr/>
              </a:pPr>
              <a:t>4/24/2025</a:t>
            </a:fld>
            <a:endParaRPr lang="en-US"/>
          </a:p>
        </p:txBody>
      </p:sp>
      <p:sp>
        <p:nvSpPr>
          <p:cNvPr id="4" name="Footer Placeholder 2">
            <a:extLst>
              <a:ext uri="{FF2B5EF4-FFF2-40B4-BE49-F238E27FC236}">
                <a16:creationId xmlns:a16="http://schemas.microsoft.com/office/drawing/2014/main" id="{9C5992D5-EEE6-884E-A246-63D20F256B00}"/>
              </a:ext>
            </a:extLst>
          </p:cNvPr>
          <p:cNvSpPr>
            <a:spLocks noGrp="1"/>
          </p:cNvSpPr>
          <p:nvPr>
            <p:ph type="ftr" sz="quarter" idx="11"/>
          </p:nvPr>
        </p:nvSpPr>
        <p:spPr/>
        <p:txBody>
          <a:bodyPr/>
          <a:lstStyle>
            <a:lvl1pPr>
              <a:defRPr/>
            </a:lvl1pPr>
          </a:lstStyle>
          <a:p>
            <a:pPr defTabSz="1371600">
              <a:defRPr/>
            </a:pPr>
            <a:endParaRPr lang="en-US"/>
          </a:p>
        </p:txBody>
      </p:sp>
      <p:sp>
        <p:nvSpPr>
          <p:cNvPr id="5" name="Slide Number Placeholder 3">
            <a:extLst>
              <a:ext uri="{FF2B5EF4-FFF2-40B4-BE49-F238E27FC236}">
                <a16:creationId xmlns:a16="http://schemas.microsoft.com/office/drawing/2014/main" id="{608CEBE1-2CBB-4B49-942F-32DB2973275C}"/>
              </a:ext>
            </a:extLst>
          </p:cNvPr>
          <p:cNvSpPr>
            <a:spLocks noGrp="1"/>
          </p:cNvSpPr>
          <p:nvPr>
            <p:ph type="sldNum" sz="quarter" idx="12"/>
          </p:nvPr>
        </p:nvSpPr>
        <p:spPr/>
        <p:txBody>
          <a:bodyPr/>
          <a:lstStyle>
            <a:lvl1pPr>
              <a:defRPr smtClean="0"/>
            </a:lvl1pPr>
          </a:lstStyle>
          <a:p>
            <a:pPr defTabSz="1371600">
              <a:defRPr/>
            </a:pPr>
            <a:fld id="{43EAECA3-367F-7745-846E-AC1FCD4094EB}" type="slidenum">
              <a:rPr lang="en-US" altLang="en-US" smtClean="0"/>
              <a:pPr defTabSz="1371600">
                <a:defRPr/>
              </a:pPr>
              <a:t>‹#›</a:t>
            </a:fld>
            <a:endParaRPr lang="en-US" altLang="en-US"/>
          </a:p>
        </p:txBody>
      </p:sp>
    </p:spTree>
    <p:extLst>
      <p:ext uri="{BB962C8B-B14F-4D97-AF65-F5344CB8AC3E}">
        <p14:creationId xmlns:p14="http://schemas.microsoft.com/office/powerpoint/2010/main" val="2432022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5B6A8D7D-237C-3044-B739-D8B311CB2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70663" y="914400"/>
            <a:ext cx="5903532" cy="3034878"/>
          </a:xfrm>
        </p:spPr>
        <p:txBody>
          <a:bodyPr anchor="b"/>
          <a:lstStyle>
            <a:lvl1pPr algn="ctr">
              <a:defRPr sz="4800"/>
            </a:lvl1pPr>
          </a:lstStyle>
          <a:p>
            <a:r>
              <a:rPr lang="en-US"/>
              <a:t>Click to edit Master title style</a:t>
            </a:r>
            <a:endParaRPr lang="en-US" dirty="0"/>
          </a:p>
        </p:txBody>
      </p:sp>
      <p:sp>
        <p:nvSpPr>
          <p:cNvPr id="10" name="Content Placeholder 2"/>
          <p:cNvSpPr>
            <a:spLocks noGrp="1"/>
          </p:cNvSpPr>
          <p:nvPr>
            <p:ph sz="quarter" idx="13"/>
          </p:nvPr>
        </p:nvSpPr>
        <p:spPr>
          <a:xfrm>
            <a:off x="7617094" y="914401"/>
            <a:ext cx="9300245" cy="7772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70662" y="3949278"/>
            <a:ext cx="5903534" cy="4737522"/>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Date Placeholder 4">
            <a:extLst>
              <a:ext uri="{FF2B5EF4-FFF2-40B4-BE49-F238E27FC236}">
                <a16:creationId xmlns:a16="http://schemas.microsoft.com/office/drawing/2014/main" id="{9E355228-DDDD-E747-89C1-DE6771E1B64B}"/>
              </a:ext>
            </a:extLst>
          </p:cNvPr>
          <p:cNvSpPr>
            <a:spLocks noGrp="1"/>
          </p:cNvSpPr>
          <p:nvPr>
            <p:ph type="dt" sz="half" idx="14"/>
          </p:nvPr>
        </p:nvSpPr>
        <p:spPr/>
        <p:txBody>
          <a:bodyPr/>
          <a:lstStyle>
            <a:lvl1pPr>
              <a:defRPr/>
            </a:lvl1pPr>
          </a:lstStyle>
          <a:p>
            <a:pPr defTabSz="1371600">
              <a:defRPr/>
            </a:pPr>
            <a:fld id="{8BAF9409-CC78-684A-99A9-FB0AC6B31296}" type="datetimeFigureOut">
              <a:rPr lang="en-US" smtClean="0"/>
              <a:pPr defTabSz="1371600">
                <a:defRPr/>
              </a:pPr>
              <a:t>4/24/2025</a:t>
            </a:fld>
            <a:endParaRPr lang="en-US"/>
          </a:p>
        </p:txBody>
      </p:sp>
      <p:sp>
        <p:nvSpPr>
          <p:cNvPr id="7" name="Footer Placeholder 5">
            <a:extLst>
              <a:ext uri="{FF2B5EF4-FFF2-40B4-BE49-F238E27FC236}">
                <a16:creationId xmlns:a16="http://schemas.microsoft.com/office/drawing/2014/main" id="{AF577707-F42F-A444-BC31-257F02CF578C}"/>
              </a:ext>
            </a:extLst>
          </p:cNvPr>
          <p:cNvSpPr>
            <a:spLocks noGrp="1"/>
          </p:cNvSpPr>
          <p:nvPr>
            <p:ph type="ftr" sz="quarter" idx="15"/>
          </p:nvPr>
        </p:nvSpPr>
        <p:spPr/>
        <p:txBody>
          <a:bodyPr/>
          <a:lstStyle>
            <a:lvl1pPr>
              <a:defRPr/>
            </a:lvl1pPr>
          </a:lstStyle>
          <a:p>
            <a:pPr defTabSz="1371600">
              <a:defRPr/>
            </a:pPr>
            <a:endParaRPr lang="en-US"/>
          </a:p>
        </p:txBody>
      </p:sp>
      <p:sp>
        <p:nvSpPr>
          <p:cNvPr id="8" name="Slide Number Placeholder 6">
            <a:extLst>
              <a:ext uri="{FF2B5EF4-FFF2-40B4-BE49-F238E27FC236}">
                <a16:creationId xmlns:a16="http://schemas.microsoft.com/office/drawing/2014/main" id="{BA658098-1E28-9C43-8A54-89EACC56A877}"/>
              </a:ext>
            </a:extLst>
          </p:cNvPr>
          <p:cNvSpPr>
            <a:spLocks noGrp="1"/>
          </p:cNvSpPr>
          <p:nvPr>
            <p:ph type="sldNum" sz="quarter" idx="16"/>
          </p:nvPr>
        </p:nvSpPr>
        <p:spPr/>
        <p:txBody>
          <a:bodyPr/>
          <a:lstStyle>
            <a:lvl1pPr>
              <a:defRPr smtClean="0"/>
            </a:lvl1pPr>
          </a:lstStyle>
          <a:p>
            <a:pPr defTabSz="1371600">
              <a:defRPr/>
            </a:pPr>
            <a:fld id="{202D7F65-B79E-884D-839F-5EFA08A4C5BE}" type="slidenum">
              <a:rPr lang="en-US" altLang="en-US" smtClean="0"/>
              <a:pPr defTabSz="1371600">
                <a:defRPr/>
              </a:pPr>
              <a:t>‹#›</a:t>
            </a:fld>
            <a:endParaRPr lang="en-US" altLang="en-US"/>
          </a:p>
        </p:txBody>
      </p:sp>
    </p:spTree>
    <p:extLst>
      <p:ext uri="{BB962C8B-B14F-4D97-AF65-F5344CB8AC3E}">
        <p14:creationId xmlns:p14="http://schemas.microsoft.com/office/powerpoint/2010/main" val="133146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E2E99C58-6FE4-0049-93AF-6CDC66C475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70662" y="914400"/>
            <a:ext cx="8902454" cy="3034881"/>
          </a:xfrm>
        </p:spPr>
        <p:txBody>
          <a:bodyPr anchor="b"/>
          <a:lstStyle>
            <a:lvl1pPr algn="ct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137205" y="914402"/>
            <a:ext cx="4883037" cy="77724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370692" y="3949278"/>
            <a:ext cx="8902424" cy="4737521"/>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Date Placeholder 4">
            <a:extLst>
              <a:ext uri="{FF2B5EF4-FFF2-40B4-BE49-F238E27FC236}">
                <a16:creationId xmlns:a16="http://schemas.microsoft.com/office/drawing/2014/main" id="{AA25F51D-6D89-034D-B7D2-76BD4431B467}"/>
              </a:ext>
            </a:extLst>
          </p:cNvPr>
          <p:cNvSpPr>
            <a:spLocks noGrp="1"/>
          </p:cNvSpPr>
          <p:nvPr>
            <p:ph type="dt" sz="half" idx="10"/>
          </p:nvPr>
        </p:nvSpPr>
        <p:spPr/>
        <p:txBody>
          <a:bodyPr/>
          <a:lstStyle>
            <a:lvl1pPr>
              <a:defRPr/>
            </a:lvl1pPr>
          </a:lstStyle>
          <a:p>
            <a:pPr defTabSz="1371600">
              <a:defRPr/>
            </a:pPr>
            <a:fld id="{3EC35DBD-0E25-DB4E-8E3E-0D4EFD132121}" type="datetimeFigureOut">
              <a:rPr lang="en-US" smtClean="0"/>
              <a:pPr defTabSz="1371600">
                <a:defRPr/>
              </a:pPr>
              <a:t>4/24/2025</a:t>
            </a:fld>
            <a:endParaRPr lang="en-US"/>
          </a:p>
        </p:txBody>
      </p:sp>
      <p:sp>
        <p:nvSpPr>
          <p:cNvPr id="7" name="Footer Placeholder 5">
            <a:extLst>
              <a:ext uri="{FF2B5EF4-FFF2-40B4-BE49-F238E27FC236}">
                <a16:creationId xmlns:a16="http://schemas.microsoft.com/office/drawing/2014/main" id="{5338F46E-2794-894E-ADD8-8E347BAC25BE}"/>
              </a:ext>
            </a:extLst>
          </p:cNvPr>
          <p:cNvSpPr>
            <a:spLocks noGrp="1"/>
          </p:cNvSpPr>
          <p:nvPr>
            <p:ph type="ftr" sz="quarter" idx="11"/>
          </p:nvPr>
        </p:nvSpPr>
        <p:spPr/>
        <p:txBody>
          <a:bodyPr/>
          <a:lstStyle>
            <a:lvl1pPr>
              <a:defRPr/>
            </a:lvl1pPr>
          </a:lstStyle>
          <a:p>
            <a:pPr defTabSz="1371600">
              <a:defRPr/>
            </a:pPr>
            <a:endParaRPr lang="en-US"/>
          </a:p>
        </p:txBody>
      </p:sp>
      <p:sp>
        <p:nvSpPr>
          <p:cNvPr id="8" name="Slide Number Placeholder 6">
            <a:extLst>
              <a:ext uri="{FF2B5EF4-FFF2-40B4-BE49-F238E27FC236}">
                <a16:creationId xmlns:a16="http://schemas.microsoft.com/office/drawing/2014/main" id="{46CDE54C-06C9-394E-A71B-4DD25D70DC2D}"/>
              </a:ext>
            </a:extLst>
          </p:cNvPr>
          <p:cNvSpPr>
            <a:spLocks noGrp="1"/>
          </p:cNvSpPr>
          <p:nvPr>
            <p:ph type="sldNum" sz="quarter" idx="12"/>
          </p:nvPr>
        </p:nvSpPr>
        <p:spPr/>
        <p:txBody>
          <a:bodyPr/>
          <a:lstStyle>
            <a:lvl1pPr>
              <a:defRPr smtClean="0"/>
            </a:lvl1pPr>
          </a:lstStyle>
          <a:p>
            <a:pPr defTabSz="1371600">
              <a:defRPr/>
            </a:pPr>
            <a:fld id="{C0E0946E-9D80-2F49-AC2D-BC325C8EA532}" type="slidenum">
              <a:rPr lang="en-US" altLang="en-US" smtClean="0"/>
              <a:pPr defTabSz="1371600">
                <a:defRPr/>
              </a:pPr>
              <a:t>‹#›</a:t>
            </a:fld>
            <a:endParaRPr lang="en-US" altLang="en-US"/>
          </a:p>
        </p:txBody>
      </p:sp>
    </p:spTree>
    <p:extLst>
      <p:ext uri="{BB962C8B-B14F-4D97-AF65-F5344CB8AC3E}">
        <p14:creationId xmlns:p14="http://schemas.microsoft.com/office/powerpoint/2010/main" val="2511743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A8A4426C-51AE-D54C-A8D9-6C655EB94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70691" y="6434061"/>
            <a:ext cx="15546648" cy="1217415"/>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77116" y="1047392"/>
            <a:ext cx="14733798" cy="4821204"/>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370661" y="7663092"/>
            <a:ext cx="15546678" cy="1023708"/>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Date Placeholder 4">
            <a:extLst>
              <a:ext uri="{FF2B5EF4-FFF2-40B4-BE49-F238E27FC236}">
                <a16:creationId xmlns:a16="http://schemas.microsoft.com/office/drawing/2014/main" id="{43888E39-38D1-B140-9D33-A85412721034}"/>
              </a:ext>
            </a:extLst>
          </p:cNvPr>
          <p:cNvSpPr>
            <a:spLocks noGrp="1"/>
          </p:cNvSpPr>
          <p:nvPr>
            <p:ph type="dt" sz="half" idx="10"/>
          </p:nvPr>
        </p:nvSpPr>
        <p:spPr/>
        <p:txBody>
          <a:bodyPr/>
          <a:lstStyle>
            <a:lvl1pPr>
              <a:defRPr/>
            </a:lvl1pPr>
          </a:lstStyle>
          <a:p>
            <a:pPr defTabSz="1371600">
              <a:defRPr/>
            </a:pPr>
            <a:fld id="{573F2A7E-D4A6-8A41-A6EF-A467BC5C2295}" type="datetimeFigureOut">
              <a:rPr lang="en-US" smtClean="0"/>
              <a:pPr defTabSz="1371600">
                <a:defRPr/>
              </a:pPr>
              <a:t>4/24/2025</a:t>
            </a:fld>
            <a:endParaRPr lang="en-US"/>
          </a:p>
        </p:txBody>
      </p:sp>
      <p:sp>
        <p:nvSpPr>
          <p:cNvPr id="7" name="Footer Placeholder 5">
            <a:extLst>
              <a:ext uri="{FF2B5EF4-FFF2-40B4-BE49-F238E27FC236}">
                <a16:creationId xmlns:a16="http://schemas.microsoft.com/office/drawing/2014/main" id="{7E97C0CA-0B9E-FF4B-9E1D-DC46F69A0847}"/>
              </a:ext>
            </a:extLst>
          </p:cNvPr>
          <p:cNvSpPr>
            <a:spLocks noGrp="1"/>
          </p:cNvSpPr>
          <p:nvPr>
            <p:ph type="ftr" sz="quarter" idx="11"/>
          </p:nvPr>
        </p:nvSpPr>
        <p:spPr/>
        <p:txBody>
          <a:bodyPr/>
          <a:lstStyle>
            <a:lvl1pPr>
              <a:defRPr/>
            </a:lvl1pPr>
          </a:lstStyle>
          <a:p>
            <a:pPr defTabSz="1371600">
              <a:defRPr/>
            </a:pPr>
            <a:endParaRPr lang="en-US"/>
          </a:p>
        </p:txBody>
      </p:sp>
      <p:sp>
        <p:nvSpPr>
          <p:cNvPr id="8" name="Slide Number Placeholder 6">
            <a:extLst>
              <a:ext uri="{FF2B5EF4-FFF2-40B4-BE49-F238E27FC236}">
                <a16:creationId xmlns:a16="http://schemas.microsoft.com/office/drawing/2014/main" id="{6F6A613C-6ECE-F048-8563-D4B64A1D9F21}"/>
              </a:ext>
            </a:extLst>
          </p:cNvPr>
          <p:cNvSpPr>
            <a:spLocks noGrp="1"/>
          </p:cNvSpPr>
          <p:nvPr>
            <p:ph type="sldNum" sz="quarter" idx="12"/>
          </p:nvPr>
        </p:nvSpPr>
        <p:spPr/>
        <p:txBody>
          <a:bodyPr/>
          <a:lstStyle>
            <a:lvl1pPr>
              <a:defRPr smtClean="0"/>
            </a:lvl1pPr>
          </a:lstStyle>
          <a:p>
            <a:pPr defTabSz="1371600">
              <a:defRPr/>
            </a:pPr>
            <a:fld id="{AE372B62-F0A8-9A45-95EF-DA0A775410BB}" type="slidenum">
              <a:rPr lang="en-US" altLang="en-US" smtClean="0"/>
              <a:pPr defTabSz="1371600">
                <a:defRPr/>
              </a:pPr>
              <a:t>‹#›</a:t>
            </a:fld>
            <a:endParaRPr lang="en-US" altLang="en-US"/>
          </a:p>
        </p:txBody>
      </p:sp>
    </p:spTree>
    <p:extLst>
      <p:ext uri="{BB962C8B-B14F-4D97-AF65-F5344CB8AC3E}">
        <p14:creationId xmlns:p14="http://schemas.microsoft.com/office/powerpoint/2010/main" val="3407111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2D9B403E-2DA3-9043-932D-525B74E28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70661" y="914399"/>
            <a:ext cx="15546678" cy="5140868"/>
          </a:xfrm>
        </p:spPr>
        <p:txBody>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663" y="6307232"/>
            <a:ext cx="15546678" cy="2379570"/>
          </a:xfrm>
        </p:spPr>
        <p:txBody>
          <a:bodyPr anchor="ct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Date Placeholder 4">
            <a:extLst>
              <a:ext uri="{FF2B5EF4-FFF2-40B4-BE49-F238E27FC236}">
                <a16:creationId xmlns:a16="http://schemas.microsoft.com/office/drawing/2014/main" id="{C60461AF-72E0-AA40-A1FA-D6AEEFD79826}"/>
              </a:ext>
            </a:extLst>
          </p:cNvPr>
          <p:cNvSpPr>
            <a:spLocks noGrp="1"/>
          </p:cNvSpPr>
          <p:nvPr>
            <p:ph type="dt" sz="half" idx="10"/>
          </p:nvPr>
        </p:nvSpPr>
        <p:spPr/>
        <p:txBody>
          <a:bodyPr/>
          <a:lstStyle>
            <a:lvl1pPr>
              <a:defRPr/>
            </a:lvl1pPr>
          </a:lstStyle>
          <a:p>
            <a:pPr defTabSz="1371600">
              <a:defRPr/>
            </a:pPr>
            <a:fld id="{F1310BDC-DA23-DF46-866C-E37AFE188EC7}" type="datetimeFigureOut">
              <a:rPr lang="en-US" smtClean="0"/>
              <a:pPr defTabSz="1371600">
                <a:defRPr/>
              </a:pPr>
              <a:t>4/24/2025</a:t>
            </a:fld>
            <a:endParaRPr lang="en-US"/>
          </a:p>
        </p:txBody>
      </p:sp>
      <p:sp>
        <p:nvSpPr>
          <p:cNvPr id="7" name="Footer Placeholder 5">
            <a:extLst>
              <a:ext uri="{FF2B5EF4-FFF2-40B4-BE49-F238E27FC236}">
                <a16:creationId xmlns:a16="http://schemas.microsoft.com/office/drawing/2014/main" id="{07098AF5-6BE9-554A-8A34-57436E399934}"/>
              </a:ext>
            </a:extLst>
          </p:cNvPr>
          <p:cNvSpPr>
            <a:spLocks noGrp="1"/>
          </p:cNvSpPr>
          <p:nvPr>
            <p:ph type="ftr" sz="quarter" idx="11"/>
          </p:nvPr>
        </p:nvSpPr>
        <p:spPr/>
        <p:txBody>
          <a:bodyPr/>
          <a:lstStyle>
            <a:lvl1pPr>
              <a:defRPr/>
            </a:lvl1pPr>
          </a:lstStyle>
          <a:p>
            <a:pPr defTabSz="1371600">
              <a:defRPr/>
            </a:pPr>
            <a:endParaRPr lang="en-US"/>
          </a:p>
        </p:txBody>
      </p:sp>
      <p:sp>
        <p:nvSpPr>
          <p:cNvPr id="8" name="Slide Number Placeholder 6">
            <a:extLst>
              <a:ext uri="{FF2B5EF4-FFF2-40B4-BE49-F238E27FC236}">
                <a16:creationId xmlns:a16="http://schemas.microsoft.com/office/drawing/2014/main" id="{0F9ECAFA-A0EA-4D42-B2D8-85872028A7DC}"/>
              </a:ext>
            </a:extLst>
          </p:cNvPr>
          <p:cNvSpPr>
            <a:spLocks noGrp="1"/>
          </p:cNvSpPr>
          <p:nvPr>
            <p:ph type="sldNum" sz="quarter" idx="12"/>
          </p:nvPr>
        </p:nvSpPr>
        <p:spPr/>
        <p:txBody>
          <a:bodyPr/>
          <a:lstStyle>
            <a:lvl1pPr>
              <a:defRPr smtClean="0"/>
            </a:lvl1pPr>
          </a:lstStyle>
          <a:p>
            <a:pPr defTabSz="1371600">
              <a:defRPr/>
            </a:pPr>
            <a:fld id="{98B5725D-26C4-734C-B37D-F5CFE34575F2}" type="slidenum">
              <a:rPr lang="en-US" altLang="en-US" smtClean="0"/>
              <a:pPr defTabSz="1371600">
                <a:defRPr/>
              </a:pPr>
              <a:t>‹#›</a:t>
            </a:fld>
            <a:endParaRPr lang="en-US" altLang="en-US"/>
          </a:p>
        </p:txBody>
      </p:sp>
    </p:spTree>
    <p:extLst>
      <p:ext uri="{BB962C8B-B14F-4D97-AF65-F5344CB8AC3E}">
        <p14:creationId xmlns:p14="http://schemas.microsoft.com/office/powerpoint/2010/main" val="222884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80942D2E-275B-A14F-8F6C-C3C74AA0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C786A5-5A0C-D64D-A1B2-E4103477024A}"/>
              </a:ext>
            </a:extLst>
          </p:cNvPr>
          <p:cNvSpPr txBox="1"/>
          <p:nvPr/>
        </p:nvSpPr>
        <p:spPr>
          <a:xfrm>
            <a:off x="1502570" y="1131095"/>
            <a:ext cx="914400" cy="8763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1371600" rtl="0" eaLnBrk="1" fontAlgn="auto" latinLnBrk="0" hangingPunct="1">
              <a:lnSpc>
                <a:spcPct val="100000"/>
              </a:lnSpc>
              <a:spcBef>
                <a:spcPct val="0"/>
              </a:spcBef>
              <a:spcAft>
                <a:spcPts val="0"/>
              </a:spcAft>
              <a:buClrTx/>
              <a:buSzTx/>
              <a:buFontTx/>
              <a:buNone/>
              <a:tabLst/>
              <a:defRPr/>
            </a:pPr>
            <a:r>
              <a:rPr kumimoji="0" lang="en-US" sz="12000" b="0" i="0" u="none" strike="noStrike" kern="1200" cap="all" spc="0" normalizeH="0" baseline="0" noProof="0" dirty="0">
                <a:ln w="3175" cmpd="sng">
                  <a:noFill/>
                </a:ln>
                <a:solidFill>
                  <a:srgbClr val="000000"/>
                </a:solidFill>
                <a:effectLst/>
                <a:uLnTx/>
                <a:uFillTx/>
                <a:latin typeface="Tw Cen MT" panose="020B0602020104020603"/>
                <a:ea typeface="+mn-ea"/>
                <a:cs typeface="+mn-cs"/>
              </a:rPr>
              <a:t>“</a:t>
            </a:r>
          </a:p>
        </p:txBody>
      </p:sp>
      <p:sp>
        <p:nvSpPr>
          <p:cNvPr id="7" name="TextBox 6">
            <a:extLst>
              <a:ext uri="{FF2B5EF4-FFF2-40B4-BE49-F238E27FC236}">
                <a16:creationId xmlns:a16="http://schemas.microsoft.com/office/drawing/2014/main" id="{4F9B7F1C-4001-A548-8369-6F1B2F8BBBEB}"/>
              </a:ext>
            </a:extLst>
          </p:cNvPr>
          <p:cNvSpPr txBox="1"/>
          <p:nvPr/>
        </p:nvSpPr>
        <p:spPr>
          <a:xfrm>
            <a:off x="15835313" y="4491038"/>
            <a:ext cx="914400" cy="8763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1371600" rtl="0" eaLnBrk="1" fontAlgn="auto" latinLnBrk="0" hangingPunct="1">
              <a:lnSpc>
                <a:spcPct val="100000"/>
              </a:lnSpc>
              <a:spcBef>
                <a:spcPct val="0"/>
              </a:spcBef>
              <a:spcAft>
                <a:spcPts val="0"/>
              </a:spcAft>
              <a:buClrTx/>
              <a:buSzTx/>
              <a:buFontTx/>
              <a:buNone/>
              <a:tabLst/>
              <a:defRPr/>
            </a:pPr>
            <a:r>
              <a:rPr kumimoji="0" lang="en-US" sz="12000" b="0" i="0" u="none" strike="noStrike" kern="1200" cap="all" spc="0" normalizeH="0" baseline="0" noProof="0" dirty="0">
                <a:ln w="3175" cmpd="sng">
                  <a:noFill/>
                </a:ln>
                <a:solidFill>
                  <a:srgbClr val="000000"/>
                </a:solidFill>
                <a:effectLst/>
                <a:uLnTx/>
                <a:uFillTx/>
                <a:latin typeface="Tw Cen MT" panose="020B0602020104020603"/>
                <a:ea typeface="+mn-ea"/>
                <a:cs typeface="+mn-cs"/>
              </a:rPr>
              <a:t>”</a:t>
            </a:r>
          </a:p>
        </p:txBody>
      </p:sp>
      <p:sp>
        <p:nvSpPr>
          <p:cNvPr id="2" name="Title 1"/>
          <p:cNvSpPr>
            <a:spLocks noGrp="1"/>
          </p:cNvSpPr>
          <p:nvPr>
            <p:ph type="title"/>
          </p:nvPr>
        </p:nvSpPr>
        <p:spPr>
          <a:xfrm>
            <a:off x="2169318" y="914400"/>
            <a:ext cx="13954128" cy="4489356"/>
          </a:xfrm>
        </p:spPr>
        <p:txBody>
          <a:bodyPr/>
          <a:lstStyle>
            <a:lvl1pP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2580967" y="5415048"/>
            <a:ext cx="13128449" cy="892182"/>
          </a:xfrm>
        </p:spPr>
        <p:txBody>
          <a:bodyPr anchor="t"/>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4" name="Text Placeholder 3"/>
          <p:cNvSpPr>
            <a:spLocks noGrp="1"/>
          </p:cNvSpPr>
          <p:nvPr>
            <p:ph type="body" sz="half" idx="2"/>
          </p:nvPr>
        </p:nvSpPr>
        <p:spPr>
          <a:xfrm>
            <a:off x="1370661" y="6559195"/>
            <a:ext cx="15546678" cy="2131580"/>
          </a:xfrm>
        </p:spPr>
        <p:txBody>
          <a:bodyPr anchor="ct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8" name="Date Placeholder 4">
            <a:extLst>
              <a:ext uri="{FF2B5EF4-FFF2-40B4-BE49-F238E27FC236}">
                <a16:creationId xmlns:a16="http://schemas.microsoft.com/office/drawing/2014/main" id="{75F252C6-9C2F-8947-82E8-BE8F5A7086D3}"/>
              </a:ext>
            </a:extLst>
          </p:cNvPr>
          <p:cNvSpPr>
            <a:spLocks noGrp="1"/>
          </p:cNvSpPr>
          <p:nvPr>
            <p:ph type="dt" sz="half" idx="14"/>
          </p:nvPr>
        </p:nvSpPr>
        <p:spPr/>
        <p:txBody>
          <a:bodyPr/>
          <a:lstStyle>
            <a:lvl1pPr>
              <a:defRPr/>
            </a:lvl1pPr>
          </a:lstStyle>
          <a:p>
            <a:pPr defTabSz="1371600">
              <a:defRPr/>
            </a:pPr>
            <a:fld id="{BA88A6E2-8F48-F342-A20B-85BA51541536}" type="datetimeFigureOut">
              <a:rPr lang="en-US" smtClean="0"/>
              <a:pPr defTabSz="1371600">
                <a:defRPr/>
              </a:pPr>
              <a:t>4/24/2025</a:t>
            </a:fld>
            <a:endParaRPr lang="en-US"/>
          </a:p>
        </p:txBody>
      </p:sp>
      <p:sp>
        <p:nvSpPr>
          <p:cNvPr id="9" name="Footer Placeholder 5">
            <a:extLst>
              <a:ext uri="{FF2B5EF4-FFF2-40B4-BE49-F238E27FC236}">
                <a16:creationId xmlns:a16="http://schemas.microsoft.com/office/drawing/2014/main" id="{9FB4A5F2-CE61-0B45-938E-16E5A07C8D6D}"/>
              </a:ext>
            </a:extLst>
          </p:cNvPr>
          <p:cNvSpPr>
            <a:spLocks noGrp="1"/>
          </p:cNvSpPr>
          <p:nvPr>
            <p:ph type="ftr" sz="quarter" idx="15"/>
          </p:nvPr>
        </p:nvSpPr>
        <p:spPr/>
        <p:txBody>
          <a:bodyPr/>
          <a:lstStyle>
            <a:lvl1pPr>
              <a:defRPr/>
            </a:lvl1pPr>
          </a:lstStyle>
          <a:p>
            <a:pPr defTabSz="1371600">
              <a:defRPr/>
            </a:pPr>
            <a:endParaRPr lang="en-US"/>
          </a:p>
        </p:txBody>
      </p:sp>
      <p:sp>
        <p:nvSpPr>
          <p:cNvPr id="10" name="Slide Number Placeholder 6">
            <a:extLst>
              <a:ext uri="{FF2B5EF4-FFF2-40B4-BE49-F238E27FC236}">
                <a16:creationId xmlns:a16="http://schemas.microsoft.com/office/drawing/2014/main" id="{8801C2BD-06EB-F545-A101-A9796BBCC9D3}"/>
              </a:ext>
            </a:extLst>
          </p:cNvPr>
          <p:cNvSpPr>
            <a:spLocks noGrp="1"/>
          </p:cNvSpPr>
          <p:nvPr>
            <p:ph type="sldNum" sz="quarter" idx="16"/>
          </p:nvPr>
        </p:nvSpPr>
        <p:spPr/>
        <p:txBody>
          <a:bodyPr/>
          <a:lstStyle>
            <a:lvl1pPr>
              <a:defRPr smtClean="0"/>
            </a:lvl1pPr>
          </a:lstStyle>
          <a:p>
            <a:pPr defTabSz="1371600">
              <a:defRPr/>
            </a:pPr>
            <a:fld id="{8A8F3478-BFBC-D84F-B25A-2B8ABEDD29A6}" type="slidenum">
              <a:rPr lang="en-US" altLang="en-US" smtClean="0"/>
              <a:pPr defTabSz="1371600">
                <a:defRPr/>
              </a:pPr>
              <a:t>‹#›</a:t>
            </a:fld>
            <a:endParaRPr lang="en-US" altLang="en-US"/>
          </a:p>
        </p:txBody>
      </p:sp>
    </p:spTree>
    <p:extLst>
      <p:ext uri="{BB962C8B-B14F-4D97-AF65-F5344CB8AC3E}">
        <p14:creationId xmlns:p14="http://schemas.microsoft.com/office/powerpoint/2010/main" val="1564255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7D10194D-3A74-0D49-A33E-336A0E01DF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70663" y="3208082"/>
            <a:ext cx="15546678" cy="3767753"/>
          </a:xfrm>
        </p:spPr>
        <p:txBody>
          <a:bodyPr anchor="b"/>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663" y="6993503"/>
            <a:ext cx="15546678" cy="1710966"/>
          </a:xfrm>
        </p:spPr>
        <p:txBody>
          <a:bodyPr anchor="t"/>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Date Placeholder 4">
            <a:extLst>
              <a:ext uri="{FF2B5EF4-FFF2-40B4-BE49-F238E27FC236}">
                <a16:creationId xmlns:a16="http://schemas.microsoft.com/office/drawing/2014/main" id="{8AAAEE89-D4B9-0C42-8321-8F6E8D4BAA28}"/>
              </a:ext>
            </a:extLst>
          </p:cNvPr>
          <p:cNvSpPr>
            <a:spLocks noGrp="1"/>
          </p:cNvSpPr>
          <p:nvPr>
            <p:ph type="dt" sz="half" idx="10"/>
          </p:nvPr>
        </p:nvSpPr>
        <p:spPr/>
        <p:txBody>
          <a:bodyPr/>
          <a:lstStyle>
            <a:lvl1pPr>
              <a:defRPr/>
            </a:lvl1pPr>
          </a:lstStyle>
          <a:p>
            <a:pPr defTabSz="1371600">
              <a:defRPr/>
            </a:pPr>
            <a:fld id="{57657D72-305B-9344-8947-2D3724CC43BF}" type="datetimeFigureOut">
              <a:rPr lang="en-US" smtClean="0"/>
              <a:pPr defTabSz="1371600">
                <a:defRPr/>
              </a:pPr>
              <a:t>4/24/2025</a:t>
            </a:fld>
            <a:endParaRPr lang="en-US"/>
          </a:p>
        </p:txBody>
      </p:sp>
      <p:sp>
        <p:nvSpPr>
          <p:cNvPr id="7" name="Footer Placeholder 5">
            <a:extLst>
              <a:ext uri="{FF2B5EF4-FFF2-40B4-BE49-F238E27FC236}">
                <a16:creationId xmlns:a16="http://schemas.microsoft.com/office/drawing/2014/main" id="{C742C3D9-302F-1045-9B1A-C5EC631C622F}"/>
              </a:ext>
            </a:extLst>
          </p:cNvPr>
          <p:cNvSpPr>
            <a:spLocks noGrp="1"/>
          </p:cNvSpPr>
          <p:nvPr>
            <p:ph type="ftr" sz="quarter" idx="11"/>
          </p:nvPr>
        </p:nvSpPr>
        <p:spPr/>
        <p:txBody>
          <a:bodyPr/>
          <a:lstStyle>
            <a:lvl1pPr>
              <a:defRPr/>
            </a:lvl1pPr>
          </a:lstStyle>
          <a:p>
            <a:pPr defTabSz="1371600">
              <a:defRPr/>
            </a:pPr>
            <a:endParaRPr lang="en-US"/>
          </a:p>
        </p:txBody>
      </p:sp>
      <p:sp>
        <p:nvSpPr>
          <p:cNvPr id="8" name="Slide Number Placeholder 6">
            <a:extLst>
              <a:ext uri="{FF2B5EF4-FFF2-40B4-BE49-F238E27FC236}">
                <a16:creationId xmlns:a16="http://schemas.microsoft.com/office/drawing/2014/main" id="{4171E56D-74A0-2548-BDF4-187FF2C6AA48}"/>
              </a:ext>
            </a:extLst>
          </p:cNvPr>
          <p:cNvSpPr>
            <a:spLocks noGrp="1"/>
          </p:cNvSpPr>
          <p:nvPr>
            <p:ph type="sldNum" sz="quarter" idx="12"/>
          </p:nvPr>
        </p:nvSpPr>
        <p:spPr/>
        <p:txBody>
          <a:bodyPr/>
          <a:lstStyle>
            <a:lvl1pPr>
              <a:defRPr smtClean="0"/>
            </a:lvl1pPr>
          </a:lstStyle>
          <a:p>
            <a:pPr defTabSz="1371600">
              <a:defRPr/>
            </a:pPr>
            <a:fld id="{01B163CC-5016-BA48-8F51-6FF8C7920FCC}" type="slidenum">
              <a:rPr lang="en-US" altLang="en-US" smtClean="0"/>
              <a:pPr defTabSz="1371600">
                <a:defRPr/>
              </a:pPr>
              <a:t>‹#›</a:t>
            </a:fld>
            <a:endParaRPr lang="en-US" altLang="en-US"/>
          </a:p>
        </p:txBody>
      </p:sp>
    </p:spTree>
    <p:extLst>
      <p:ext uri="{BB962C8B-B14F-4D97-AF65-F5344CB8AC3E}">
        <p14:creationId xmlns:p14="http://schemas.microsoft.com/office/powerpoint/2010/main" val="121928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HD-Content-R1d.png">
            <a:extLst>
              <a:ext uri="{FF2B5EF4-FFF2-40B4-BE49-F238E27FC236}">
                <a16:creationId xmlns:a16="http://schemas.microsoft.com/office/drawing/2014/main" id="{82F00248-1CD5-B54F-AA04-51C2E4B2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1370661" y="914400"/>
            <a:ext cx="15546678" cy="2407641"/>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70661" y="3550640"/>
            <a:ext cx="4948464" cy="864393"/>
          </a:xfrm>
        </p:spPr>
        <p:txBody>
          <a:bodyPr anchor="b">
            <a:noAutofit/>
          </a:bodyPr>
          <a:lstStyle>
            <a:lvl1pPr marL="0" indent="0" algn="ctr">
              <a:lnSpc>
                <a:spcPct val="85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8" name="Text Placeholder 3"/>
          <p:cNvSpPr>
            <a:spLocks noGrp="1"/>
          </p:cNvSpPr>
          <p:nvPr>
            <p:ph type="body" sz="half" idx="15"/>
          </p:nvPr>
        </p:nvSpPr>
        <p:spPr>
          <a:xfrm>
            <a:off x="1370661" y="4415033"/>
            <a:ext cx="4948464" cy="4271768"/>
          </a:xfrm>
        </p:spPr>
        <p:txBody>
          <a:bodyPr anchor="t"/>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9" name="Text Placeholder 4"/>
          <p:cNvSpPr>
            <a:spLocks noGrp="1"/>
          </p:cNvSpPr>
          <p:nvPr>
            <p:ph type="body" sz="quarter" idx="3"/>
          </p:nvPr>
        </p:nvSpPr>
        <p:spPr>
          <a:xfrm>
            <a:off x="6678584" y="3550640"/>
            <a:ext cx="4937282" cy="864393"/>
          </a:xfrm>
        </p:spPr>
        <p:txBody>
          <a:bodyPr anchor="b">
            <a:noAutofit/>
          </a:bodyPr>
          <a:lstStyle>
            <a:lvl1pPr marL="0" indent="0" algn="ctr">
              <a:lnSpc>
                <a:spcPct val="85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0" name="Text Placeholder 3"/>
          <p:cNvSpPr>
            <a:spLocks noGrp="1"/>
          </p:cNvSpPr>
          <p:nvPr>
            <p:ph type="body" sz="half" idx="16"/>
          </p:nvPr>
        </p:nvSpPr>
        <p:spPr>
          <a:xfrm>
            <a:off x="6662023" y="4415033"/>
            <a:ext cx="4955027" cy="4271768"/>
          </a:xfrm>
        </p:spPr>
        <p:txBody>
          <a:bodyPr anchor="t"/>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1" name="Text Placeholder 4"/>
          <p:cNvSpPr>
            <a:spLocks noGrp="1"/>
          </p:cNvSpPr>
          <p:nvPr>
            <p:ph type="body" sz="quarter" idx="13"/>
          </p:nvPr>
        </p:nvSpPr>
        <p:spPr>
          <a:xfrm>
            <a:off x="11959947" y="3550640"/>
            <a:ext cx="4957392" cy="864393"/>
          </a:xfrm>
        </p:spPr>
        <p:txBody>
          <a:bodyPr anchor="b">
            <a:noAutofit/>
          </a:bodyPr>
          <a:lstStyle>
            <a:lvl1pPr marL="0" indent="0" algn="ctr">
              <a:lnSpc>
                <a:spcPct val="85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Text Placeholder 3"/>
          <p:cNvSpPr>
            <a:spLocks noGrp="1"/>
          </p:cNvSpPr>
          <p:nvPr>
            <p:ph type="body" sz="half" idx="17"/>
          </p:nvPr>
        </p:nvSpPr>
        <p:spPr>
          <a:xfrm>
            <a:off x="11959947" y="4415033"/>
            <a:ext cx="4957392" cy="4271768"/>
          </a:xfrm>
        </p:spPr>
        <p:txBody>
          <a:bodyPr anchor="t"/>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Date Placeholder 2">
            <a:extLst>
              <a:ext uri="{FF2B5EF4-FFF2-40B4-BE49-F238E27FC236}">
                <a16:creationId xmlns:a16="http://schemas.microsoft.com/office/drawing/2014/main" id="{C88879F1-ACF7-574B-A98B-4E871FBE9BDC}"/>
              </a:ext>
            </a:extLst>
          </p:cNvPr>
          <p:cNvSpPr>
            <a:spLocks noGrp="1"/>
          </p:cNvSpPr>
          <p:nvPr>
            <p:ph type="dt" sz="half" idx="18"/>
          </p:nvPr>
        </p:nvSpPr>
        <p:spPr/>
        <p:txBody>
          <a:bodyPr/>
          <a:lstStyle>
            <a:lvl1pPr>
              <a:defRPr/>
            </a:lvl1pPr>
          </a:lstStyle>
          <a:p>
            <a:pPr defTabSz="1371600">
              <a:defRPr/>
            </a:pPr>
            <a:fld id="{BB70CD43-A56F-0643-9D8C-A9299BC0557D}" type="datetimeFigureOut">
              <a:rPr lang="en-US" smtClean="0"/>
              <a:pPr defTabSz="1371600">
                <a:defRPr/>
              </a:pPr>
              <a:t>4/24/2025</a:t>
            </a:fld>
            <a:endParaRPr lang="en-US"/>
          </a:p>
        </p:txBody>
      </p:sp>
      <p:sp>
        <p:nvSpPr>
          <p:cNvPr id="16" name="Footer Placeholder 3">
            <a:extLst>
              <a:ext uri="{FF2B5EF4-FFF2-40B4-BE49-F238E27FC236}">
                <a16:creationId xmlns:a16="http://schemas.microsoft.com/office/drawing/2014/main" id="{378FED29-B501-DC49-A7A4-E8548E2444B1}"/>
              </a:ext>
            </a:extLst>
          </p:cNvPr>
          <p:cNvSpPr>
            <a:spLocks noGrp="1"/>
          </p:cNvSpPr>
          <p:nvPr>
            <p:ph type="ftr" sz="quarter" idx="19"/>
          </p:nvPr>
        </p:nvSpPr>
        <p:spPr/>
        <p:txBody>
          <a:bodyPr/>
          <a:lstStyle>
            <a:lvl1pPr>
              <a:defRPr/>
            </a:lvl1pPr>
          </a:lstStyle>
          <a:p>
            <a:pPr defTabSz="1371600">
              <a:defRPr/>
            </a:pPr>
            <a:endParaRPr lang="en-US"/>
          </a:p>
        </p:txBody>
      </p:sp>
      <p:sp>
        <p:nvSpPr>
          <p:cNvPr id="17" name="Slide Number Placeholder 4">
            <a:extLst>
              <a:ext uri="{FF2B5EF4-FFF2-40B4-BE49-F238E27FC236}">
                <a16:creationId xmlns:a16="http://schemas.microsoft.com/office/drawing/2014/main" id="{15A1B3EA-924D-D141-9CA8-F4C6FCBA5DC0}"/>
              </a:ext>
            </a:extLst>
          </p:cNvPr>
          <p:cNvSpPr>
            <a:spLocks noGrp="1"/>
          </p:cNvSpPr>
          <p:nvPr>
            <p:ph type="sldNum" sz="quarter" idx="20"/>
          </p:nvPr>
        </p:nvSpPr>
        <p:spPr/>
        <p:txBody>
          <a:bodyPr/>
          <a:lstStyle>
            <a:lvl1pPr>
              <a:defRPr smtClean="0"/>
            </a:lvl1pPr>
          </a:lstStyle>
          <a:p>
            <a:pPr defTabSz="1371600">
              <a:defRPr/>
            </a:pPr>
            <a:fld id="{0BA23591-B689-C14B-A329-2B3176AE7BFA}" type="slidenum">
              <a:rPr lang="en-US" altLang="en-US" smtClean="0"/>
              <a:pPr defTabSz="1371600">
                <a:defRPr/>
              </a:pPr>
              <a:t>‹#›</a:t>
            </a:fld>
            <a:endParaRPr lang="en-US" altLang="en-US"/>
          </a:p>
        </p:txBody>
      </p:sp>
    </p:spTree>
    <p:extLst>
      <p:ext uri="{BB962C8B-B14F-4D97-AF65-F5344CB8AC3E}">
        <p14:creationId xmlns:p14="http://schemas.microsoft.com/office/powerpoint/2010/main" val="4162171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HD-Content-R1d.png">
            <a:extLst>
              <a:ext uri="{FF2B5EF4-FFF2-40B4-BE49-F238E27FC236}">
                <a16:creationId xmlns:a16="http://schemas.microsoft.com/office/drawing/2014/main" id="{561D5FA1-6B4F-D54A-8C3D-0E5D644A6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1370661" y="916158"/>
            <a:ext cx="15546678" cy="240588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70662" y="6307230"/>
            <a:ext cx="4944614" cy="864393"/>
          </a:xfrm>
        </p:spPr>
        <p:txBody>
          <a:bodyPr anchor="b">
            <a:noAutofit/>
          </a:bodyPr>
          <a:lstStyle>
            <a:lvl1pPr marL="0" indent="0" algn="ctr">
              <a:lnSpc>
                <a:spcPct val="85000"/>
              </a:lnSpc>
              <a:buNone/>
              <a:defRPr sz="33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Picture Placeholder 2"/>
          <p:cNvSpPr>
            <a:spLocks noGrp="1" noChangeAspect="1"/>
          </p:cNvSpPr>
          <p:nvPr>
            <p:ph type="pic" idx="15"/>
          </p:nvPr>
        </p:nvSpPr>
        <p:spPr>
          <a:xfrm>
            <a:off x="1370662" y="3550640"/>
            <a:ext cx="4944614" cy="2286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1370662" y="7171623"/>
            <a:ext cx="4944614" cy="1515177"/>
          </a:xfrm>
        </p:spPr>
        <p:txBody>
          <a:bodyPr anchor="t"/>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2" name="Text Placeholder 4"/>
          <p:cNvSpPr>
            <a:spLocks noGrp="1"/>
          </p:cNvSpPr>
          <p:nvPr>
            <p:ph type="body" sz="quarter" idx="3"/>
          </p:nvPr>
        </p:nvSpPr>
        <p:spPr>
          <a:xfrm>
            <a:off x="6664139" y="6307230"/>
            <a:ext cx="4952742" cy="864393"/>
          </a:xfrm>
        </p:spPr>
        <p:txBody>
          <a:bodyPr anchor="b">
            <a:noAutofit/>
          </a:bodyPr>
          <a:lstStyle>
            <a:lvl1pPr marL="0" indent="0" algn="ctr">
              <a:lnSpc>
                <a:spcPct val="85000"/>
              </a:lnSpc>
              <a:buNone/>
              <a:defRPr sz="33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3" name="Picture Placeholder 2"/>
          <p:cNvSpPr>
            <a:spLocks noGrp="1" noChangeAspect="1"/>
          </p:cNvSpPr>
          <p:nvPr>
            <p:ph type="pic" idx="21"/>
          </p:nvPr>
        </p:nvSpPr>
        <p:spPr>
          <a:xfrm>
            <a:off x="6662022" y="3550640"/>
            <a:ext cx="4955028" cy="2286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6662022" y="7171621"/>
            <a:ext cx="4955028" cy="1515179"/>
          </a:xfrm>
        </p:spPr>
        <p:txBody>
          <a:bodyPr anchor="t"/>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5" name="Text Placeholder 4"/>
          <p:cNvSpPr>
            <a:spLocks noGrp="1"/>
          </p:cNvSpPr>
          <p:nvPr>
            <p:ph type="body" sz="quarter" idx="13"/>
          </p:nvPr>
        </p:nvSpPr>
        <p:spPr>
          <a:xfrm>
            <a:off x="11959948" y="6307230"/>
            <a:ext cx="4951022" cy="864393"/>
          </a:xfrm>
        </p:spPr>
        <p:txBody>
          <a:bodyPr anchor="b">
            <a:noAutofit/>
          </a:bodyPr>
          <a:lstStyle>
            <a:lvl1pPr marL="0" indent="0" algn="ctr">
              <a:lnSpc>
                <a:spcPct val="85000"/>
              </a:lnSpc>
              <a:buNone/>
              <a:defRPr sz="33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6" name="Picture Placeholder 2"/>
          <p:cNvSpPr>
            <a:spLocks noGrp="1" noChangeAspect="1"/>
          </p:cNvSpPr>
          <p:nvPr>
            <p:ph type="pic" idx="22"/>
          </p:nvPr>
        </p:nvSpPr>
        <p:spPr>
          <a:xfrm>
            <a:off x="11959947" y="3550640"/>
            <a:ext cx="4957392" cy="2286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11959760" y="7171618"/>
            <a:ext cx="4957580" cy="1515182"/>
          </a:xfrm>
        </p:spPr>
        <p:txBody>
          <a:bodyPr anchor="t"/>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3" name="Date Placeholder 2">
            <a:extLst>
              <a:ext uri="{FF2B5EF4-FFF2-40B4-BE49-F238E27FC236}">
                <a16:creationId xmlns:a16="http://schemas.microsoft.com/office/drawing/2014/main" id="{A7279BF2-52F5-3F47-A46B-A4BB39129646}"/>
              </a:ext>
            </a:extLst>
          </p:cNvPr>
          <p:cNvSpPr>
            <a:spLocks noGrp="1"/>
          </p:cNvSpPr>
          <p:nvPr>
            <p:ph type="dt" sz="half" idx="23"/>
          </p:nvPr>
        </p:nvSpPr>
        <p:spPr/>
        <p:txBody>
          <a:bodyPr/>
          <a:lstStyle>
            <a:lvl1pPr>
              <a:defRPr/>
            </a:lvl1pPr>
          </a:lstStyle>
          <a:p>
            <a:pPr defTabSz="1371600">
              <a:defRPr/>
            </a:pPr>
            <a:fld id="{C5CE0B95-620E-4340-99E3-E418C458D879}" type="datetimeFigureOut">
              <a:rPr lang="en-US" smtClean="0"/>
              <a:pPr defTabSz="1371600">
                <a:defRPr/>
              </a:pPr>
              <a:t>4/24/2025</a:t>
            </a:fld>
            <a:endParaRPr lang="en-US"/>
          </a:p>
        </p:txBody>
      </p:sp>
      <p:sp>
        <p:nvSpPr>
          <p:cNvPr id="14" name="Footer Placeholder 3">
            <a:extLst>
              <a:ext uri="{FF2B5EF4-FFF2-40B4-BE49-F238E27FC236}">
                <a16:creationId xmlns:a16="http://schemas.microsoft.com/office/drawing/2014/main" id="{4B4A2668-72AF-054C-90E1-4801B3EBB992}"/>
              </a:ext>
            </a:extLst>
          </p:cNvPr>
          <p:cNvSpPr>
            <a:spLocks noGrp="1"/>
          </p:cNvSpPr>
          <p:nvPr>
            <p:ph type="ftr" sz="quarter" idx="24"/>
          </p:nvPr>
        </p:nvSpPr>
        <p:spPr/>
        <p:txBody>
          <a:bodyPr/>
          <a:lstStyle>
            <a:lvl1pPr>
              <a:defRPr/>
            </a:lvl1pPr>
          </a:lstStyle>
          <a:p>
            <a:pPr defTabSz="1371600">
              <a:defRPr/>
            </a:pPr>
            <a:endParaRPr lang="en-US"/>
          </a:p>
        </p:txBody>
      </p:sp>
      <p:sp>
        <p:nvSpPr>
          <p:cNvPr id="15" name="Slide Number Placeholder 4">
            <a:extLst>
              <a:ext uri="{FF2B5EF4-FFF2-40B4-BE49-F238E27FC236}">
                <a16:creationId xmlns:a16="http://schemas.microsoft.com/office/drawing/2014/main" id="{E6E7DE88-8808-504F-890C-125E417A9254}"/>
              </a:ext>
            </a:extLst>
          </p:cNvPr>
          <p:cNvSpPr>
            <a:spLocks noGrp="1"/>
          </p:cNvSpPr>
          <p:nvPr>
            <p:ph type="sldNum" sz="quarter" idx="25"/>
          </p:nvPr>
        </p:nvSpPr>
        <p:spPr/>
        <p:txBody>
          <a:bodyPr/>
          <a:lstStyle>
            <a:lvl1pPr>
              <a:defRPr smtClean="0"/>
            </a:lvl1pPr>
          </a:lstStyle>
          <a:p>
            <a:pPr defTabSz="1371600">
              <a:defRPr/>
            </a:pPr>
            <a:fld id="{73B92AFB-9A49-9949-9BFF-9E95A9CC7F37}" type="slidenum">
              <a:rPr lang="en-US" altLang="en-US" smtClean="0"/>
              <a:pPr defTabSz="1371600">
                <a:defRPr/>
              </a:pPr>
              <a:t>‹#›</a:t>
            </a:fld>
            <a:endParaRPr lang="en-US" altLang="en-US"/>
          </a:p>
        </p:txBody>
      </p:sp>
    </p:spTree>
    <p:extLst>
      <p:ext uri="{BB962C8B-B14F-4D97-AF65-F5344CB8AC3E}">
        <p14:creationId xmlns:p14="http://schemas.microsoft.com/office/powerpoint/2010/main" val="3375375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934CC0B4-8651-AD4E-AA0A-71042A933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1370663" y="3550640"/>
            <a:ext cx="15546678" cy="51361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4E1948C-7BCC-0644-99E7-2E9B2179F8A6}"/>
              </a:ext>
            </a:extLst>
          </p:cNvPr>
          <p:cNvSpPr>
            <a:spLocks noGrp="1"/>
          </p:cNvSpPr>
          <p:nvPr>
            <p:ph type="dt" sz="half" idx="14"/>
          </p:nvPr>
        </p:nvSpPr>
        <p:spPr/>
        <p:txBody>
          <a:bodyPr/>
          <a:lstStyle>
            <a:lvl1pPr>
              <a:defRPr/>
            </a:lvl1pPr>
          </a:lstStyle>
          <a:p>
            <a:pPr defTabSz="1371600">
              <a:defRPr/>
            </a:pPr>
            <a:fld id="{89E27987-CE32-E04B-918E-61BFD9C29D75}" type="datetimeFigureOut">
              <a:rPr lang="en-US" smtClean="0"/>
              <a:pPr defTabSz="1371600">
                <a:defRPr/>
              </a:pPr>
              <a:t>4/24/2025</a:t>
            </a:fld>
            <a:endParaRPr lang="en-US"/>
          </a:p>
        </p:txBody>
      </p:sp>
      <p:sp>
        <p:nvSpPr>
          <p:cNvPr id="6" name="Footer Placeholder 4">
            <a:extLst>
              <a:ext uri="{FF2B5EF4-FFF2-40B4-BE49-F238E27FC236}">
                <a16:creationId xmlns:a16="http://schemas.microsoft.com/office/drawing/2014/main" id="{FAE7D4E1-9A96-AC41-90B1-A02FAB76997A}"/>
              </a:ext>
            </a:extLst>
          </p:cNvPr>
          <p:cNvSpPr>
            <a:spLocks noGrp="1"/>
          </p:cNvSpPr>
          <p:nvPr>
            <p:ph type="ftr" sz="quarter" idx="15"/>
          </p:nvPr>
        </p:nvSpPr>
        <p:spPr/>
        <p:txBody>
          <a:bodyPr/>
          <a:lstStyle>
            <a:lvl1pPr>
              <a:defRPr/>
            </a:lvl1pPr>
          </a:lstStyle>
          <a:p>
            <a:pPr defTabSz="1371600">
              <a:defRPr/>
            </a:pPr>
            <a:endParaRPr lang="en-US"/>
          </a:p>
        </p:txBody>
      </p:sp>
      <p:sp>
        <p:nvSpPr>
          <p:cNvPr id="7" name="Slide Number Placeholder 5">
            <a:extLst>
              <a:ext uri="{FF2B5EF4-FFF2-40B4-BE49-F238E27FC236}">
                <a16:creationId xmlns:a16="http://schemas.microsoft.com/office/drawing/2014/main" id="{5E1BF3B7-8004-9D43-A06C-2B00B256C6BA}"/>
              </a:ext>
            </a:extLst>
          </p:cNvPr>
          <p:cNvSpPr>
            <a:spLocks noGrp="1"/>
          </p:cNvSpPr>
          <p:nvPr>
            <p:ph type="sldNum" sz="quarter" idx="16"/>
          </p:nvPr>
        </p:nvSpPr>
        <p:spPr/>
        <p:txBody>
          <a:bodyPr/>
          <a:lstStyle>
            <a:lvl1pPr>
              <a:defRPr smtClean="0"/>
            </a:lvl1pPr>
          </a:lstStyle>
          <a:p>
            <a:pPr defTabSz="1371600">
              <a:defRPr/>
            </a:pPr>
            <a:fld id="{CEAA916E-9EEB-C745-B4AA-B0DA71EB00E0}" type="slidenum">
              <a:rPr lang="en-US" altLang="en-US" smtClean="0"/>
              <a:pPr defTabSz="1371600">
                <a:defRPr/>
              </a:pPr>
              <a:t>‹#›</a:t>
            </a:fld>
            <a:endParaRPr lang="en-US" altLang="en-US"/>
          </a:p>
        </p:txBody>
      </p:sp>
    </p:spTree>
    <p:extLst>
      <p:ext uri="{BB962C8B-B14F-4D97-AF65-F5344CB8AC3E}">
        <p14:creationId xmlns:p14="http://schemas.microsoft.com/office/powerpoint/2010/main" val="188987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0ADDBACD-B12F-044F-A9C5-64AEB1625C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13087350" y="914402"/>
            <a:ext cx="3829989" cy="77723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1370663" y="914402"/>
            <a:ext cx="11488086" cy="77723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C3E1AC-074C-5543-AB7E-848FF9C5B65E}"/>
              </a:ext>
            </a:extLst>
          </p:cNvPr>
          <p:cNvSpPr>
            <a:spLocks noGrp="1"/>
          </p:cNvSpPr>
          <p:nvPr>
            <p:ph type="dt" sz="half" idx="14"/>
          </p:nvPr>
        </p:nvSpPr>
        <p:spPr/>
        <p:txBody>
          <a:bodyPr/>
          <a:lstStyle>
            <a:lvl1pPr>
              <a:defRPr/>
            </a:lvl1pPr>
          </a:lstStyle>
          <a:p>
            <a:pPr defTabSz="1371600">
              <a:defRPr/>
            </a:pPr>
            <a:fld id="{44F82739-0292-DB41-9A0B-49DC9C5BF698}" type="datetimeFigureOut">
              <a:rPr lang="en-US" smtClean="0"/>
              <a:pPr defTabSz="1371600">
                <a:defRPr/>
              </a:pPr>
              <a:t>4/24/2025</a:t>
            </a:fld>
            <a:endParaRPr lang="en-US"/>
          </a:p>
        </p:txBody>
      </p:sp>
      <p:sp>
        <p:nvSpPr>
          <p:cNvPr id="6" name="Footer Placeholder 4">
            <a:extLst>
              <a:ext uri="{FF2B5EF4-FFF2-40B4-BE49-F238E27FC236}">
                <a16:creationId xmlns:a16="http://schemas.microsoft.com/office/drawing/2014/main" id="{150B426D-2C12-3040-8081-D08B8F77E307}"/>
              </a:ext>
            </a:extLst>
          </p:cNvPr>
          <p:cNvSpPr>
            <a:spLocks noGrp="1"/>
          </p:cNvSpPr>
          <p:nvPr>
            <p:ph type="ftr" sz="quarter" idx="15"/>
          </p:nvPr>
        </p:nvSpPr>
        <p:spPr/>
        <p:txBody>
          <a:bodyPr/>
          <a:lstStyle>
            <a:lvl1pPr>
              <a:defRPr/>
            </a:lvl1pPr>
          </a:lstStyle>
          <a:p>
            <a:pPr defTabSz="1371600">
              <a:defRPr/>
            </a:pPr>
            <a:endParaRPr lang="en-US"/>
          </a:p>
        </p:txBody>
      </p:sp>
      <p:sp>
        <p:nvSpPr>
          <p:cNvPr id="7" name="Slide Number Placeholder 5">
            <a:extLst>
              <a:ext uri="{FF2B5EF4-FFF2-40B4-BE49-F238E27FC236}">
                <a16:creationId xmlns:a16="http://schemas.microsoft.com/office/drawing/2014/main" id="{12F65572-7F1E-A243-BF4D-905972664393}"/>
              </a:ext>
            </a:extLst>
          </p:cNvPr>
          <p:cNvSpPr>
            <a:spLocks noGrp="1"/>
          </p:cNvSpPr>
          <p:nvPr>
            <p:ph type="sldNum" sz="quarter" idx="16"/>
          </p:nvPr>
        </p:nvSpPr>
        <p:spPr/>
        <p:txBody>
          <a:bodyPr/>
          <a:lstStyle>
            <a:lvl1pPr>
              <a:defRPr smtClean="0"/>
            </a:lvl1pPr>
          </a:lstStyle>
          <a:p>
            <a:pPr defTabSz="1371600">
              <a:defRPr/>
            </a:pPr>
            <a:fld id="{6F490BF4-601A-B946-8384-FE619C209A1B}" type="slidenum">
              <a:rPr lang="en-US" altLang="en-US" smtClean="0"/>
              <a:pPr defTabSz="1371600">
                <a:defRPr/>
              </a:pPr>
              <a:t>‹#›</a:t>
            </a:fld>
            <a:endParaRPr lang="en-US" altLang="en-US"/>
          </a:p>
        </p:txBody>
      </p:sp>
    </p:spTree>
    <p:extLst>
      <p:ext uri="{BB962C8B-B14F-4D97-AF65-F5344CB8AC3E}">
        <p14:creationId xmlns:p14="http://schemas.microsoft.com/office/powerpoint/2010/main" val="2082770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865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3.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2.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7111750" y="9152900"/>
            <a:ext cx="871200" cy="871200"/>
          </a:xfrm>
          <a:prstGeom prst="rect">
            <a:avLst/>
          </a:prstGeom>
          <a:noFill/>
          <a:ln>
            <a:noFill/>
          </a:ln>
        </p:spPr>
        <p:txBody>
          <a:bodyPr spcFirstLastPara="1" wrap="square" lIns="91425" tIns="91425" rIns="91425" bIns="91425" anchor="ctr" anchorCtr="0">
            <a:noAutofit/>
          </a:bodyPr>
          <a:lstStyle>
            <a:lvl1pPr lvl="0" algn="ctr">
              <a:buNone/>
              <a:defRPr sz="2000" b="1">
                <a:solidFill>
                  <a:srgbClr val="FFFFFF"/>
                </a:solidFill>
                <a:latin typeface="Poppins"/>
                <a:ea typeface="Poppins"/>
                <a:cs typeface="Poppins"/>
                <a:sym typeface="Poppins"/>
              </a:defRPr>
            </a:lvl1pPr>
            <a:lvl2pPr lvl="1" algn="ctr">
              <a:buNone/>
              <a:defRPr sz="2000" b="1">
                <a:solidFill>
                  <a:srgbClr val="FFFFFF"/>
                </a:solidFill>
                <a:latin typeface="Poppins"/>
                <a:ea typeface="Poppins"/>
                <a:cs typeface="Poppins"/>
                <a:sym typeface="Poppins"/>
              </a:defRPr>
            </a:lvl2pPr>
            <a:lvl3pPr lvl="2" algn="ctr">
              <a:buNone/>
              <a:defRPr sz="2000" b="1">
                <a:solidFill>
                  <a:srgbClr val="FFFFFF"/>
                </a:solidFill>
                <a:latin typeface="Poppins"/>
                <a:ea typeface="Poppins"/>
                <a:cs typeface="Poppins"/>
                <a:sym typeface="Poppins"/>
              </a:defRPr>
            </a:lvl3pPr>
            <a:lvl4pPr lvl="3" algn="ctr">
              <a:buNone/>
              <a:defRPr sz="2000" b="1">
                <a:solidFill>
                  <a:srgbClr val="FFFFFF"/>
                </a:solidFill>
                <a:latin typeface="Poppins"/>
                <a:ea typeface="Poppins"/>
                <a:cs typeface="Poppins"/>
                <a:sym typeface="Poppins"/>
              </a:defRPr>
            </a:lvl4pPr>
            <a:lvl5pPr lvl="4" algn="ctr">
              <a:buNone/>
              <a:defRPr sz="2000" b="1">
                <a:solidFill>
                  <a:srgbClr val="FFFFFF"/>
                </a:solidFill>
                <a:latin typeface="Poppins"/>
                <a:ea typeface="Poppins"/>
                <a:cs typeface="Poppins"/>
                <a:sym typeface="Poppins"/>
              </a:defRPr>
            </a:lvl5pPr>
            <a:lvl6pPr lvl="5" algn="ctr">
              <a:buNone/>
              <a:defRPr sz="2000" b="1">
                <a:solidFill>
                  <a:srgbClr val="FFFFFF"/>
                </a:solidFill>
                <a:latin typeface="Poppins"/>
                <a:ea typeface="Poppins"/>
                <a:cs typeface="Poppins"/>
                <a:sym typeface="Poppins"/>
              </a:defRPr>
            </a:lvl6pPr>
            <a:lvl7pPr lvl="6" algn="ctr">
              <a:buNone/>
              <a:defRPr sz="2000" b="1">
                <a:solidFill>
                  <a:srgbClr val="FFFFFF"/>
                </a:solidFill>
                <a:latin typeface="Poppins"/>
                <a:ea typeface="Poppins"/>
                <a:cs typeface="Poppins"/>
                <a:sym typeface="Poppins"/>
              </a:defRPr>
            </a:lvl7pPr>
            <a:lvl8pPr lvl="7" algn="ctr">
              <a:buNone/>
              <a:defRPr sz="2000" b="1">
                <a:solidFill>
                  <a:srgbClr val="FFFFFF"/>
                </a:solidFill>
                <a:latin typeface="Poppins"/>
                <a:ea typeface="Poppins"/>
                <a:cs typeface="Poppins"/>
                <a:sym typeface="Poppins"/>
              </a:defRPr>
            </a:lvl8pPr>
            <a:lvl9pPr lvl="8" algn="ctr">
              <a:buNone/>
              <a:defRPr sz="2000" b="1">
                <a:solidFill>
                  <a:srgbClr val="FFFFFF"/>
                </a:solidFill>
                <a:latin typeface="Poppins"/>
                <a:ea typeface="Poppins"/>
                <a:cs typeface="Poppins"/>
                <a:sym typeface="Poppins"/>
              </a:defRPr>
            </a:lvl9pPr>
          </a:lstStyle>
          <a:p>
            <a:pPr defTabSz="1371600">
              <a:defRPr/>
            </a:pPr>
            <a:fld id="{00000000-1234-1234-1234-123412341234}" type="slidenum">
              <a:rPr lang="en" smtClean="0"/>
              <a:pPr defTabSz="1371600">
                <a:defRPr/>
              </a:pPr>
              <a:t>‹#›</a:t>
            </a:fld>
            <a:endParaRPr lang="en"/>
          </a:p>
        </p:txBody>
      </p:sp>
      <p:sp>
        <p:nvSpPr>
          <p:cNvPr id="7" name="Google Shape;7;p1"/>
          <p:cNvSpPr txBox="1">
            <a:spLocks noGrp="1"/>
          </p:cNvSpPr>
          <p:nvPr>
            <p:ph type="title"/>
          </p:nvPr>
        </p:nvSpPr>
        <p:spPr>
          <a:xfrm>
            <a:off x="914400" y="2332250"/>
            <a:ext cx="10440600" cy="1366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2139251" y="3916100"/>
            <a:ext cx="9216600" cy="52368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10193409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2050" name="Picture 2" descr="\\DROBO-FS\QuickDrops\JB\PPTX NG\Droplets\LightingOverlay.png">
            <a:extLst>
              <a:ext uri="{FF2B5EF4-FFF2-40B4-BE49-F238E27FC236}">
                <a16:creationId xmlns:a16="http://schemas.microsoft.com/office/drawing/2014/main" id="{511C010C-534D-AD4F-BB4D-0A35FDE5AB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C513F38-DA04-FF4F-8FF5-2057FA278566}"/>
              </a:ext>
            </a:extLst>
          </p:cNvPr>
          <p:cNvSpPr>
            <a:spLocks noGrp="1"/>
          </p:cNvSpPr>
          <p:nvPr>
            <p:ph type="title"/>
          </p:nvPr>
        </p:nvSpPr>
        <p:spPr>
          <a:xfrm>
            <a:off x="1371600" y="928688"/>
            <a:ext cx="15544800" cy="23931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C913E-8F67-3C4C-A532-B64FF6BBC2D9}"/>
              </a:ext>
            </a:extLst>
          </p:cNvPr>
          <p:cNvSpPr>
            <a:spLocks noGrp="1"/>
          </p:cNvSpPr>
          <p:nvPr>
            <p:ph type="body" idx="1"/>
          </p:nvPr>
        </p:nvSpPr>
        <p:spPr>
          <a:xfrm>
            <a:off x="1371600" y="3550445"/>
            <a:ext cx="15544800" cy="5136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83D2BD-7BB2-BD4E-BB54-C78F768CF2F4}"/>
              </a:ext>
            </a:extLst>
          </p:cNvPr>
          <p:cNvSpPr>
            <a:spLocks noGrp="1"/>
          </p:cNvSpPr>
          <p:nvPr>
            <p:ph type="dt" sz="half" idx="2"/>
          </p:nvPr>
        </p:nvSpPr>
        <p:spPr>
          <a:xfrm>
            <a:off x="11518107" y="8824913"/>
            <a:ext cx="4114800" cy="547688"/>
          </a:xfrm>
          <a:prstGeom prst="rect">
            <a:avLst/>
          </a:prstGeom>
        </p:spPr>
        <p:txBody>
          <a:bodyPr vert="horz" lIns="91440" tIns="45720" rIns="91440" bIns="45720" rtlCol="0" anchor="ctr"/>
          <a:lstStyle>
            <a:lvl1pPr algn="r" eaLnBrk="1" fontAlgn="auto" hangingPunct="1">
              <a:spcBef>
                <a:spcPts val="0"/>
              </a:spcBef>
              <a:spcAft>
                <a:spcPts val="0"/>
              </a:spcAft>
              <a:defRPr sz="1500">
                <a:solidFill>
                  <a:srgbClr val="000000"/>
                </a:solidFill>
                <a:latin typeface="+mn-lt"/>
                <a:ea typeface="+mn-ea"/>
                <a:cs typeface="+mn-cs"/>
              </a:defRPr>
            </a:lvl1pPr>
          </a:lstStyle>
          <a:p>
            <a:pPr defTabSz="1371600">
              <a:defRPr/>
            </a:pPr>
            <a:fld id="{37372769-8A3C-0A4D-8C95-22CABE556BE6}" type="datetimeFigureOut">
              <a:rPr lang="en-US" smtClean="0"/>
              <a:pPr defTabSz="1371600">
                <a:defRPr/>
              </a:pPr>
              <a:t>4/24/2025</a:t>
            </a:fld>
            <a:endParaRPr lang="en-US"/>
          </a:p>
        </p:txBody>
      </p:sp>
      <p:sp>
        <p:nvSpPr>
          <p:cNvPr id="5" name="Footer Placeholder 4">
            <a:extLst>
              <a:ext uri="{FF2B5EF4-FFF2-40B4-BE49-F238E27FC236}">
                <a16:creationId xmlns:a16="http://schemas.microsoft.com/office/drawing/2014/main" id="{AA45F756-23BA-924C-8C38-B688C58C536C}"/>
              </a:ext>
            </a:extLst>
          </p:cNvPr>
          <p:cNvSpPr>
            <a:spLocks noGrp="1"/>
          </p:cNvSpPr>
          <p:nvPr>
            <p:ph type="ftr" sz="quarter" idx="3"/>
          </p:nvPr>
        </p:nvSpPr>
        <p:spPr>
          <a:xfrm>
            <a:off x="1371601" y="8824913"/>
            <a:ext cx="10008395" cy="547688"/>
          </a:xfrm>
          <a:prstGeom prst="rect">
            <a:avLst/>
          </a:prstGeom>
        </p:spPr>
        <p:txBody>
          <a:bodyPr vert="horz" lIns="91440" tIns="45720" rIns="91440" bIns="45720" rtlCol="0" anchor="ctr"/>
          <a:lstStyle>
            <a:lvl1pPr algn="l" eaLnBrk="1" fontAlgn="auto" hangingPunct="1">
              <a:spcBef>
                <a:spcPts val="0"/>
              </a:spcBef>
              <a:spcAft>
                <a:spcPts val="0"/>
              </a:spcAft>
              <a:defRPr sz="1500">
                <a:solidFill>
                  <a:srgbClr val="000000"/>
                </a:solidFill>
                <a:latin typeface="+mn-lt"/>
                <a:ea typeface="+mn-ea"/>
                <a:cs typeface="+mn-cs"/>
              </a:defRPr>
            </a:lvl1pPr>
          </a:lstStyle>
          <a:p>
            <a:pPr defTabSz="1371600">
              <a:defRPr/>
            </a:pPr>
            <a:endParaRPr lang="en-US"/>
          </a:p>
        </p:txBody>
      </p:sp>
      <p:sp>
        <p:nvSpPr>
          <p:cNvPr id="6" name="Slide Number Placeholder 5">
            <a:extLst>
              <a:ext uri="{FF2B5EF4-FFF2-40B4-BE49-F238E27FC236}">
                <a16:creationId xmlns:a16="http://schemas.microsoft.com/office/drawing/2014/main" id="{3D974979-C2E1-064F-808D-FD7C0585A0AA}"/>
              </a:ext>
            </a:extLst>
          </p:cNvPr>
          <p:cNvSpPr>
            <a:spLocks noGrp="1"/>
          </p:cNvSpPr>
          <p:nvPr>
            <p:ph type="sldNum" sz="quarter" idx="4"/>
          </p:nvPr>
        </p:nvSpPr>
        <p:spPr>
          <a:xfrm>
            <a:off x="15771020" y="8824913"/>
            <a:ext cx="1145381"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500" smtClean="0">
                <a:solidFill>
                  <a:srgbClr val="000000"/>
                </a:solidFill>
                <a:latin typeface="Tw Cen MT" panose="020B0602020104020603" pitchFamily="34" charset="0"/>
              </a:defRPr>
            </a:lvl1pPr>
          </a:lstStyle>
          <a:p>
            <a:pPr defTabSz="1371600">
              <a:defRPr/>
            </a:pPr>
            <a:fld id="{0864D616-F1BD-E74E-8895-D66C7BB46AC1}" type="slidenum">
              <a:rPr lang="en-US" altLang="en-US" smtClean="0"/>
              <a:pPr defTabSz="1371600">
                <a:defRPr/>
              </a:pPr>
              <a:t>‹#›</a:t>
            </a:fld>
            <a:endParaRPr lang="en-US" altLang="en-US"/>
          </a:p>
        </p:txBody>
      </p:sp>
    </p:spTree>
    <p:extLst>
      <p:ext uri="{BB962C8B-B14F-4D97-AF65-F5344CB8AC3E}">
        <p14:creationId xmlns:p14="http://schemas.microsoft.com/office/powerpoint/2010/main" val="18955628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txStyles>
    <p:titleStyle>
      <a:lvl1pPr algn="ctr" rtl="0" eaLnBrk="0" fontAlgn="base" hangingPunct="0">
        <a:lnSpc>
          <a:spcPct val="90000"/>
        </a:lnSpc>
        <a:spcBef>
          <a:spcPct val="0"/>
        </a:spcBef>
        <a:spcAft>
          <a:spcPct val="0"/>
        </a:spcAft>
        <a:defRPr sz="5400" kern="1200" cap="all">
          <a:solidFill>
            <a:schemeClr val="tx1"/>
          </a:solidFill>
          <a:latin typeface="+mj-lt"/>
          <a:ea typeface="SimSun" panose="02010600030101010101" pitchFamily="2" charset="-122"/>
          <a:cs typeface="+mj-cs"/>
        </a:defRPr>
      </a:lvl1pPr>
      <a:lvl2pPr algn="ctr" rtl="0" eaLnBrk="0" fontAlgn="base" hangingPunct="0">
        <a:lnSpc>
          <a:spcPct val="90000"/>
        </a:lnSpc>
        <a:spcBef>
          <a:spcPct val="0"/>
        </a:spcBef>
        <a:spcAft>
          <a:spcPct val="0"/>
        </a:spcAft>
        <a:defRPr sz="5400">
          <a:solidFill>
            <a:schemeClr val="tx1"/>
          </a:solidFill>
          <a:latin typeface="Tw Cen MT" panose="020B0602020104020603" pitchFamily="34" charset="0"/>
          <a:ea typeface="SimSun" panose="02010600030101010101" pitchFamily="2" charset="-122"/>
        </a:defRPr>
      </a:lvl2pPr>
      <a:lvl3pPr algn="ctr" rtl="0" eaLnBrk="0" fontAlgn="base" hangingPunct="0">
        <a:lnSpc>
          <a:spcPct val="90000"/>
        </a:lnSpc>
        <a:spcBef>
          <a:spcPct val="0"/>
        </a:spcBef>
        <a:spcAft>
          <a:spcPct val="0"/>
        </a:spcAft>
        <a:defRPr sz="5400">
          <a:solidFill>
            <a:schemeClr val="tx1"/>
          </a:solidFill>
          <a:latin typeface="Tw Cen MT" panose="020B0602020104020603" pitchFamily="34" charset="0"/>
          <a:ea typeface="SimSun" panose="02010600030101010101" pitchFamily="2" charset="-122"/>
        </a:defRPr>
      </a:lvl3pPr>
      <a:lvl4pPr algn="ctr" rtl="0" eaLnBrk="0" fontAlgn="base" hangingPunct="0">
        <a:lnSpc>
          <a:spcPct val="90000"/>
        </a:lnSpc>
        <a:spcBef>
          <a:spcPct val="0"/>
        </a:spcBef>
        <a:spcAft>
          <a:spcPct val="0"/>
        </a:spcAft>
        <a:defRPr sz="5400">
          <a:solidFill>
            <a:schemeClr val="tx1"/>
          </a:solidFill>
          <a:latin typeface="Tw Cen MT" panose="020B0602020104020603" pitchFamily="34" charset="0"/>
          <a:ea typeface="SimSun" panose="02010600030101010101" pitchFamily="2" charset="-122"/>
        </a:defRPr>
      </a:lvl4pPr>
      <a:lvl5pPr algn="ctr" rtl="0" eaLnBrk="0" fontAlgn="base" hangingPunct="0">
        <a:lnSpc>
          <a:spcPct val="90000"/>
        </a:lnSpc>
        <a:spcBef>
          <a:spcPct val="0"/>
        </a:spcBef>
        <a:spcAft>
          <a:spcPct val="0"/>
        </a:spcAft>
        <a:defRPr sz="5400">
          <a:solidFill>
            <a:schemeClr val="tx1"/>
          </a:solidFill>
          <a:latin typeface="Tw Cen MT" panose="020B0602020104020603" pitchFamily="34" charset="0"/>
          <a:ea typeface="SimSun" panose="02010600030101010101" pitchFamily="2" charset="-122"/>
        </a:defRPr>
      </a:lvl5pPr>
      <a:lvl6pPr marL="685800" algn="ctr" rtl="0" fontAlgn="base">
        <a:lnSpc>
          <a:spcPct val="90000"/>
        </a:lnSpc>
        <a:spcBef>
          <a:spcPct val="0"/>
        </a:spcBef>
        <a:spcAft>
          <a:spcPct val="0"/>
        </a:spcAft>
        <a:defRPr sz="5400">
          <a:solidFill>
            <a:schemeClr val="tx1"/>
          </a:solidFill>
          <a:latin typeface="Tw Cen MT" panose="020B0602020104020603" pitchFamily="34" charset="0"/>
          <a:ea typeface="SimSun" panose="02010600030101010101" pitchFamily="2" charset="-122"/>
        </a:defRPr>
      </a:lvl6pPr>
      <a:lvl7pPr marL="1371600" algn="ctr" rtl="0" fontAlgn="base">
        <a:lnSpc>
          <a:spcPct val="90000"/>
        </a:lnSpc>
        <a:spcBef>
          <a:spcPct val="0"/>
        </a:spcBef>
        <a:spcAft>
          <a:spcPct val="0"/>
        </a:spcAft>
        <a:defRPr sz="5400">
          <a:solidFill>
            <a:schemeClr val="tx1"/>
          </a:solidFill>
          <a:latin typeface="Tw Cen MT" panose="020B0602020104020603" pitchFamily="34" charset="0"/>
          <a:ea typeface="SimSun" panose="02010600030101010101" pitchFamily="2" charset="-122"/>
        </a:defRPr>
      </a:lvl7pPr>
      <a:lvl8pPr marL="2057400" algn="ctr" rtl="0" fontAlgn="base">
        <a:lnSpc>
          <a:spcPct val="90000"/>
        </a:lnSpc>
        <a:spcBef>
          <a:spcPct val="0"/>
        </a:spcBef>
        <a:spcAft>
          <a:spcPct val="0"/>
        </a:spcAft>
        <a:defRPr sz="5400">
          <a:solidFill>
            <a:schemeClr val="tx1"/>
          </a:solidFill>
          <a:latin typeface="Tw Cen MT" panose="020B0602020104020603" pitchFamily="34" charset="0"/>
          <a:ea typeface="SimSun" panose="02010600030101010101" pitchFamily="2" charset="-122"/>
        </a:defRPr>
      </a:lvl8pPr>
      <a:lvl9pPr marL="2743200" algn="ctr" rtl="0" fontAlgn="base">
        <a:lnSpc>
          <a:spcPct val="90000"/>
        </a:lnSpc>
        <a:spcBef>
          <a:spcPct val="0"/>
        </a:spcBef>
        <a:spcAft>
          <a:spcPct val="0"/>
        </a:spcAft>
        <a:defRPr sz="5400">
          <a:solidFill>
            <a:schemeClr val="tx1"/>
          </a:solidFill>
          <a:latin typeface="Tw Cen MT" panose="020B0602020104020603" pitchFamily="34" charset="0"/>
          <a:ea typeface="SimSun" panose="02010600030101010101" pitchFamily="2" charset="-122"/>
        </a:defRPr>
      </a:lvl9pPr>
    </p:titleStyle>
    <p:bodyStyle>
      <a:lvl1pPr marL="342900" indent="-342900" algn="l" rtl="0" eaLnBrk="0" fontAlgn="base" hangingPunct="0">
        <a:lnSpc>
          <a:spcPct val="120000"/>
        </a:lnSpc>
        <a:spcBef>
          <a:spcPts val="1500"/>
        </a:spcBef>
        <a:spcAft>
          <a:spcPct val="0"/>
        </a:spcAft>
        <a:buClr>
          <a:schemeClr val="tx1"/>
        </a:buClr>
        <a:buFont typeface="Arial" panose="020B0604020202020204" pitchFamily="34" charset="0"/>
        <a:buChar char="•"/>
        <a:defRPr sz="3000" kern="1200" cap="all">
          <a:solidFill>
            <a:schemeClr val="tx1"/>
          </a:solidFill>
          <a:latin typeface="+mn-lt"/>
          <a:ea typeface="SimSun" panose="02010600030101010101" pitchFamily="2" charset="-122"/>
          <a:cs typeface="+mn-cs"/>
        </a:defRPr>
      </a:lvl1pPr>
      <a:lvl2pPr marL="1028700" indent="-342900" algn="l" rtl="0" eaLnBrk="0" fontAlgn="base" hangingPunct="0">
        <a:lnSpc>
          <a:spcPct val="120000"/>
        </a:lnSpc>
        <a:spcBef>
          <a:spcPts val="750"/>
        </a:spcBef>
        <a:spcAft>
          <a:spcPct val="0"/>
        </a:spcAft>
        <a:buClr>
          <a:schemeClr val="tx1"/>
        </a:buClr>
        <a:buFont typeface="Arial" panose="020B0604020202020204" pitchFamily="34" charset="0"/>
        <a:buChar char="•"/>
        <a:defRPr kern="1200" cap="all">
          <a:solidFill>
            <a:schemeClr val="tx1"/>
          </a:solidFill>
          <a:latin typeface="+mn-lt"/>
          <a:ea typeface="SimSun" panose="02010600030101010101" pitchFamily="2" charset="-122"/>
          <a:cs typeface="+mn-cs"/>
        </a:defRPr>
      </a:lvl2pPr>
      <a:lvl3pPr marL="1714500" indent="-342900" algn="l" rtl="0" eaLnBrk="0" fontAlgn="base" hangingPunct="0">
        <a:lnSpc>
          <a:spcPct val="120000"/>
        </a:lnSpc>
        <a:spcBef>
          <a:spcPts val="750"/>
        </a:spcBef>
        <a:spcAft>
          <a:spcPct val="0"/>
        </a:spcAft>
        <a:buClr>
          <a:schemeClr val="tx1"/>
        </a:buClr>
        <a:buFont typeface="Arial" panose="020B0604020202020204" pitchFamily="34" charset="0"/>
        <a:buChar char="•"/>
        <a:defRPr sz="2400" kern="1200" cap="all">
          <a:solidFill>
            <a:schemeClr val="tx1"/>
          </a:solidFill>
          <a:latin typeface="+mn-lt"/>
          <a:ea typeface="SimSun" panose="02010600030101010101" pitchFamily="2" charset="-122"/>
          <a:cs typeface="+mn-cs"/>
        </a:defRPr>
      </a:lvl3pPr>
      <a:lvl4pPr marL="2400300" indent="-342900" algn="l" rtl="0" eaLnBrk="0" fontAlgn="base" hangingPunct="0">
        <a:lnSpc>
          <a:spcPct val="120000"/>
        </a:lnSpc>
        <a:spcBef>
          <a:spcPts val="750"/>
        </a:spcBef>
        <a:spcAft>
          <a:spcPct val="0"/>
        </a:spcAft>
        <a:buClr>
          <a:schemeClr val="tx1"/>
        </a:buClr>
        <a:buFont typeface="Arial" panose="020B0604020202020204" pitchFamily="34" charset="0"/>
        <a:buChar char="•"/>
        <a:defRPr sz="2100" kern="1200" cap="all">
          <a:solidFill>
            <a:schemeClr val="tx1"/>
          </a:solidFill>
          <a:latin typeface="+mn-lt"/>
          <a:ea typeface="SimSun" panose="02010600030101010101" pitchFamily="2" charset="-122"/>
          <a:cs typeface="+mn-cs"/>
        </a:defRPr>
      </a:lvl4pPr>
      <a:lvl5pPr marL="3086100" indent="-342900" algn="l" rtl="0" eaLnBrk="0" fontAlgn="base" hangingPunct="0">
        <a:lnSpc>
          <a:spcPct val="120000"/>
        </a:lnSpc>
        <a:spcBef>
          <a:spcPts val="750"/>
        </a:spcBef>
        <a:spcAft>
          <a:spcPct val="0"/>
        </a:spcAft>
        <a:buClr>
          <a:schemeClr val="tx1"/>
        </a:buClr>
        <a:buFont typeface="Arial" panose="020B0604020202020204" pitchFamily="34" charset="0"/>
        <a:buChar char="•"/>
        <a:defRPr sz="2100" kern="1200" cap="all">
          <a:solidFill>
            <a:schemeClr val="tx1"/>
          </a:solidFill>
          <a:latin typeface="+mn-lt"/>
          <a:ea typeface="SimSun" panose="02010600030101010101" pitchFamily="2" charset="-122"/>
          <a:cs typeface="+mn-cs"/>
        </a:defRPr>
      </a:lvl5pPr>
      <a:lvl6pPr marL="37719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svg"/><Relationship Id="rId18" Type="http://schemas.openxmlformats.org/officeDocument/2006/relationships/image" Target="../media/image14.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6.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10.png"/><Relationship Id="rId19" Type="http://schemas.openxmlformats.org/officeDocument/2006/relationships/image" Target="../media/image18.svg"/><Relationship Id="rId4" Type="http://schemas.openxmlformats.org/officeDocument/2006/relationships/image" Target="../media/image7.png"/><Relationship Id="rId9" Type="http://schemas.openxmlformats.org/officeDocument/2006/relationships/image" Target="../media/image8.svg"/><Relationship Id="rId14" Type="http://schemas.openxmlformats.org/officeDocument/2006/relationships/image" Target="../media/image12.png"/><Relationship Id="rId22"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g"/></Relationships>
</file>

<file path=ppt/slides/_rels/slide1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119.sv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122.sv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125.svg"/></Relationships>
</file>

<file path=ppt/slides/_rels/slide15.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129.sv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3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181.sv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8.gif"/><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84.svg"/><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87.sv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101.png"/><Relationship Id="rId18" Type="http://schemas.openxmlformats.org/officeDocument/2006/relationships/image" Target="../media/image10.svg"/><Relationship Id="rId26" Type="http://schemas.openxmlformats.org/officeDocument/2006/relationships/image" Target="../media/image48.svg"/><Relationship Id="rId3" Type="http://schemas.openxmlformats.org/officeDocument/2006/relationships/image" Target="../media/image192.svg"/><Relationship Id="rId21" Type="http://schemas.openxmlformats.org/officeDocument/2006/relationships/image" Target="../media/image104.png"/><Relationship Id="rId7" Type="http://schemas.openxmlformats.org/officeDocument/2006/relationships/image" Target="../media/image98.png"/><Relationship Id="rId12" Type="http://schemas.openxmlformats.org/officeDocument/2006/relationships/image" Target="../media/image196.svg"/><Relationship Id="rId17" Type="http://schemas.openxmlformats.org/officeDocument/2006/relationships/image" Target="../media/image10.png"/><Relationship Id="rId25" Type="http://schemas.openxmlformats.org/officeDocument/2006/relationships/image" Target="../media/image30.png"/><Relationship Id="rId2" Type="http://schemas.openxmlformats.org/officeDocument/2006/relationships/image" Target="../media/image95.png"/><Relationship Id="rId16" Type="http://schemas.openxmlformats.org/officeDocument/2006/relationships/image" Target="../media/image198.svg"/><Relationship Id="rId20" Type="http://schemas.openxmlformats.org/officeDocument/2006/relationships/image" Target="../media/image200.svg"/><Relationship Id="rId29"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94.svg"/><Relationship Id="rId11" Type="http://schemas.openxmlformats.org/officeDocument/2006/relationships/image" Target="../media/image100.png"/><Relationship Id="rId24" Type="http://schemas.openxmlformats.org/officeDocument/2006/relationships/image" Target="../media/image204.svg"/><Relationship Id="rId5" Type="http://schemas.openxmlformats.org/officeDocument/2006/relationships/image" Target="../media/image97.png"/><Relationship Id="rId15" Type="http://schemas.openxmlformats.org/officeDocument/2006/relationships/image" Target="../media/image102.png"/><Relationship Id="rId23" Type="http://schemas.openxmlformats.org/officeDocument/2006/relationships/image" Target="../media/image105.png"/><Relationship Id="rId28" Type="http://schemas.openxmlformats.org/officeDocument/2006/relationships/image" Target="../media/image20.svg"/><Relationship Id="rId10" Type="http://schemas.openxmlformats.org/officeDocument/2006/relationships/image" Target="../media/image44.svg"/><Relationship Id="rId19" Type="http://schemas.openxmlformats.org/officeDocument/2006/relationships/image" Target="../media/image103.png"/><Relationship Id="rId4" Type="http://schemas.openxmlformats.org/officeDocument/2006/relationships/image" Target="../media/image96.png"/><Relationship Id="rId9" Type="http://schemas.openxmlformats.org/officeDocument/2006/relationships/image" Target="../media/image99.png"/><Relationship Id="rId14" Type="http://schemas.openxmlformats.org/officeDocument/2006/relationships/image" Target="../media/image72.svg"/><Relationship Id="rId22" Type="http://schemas.openxmlformats.org/officeDocument/2006/relationships/image" Target="../media/image202.svg"/><Relationship Id="rId27" Type="http://schemas.openxmlformats.org/officeDocument/2006/relationships/image" Target="../media/image106.png"/><Relationship Id="rId30" Type="http://schemas.openxmlformats.org/officeDocument/2006/relationships/image" Target="../media/image20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9.svg"/><Relationship Id="rId4" Type="http://schemas.openxmlformats.org/officeDocument/2006/relationships/image" Target="../media/image20.png"/><Relationship Id="rId9"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1.png"/><Relationship Id="rId10" Type="http://schemas.openxmlformats.org/officeDocument/2006/relationships/image" Target="../media/image40.svg"/><Relationship Id="rId4" Type="http://schemas.openxmlformats.org/officeDocument/2006/relationships/image" Target="../media/image36.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8.svg"/><Relationship Id="rId18" Type="http://schemas.openxmlformats.org/officeDocument/2006/relationships/image" Target="../media/image32.png"/><Relationship Id="rId26" Type="http://schemas.openxmlformats.org/officeDocument/2006/relationships/image" Target="../media/image36.png"/><Relationship Id="rId39" Type="http://schemas.openxmlformats.org/officeDocument/2006/relationships/image" Target="../media/image70.svg"/><Relationship Id="rId3" Type="http://schemas.openxmlformats.org/officeDocument/2006/relationships/image" Target="../media/image42.svg"/><Relationship Id="rId21" Type="http://schemas.openxmlformats.org/officeDocument/2006/relationships/image" Target="../media/image54.svg"/><Relationship Id="rId34" Type="http://schemas.openxmlformats.org/officeDocument/2006/relationships/image" Target="../media/image41.png"/><Relationship Id="rId42" Type="http://schemas.openxmlformats.org/officeDocument/2006/relationships/image" Target="../media/image45.png"/><Relationship Id="rId47" Type="http://schemas.openxmlformats.org/officeDocument/2006/relationships/image" Target="../media/image78.svg"/><Relationship Id="rId7" Type="http://schemas.openxmlformats.org/officeDocument/2006/relationships/image" Target="../media/image44.svg"/><Relationship Id="rId12" Type="http://schemas.openxmlformats.org/officeDocument/2006/relationships/image" Target="../media/image30.png"/><Relationship Id="rId17" Type="http://schemas.openxmlformats.org/officeDocument/2006/relationships/image" Target="../media/image20.svg"/><Relationship Id="rId25" Type="http://schemas.openxmlformats.org/officeDocument/2006/relationships/image" Target="../media/image58.svg"/><Relationship Id="rId33" Type="http://schemas.openxmlformats.org/officeDocument/2006/relationships/image" Target="../media/image40.png"/><Relationship Id="rId38" Type="http://schemas.openxmlformats.org/officeDocument/2006/relationships/image" Target="../media/image43.png"/><Relationship Id="rId46" Type="http://schemas.openxmlformats.org/officeDocument/2006/relationships/image" Target="../media/image47.png"/><Relationship Id="rId2" Type="http://schemas.openxmlformats.org/officeDocument/2006/relationships/image" Target="../media/image27.png"/><Relationship Id="rId16" Type="http://schemas.openxmlformats.org/officeDocument/2006/relationships/image" Target="../media/image15.png"/><Relationship Id="rId20" Type="http://schemas.openxmlformats.org/officeDocument/2006/relationships/image" Target="../media/image33.png"/><Relationship Id="rId29" Type="http://schemas.openxmlformats.org/officeDocument/2006/relationships/image" Target="../media/image62.svg"/><Relationship Id="rId41"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svg"/><Relationship Id="rId24" Type="http://schemas.openxmlformats.org/officeDocument/2006/relationships/image" Target="../media/image35.png"/><Relationship Id="rId32" Type="http://schemas.openxmlformats.org/officeDocument/2006/relationships/image" Target="../media/image39.png"/><Relationship Id="rId37" Type="http://schemas.openxmlformats.org/officeDocument/2006/relationships/image" Target="../media/image68.svg"/><Relationship Id="rId40" Type="http://schemas.openxmlformats.org/officeDocument/2006/relationships/image" Target="../media/image44.png"/><Relationship Id="rId45" Type="http://schemas.openxmlformats.org/officeDocument/2006/relationships/image" Target="../media/image76.svg"/><Relationship Id="rId5" Type="http://schemas.openxmlformats.org/officeDocument/2006/relationships/image" Target="../media/image6.svg"/><Relationship Id="rId15" Type="http://schemas.openxmlformats.org/officeDocument/2006/relationships/image" Target="../media/image50.svg"/><Relationship Id="rId23" Type="http://schemas.openxmlformats.org/officeDocument/2006/relationships/image" Target="../media/image56.svg"/><Relationship Id="rId28" Type="http://schemas.openxmlformats.org/officeDocument/2006/relationships/image" Target="../media/image37.png"/><Relationship Id="rId36" Type="http://schemas.openxmlformats.org/officeDocument/2006/relationships/image" Target="../media/image42.png"/><Relationship Id="rId10" Type="http://schemas.openxmlformats.org/officeDocument/2006/relationships/image" Target="../media/image10.png"/><Relationship Id="rId19" Type="http://schemas.openxmlformats.org/officeDocument/2006/relationships/image" Target="../media/image52.svg"/><Relationship Id="rId31" Type="http://schemas.openxmlformats.org/officeDocument/2006/relationships/image" Target="../media/image64.svg"/><Relationship Id="rId44" Type="http://schemas.openxmlformats.org/officeDocument/2006/relationships/image" Target="../media/image46.png"/><Relationship Id="rId4" Type="http://schemas.openxmlformats.org/officeDocument/2006/relationships/image" Target="../media/image8.png"/><Relationship Id="rId9" Type="http://schemas.openxmlformats.org/officeDocument/2006/relationships/image" Target="../media/image46.svg"/><Relationship Id="rId14" Type="http://schemas.openxmlformats.org/officeDocument/2006/relationships/image" Target="../media/image31.png"/><Relationship Id="rId22" Type="http://schemas.openxmlformats.org/officeDocument/2006/relationships/image" Target="../media/image34.png"/><Relationship Id="rId27" Type="http://schemas.openxmlformats.org/officeDocument/2006/relationships/image" Target="../media/image60.svg"/><Relationship Id="rId30" Type="http://schemas.openxmlformats.org/officeDocument/2006/relationships/image" Target="../media/image38.png"/><Relationship Id="rId35" Type="http://schemas.openxmlformats.org/officeDocument/2006/relationships/image" Target="../media/image66.svg"/><Relationship Id="rId43" Type="http://schemas.openxmlformats.org/officeDocument/2006/relationships/image" Target="../media/image74.svg"/><Relationship Id="rId48"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51.png"/><Relationship Id="rId4" Type="http://schemas.openxmlformats.org/officeDocument/2006/relationships/image" Target="../media/image82.sv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7" Type="http://schemas.openxmlformats.org/officeDocument/2006/relationships/image" Target="../media/image10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4.png"/><Relationship Id="rId11" Type="http://schemas.microsoft.com/office/2007/relationships/hdphoto" Target="../media/hdphoto1.wdp"/><Relationship Id="rId5" Type="http://schemas.openxmlformats.org/officeDocument/2006/relationships/image" Target="../media/image98.svg"/><Relationship Id="rId10" Type="http://schemas.openxmlformats.org/officeDocument/2006/relationships/image" Target="../media/image56.png"/><Relationship Id="rId9" Type="http://schemas.openxmlformats.org/officeDocument/2006/relationships/image" Target="../media/image102.svg"/></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fif"/><Relationship Id="rId4" Type="http://schemas.openxmlformats.org/officeDocument/2006/relationships/image" Target="../media/image58.jpg"/></Relationships>
</file>

<file path=ppt/slides/_rels/slide9.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image" Target="../media/image6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 name="Group 2"/>
          <p:cNvGrpSpPr/>
          <p:nvPr/>
        </p:nvGrpSpPr>
        <p:grpSpPr>
          <a:xfrm>
            <a:off x="2133600" y="-723900"/>
            <a:ext cx="13562310" cy="10493427"/>
            <a:chOff x="0" y="0"/>
            <a:chExt cx="18083080" cy="13991236"/>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614029">
              <a:off x="3845250" y="1253792"/>
              <a:ext cx="8873731" cy="1148365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5756187"/>
              <a:ext cx="18083080" cy="162747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1105" r="45452"/>
            <a:stretch>
              <a:fillRect/>
            </a:stretch>
          </p:blipFill>
          <p:spPr>
            <a:xfrm>
              <a:off x="606471" y="1930729"/>
              <a:ext cx="7934081" cy="50648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82115" y="1848694"/>
              <a:ext cx="5976486" cy="5012778"/>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972012" y="2205566"/>
              <a:ext cx="3812023" cy="465590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678963" y="4755641"/>
              <a:ext cx="1937618" cy="2886582"/>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392353" y="5940373"/>
              <a:ext cx="632424" cy="144329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118833" y="6157503"/>
              <a:ext cx="809266" cy="1226161"/>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3815830" y="6104114"/>
              <a:ext cx="874764" cy="1086051"/>
            </a:xfrm>
            <a:prstGeom prst="rect">
              <a:avLst/>
            </a:prstGeom>
          </p:spPr>
        </p:pic>
        <p:pic>
          <p:nvPicPr>
            <p:cNvPr id="12"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211034" y="1712750"/>
              <a:ext cx="2277419" cy="1039072"/>
            </a:xfrm>
            <a:prstGeom prst="rect">
              <a:avLst/>
            </a:prstGeom>
          </p:spPr>
        </p:pic>
      </p:grpSp>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9862679" y="5842000"/>
            <a:ext cx="734446" cy="413961"/>
          </a:xfrm>
          <a:prstGeom prst="rect">
            <a:avLst/>
          </a:prstGeom>
        </p:spPr>
      </p:pic>
      <p:sp>
        <p:nvSpPr>
          <p:cNvPr id="17" name="TextBox 2">
            <a:extLst>
              <a:ext uri="{FF2B5EF4-FFF2-40B4-BE49-F238E27FC236}">
                <a16:creationId xmlns:a16="http://schemas.microsoft.com/office/drawing/2014/main" id="{3D21F7F9-5ABF-E2EB-7760-1F89A761FA6C}"/>
              </a:ext>
            </a:extLst>
          </p:cNvPr>
          <p:cNvSpPr txBox="1"/>
          <p:nvPr/>
        </p:nvSpPr>
        <p:spPr>
          <a:xfrm>
            <a:off x="1386632" y="6035920"/>
            <a:ext cx="15514735" cy="347210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CHÀO MỪNG CÁC EM ĐẾN VỚI BÀI </a:t>
            </a:r>
            <a:r>
              <a:rPr kumimoji="0" lang="en-US" sz="80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HỌC </a:t>
            </a:r>
            <a:r>
              <a:rPr kumimoji="0" lang="en-US" sz="8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NGÀY HÔM NAY!</a:t>
            </a: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81000" y="190500"/>
            <a:ext cx="16992600" cy="830997"/>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tựu</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cơ</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mạng</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nghiệp</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lần</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kumimoji="0" lang="en-US" sz="4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nhất</a:t>
            </a:r>
            <a:endPar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4685B3E-B4E6-7EC0-79ED-FE8B2CC95394}"/>
              </a:ext>
            </a:extLst>
          </p:cNvPr>
          <p:cNvSpPr txBox="1"/>
          <p:nvPr/>
        </p:nvSpPr>
        <p:spPr>
          <a:xfrm>
            <a:off x="152400" y="1021497"/>
            <a:ext cx="11734800" cy="9030677"/>
          </a:xfrm>
          <a:prstGeom prst="rect">
            <a:avLst/>
          </a:prstGeom>
          <a:noFill/>
        </p:spPr>
        <p:txBody>
          <a:bodyPr wrap="square">
            <a:spAutoFit/>
          </a:bodyPr>
          <a:lstStyle/>
          <a:p>
            <a:pPr algn="just">
              <a:lnSpc>
                <a:spcPct val="150000"/>
              </a:lnSpc>
              <a:spcAft>
                <a:spcPts val="800"/>
              </a:spcAft>
              <a:tabLst>
                <a:tab pos="1577340" algn="l"/>
              </a:tabLs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nửa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kỉ</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XVIII,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lan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châu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Âu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800"/>
              </a:spcAft>
              <a:tabLst>
                <a:tab pos="1577340" algn="l"/>
              </a:tabLst>
            </a:pP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Những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tiến bộ về kĩ thuật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diễn</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ra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ngành</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đầu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tiên trong ngành dệt</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17</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64</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áy</a:t>
            </a:r>
            <a:r>
              <a:rPr kumimoji="0" lang="en-US" sz="36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kéo</a:t>
            </a:r>
            <a:r>
              <a:rPr kumimoji="0" lang="en-US" sz="36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sợi</a:t>
            </a:r>
            <a:r>
              <a:rPr kumimoji="0" lang="en-US" sz="36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Gien-ni</a:t>
            </a:r>
            <a:r>
              <a:rPr kumimoji="0" lang="en-US" sz="36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Giêm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a:t>
            </a:r>
            <a:r>
              <a:rPr lang="en-US" sz="3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a:t>
            </a:r>
            <a:r>
              <a:rPr lang="en-US"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vơ</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ð"/>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iúp năng </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suất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tăng gấp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36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lần</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1769</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máy kéo sợi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r>
              <a:rPr kumimoji="0" lang="en-US" sz="36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bởi</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Ác-rai</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ð"/>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ợi </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kéo nhỏ</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chắc, vải dệt đẹp</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bền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1785: máy dệt chạy bằng hơi nước </a:t>
            </a: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Ét-mơn</a:t>
            </a:r>
            <a:r>
              <a:rPr kumimoji="0" lang="en-US" sz="3600" b="0"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Các-rai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ð"/>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iúp năng suất tăng lên đến 40 lần. </a:t>
            </a:r>
          </a:p>
        </p:txBody>
      </p:sp>
      <p:pic>
        <p:nvPicPr>
          <p:cNvPr id="1026" name="Picture 2" descr="Ai là người sáng chế ra máy kéo sợi Gien-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0" y="2171700"/>
            <a:ext cx="6019800" cy="6019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058693660"/>
              </p:ext>
            </p:extLst>
          </p:nvPr>
        </p:nvGraphicFramePr>
        <p:xfrm>
          <a:off x="11887200" y="8191500"/>
          <a:ext cx="6400800" cy="762000"/>
        </p:xfrm>
        <a:graphic>
          <a:graphicData uri="http://schemas.openxmlformats.org/drawingml/2006/table">
            <a:tbl>
              <a:tblPr firstRow="1" bandRow="1">
                <a:tableStyleId>{5C22544A-7EE6-4342-B048-85BDC9FD1C3A}</a:tableStyleId>
              </a:tblPr>
              <a:tblGrid>
                <a:gridCol w="6400800">
                  <a:extLst>
                    <a:ext uri="{9D8B030D-6E8A-4147-A177-3AD203B41FA5}">
                      <a16:colId xmlns:a16="http://schemas.microsoft.com/office/drawing/2014/main" val="1224400367"/>
                    </a:ext>
                  </a:extLst>
                </a:gridCol>
              </a:tblGrid>
              <a:tr h="762000">
                <a:tc>
                  <a:txBody>
                    <a:bodyPr/>
                    <a:lstStyle/>
                    <a:p>
                      <a:r>
                        <a:rPr lang="en-US" sz="2800" dirty="0" err="1" smtClean="0">
                          <a:solidFill>
                            <a:srgbClr val="FFFF00"/>
                          </a:solidFill>
                          <a:latin typeface="Times New Roman" panose="02020603050405020304" pitchFamily="18" charset="0"/>
                          <a:cs typeface="Times New Roman" panose="02020603050405020304" pitchFamily="18" charset="0"/>
                        </a:rPr>
                        <a:t>Giêm</a:t>
                      </a:r>
                      <a:r>
                        <a:rPr lang="en-US" sz="2800" baseline="0" dirty="0" smtClean="0">
                          <a:solidFill>
                            <a:srgbClr val="FFFF00"/>
                          </a:solidFill>
                          <a:latin typeface="Times New Roman" panose="02020603050405020304" pitchFamily="18" charset="0"/>
                          <a:cs typeface="Times New Roman" panose="02020603050405020304" pitchFamily="18" charset="0"/>
                        </a:rPr>
                        <a:t>  Ha-</a:t>
                      </a:r>
                      <a:r>
                        <a:rPr lang="en-US" sz="2800" baseline="0" dirty="0" err="1" smtClean="0">
                          <a:solidFill>
                            <a:srgbClr val="FFFF00"/>
                          </a:solidFill>
                          <a:latin typeface="Times New Roman" panose="02020603050405020304" pitchFamily="18" charset="0"/>
                          <a:cs typeface="Times New Roman" panose="02020603050405020304" pitchFamily="18" charset="0"/>
                        </a:rPr>
                        <a:t>ri</a:t>
                      </a:r>
                      <a:r>
                        <a:rPr lang="en-US" sz="2800" baseline="0" dirty="0" smtClean="0">
                          <a:solidFill>
                            <a:srgbClr val="FFFF00"/>
                          </a:solidFill>
                          <a:latin typeface="Times New Roman" panose="02020603050405020304" pitchFamily="18" charset="0"/>
                          <a:cs typeface="Times New Roman" panose="02020603050405020304" pitchFamily="18" charset="0"/>
                        </a:rPr>
                        <a:t>-</a:t>
                      </a:r>
                      <a:r>
                        <a:rPr lang="en-US" sz="2800" baseline="0" dirty="0" err="1" smtClean="0">
                          <a:solidFill>
                            <a:srgbClr val="FFFF00"/>
                          </a:solidFill>
                          <a:latin typeface="Times New Roman" panose="02020603050405020304" pitchFamily="18" charset="0"/>
                          <a:cs typeface="Times New Roman" panose="02020603050405020304" pitchFamily="18" charset="0"/>
                        </a:rPr>
                        <a:t>vơ</a:t>
                      </a:r>
                      <a:r>
                        <a:rPr lang="en-US" sz="2800" baseline="0" dirty="0" smtClean="0">
                          <a:solidFill>
                            <a:srgbClr val="FFFF00"/>
                          </a:solidFill>
                          <a:latin typeface="Times New Roman" panose="02020603050405020304" pitchFamily="18" charset="0"/>
                          <a:cs typeface="Times New Roman" panose="02020603050405020304" pitchFamily="18" charset="0"/>
                        </a:rPr>
                        <a:t> </a:t>
                      </a:r>
                      <a:r>
                        <a:rPr lang="en-US" sz="2800" baseline="0" dirty="0" err="1" smtClean="0">
                          <a:solidFill>
                            <a:srgbClr val="FFFF00"/>
                          </a:solidFill>
                          <a:latin typeface="Times New Roman" panose="02020603050405020304" pitchFamily="18" charset="0"/>
                          <a:cs typeface="Times New Roman" panose="02020603050405020304" pitchFamily="18" charset="0"/>
                        </a:rPr>
                        <a:t>và</a:t>
                      </a:r>
                      <a:r>
                        <a:rPr lang="en-US" sz="2800" baseline="0" dirty="0" smtClean="0">
                          <a:solidFill>
                            <a:srgbClr val="FFFF00"/>
                          </a:solidFill>
                          <a:latin typeface="Times New Roman" panose="02020603050405020304" pitchFamily="18" charset="0"/>
                          <a:cs typeface="Times New Roman" panose="02020603050405020304" pitchFamily="18" charset="0"/>
                        </a:rPr>
                        <a:t> </a:t>
                      </a:r>
                      <a:r>
                        <a:rPr lang="en-US" sz="2800" baseline="0" dirty="0" err="1" smtClean="0">
                          <a:solidFill>
                            <a:srgbClr val="FFFF00"/>
                          </a:solidFill>
                          <a:latin typeface="Times New Roman" panose="02020603050405020304" pitchFamily="18" charset="0"/>
                          <a:cs typeface="Times New Roman" panose="02020603050405020304" pitchFamily="18" charset="0"/>
                        </a:rPr>
                        <a:t>máy</a:t>
                      </a:r>
                      <a:r>
                        <a:rPr lang="en-US" sz="2800" baseline="0" dirty="0" smtClean="0">
                          <a:solidFill>
                            <a:srgbClr val="FFFF00"/>
                          </a:solidFill>
                          <a:latin typeface="Times New Roman" panose="02020603050405020304" pitchFamily="18" charset="0"/>
                          <a:cs typeface="Times New Roman" panose="02020603050405020304" pitchFamily="18" charset="0"/>
                        </a:rPr>
                        <a:t> </a:t>
                      </a:r>
                      <a:r>
                        <a:rPr lang="en-US" sz="2800" baseline="0" dirty="0" err="1" smtClean="0">
                          <a:solidFill>
                            <a:srgbClr val="FFFF00"/>
                          </a:solidFill>
                          <a:latin typeface="Times New Roman" panose="02020603050405020304" pitchFamily="18" charset="0"/>
                          <a:cs typeface="Times New Roman" panose="02020603050405020304" pitchFamily="18" charset="0"/>
                        </a:rPr>
                        <a:t>kéo</a:t>
                      </a:r>
                      <a:r>
                        <a:rPr lang="en-US" sz="2800" baseline="0" dirty="0" smtClean="0">
                          <a:solidFill>
                            <a:srgbClr val="FFFF00"/>
                          </a:solidFill>
                          <a:latin typeface="Times New Roman" panose="02020603050405020304" pitchFamily="18" charset="0"/>
                          <a:cs typeface="Times New Roman" panose="02020603050405020304" pitchFamily="18" charset="0"/>
                        </a:rPr>
                        <a:t> </a:t>
                      </a:r>
                      <a:r>
                        <a:rPr lang="en-US" sz="2800" baseline="0" dirty="0" err="1" smtClean="0">
                          <a:solidFill>
                            <a:srgbClr val="FFFF00"/>
                          </a:solidFill>
                          <a:latin typeface="Times New Roman" panose="02020603050405020304" pitchFamily="18" charset="0"/>
                          <a:cs typeface="Times New Roman" panose="02020603050405020304" pitchFamily="18" charset="0"/>
                        </a:rPr>
                        <a:t>sợi</a:t>
                      </a:r>
                      <a:r>
                        <a:rPr lang="en-US" sz="2800" baseline="0" dirty="0" smtClean="0">
                          <a:solidFill>
                            <a:srgbClr val="FFFF00"/>
                          </a:solidFill>
                          <a:latin typeface="Times New Roman" panose="02020603050405020304" pitchFamily="18" charset="0"/>
                          <a:cs typeface="Times New Roman" panose="02020603050405020304" pitchFamily="18" charset="0"/>
                        </a:rPr>
                        <a:t> </a:t>
                      </a:r>
                      <a:r>
                        <a:rPr lang="en-US" sz="2800" baseline="0" dirty="0" err="1" smtClean="0">
                          <a:solidFill>
                            <a:srgbClr val="FFFF00"/>
                          </a:solidFill>
                          <a:latin typeface="Times New Roman" panose="02020603050405020304" pitchFamily="18" charset="0"/>
                          <a:cs typeface="Times New Roman" panose="02020603050405020304" pitchFamily="18" charset="0"/>
                        </a:rPr>
                        <a:t>Gien-ni</a:t>
                      </a:r>
                      <a:endParaRPr lang="en-US" sz="2800" dirty="0">
                        <a:solidFill>
                          <a:srgbClr val="FFFF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6506619"/>
                  </a:ext>
                </a:extLst>
              </a:tr>
            </a:tbl>
          </a:graphicData>
        </a:graphic>
      </p:graphicFrame>
    </p:spTree>
    <p:extLst>
      <p:ext uri="{BB962C8B-B14F-4D97-AF65-F5344CB8AC3E}">
        <p14:creationId xmlns:p14="http://schemas.microsoft.com/office/powerpoint/2010/main" val="897784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barn(inVertic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barn(inVertical)">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barn(inVertical)">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barn(inVertical)">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barn(inVertical)">
                                      <p:cBhvr>
                                        <p:cTn id="33" dur="500"/>
                                        <p:tgtEl>
                                          <p:spTgt spid="2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xEl>
                                              <p:pRg st="5" end="5"/>
                                            </p:txEl>
                                          </p:spTgt>
                                        </p:tgtEl>
                                        <p:attrNameLst>
                                          <p:attrName>style.visibility</p:attrName>
                                        </p:attrNameLst>
                                      </p:cBhvr>
                                      <p:to>
                                        <p:strVal val="visible"/>
                                      </p:to>
                                    </p:set>
                                    <p:animEffect transition="in" filter="barn(inVertical)">
                                      <p:cBhvr>
                                        <p:cTn id="38" dur="500"/>
                                        <p:tgtEl>
                                          <p:spTgt spid="20">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xEl>
                                              <p:pRg st="6" end="6"/>
                                            </p:txEl>
                                          </p:spTgt>
                                        </p:tgtEl>
                                        <p:attrNameLst>
                                          <p:attrName>style.visibility</p:attrName>
                                        </p:attrNameLst>
                                      </p:cBhvr>
                                      <p:to>
                                        <p:strVal val="visible"/>
                                      </p:to>
                                    </p:set>
                                    <p:animEffect transition="in" filter="barn(inVertical)">
                                      <p:cBhvr>
                                        <p:cTn id="43" dur="500"/>
                                        <p:tgtEl>
                                          <p:spTgt spid="20">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xEl>
                                              <p:pRg st="7" end="7"/>
                                            </p:txEl>
                                          </p:spTgt>
                                        </p:tgtEl>
                                        <p:attrNameLst>
                                          <p:attrName>style.visibility</p:attrName>
                                        </p:attrNameLst>
                                      </p:cBhvr>
                                      <p:to>
                                        <p:strVal val="visible"/>
                                      </p:to>
                                    </p:set>
                                    <p:animEffect transition="in" filter="barn(inVertical)">
                                      <p:cBhvr>
                                        <p:cTn id="48" dur="500"/>
                                        <p:tgtEl>
                                          <p:spTgt spid="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CF8434F-0B61-6269-AEE0-0A79EEEE2DFA}"/>
              </a:ext>
            </a:extLst>
          </p:cNvPr>
          <p:cNvGrpSpPr/>
          <p:nvPr/>
        </p:nvGrpSpPr>
        <p:grpSpPr>
          <a:xfrm>
            <a:off x="304800" y="1460499"/>
            <a:ext cx="8776459" cy="7153239"/>
            <a:chOff x="609600" y="1856328"/>
            <a:chExt cx="8776459" cy="6602532"/>
          </a:xfrm>
        </p:grpSpPr>
        <p:pic>
          <p:nvPicPr>
            <p:cNvPr id="3" name="Picture 2" descr="A person sitting on a chair reading a book&#10;&#10;Description automatically generated with medium confidence">
              <a:extLst>
                <a:ext uri="{FF2B5EF4-FFF2-40B4-BE49-F238E27FC236}">
                  <a16:creationId xmlns:a16="http://schemas.microsoft.com/office/drawing/2014/main" id="{FE359224-D2A5-91D9-BC2D-ECF3D7066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56328"/>
              <a:ext cx="4670322" cy="5791200"/>
            </a:xfrm>
            <a:prstGeom prst="rect">
              <a:avLst/>
            </a:prstGeom>
          </p:spPr>
        </p:pic>
        <p:pic>
          <p:nvPicPr>
            <p:cNvPr id="5" name="Picture 4">
              <a:extLst>
                <a:ext uri="{FF2B5EF4-FFF2-40B4-BE49-F238E27FC236}">
                  <a16:creationId xmlns:a16="http://schemas.microsoft.com/office/drawing/2014/main" id="{30B617C5-28CA-CEB3-3EBD-FF9A8BBEE4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79923" y="2899298"/>
              <a:ext cx="4106136" cy="4748231"/>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762001" y="7777064"/>
              <a:ext cx="8401050" cy="6817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Ri-chác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kéo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sợi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9BEEFBAE-67E3-84A9-0E59-2C12435E0D0E}"/>
              </a:ext>
            </a:extLst>
          </p:cNvPr>
          <p:cNvGrpSpPr/>
          <p:nvPr/>
        </p:nvGrpSpPr>
        <p:grpSpPr>
          <a:xfrm>
            <a:off x="9296400" y="1460499"/>
            <a:ext cx="8748550" cy="7153239"/>
            <a:chOff x="637510" y="1856327"/>
            <a:chExt cx="8748550" cy="7153239"/>
          </a:xfrm>
        </p:grpSpPr>
        <p:pic>
          <p:nvPicPr>
            <p:cNvPr id="13" name="Picture 12">
              <a:extLst>
                <a:ext uri="{FF2B5EF4-FFF2-40B4-BE49-F238E27FC236}">
                  <a16:creationId xmlns:a16="http://schemas.microsoft.com/office/drawing/2014/main" id="{BC9622A5-98F2-6616-62A2-D3B6A7BF2A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7510" y="1856327"/>
              <a:ext cx="4614501" cy="6292015"/>
            </a:xfrm>
            <a:prstGeom prst="rect">
              <a:avLst/>
            </a:prstGeom>
          </p:spPr>
        </p:pic>
        <p:pic>
          <p:nvPicPr>
            <p:cNvPr id="14" name="Picture 13">
              <a:extLst>
                <a:ext uri="{FF2B5EF4-FFF2-40B4-BE49-F238E27FC236}">
                  <a16:creationId xmlns:a16="http://schemas.microsoft.com/office/drawing/2014/main" id="{09241E4D-F823-AF0B-7147-2A5FF5D0E9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79923" y="2986289"/>
              <a:ext cx="4106136" cy="4907619"/>
            </a:xfrm>
            <a:prstGeom prst="rect">
              <a:avLst/>
            </a:prstGeom>
          </p:spPr>
        </p:pic>
        <p:sp>
          <p:nvSpPr>
            <p:cNvPr id="15" name="TextBox 14">
              <a:extLst>
                <a:ext uri="{FF2B5EF4-FFF2-40B4-BE49-F238E27FC236}">
                  <a16:creationId xmlns:a16="http://schemas.microsoft.com/office/drawing/2014/main" id="{CE4F7499-116E-B3C5-B0B9-869E43CE4259}"/>
                </a:ext>
              </a:extLst>
            </p:cNvPr>
            <p:cNvSpPr txBox="1"/>
            <p:nvPr/>
          </p:nvSpPr>
          <p:spPr>
            <a:xfrm>
              <a:off x="1043844" y="8270902"/>
              <a:ext cx="8342216" cy="7386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Ét-mơn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dệt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8393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4685B3E-B4E6-7EC0-79ED-FE8B2CC95394}"/>
              </a:ext>
            </a:extLst>
          </p:cNvPr>
          <p:cNvSpPr txBox="1"/>
          <p:nvPr/>
        </p:nvSpPr>
        <p:spPr>
          <a:xfrm>
            <a:off x="304800" y="1342430"/>
            <a:ext cx="8763000" cy="5940088"/>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vi-VN" sz="4000" dirty="0">
                <a:solidFill>
                  <a:srgbClr val="000000"/>
                </a:solidFill>
                <a:latin typeface="+mj-lt"/>
                <a:ea typeface="Calibri" panose="020F0502020204030204" pitchFamily="34" charset="0"/>
                <a:cs typeface="Arial" panose="020B0604020202020204" pitchFamily="34" charset="0"/>
              </a:rPr>
              <a:t>17</a:t>
            </a:r>
            <a:r>
              <a:rPr lang="en-US" sz="4000" dirty="0">
                <a:solidFill>
                  <a:srgbClr val="000000"/>
                </a:solidFill>
                <a:latin typeface="+mj-lt"/>
                <a:ea typeface="Calibri" panose="020F0502020204030204" pitchFamily="34" charset="0"/>
                <a:cs typeface="Arial" panose="020B0604020202020204" pitchFamily="34" charset="0"/>
              </a:rPr>
              <a:t>84: </a:t>
            </a:r>
            <a:r>
              <a:rPr lang="en-US" sz="4000" dirty="0" err="1">
                <a:solidFill>
                  <a:srgbClr val="000000"/>
                </a:solidFill>
                <a:latin typeface="+mj-lt"/>
                <a:ea typeface="Calibri" panose="020F0502020204030204" pitchFamily="34" charset="0"/>
                <a:cs typeface="Arial" panose="020B0604020202020204" pitchFamily="34" charset="0"/>
              </a:rPr>
              <a:t>Máy</a:t>
            </a:r>
            <a:r>
              <a:rPr lang="en-US" sz="4000" dirty="0">
                <a:solidFill>
                  <a:srgbClr val="000000"/>
                </a:solidFill>
                <a:latin typeface="+mj-lt"/>
                <a:ea typeface="Calibri" panose="020F0502020204030204" pitchFamily="34" charset="0"/>
                <a:cs typeface="Arial" panose="020B0604020202020204" pitchFamily="34" charset="0"/>
              </a:rPr>
              <a:t> </a:t>
            </a:r>
            <a:r>
              <a:rPr lang="en-US" sz="4000" dirty="0" err="1">
                <a:solidFill>
                  <a:srgbClr val="000000"/>
                </a:solidFill>
                <a:latin typeface="+mj-lt"/>
                <a:ea typeface="Calibri" panose="020F0502020204030204" pitchFamily="34" charset="0"/>
                <a:cs typeface="Arial" panose="020B0604020202020204" pitchFamily="34" charset="0"/>
              </a:rPr>
              <a:t>hơi</a:t>
            </a:r>
            <a:r>
              <a:rPr lang="en-US" sz="4000" dirty="0">
                <a:solidFill>
                  <a:srgbClr val="000000"/>
                </a:solidFill>
                <a:latin typeface="+mj-lt"/>
                <a:ea typeface="Calibri" panose="020F0502020204030204" pitchFamily="34" charset="0"/>
                <a:cs typeface="Arial" panose="020B0604020202020204" pitchFamily="34" charset="0"/>
              </a:rPr>
              <a:t> </a:t>
            </a:r>
            <a:r>
              <a:rPr lang="en-US" sz="4000" dirty="0" err="1">
                <a:solidFill>
                  <a:srgbClr val="000000"/>
                </a:solidFill>
                <a:latin typeface="+mj-lt"/>
                <a:ea typeface="Calibri" panose="020F0502020204030204" pitchFamily="34" charset="0"/>
                <a:cs typeface="Arial" panose="020B0604020202020204" pitchFamily="34" charset="0"/>
              </a:rPr>
              <a:t>nước</a:t>
            </a:r>
            <a:r>
              <a:rPr lang="en-US" sz="4000" dirty="0">
                <a:solidFill>
                  <a:srgbClr val="000000"/>
                </a:solidFill>
                <a:latin typeface="+mj-lt"/>
                <a:ea typeface="Calibri" panose="020F0502020204030204" pitchFamily="34" charset="0"/>
                <a:cs typeface="Arial" panose="020B0604020202020204" pitchFamily="34" charset="0"/>
              </a:rPr>
              <a:t> </a:t>
            </a:r>
            <a:r>
              <a:rPr lang="en-US" sz="4000" dirty="0" err="1">
                <a:solidFill>
                  <a:srgbClr val="000000"/>
                </a:solidFill>
                <a:latin typeface="+mj-lt"/>
                <a:ea typeface="Calibri" panose="020F0502020204030204" pitchFamily="34" charset="0"/>
                <a:cs typeface="Arial" panose="020B0604020202020204" pitchFamily="34" charset="0"/>
              </a:rPr>
              <a:t>ra</a:t>
            </a:r>
            <a:r>
              <a:rPr lang="en-US" sz="4000" dirty="0">
                <a:solidFill>
                  <a:srgbClr val="000000"/>
                </a:solidFill>
                <a:latin typeface="+mj-lt"/>
                <a:ea typeface="Calibri" panose="020F0502020204030204" pitchFamily="34" charset="0"/>
                <a:cs typeface="Arial" panose="020B0604020202020204" pitchFamily="34" charset="0"/>
              </a:rPr>
              <a:t> </a:t>
            </a:r>
            <a:r>
              <a:rPr lang="en-US" sz="4000" dirty="0" err="1">
                <a:solidFill>
                  <a:srgbClr val="000000"/>
                </a:solidFill>
                <a:latin typeface="+mj-lt"/>
                <a:ea typeface="Calibri" panose="020F0502020204030204" pitchFamily="34" charset="0"/>
                <a:cs typeface="Arial" panose="020B0604020202020204" pitchFamily="34" charset="0"/>
              </a:rPr>
              <a:t>đời</a:t>
            </a:r>
            <a:r>
              <a:rPr lang="en-US" sz="4000" dirty="0">
                <a:solidFill>
                  <a:srgbClr val="000000"/>
                </a:solidFill>
                <a:latin typeface="+mj-lt"/>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Wingdings" panose="05000000000000000000" pitchFamily="2" charset="2"/>
              <a:buChar char="ð"/>
            </a:pPr>
            <a:r>
              <a:rPr lang="en-US" sz="4000" dirty="0">
                <a:solidFill>
                  <a:srgbClr val="000000"/>
                </a:solidFill>
                <a:latin typeface="+mj-lt"/>
                <a:ea typeface="Calibri" panose="020F0502020204030204" pitchFamily="34" charset="0"/>
                <a:cs typeface="Arial" panose="020B0604020202020204" pitchFamily="34" charset="0"/>
              </a:rPr>
              <a:t>T</a:t>
            </a:r>
            <a:r>
              <a:rPr lang="vi-VN" sz="4000" dirty="0">
                <a:solidFill>
                  <a:srgbClr val="000000"/>
                </a:solidFill>
                <a:latin typeface="+mj-lt"/>
                <a:ea typeface="Calibri" panose="020F0502020204030204" pitchFamily="34" charset="0"/>
                <a:cs typeface="Arial" panose="020B0604020202020204" pitchFamily="34" charset="0"/>
              </a:rPr>
              <a:t>ạo ra nguồn động lực mới</a:t>
            </a:r>
            <a:r>
              <a:rPr lang="en-US" sz="4000" dirty="0">
                <a:solidFill>
                  <a:srgbClr val="000000"/>
                </a:solidFill>
                <a:latin typeface="+mj-lt"/>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Wingdings" panose="05000000000000000000" pitchFamily="2" charset="2"/>
              <a:buChar char="ð"/>
            </a:pPr>
            <a:r>
              <a:rPr lang="en-US" sz="4000" dirty="0">
                <a:solidFill>
                  <a:srgbClr val="000000"/>
                </a:solidFill>
                <a:latin typeface="+mj-lt"/>
                <a:ea typeface="Calibri" panose="020F0502020204030204" pitchFamily="34" charset="0"/>
                <a:cs typeface="Arial" panose="020B0604020202020204" pitchFamily="34" charset="0"/>
              </a:rPr>
              <a:t>G</a:t>
            </a:r>
            <a:r>
              <a:rPr lang="vi-VN" sz="4000" dirty="0" smtClean="0">
                <a:solidFill>
                  <a:srgbClr val="000000"/>
                </a:solidFill>
                <a:latin typeface="+mj-lt"/>
                <a:ea typeface="Calibri" panose="020F0502020204030204" pitchFamily="34" charset="0"/>
                <a:cs typeface="Arial" panose="020B0604020202020204" pitchFamily="34" charset="0"/>
              </a:rPr>
              <a:t>iảm </a:t>
            </a:r>
            <a:r>
              <a:rPr lang="vi-VN" sz="4000" dirty="0">
                <a:solidFill>
                  <a:srgbClr val="000000"/>
                </a:solidFill>
                <a:latin typeface="+mj-lt"/>
                <a:ea typeface="Calibri" panose="020F0502020204030204" pitchFamily="34" charset="0"/>
                <a:cs typeface="Arial" panose="020B0604020202020204" pitchFamily="34" charset="0"/>
              </a:rPr>
              <a:t>sức lao động của con người</a:t>
            </a:r>
            <a:r>
              <a:rPr lang="en-US" sz="4000" dirty="0">
                <a:solidFill>
                  <a:srgbClr val="000000"/>
                </a:solidFill>
                <a:latin typeface="+mj-lt"/>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Wingdings" panose="05000000000000000000" pitchFamily="2" charset="2"/>
              <a:buChar char="ð"/>
            </a:pPr>
            <a:r>
              <a:rPr lang="en-US" sz="4000" dirty="0">
                <a:solidFill>
                  <a:srgbClr val="000000"/>
                </a:solidFill>
                <a:latin typeface="+mj-lt"/>
                <a:ea typeface="Calibri" panose="020F0502020204030204" pitchFamily="34" charset="0"/>
                <a:cs typeface="Arial" panose="020B0604020202020204" pitchFamily="34" charset="0"/>
              </a:rPr>
              <a:t>T</a:t>
            </a:r>
            <a:r>
              <a:rPr lang="vi-VN" sz="4000" dirty="0">
                <a:solidFill>
                  <a:srgbClr val="000000"/>
                </a:solidFill>
                <a:latin typeface="+mj-lt"/>
                <a:ea typeface="Calibri" panose="020F0502020204030204" pitchFamily="34" charset="0"/>
                <a:cs typeface="Arial" panose="020B0604020202020204" pitchFamily="34" charset="0"/>
              </a:rPr>
              <a:t>húc đẩy sản xuất phát triển vượt bậc</a:t>
            </a:r>
            <a:r>
              <a:rPr lang="en-US" sz="4000" dirty="0" smtClean="0">
                <a:solidFill>
                  <a:srgbClr val="000000"/>
                </a:solidFill>
                <a:latin typeface="+mj-lt"/>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Wingdings" panose="05000000000000000000" pitchFamily="2" charset="2"/>
              <a:buChar char="ð"/>
            </a:pPr>
            <a:r>
              <a:rPr lang="en-US" sz="4000" dirty="0" smtClean="0">
                <a:solidFill>
                  <a:srgbClr val="000000"/>
                </a:solidFill>
                <a:latin typeface="+mj-lt"/>
                <a:ea typeface="Calibri" panose="020F0502020204030204" pitchFamily="34" charset="0"/>
                <a:cs typeface="Arial" panose="020B0604020202020204" pitchFamily="34" charset="0"/>
              </a:rPr>
              <a:t>K</a:t>
            </a:r>
            <a:r>
              <a:rPr lang="vi-VN" sz="4000" dirty="0" smtClean="0">
                <a:solidFill>
                  <a:srgbClr val="000000"/>
                </a:solidFill>
                <a:latin typeface="+mj-lt"/>
                <a:ea typeface="Calibri" panose="020F0502020204030204" pitchFamily="34" charset="0"/>
                <a:cs typeface="Arial" panose="020B0604020202020204" pitchFamily="34" charset="0"/>
              </a:rPr>
              <a:t>hởi đầu quá trình công nghiệp hoá ở nước Anh.</a:t>
            </a:r>
            <a:r>
              <a:rPr lang="en-US" sz="4000" dirty="0" smtClean="0">
                <a:solidFill>
                  <a:srgbClr val="000000"/>
                </a:solidFill>
                <a:latin typeface="+mj-lt"/>
                <a:ea typeface="Calibri" panose="020F0502020204030204" pitchFamily="34" charset="0"/>
                <a:cs typeface="Arial" panose="020B0604020202020204" pitchFamily="34" charset="0"/>
              </a:rPr>
              <a:t> </a:t>
            </a:r>
            <a:endParaRPr lang="vi-VN" sz="4000" dirty="0">
              <a:solidFill>
                <a:srgbClr val="000000"/>
              </a:solidFill>
              <a:latin typeface="+mj-lt"/>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800543C-7182-45AF-F209-46BD30296ADB}"/>
              </a:ext>
            </a:extLst>
          </p:cNvPr>
          <p:cNvGrpSpPr/>
          <p:nvPr/>
        </p:nvGrpSpPr>
        <p:grpSpPr>
          <a:xfrm>
            <a:off x="9448800" y="1342430"/>
            <a:ext cx="8458200" cy="6156882"/>
            <a:chOff x="9600211" y="1922634"/>
            <a:chExt cx="8370694" cy="6052881"/>
          </a:xfrm>
        </p:grpSpPr>
        <p:pic>
          <p:nvPicPr>
            <p:cNvPr id="5" name="Picture 4" descr="A picture containing indoor&#10;&#10;Description automatically generated">
              <a:extLst>
                <a:ext uri="{FF2B5EF4-FFF2-40B4-BE49-F238E27FC236}">
                  <a16:creationId xmlns:a16="http://schemas.microsoft.com/office/drawing/2014/main" id="{EEFCCFA4-C219-21AA-C340-AC73EF69F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0384" y="3112460"/>
              <a:ext cx="3780521" cy="4009183"/>
            </a:xfrm>
            <a:prstGeom prst="rect">
              <a:avLst/>
            </a:prstGeom>
          </p:spPr>
        </p:pic>
        <p:pic>
          <p:nvPicPr>
            <p:cNvPr id="3" name="Picture 2" descr="A person in a suit&#10;&#10;Description automatically generated with medium confidence">
              <a:extLst>
                <a:ext uri="{FF2B5EF4-FFF2-40B4-BE49-F238E27FC236}">
                  <a16:creationId xmlns:a16="http://schemas.microsoft.com/office/drawing/2014/main" id="{55D44B81-924F-32E3-E2C4-30A229A2B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211" y="1922634"/>
              <a:ext cx="4590173" cy="5199009"/>
            </a:xfrm>
            <a:prstGeom prst="rect">
              <a:avLst/>
            </a:prstGeom>
          </p:spPr>
        </p:pic>
        <p:sp>
          <p:nvSpPr>
            <p:cNvPr id="6" name="TextBox 5">
              <a:extLst>
                <a:ext uri="{FF2B5EF4-FFF2-40B4-BE49-F238E27FC236}">
                  <a16:creationId xmlns:a16="http://schemas.microsoft.com/office/drawing/2014/main" id="{A5034ADE-9F2F-E491-0BBA-2F1DFCA25443}"/>
                </a:ext>
              </a:extLst>
            </p:cNvPr>
            <p:cNvSpPr txBox="1"/>
            <p:nvPr/>
          </p:nvSpPr>
          <p:spPr>
            <a:xfrm>
              <a:off x="10664503" y="7249328"/>
              <a:ext cx="6703109" cy="726187"/>
            </a:xfrm>
            <a:prstGeom prst="rect">
              <a:avLst/>
            </a:prstGeom>
            <a:noFill/>
          </p:spPr>
          <p:txBody>
            <a:bodyPr wrap="square">
              <a:spAutoFit/>
            </a:bodyPr>
            <a:lstStyle/>
            <a:p>
              <a:pPr algn="ctr">
                <a:lnSpc>
                  <a:spcPct val="150000"/>
                </a:lnSpc>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Giêm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Oát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8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i="1" dirty="0">
                <a:latin typeface="Times New Roman" panose="02020603050405020304" pitchFamily="18" charset="0"/>
                <a:cs typeface="Times New Roman" panose="02020603050405020304" pitchFamily="18" charset="0"/>
              </a:endParaRPr>
            </a:p>
          </p:txBody>
        </p:sp>
      </p:grpSp>
      <p:pic>
        <p:nvPicPr>
          <p:cNvPr id="8" name="Picture 12">
            <a:extLst>
              <a:ext uri="{FF2B5EF4-FFF2-40B4-BE49-F238E27FC236}">
                <a16:creationId xmlns:a16="http://schemas.microsoft.com/office/drawing/2014/main" id="{BAF843C0-9197-DD57-6748-0A0DA9F932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8112157"/>
            <a:ext cx="3276600" cy="2174843"/>
          </a:xfrm>
          <a:prstGeom prst="rect">
            <a:avLst/>
          </a:prstGeom>
        </p:spPr>
      </p:pic>
    </p:spTree>
    <p:extLst>
      <p:ext uri="{BB962C8B-B14F-4D97-AF65-F5344CB8AC3E}">
        <p14:creationId xmlns:p14="http://schemas.microsoft.com/office/powerpoint/2010/main" val="773720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0EA467-DC4F-195B-C8A3-6B4D0C57A31C}"/>
              </a:ext>
            </a:extLst>
          </p:cNvPr>
          <p:cNvSpPr txBox="1"/>
          <p:nvPr/>
        </p:nvSpPr>
        <p:spPr>
          <a:xfrm>
            <a:off x="838200" y="495300"/>
            <a:ext cx="8305800" cy="923330"/>
          </a:xfrm>
          <a:prstGeom prst="rect">
            <a:avLst/>
          </a:prstGeom>
          <a:noFill/>
        </p:spPr>
        <p:txBody>
          <a:bodyPr wrap="square">
            <a:spAutoFit/>
          </a:bodyPr>
          <a:lstStyle/>
          <a:p>
            <a:pPr marL="685800" indent="-685800" algn="ctr">
              <a:buFont typeface="Arial" panose="020B0604020202020204" pitchFamily="34" charset="0"/>
              <a:buChar char="•"/>
            </a:pPr>
            <a:r>
              <a:rPr lang="en-US" sz="5400" b="1" dirty="0" err="1">
                <a:solidFill>
                  <a:srgbClr val="FF0000"/>
                </a:solidFill>
                <a:latin typeface="Times New Roman" panose="02020603050405020304" pitchFamily="18" charset="0"/>
                <a:cs typeface="Times New Roman" panose="02020603050405020304" pitchFamily="18" charset="0"/>
              </a:rPr>
              <a:t>Ngành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luyện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kim</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43A5220-45AE-F7C1-BCDE-77C3AA104B38}"/>
              </a:ext>
            </a:extLst>
          </p:cNvPr>
          <p:cNvSpPr txBox="1"/>
          <p:nvPr/>
        </p:nvSpPr>
        <p:spPr>
          <a:xfrm>
            <a:off x="838200" y="2405103"/>
            <a:ext cx="10058400" cy="4939814"/>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1784: </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 pháp luyện kim “pút-đinh”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bởi</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Hen-</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Cót</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ð"/>
            </a:pP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ơn giản hoá</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quặng</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gn="just">
              <a:lnSpc>
                <a:spcPct val="150000"/>
              </a:lnSpc>
              <a:spcBef>
                <a:spcPts val="300"/>
              </a:spcBef>
              <a:spcAft>
                <a:spcPts val="300"/>
              </a:spcAft>
              <a:buFont typeface="Wingdings" panose="05000000000000000000" pitchFamily="2" charset="2"/>
              <a:buChar char="ð"/>
            </a:pP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ắt được sản xuất ra nhiều</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gn="just">
              <a:lnSpc>
                <a:spcPct val="150000"/>
              </a:lnSpc>
              <a:spcBef>
                <a:spcPts val="300"/>
              </a:spcBef>
              <a:spcAft>
                <a:spcPts val="300"/>
              </a:spcAft>
              <a:buFont typeface="Wingdings" panose="05000000000000000000" pitchFamily="2" charset="2"/>
              <a:buChar char="ð"/>
            </a:pP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 xuất máy móc và đồ dùng sinh hoạt.</a:t>
            </a:r>
          </a:p>
        </p:txBody>
      </p:sp>
      <p:grpSp>
        <p:nvGrpSpPr>
          <p:cNvPr id="5" name="Group 4">
            <a:extLst>
              <a:ext uri="{FF2B5EF4-FFF2-40B4-BE49-F238E27FC236}">
                <a16:creationId xmlns:a16="http://schemas.microsoft.com/office/drawing/2014/main" id="{5A46D26F-87A1-060F-F7A5-16B3DFB08F75}"/>
              </a:ext>
            </a:extLst>
          </p:cNvPr>
          <p:cNvGrpSpPr/>
          <p:nvPr/>
        </p:nvGrpSpPr>
        <p:grpSpPr>
          <a:xfrm>
            <a:off x="10907486" y="495300"/>
            <a:ext cx="7380514" cy="9148014"/>
            <a:chOff x="11486742" y="1934747"/>
            <a:chExt cx="6172200" cy="7726394"/>
          </a:xfrm>
        </p:grpSpPr>
        <p:pic>
          <p:nvPicPr>
            <p:cNvPr id="8" name="Picture 7">
              <a:extLst>
                <a:ext uri="{FF2B5EF4-FFF2-40B4-BE49-F238E27FC236}">
                  <a16:creationId xmlns:a16="http://schemas.microsoft.com/office/drawing/2014/main" id="{70A28D21-A4B8-6489-0C78-7357103C27B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00684" y="1934747"/>
              <a:ext cx="5144316" cy="6706140"/>
            </a:xfrm>
            <a:prstGeom prst="rect">
              <a:avLst/>
            </a:prstGeom>
          </p:spPr>
        </p:pic>
        <p:sp>
          <p:nvSpPr>
            <p:cNvPr id="9" name="TextBox 8">
              <a:extLst>
                <a:ext uri="{FF2B5EF4-FFF2-40B4-BE49-F238E27FC236}">
                  <a16:creationId xmlns:a16="http://schemas.microsoft.com/office/drawing/2014/main" id="{9061F016-A04A-E14C-662D-DEA50B238D15}"/>
                </a:ext>
              </a:extLst>
            </p:cNvPr>
            <p:cNvSpPr txBox="1"/>
            <p:nvPr/>
          </p:nvSpPr>
          <p:spPr>
            <a:xfrm>
              <a:off x="11486742" y="8556798"/>
              <a:ext cx="6172200" cy="1104343"/>
            </a:xfrm>
            <a:prstGeom prst="rect">
              <a:avLst/>
            </a:prstGeom>
            <a:noFill/>
          </p:spPr>
          <p:txBody>
            <a:bodyPr wrap="square">
              <a:spAutoFit/>
            </a:bodyPr>
            <a:lstStyle/>
            <a:p>
              <a:pPr algn="ctr">
                <a:lnSpc>
                  <a:spcPct val="150000"/>
                </a:lnSpc>
              </a:pPr>
              <a:r>
                <a:rPr lang="en-US" sz="2800" i="1" dirty="0">
                  <a:latin typeface="Times New Roman" panose="02020603050405020304" pitchFamily="18" charset="0"/>
                  <a:cs typeface="Times New Roman" panose="02020603050405020304" pitchFamily="18" charset="0"/>
                </a:rPr>
                <a:t>Hen-</a:t>
              </a:r>
              <a:r>
                <a:rPr lang="en-US" sz="2800" i="1" dirty="0" err="1">
                  <a:latin typeface="Times New Roman" panose="02020603050405020304" pitchFamily="18" charset="0"/>
                  <a:cs typeface="Times New Roman" panose="02020603050405020304" pitchFamily="18" charset="0"/>
                </a:rPr>
                <a:t>ri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Cót</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phát</a:t>
              </a:r>
              <a:r>
                <a:rPr lang="en-US" sz="2800" i="1" dirty="0">
                  <a:latin typeface="Times New Roman" panose="02020603050405020304" pitchFamily="18" charset="0"/>
                  <a:cs typeface="Times New Roman" panose="02020603050405020304" pitchFamily="18" charset="0"/>
                </a:rPr>
                <a:t> minh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pút-đinh</a:t>
              </a:r>
              <a:r>
                <a:rPr lang="en-US" sz="2800" i="1" dirty="0">
                  <a:latin typeface="Times New Roman" panose="02020603050405020304" pitchFamily="18" charset="0"/>
                  <a:cs typeface="Times New Roman" panose="02020603050405020304" pitchFamily="18" charset="0"/>
                </a:rPr>
                <a:t>”</a:t>
              </a:r>
            </a:p>
          </p:txBody>
        </p:sp>
      </p:grpSp>
      <p:pic>
        <p:nvPicPr>
          <p:cNvPr id="3" name="Picture 18">
            <a:extLst>
              <a:ext uri="{FF2B5EF4-FFF2-40B4-BE49-F238E27FC236}">
                <a16:creationId xmlns:a16="http://schemas.microsoft.com/office/drawing/2014/main" id="{88E535CC-FD13-FC09-2400-F523336CCB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7661143"/>
            <a:ext cx="4267200" cy="2613660"/>
          </a:xfrm>
          <a:prstGeom prst="rect">
            <a:avLst/>
          </a:prstGeom>
        </p:spPr>
      </p:pic>
    </p:spTree>
    <p:extLst>
      <p:ext uri="{BB962C8B-B14F-4D97-AF65-F5344CB8AC3E}">
        <p14:creationId xmlns:p14="http://schemas.microsoft.com/office/powerpoint/2010/main" val="1212727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left)">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0EA467-DC4F-195B-C8A3-6B4D0C57A31C}"/>
              </a:ext>
            </a:extLst>
          </p:cNvPr>
          <p:cNvSpPr txBox="1"/>
          <p:nvPr/>
        </p:nvSpPr>
        <p:spPr>
          <a:xfrm>
            <a:off x="838200" y="419100"/>
            <a:ext cx="10058400" cy="923330"/>
          </a:xfrm>
          <a:prstGeom prst="rect">
            <a:avLst/>
          </a:prstGeom>
          <a:noFill/>
        </p:spPr>
        <p:txBody>
          <a:bodyPr wrap="square">
            <a:spAutoFit/>
          </a:bodyPr>
          <a:lstStyle/>
          <a:p>
            <a:pPr marL="685800" indent="-685800" algn="ctr">
              <a:buFont typeface="Arial" panose="020B0604020202020204" pitchFamily="34" charset="0"/>
              <a:buChar char="•"/>
            </a:pPr>
            <a:r>
              <a:rPr lang="en-US" sz="5400" b="1" dirty="0" err="1">
                <a:solidFill>
                  <a:srgbClr val="FF0000"/>
                </a:solidFill>
                <a:latin typeface="Times New Roman" panose="02020603050405020304" pitchFamily="18" charset="0"/>
                <a:cs typeface="Times New Roman" panose="02020603050405020304" pitchFamily="18" charset="0"/>
              </a:rPr>
              <a:t>Ngành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giao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tải</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43A5220-45AE-F7C1-BCDE-77C3AA104B38}"/>
              </a:ext>
            </a:extLst>
          </p:cNvPr>
          <p:cNvSpPr txBox="1"/>
          <p:nvPr/>
        </p:nvSpPr>
        <p:spPr>
          <a:xfrm>
            <a:off x="686617" y="2247900"/>
            <a:ext cx="10209983" cy="5709255"/>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en-US" sz="4000" dirty="0" err="1">
                <a:latin typeface="Times New Roman" panose="02020603050405020304" pitchFamily="18" charset="0"/>
                <a:ea typeface="Times New Roman" panose="02020603050405020304" pitchFamily="18" charset="0"/>
              </a:rPr>
              <a:t>Năm</a:t>
            </a:r>
            <a:r>
              <a:rPr lang="en-US" sz="4000" dirty="0">
                <a:latin typeface="Times New Roman" panose="02020603050405020304" pitchFamily="18" charset="0"/>
                <a:ea typeface="Times New Roman" panose="02020603050405020304" pitchFamily="18" charset="0"/>
              </a:rPr>
              <a:t> 1804</a:t>
            </a:r>
            <a:r>
              <a:rPr lang="vi-VN"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Ri-chác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Tơ</a:t>
            </a:r>
            <a:r>
              <a:rPr lang="en-US" sz="4000" dirty="0">
                <a:latin typeface="Times New Roman" panose="02020603050405020304" pitchFamily="18" charset="0"/>
                <a:ea typeface="Times New Roman" panose="02020603050405020304" pitchFamily="18" charset="0"/>
              </a:rPr>
              <a:t>-re-vi-</a:t>
            </a:r>
            <a:r>
              <a:rPr lang="en-US" sz="4000" dirty="0" err="1">
                <a:latin typeface="Times New Roman" panose="02020603050405020304" pitchFamily="18" charset="0"/>
                <a:ea typeface="Times New Roman" panose="02020603050405020304" pitchFamily="18" charset="0"/>
              </a:rPr>
              <a:t>thích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chế</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tạo</a:t>
            </a:r>
            <a:r>
              <a:rPr lang="en-US" sz="4000" dirty="0">
                <a:latin typeface="Times New Roman" panose="02020603050405020304" pitchFamily="18" charset="0"/>
                <a:ea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rPr>
              <a:t>đầu máy </a:t>
            </a:r>
            <a:r>
              <a:rPr lang="en-US" sz="4000" dirty="0" err="1">
                <a:latin typeface="Times New Roman" panose="02020603050405020304" pitchFamily="18" charset="0"/>
                <a:ea typeface="Times New Roman" panose="02020603050405020304" pitchFamily="18" charset="0"/>
              </a:rPr>
              <a:t>xe</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lửa</a:t>
            </a:r>
            <a:r>
              <a:rPr lang="en-US" sz="4000" dirty="0">
                <a:latin typeface="Times New Roman" panose="02020603050405020304" pitchFamily="18" charset="0"/>
                <a:ea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rPr>
              <a:t>chạy bằng hơi nước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trên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đường</a:t>
            </a:r>
            <a:r>
              <a:rPr lang="en-US" sz="4000" dirty="0">
                <a:latin typeface="Times New Roman" panose="02020603050405020304" pitchFamily="18" charset="0"/>
                <a:ea typeface="Times New Roman" panose="02020603050405020304" pitchFamily="18" charset="0"/>
              </a:rPr>
              <a:t> ray </a:t>
            </a:r>
            <a:r>
              <a:rPr lang="en-US" sz="4000" dirty="0" err="1">
                <a:latin typeface="Times New Roman" panose="02020603050405020304" pitchFamily="18" charset="0"/>
                <a:ea typeface="Times New Roman" panose="02020603050405020304" pitchFamily="18" charset="0"/>
              </a:rPr>
              <a:t>đầu</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tiên</a:t>
            </a:r>
            <a:r>
              <a:rPr lang="vi-VN" sz="4000" dirty="0">
                <a:latin typeface="Times New Roman" panose="02020603050405020304" pitchFamily="18" charset="0"/>
                <a:ea typeface="Times New Roman" panose="02020603050405020304" pitchFamily="18" charset="0"/>
              </a:rPr>
              <a:t>.</a:t>
            </a:r>
            <a:endPar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
            </a:pP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Mĩ</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1807</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Rô-bớt Phơn-tơn chế tạo tàu </a:t>
            </a:r>
            <a:r>
              <a:rPr lang="vi-VN"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thuỷ </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chở</a:t>
            </a:r>
            <a:r>
              <a:rPr lang="en-US" sz="4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khách</a:t>
            </a:r>
            <a:r>
              <a:rPr lang="en-US"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chạy </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 hơi nước đầu tiên. </a:t>
            </a:r>
          </a:p>
        </p:txBody>
      </p:sp>
      <p:grpSp>
        <p:nvGrpSpPr>
          <p:cNvPr id="5" name="Group 4">
            <a:extLst>
              <a:ext uri="{FF2B5EF4-FFF2-40B4-BE49-F238E27FC236}">
                <a16:creationId xmlns:a16="http://schemas.microsoft.com/office/drawing/2014/main" id="{5A46D26F-87A1-060F-F7A5-16B3DFB08F75}"/>
              </a:ext>
            </a:extLst>
          </p:cNvPr>
          <p:cNvGrpSpPr/>
          <p:nvPr/>
        </p:nvGrpSpPr>
        <p:grpSpPr>
          <a:xfrm>
            <a:off x="11410542" y="1409701"/>
            <a:ext cx="6172200" cy="8001000"/>
            <a:chOff x="11486742" y="2260829"/>
            <a:chExt cx="6172200" cy="7876945"/>
          </a:xfrm>
        </p:grpSpPr>
        <p:pic>
          <p:nvPicPr>
            <p:cNvPr id="8" name="Picture 7">
              <a:extLst>
                <a:ext uri="{FF2B5EF4-FFF2-40B4-BE49-F238E27FC236}">
                  <a16:creationId xmlns:a16="http://schemas.microsoft.com/office/drawing/2014/main" id="{70A28D21-A4B8-6489-0C78-7357103C27B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80817" y="2260829"/>
              <a:ext cx="5384049" cy="6595460"/>
            </a:xfrm>
            <a:prstGeom prst="rect">
              <a:avLst/>
            </a:prstGeom>
          </p:spPr>
        </p:pic>
        <p:sp>
          <p:nvSpPr>
            <p:cNvPr id="9" name="TextBox 8">
              <a:extLst>
                <a:ext uri="{FF2B5EF4-FFF2-40B4-BE49-F238E27FC236}">
                  <a16:creationId xmlns:a16="http://schemas.microsoft.com/office/drawing/2014/main" id="{9061F016-A04A-E14C-662D-DEA50B238D15}"/>
                </a:ext>
              </a:extLst>
            </p:cNvPr>
            <p:cNvSpPr txBox="1"/>
            <p:nvPr/>
          </p:nvSpPr>
          <p:spPr>
            <a:xfrm>
              <a:off x="11486742" y="8822349"/>
              <a:ext cx="6172200" cy="1315425"/>
            </a:xfrm>
            <a:prstGeom prst="rect">
              <a:avLst/>
            </a:prstGeom>
            <a:noFill/>
          </p:spPr>
          <p:txBody>
            <a:bodyPr wrap="square">
              <a:spAutoFit/>
            </a:bodyPr>
            <a:lstStyle/>
            <a:p>
              <a:pPr algn="ctr">
                <a:lnSpc>
                  <a:spcPct val="150000"/>
                </a:lnSpc>
              </a:pPr>
              <a:r>
                <a:rPr lang="en-US" sz="2800" i="1" dirty="0" err="1">
                  <a:latin typeface="Times New Roman" panose="02020603050405020304" pitchFamily="18" charset="0"/>
                  <a:cs typeface="Times New Roman" panose="02020603050405020304" pitchFamily="18" charset="0"/>
                </a:rPr>
                <a:t>Rô-bớt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Phơn-tơn</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tiên</a:t>
              </a:r>
              <a:endParaRPr lang="en-US" sz="2800" i="1" dirty="0">
                <a:latin typeface="Times New Roman" panose="02020603050405020304" pitchFamily="18" charset="0"/>
                <a:cs typeface="Times New Roman" panose="02020603050405020304" pitchFamily="18" charset="0"/>
              </a:endParaRPr>
            </a:p>
          </p:txBody>
        </p:sp>
      </p:grpSp>
      <p:pic>
        <p:nvPicPr>
          <p:cNvPr id="10" name="Picture 22">
            <a:extLst>
              <a:ext uri="{FF2B5EF4-FFF2-40B4-BE49-F238E27FC236}">
                <a16:creationId xmlns:a16="http://schemas.microsoft.com/office/drawing/2014/main" id="{5F9241A1-D1EB-3998-C1C0-2A0D38754E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77459" y="8067438"/>
            <a:ext cx="2364496" cy="2219562"/>
          </a:xfrm>
          <a:prstGeom prst="rect">
            <a:avLst/>
          </a:prstGeom>
        </p:spPr>
      </p:pic>
    </p:spTree>
    <p:extLst>
      <p:ext uri="{BB962C8B-B14F-4D97-AF65-F5344CB8AC3E}">
        <p14:creationId xmlns:p14="http://schemas.microsoft.com/office/powerpoint/2010/main" val="796787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63BAB45C-1793-303B-C6B9-5CC6B78AFF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8200" y="2538770"/>
            <a:ext cx="6248400" cy="6719531"/>
          </a:xfrm>
          <a:prstGeom prst="rect">
            <a:avLst/>
          </a:prstGeom>
        </p:spPr>
      </p:pic>
      <p:grpSp>
        <p:nvGrpSpPr>
          <p:cNvPr id="46" name="Group 45">
            <a:extLst>
              <a:ext uri="{FF2B5EF4-FFF2-40B4-BE49-F238E27FC236}">
                <a16:creationId xmlns:a16="http://schemas.microsoft.com/office/drawing/2014/main" id="{D0B015EF-D0A6-7893-2B30-2C9C89EF97D1}"/>
              </a:ext>
            </a:extLst>
          </p:cNvPr>
          <p:cNvGrpSpPr/>
          <p:nvPr/>
        </p:nvGrpSpPr>
        <p:grpSpPr>
          <a:xfrm>
            <a:off x="8001000" y="0"/>
            <a:ext cx="10287000" cy="9403080"/>
            <a:chOff x="8610600" y="807720"/>
            <a:chExt cx="8595360" cy="8595360"/>
          </a:xfrm>
        </p:grpSpPr>
        <p:grpSp>
          <p:nvGrpSpPr>
            <p:cNvPr id="41" name="Group 40">
              <a:extLst>
                <a:ext uri="{FF2B5EF4-FFF2-40B4-BE49-F238E27FC236}">
                  <a16:creationId xmlns:a16="http://schemas.microsoft.com/office/drawing/2014/main" id="{B5FA485E-FC38-FAE7-929E-0E3866E90665}"/>
                </a:ext>
              </a:extLst>
            </p:cNvPr>
            <p:cNvGrpSpPr/>
            <p:nvPr/>
          </p:nvGrpSpPr>
          <p:grpSpPr>
            <a:xfrm>
              <a:off x="8610600" y="807720"/>
              <a:ext cx="8595360" cy="8595360"/>
              <a:chOff x="-40766" y="1627409"/>
              <a:chExt cx="8697022" cy="10252862"/>
            </a:xfrm>
            <a:solidFill>
              <a:srgbClr val="F6EDDD"/>
            </a:solidFill>
          </p:grpSpPr>
          <p:grpSp>
            <p:nvGrpSpPr>
              <p:cNvPr id="42" name="Group 2">
                <a:extLst>
                  <a:ext uri="{FF2B5EF4-FFF2-40B4-BE49-F238E27FC236}">
                    <a16:creationId xmlns:a16="http://schemas.microsoft.com/office/drawing/2014/main" id="{863D257A-AF8B-20BE-C097-6819AF13FF91}"/>
                  </a:ext>
                </a:extLst>
              </p:cNvPr>
              <p:cNvGrpSpPr>
                <a:grpSpLocks noChangeAspect="1"/>
              </p:cNvGrpSpPr>
              <p:nvPr/>
            </p:nvGrpSpPr>
            <p:grpSpPr>
              <a:xfrm>
                <a:off x="-40766" y="1627409"/>
                <a:ext cx="8697022" cy="10252862"/>
                <a:chOff x="-1031420" y="752"/>
                <a:chExt cx="7450935" cy="8783870"/>
              </a:xfrm>
              <a:grpFill/>
            </p:grpSpPr>
            <p:sp>
              <p:nvSpPr>
                <p:cNvPr id="44" name="Freeform 3">
                  <a:extLst>
                    <a:ext uri="{FF2B5EF4-FFF2-40B4-BE49-F238E27FC236}">
                      <a16:creationId xmlns:a16="http://schemas.microsoft.com/office/drawing/2014/main" id="{7D96CC47-1498-2715-BBD7-573E4EE66128}"/>
                    </a:ext>
                  </a:extLst>
                </p:cNvPr>
                <p:cNvSpPr/>
                <p:nvPr/>
              </p:nvSpPr>
              <p:spPr>
                <a:xfrm>
                  <a:off x="-1031420" y="752"/>
                  <a:ext cx="7450935" cy="878387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grpFill/>
              </p:spPr>
            </p:sp>
          </p:grpSp>
          <p:sp>
            <p:nvSpPr>
              <p:cNvPr id="43" name="TextBox 42">
                <a:extLst>
                  <a:ext uri="{FF2B5EF4-FFF2-40B4-BE49-F238E27FC236}">
                    <a16:creationId xmlns:a16="http://schemas.microsoft.com/office/drawing/2014/main" id="{198A2681-E4A0-BDC2-2547-B5871D19057F}"/>
                  </a:ext>
                </a:extLst>
              </p:cNvPr>
              <p:cNvSpPr txBox="1"/>
              <p:nvPr/>
            </p:nvSpPr>
            <p:spPr>
              <a:xfrm>
                <a:off x="410191" y="4395615"/>
                <a:ext cx="8022472" cy="2685988"/>
              </a:xfrm>
              <a:prstGeom prst="rect">
                <a:avLst/>
              </a:prstGeom>
              <a:noFill/>
            </p:spPr>
            <p:txBody>
              <a:bodyPr wrap="square">
                <a:spAutoFit/>
              </a:bodyPr>
              <a:lstStyle/>
              <a:p>
                <a:pPr algn="just">
                  <a:lnSpc>
                    <a:spcPct val="107000"/>
                  </a:lnSpc>
                </a:pPr>
                <a:r>
                  <a:rPr lang="vi-VN" sz="4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 tựu nào </a:t>
                </a:r>
                <a:r>
                  <a:rPr lang="vi-VN" sz="48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a:t>
                </a:r>
                <a:r>
                  <a:rPr lang="vi-VN" sz="4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cuộc cách mạng công nghiệp lần thứ </a:t>
                </a:r>
                <a:r>
                  <a:rPr lang="en-US" sz="4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vi-VN" sz="4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là quan trọng nhất? Vì sao?</a:t>
                </a:r>
                <a:endParaRPr lang="en-US" sz="4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p:txBody>
          </p:sp>
        </p:grpSp>
        <p:pic>
          <p:nvPicPr>
            <p:cNvPr id="45" name="Picture 17">
              <a:extLst>
                <a:ext uri="{FF2B5EF4-FFF2-40B4-BE49-F238E27FC236}">
                  <a16:creationId xmlns:a16="http://schemas.microsoft.com/office/drawing/2014/main" id="{DE7A14B1-73EA-2499-0451-B65CABD900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277600" y="5105400"/>
              <a:ext cx="3429000" cy="3633377"/>
            </a:xfrm>
            <a:prstGeom prst="rect">
              <a:avLst/>
            </a:prstGeom>
          </p:spPr>
        </p:pic>
      </p:grpSp>
      <p:sp>
        <p:nvSpPr>
          <p:cNvPr id="9" name="TextBox 8">
            <a:extLst>
              <a:ext uri="{FF2B5EF4-FFF2-40B4-BE49-F238E27FC236}">
                <a16:creationId xmlns:a16="http://schemas.microsoft.com/office/drawing/2014/main" id="{A10EA467-DC4F-195B-C8A3-6B4D0C57A31C}"/>
              </a:ext>
            </a:extLst>
          </p:cNvPr>
          <p:cNvSpPr txBox="1"/>
          <p:nvPr/>
        </p:nvSpPr>
        <p:spPr>
          <a:xfrm>
            <a:off x="838200" y="807720"/>
            <a:ext cx="7010400" cy="923330"/>
          </a:xfrm>
          <a:prstGeom prst="rect">
            <a:avLst/>
          </a:prstGeom>
          <a:noFill/>
        </p:spPr>
        <p:txBody>
          <a:bodyPr wrap="square">
            <a:spAutoFit/>
          </a:bodyPr>
          <a:lstStyle/>
          <a:p>
            <a:pPr algn="ctr"/>
            <a:r>
              <a:rPr lang="en-US" sz="5400" b="1" dirty="0" err="1" smtClean="0">
                <a:solidFill>
                  <a:srgbClr val="00B050"/>
                </a:solidFill>
                <a:latin typeface="Times New Roman" panose="02020603050405020304" pitchFamily="18" charset="0"/>
                <a:cs typeface="Times New Roman" panose="02020603050405020304" pitchFamily="18" charset="0"/>
              </a:rPr>
              <a:t>Hoạt</a:t>
            </a:r>
            <a:r>
              <a:rPr lang="en-US" sz="5400" b="1" dirty="0" smtClean="0">
                <a:solidFill>
                  <a:srgbClr val="00B050"/>
                </a:solidFill>
                <a:latin typeface="Times New Roman" panose="02020603050405020304" pitchFamily="18" charset="0"/>
                <a:cs typeface="Times New Roman" panose="02020603050405020304" pitchFamily="18" charset="0"/>
              </a:rPr>
              <a:t> </a:t>
            </a:r>
            <a:r>
              <a:rPr lang="en-US" sz="5400" b="1" dirty="0" err="1" smtClean="0">
                <a:solidFill>
                  <a:srgbClr val="00B050"/>
                </a:solidFill>
                <a:latin typeface="Times New Roman" panose="02020603050405020304" pitchFamily="18" charset="0"/>
                <a:cs typeface="Times New Roman" panose="02020603050405020304" pitchFamily="18" charset="0"/>
              </a:rPr>
              <a:t>động</a:t>
            </a:r>
            <a:r>
              <a:rPr lang="en-US" sz="5400" b="1" dirty="0" smtClean="0">
                <a:solidFill>
                  <a:srgbClr val="00B050"/>
                </a:solidFill>
                <a:latin typeface="Times New Roman" panose="02020603050405020304" pitchFamily="18" charset="0"/>
                <a:cs typeface="Times New Roman" panose="02020603050405020304" pitchFamily="18" charset="0"/>
              </a:rPr>
              <a:t> </a:t>
            </a:r>
            <a:r>
              <a:rPr lang="en-US" sz="5400" b="1" dirty="0" err="1">
                <a:solidFill>
                  <a:srgbClr val="00B050"/>
                </a:solidFill>
                <a:latin typeface="Times New Roman" panose="02020603050405020304" pitchFamily="18" charset="0"/>
                <a:cs typeface="Times New Roman" panose="02020603050405020304" pitchFamily="18" charset="0"/>
              </a:rPr>
              <a:t>c</a:t>
            </a:r>
            <a:r>
              <a:rPr lang="en-US" sz="5400" b="1" dirty="0" err="1" smtClean="0">
                <a:solidFill>
                  <a:srgbClr val="00B050"/>
                </a:solidFill>
                <a:latin typeface="Times New Roman" panose="02020603050405020304" pitchFamily="18" charset="0"/>
                <a:cs typeface="Times New Roman" panose="02020603050405020304" pitchFamily="18" charset="0"/>
              </a:rPr>
              <a:t>á</a:t>
            </a:r>
            <a:r>
              <a:rPr lang="en-US" sz="5400" b="1" dirty="0" smtClean="0">
                <a:solidFill>
                  <a:srgbClr val="00B050"/>
                </a:solidFill>
                <a:latin typeface="Times New Roman" panose="02020603050405020304" pitchFamily="18" charset="0"/>
                <a:cs typeface="Times New Roman" panose="02020603050405020304" pitchFamily="18" charset="0"/>
              </a:rPr>
              <a:t> </a:t>
            </a:r>
            <a:r>
              <a:rPr lang="en-US" sz="5400" b="1" dirty="0" err="1" smtClean="0">
                <a:solidFill>
                  <a:srgbClr val="00B050"/>
                </a:solidFill>
                <a:latin typeface="Times New Roman" panose="02020603050405020304" pitchFamily="18" charset="0"/>
                <a:cs typeface="Times New Roman" panose="02020603050405020304" pitchFamily="18" charset="0"/>
              </a:rPr>
              <a:t>nhân</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defTabSz="1828755">
              <a:buClr>
                <a:srgbClr val="000000"/>
              </a:buClr>
              <a:defRPr/>
            </a:pPr>
            <a:fld id="{00000000-1234-1234-1234-123412341234}" type="slidenum">
              <a:rPr lang="en" kern="0"/>
              <a:pPr defTabSz="1828755">
                <a:buClr>
                  <a:srgbClr val="000000"/>
                </a:buClr>
                <a:defRPr/>
              </a:pPr>
              <a:t>16</a:t>
            </a:fld>
            <a:endParaRPr lang="en" kern="0"/>
          </a:p>
        </p:txBody>
      </p:sp>
      <p:sp>
        <p:nvSpPr>
          <p:cNvPr id="5" name="Rectangle 4">
            <a:extLst>
              <a:ext uri="{FF2B5EF4-FFF2-40B4-BE49-F238E27FC236}">
                <a16:creationId xmlns:a16="http://schemas.microsoft.com/office/drawing/2014/main" id="{2CE96B4E-1679-4646-8E18-8AF929523095}"/>
              </a:ext>
            </a:extLst>
          </p:cNvPr>
          <p:cNvSpPr/>
          <p:nvPr/>
        </p:nvSpPr>
        <p:spPr>
          <a:xfrm>
            <a:off x="1266696" y="3943172"/>
            <a:ext cx="10987623" cy="2400657"/>
          </a:xfrm>
          <a:prstGeom prst="rect">
            <a:avLst/>
          </a:prstGeom>
          <a:noFill/>
        </p:spPr>
        <p:txBody>
          <a:bodyPr wrap="none" lIns="182880" tIns="91440" rIns="182880" bIns="91440">
            <a:spAutoFit/>
          </a:bodyPr>
          <a:lstStyle/>
          <a:p>
            <a:pPr algn="ctr" defTabSz="1828755">
              <a:buClr>
                <a:srgbClr val="000000"/>
              </a:buClr>
              <a:defRPr/>
            </a:pPr>
            <a:r>
              <a:rPr lang="en-US" sz="144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829" y="2028825"/>
            <a:ext cx="6429372" cy="622935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C62EF6-130B-3A75-BF07-69BA53C6B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7568" y="8893745"/>
            <a:ext cx="1643292" cy="1657581"/>
          </a:xfrm>
          <a:prstGeom prst="rect">
            <a:avLst/>
          </a:prstGeom>
        </p:spPr>
      </p:pic>
    </p:spTree>
    <p:extLst>
      <p:ext uri="{BB962C8B-B14F-4D97-AF65-F5344CB8AC3E}">
        <p14:creationId xmlns:p14="http://schemas.microsoft.com/office/powerpoint/2010/main" val="37092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16" name="TextBox 10">
            <a:extLst>
              <a:ext uri="{FF2B5EF4-FFF2-40B4-BE49-F238E27FC236}">
                <a16:creationId xmlns:a16="http://schemas.microsoft.com/office/drawing/2014/main" id="{573C2BCE-03D7-5A63-B7C8-0ACC3E564B05}"/>
              </a:ext>
            </a:extLst>
          </p:cNvPr>
          <p:cNvSpPr txBox="1"/>
          <p:nvPr/>
        </p:nvSpPr>
        <p:spPr>
          <a:xfrm>
            <a:off x="2209800" y="1028700"/>
            <a:ext cx="13525499" cy="1909690"/>
          </a:xfrm>
          <a:prstGeom prst="rect">
            <a:avLst/>
          </a:prstGeom>
        </p:spPr>
        <p:txBody>
          <a:bodyPr wrap="square" lIns="0" tIns="0" rIns="0" bIns="0" rtlCol="0" anchor="t">
            <a:spAutoFit/>
          </a:bodyPr>
          <a:lstStyle/>
          <a:p>
            <a:pPr lvl="0" algn="ctr">
              <a:lnSpc>
                <a:spcPct val="150000"/>
              </a:lnSpc>
            </a:pP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1: </a:t>
            </a:r>
            <a:r>
              <a:rPr lang="vi-VN" sz="4400" dirty="0">
                <a:solidFill>
                  <a:srgbClr val="0070C0"/>
                </a:solidFill>
                <a:latin typeface="Times New Roman" panose="02020603050405020304" pitchFamily="18" charset="0"/>
                <a:cs typeface="Times New Roman" panose="02020603050405020304" pitchFamily="18" charset="0"/>
              </a:rPr>
              <a:t>Cách mạng công nghiệp lần thứ nhất diễn ra đầu tiên ở đâu?</a:t>
            </a:r>
            <a:endPar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8" name="Plaque 17">
            <a:extLst>
              <a:ext uri="{FF2B5EF4-FFF2-40B4-BE49-F238E27FC236}">
                <a16:creationId xmlns:a16="http://schemas.microsoft.com/office/drawing/2014/main" id="{EA5EDB69-5FC1-0227-D579-0B68147B0112}"/>
              </a:ext>
            </a:extLst>
          </p:cNvPr>
          <p:cNvSpPr/>
          <p:nvPr/>
        </p:nvSpPr>
        <p:spPr>
          <a:xfrm>
            <a:off x="1102360" y="3670300"/>
            <a:ext cx="7010400" cy="24681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Anh</a:t>
            </a:r>
          </a:p>
        </p:txBody>
      </p:sp>
      <p:sp>
        <p:nvSpPr>
          <p:cNvPr id="19" name="Plaque 18">
            <a:extLst>
              <a:ext uri="{FF2B5EF4-FFF2-40B4-BE49-F238E27FC236}">
                <a16:creationId xmlns:a16="http://schemas.microsoft.com/office/drawing/2014/main" id="{002BAA3F-E185-54EC-5029-D760862380AE}"/>
              </a:ext>
            </a:extLst>
          </p:cNvPr>
          <p:cNvSpPr/>
          <p:nvPr/>
        </p:nvSpPr>
        <p:spPr>
          <a:xfrm>
            <a:off x="914400" y="7048500"/>
            <a:ext cx="7010400" cy="24681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C. </a:t>
            </a:r>
            <a:r>
              <a:rPr lang="en-US" sz="4000" dirty="0" err="1">
                <a:solidFill>
                  <a:schemeClr val="tx1"/>
                </a:solidFill>
                <a:latin typeface="Times New Roman" panose="02020603050405020304" pitchFamily="18" charset="0"/>
                <a:cs typeface="Times New Roman" panose="02020603050405020304" pitchFamily="18" charset="0"/>
              </a:rPr>
              <a:t>Pháp</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0" name="Plaque 19">
            <a:extLst>
              <a:ext uri="{FF2B5EF4-FFF2-40B4-BE49-F238E27FC236}">
                <a16:creationId xmlns:a16="http://schemas.microsoft.com/office/drawing/2014/main" id="{D616D4CC-126B-936C-3FBF-08CF8CA2AABB}"/>
              </a:ext>
            </a:extLst>
          </p:cNvPr>
          <p:cNvSpPr/>
          <p:nvPr/>
        </p:nvSpPr>
        <p:spPr>
          <a:xfrm>
            <a:off x="9753600" y="3683000"/>
            <a:ext cx="7010400" cy="24681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B. </a:t>
            </a:r>
            <a:r>
              <a:rPr lang="en-US" sz="4000" dirty="0" err="1">
                <a:solidFill>
                  <a:schemeClr val="tx1"/>
                </a:solidFill>
                <a:latin typeface="Times New Roman" panose="02020603050405020304" pitchFamily="18" charset="0"/>
                <a:cs typeface="Times New Roman" panose="02020603050405020304" pitchFamily="18" charset="0"/>
              </a:rPr>
              <a:t>Đức</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1" name="Plaque 20">
            <a:extLst>
              <a:ext uri="{FF2B5EF4-FFF2-40B4-BE49-F238E27FC236}">
                <a16:creationId xmlns:a16="http://schemas.microsoft.com/office/drawing/2014/main" id="{A1D6137F-74BA-A20E-0662-FB78F22223FE}"/>
              </a:ext>
            </a:extLst>
          </p:cNvPr>
          <p:cNvSpPr/>
          <p:nvPr/>
        </p:nvSpPr>
        <p:spPr>
          <a:xfrm>
            <a:off x="9763760" y="7048500"/>
            <a:ext cx="7010400" cy="24681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D. </a:t>
            </a:r>
            <a:r>
              <a:rPr lang="en-US" sz="4000" dirty="0" err="1">
                <a:solidFill>
                  <a:schemeClr val="tx1"/>
                </a:solidFill>
                <a:latin typeface="Times New Roman" panose="02020603050405020304" pitchFamily="18" charset="0"/>
                <a:cs typeface="Times New Roman" panose="02020603050405020304" pitchFamily="18" charset="0"/>
              </a:rPr>
              <a:t>Mỹ</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6" name="Plaque 25">
            <a:extLst>
              <a:ext uri="{FF2B5EF4-FFF2-40B4-BE49-F238E27FC236}">
                <a16:creationId xmlns:a16="http://schemas.microsoft.com/office/drawing/2014/main" id="{2A4C1A00-1091-B855-1090-A3BA48EC242A}"/>
              </a:ext>
            </a:extLst>
          </p:cNvPr>
          <p:cNvSpPr/>
          <p:nvPr/>
        </p:nvSpPr>
        <p:spPr>
          <a:xfrm>
            <a:off x="1102360" y="3695700"/>
            <a:ext cx="7010400" cy="2468181"/>
          </a:xfrm>
          <a:prstGeom prst="plaque">
            <a:avLst/>
          </a:prstGeom>
          <a:solidFill>
            <a:srgbClr val="EAA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A. </a:t>
            </a:r>
            <a:r>
              <a:rPr lang="en-US" sz="4000" dirty="0" err="1">
                <a:solidFill>
                  <a:schemeClr val="tx1"/>
                </a:solidFill>
                <a:latin typeface="Times New Roman" panose="02020603050405020304" pitchFamily="18" charset="0"/>
                <a:cs typeface="Times New Roman" panose="02020603050405020304" pitchFamily="18" charset="0"/>
              </a:rPr>
              <a:t>Anh</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35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500"/>
                                        <p:tgtEl>
                                          <p:spTgt spid="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5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16" name="TextBox 10">
            <a:extLst>
              <a:ext uri="{FF2B5EF4-FFF2-40B4-BE49-F238E27FC236}">
                <a16:creationId xmlns:a16="http://schemas.microsoft.com/office/drawing/2014/main" id="{573C2BCE-03D7-5A63-B7C8-0ACC3E564B05}"/>
              </a:ext>
            </a:extLst>
          </p:cNvPr>
          <p:cNvSpPr txBox="1"/>
          <p:nvPr/>
        </p:nvSpPr>
        <p:spPr>
          <a:xfrm>
            <a:off x="2552699" y="1038797"/>
            <a:ext cx="13182602" cy="1448986"/>
          </a:xfrm>
          <a:prstGeom prst="rect">
            <a:avLst/>
          </a:prstGeom>
        </p:spPr>
        <p:txBody>
          <a:bodyPr wrap="square" lIns="0" tIns="0" rIns="0" bIns="0" rtlCol="0" anchor="t">
            <a:spAutoFit/>
          </a:bodyPr>
          <a:lstStyle/>
          <a:p>
            <a:pPr algn="just">
              <a:lnSpc>
                <a:spcPct val="107000"/>
              </a:lnSpc>
            </a:pP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 </a:t>
            </a:r>
            <a:r>
              <a:rPr lang="nl-NL" sz="4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Cuộc cách mạng công nghiệp lần thứ nhất trên thế giới được bắt đầu từ lĩnh vực nào? </a:t>
            </a:r>
            <a:endParaRPr lang="en-US" sz="3600" dirty="0">
              <a:solidFill>
                <a:srgbClr val="0070C0"/>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8" name="Plaque 17">
            <a:extLst>
              <a:ext uri="{FF2B5EF4-FFF2-40B4-BE49-F238E27FC236}">
                <a16:creationId xmlns:a16="http://schemas.microsoft.com/office/drawing/2014/main" id="{EA5EDB69-5FC1-0227-D579-0B68147B0112}"/>
              </a:ext>
            </a:extLst>
          </p:cNvPr>
          <p:cNvSpPr/>
          <p:nvPr/>
        </p:nvSpPr>
        <p:spPr>
          <a:xfrm>
            <a:off x="914400" y="3466205"/>
            <a:ext cx="80010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A. </a:t>
            </a:r>
            <a:r>
              <a:rPr lang="en-US" sz="4000" dirty="0" err="1" smtClean="0">
                <a:solidFill>
                  <a:schemeClr val="tx1"/>
                </a:solidFill>
                <a:latin typeface="Times New Roman" panose="02020603050405020304" pitchFamily="18" charset="0"/>
                <a:cs typeface="Times New Roman" panose="02020603050405020304" pitchFamily="18" charset="0"/>
              </a:rPr>
              <a:t>Giao</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thông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vận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tải</a:t>
            </a:r>
            <a:r>
              <a:rPr lang="vi-VN" sz="4000" dirty="0" smtClean="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9" name="Plaque 18">
            <a:extLst>
              <a:ext uri="{FF2B5EF4-FFF2-40B4-BE49-F238E27FC236}">
                <a16:creationId xmlns:a16="http://schemas.microsoft.com/office/drawing/2014/main" id="{002BAA3F-E185-54EC-5029-D760862380AE}"/>
              </a:ext>
            </a:extLst>
          </p:cNvPr>
          <p:cNvSpPr/>
          <p:nvPr/>
        </p:nvSpPr>
        <p:spPr>
          <a:xfrm>
            <a:off x="914400" y="6513330"/>
            <a:ext cx="80010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C. </a:t>
            </a:r>
            <a:r>
              <a:rPr lang="en-US" sz="4000" dirty="0" err="1" smtClean="0">
                <a:solidFill>
                  <a:schemeClr val="tx1"/>
                </a:solidFill>
                <a:latin typeface="Times New Roman" panose="02020603050405020304" pitchFamily="18" charset="0"/>
                <a:cs typeface="Times New Roman" panose="02020603050405020304" pitchFamily="18" charset="0"/>
              </a:rPr>
              <a:t>Luyện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kim</a:t>
            </a:r>
            <a:r>
              <a:rPr lang="vi-VN" sz="4000" dirty="0" smtClean="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0" name="Plaque 19">
            <a:extLst>
              <a:ext uri="{FF2B5EF4-FFF2-40B4-BE49-F238E27FC236}">
                <a16:creationId xmlns:a16="http://schemas.microsoft.com/office/drawing/2014/main" id="{D616D4CC-126B-936C-3FBF-08CF8CA2AABB}"/>
              </a:ext>
            </a:extLst>
          </p:cNvPr>
          <p:cNvSpPr/>
          <p:nvPr/>
        </p:nvSpPr>
        <p:spPr>
          <a:xfrm>
            <a:off x="9372600" y="3466205"/>
            <a:ext cx="80010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B. </a:t>
            </a:r>
            <a:r>
              <a:rPr lang="en-US" sz="4000" dirty="0" smtClean="0">
                <a:solidFill>
                  <a:schemeClr val="tx1"/>
                </a:solidFill>
                <a:latin typeface="Times New Roman" panose="02020603050405020304" pitchFamily="18" charset="0"/>
                <a:cs typeface="Times New Roman" panose="02020603050405020304" pitchFamily="18" charset="0"/>
              </a:rPr>
              <a:t>Du </a:t>
            </a:r>
            <a:r>
              <a:rPr lang="en-US" sz="4000" dirty="0" err="1" smtClean="0">
                <a:solidFill>
                  <a:schemeClr val="tx1"/>
                </a:solidFill>
                <a:latin typeface="Times New Roman" panose="02020603050405020304" pitchFamily="18" charset="0"/>
                <a:cs typeface="Times New Roman" panose="02020603050405020304" pitchFamily="18" charset="0"/>
              </a:rPr>
              <a:t>lịch</a:t>
            </a:r>
            <a:r>
              <a:rPr lang="vi-VN" sz="4000" dirty="0" smtClean="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1" name="Plaque 20">
            <a:extLst>
              <a:ext uri="{FF2B5EF4-FFF2-40B4-BE49-F238E27FC236}">
                <a16:creationId xmlns:a16="http://schemas.microsoft.com/office/drawing/2014/main" id="{A1D6137F-74BA-A20E-0662-FB78F22223FE}"/>
              </a:ext>
            </a:extLst>
          </p:cNvPr>
          <p:cNvSpPr/>
          <p:nvPr/>
        </p:nvSpPr>
        <p:spPr>
          <a:xfrm>
            <a:off x="9372600" y="6513331"/>
            <a:ext cx="80010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D. </a:t>
            </a:r>
            <a:r>
              <a:rPr lang="en-US" sz="4000" dirty="0" err="1" smtClean="0">
                <a:solidFill>
                  <a:schemeClr val="tx1"/>
                </a:solidFill>
                <a:latin typeface="Arial" panose="020B0604020202020204" pitchFamily="34" charset="0"/>
                <a:cs typeface="Arial" panose="020B0604020202020204" pitchFamily="34" charset="0"/>
              </a:rPr>
              <a:t>Nghành</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dệt</a:t>
            </a:r>
            <a:r>
              <a:rPr lang="vi-VN"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3" name="Plaque 2">
            <a:extLst>
              <a:ext uri="{FF2B5EF4-FFF2-40B4-BE49-F238E27FC236}">
                <a16:creationId xmlns:a16="http://schemas.microsoft.com/office/drawing/2014/main" id="{26DC176F-CBDA-E392-22B0-58AEDEADC529}"/>
              </a:ext>
            </a:extLst>
          </p:cNvPr>
          <p:cNvSpPr/>
          <p:nvPr/>
        </p:nvSpPr>
        <p:spPr>
          <a:xfrm>
            <a:off x="9372600" y="6513330"/>
            <a:ext cx="8001000" cy="2734872"/>
          </a:xfrm>
          <a:prstGeom prst="plaque">
            <a:avLst/>
          </a:prstGeom>
          <a:solidFill>
            <a:srgbClr val="EAA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D. </a:t>
            </a:r>
            <a:r>
              <a:rPr lang="en-US" sz="4000" dirty="0" err="1" smtClean="0">
                <a:solidFill>
                  <a:schemeClr val="tx1"/>
                </a:solidFill>
                <a:latin typeface="Times New Roman" panose="02020603050405020304" pitchFamily="18" charset="0"/>
                <a:cs typeface="Times New Roman" panose="02020603050405020304" pitchFamily="18" charset="0"/>
              </a:rPr>
              <a:t>Nghành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dệt</a:t>
            </a:r>
            <a:r>
              <a:rPr lang="vi-VN" sz="4000" dirty="0" smtClean="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190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500"/>
                                        <p:tgtEl>
                                          <p:spTgt spid="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5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16" name="TextBox 10">
            <a:extLst>
              <a:ext uri="{FF2B5EF4-FFF2-40B4-BE49-F238E27FC236}">
                <a16:creationId xmlns:a16="http://schemas.microsoft.com/office/drawing/2014/main" id="{573C2BCE-03D7-5A63-B7C8-0ACC3E564B05}"/>
              </a:ext>
            </a:extLst>
          </p:cNvPr>
          <p:cNvSpPr txBox="1"/>
          <p:nvPr/>
        </p:nvSpPr>
        <p:spPr>
          <a:xfrm>
            <a:off x="2171699" y="800100"/>
            <a:ext cx="13182602" cy="1909690"/>
          </a:xfrm>
          <a:prstGeom prst="rect">
            <a:avLst/>
          </a:prstGeom>
        </p:spPr>
        <p:txBody>
          <a:bodyPr wrap="square" lIns="0" tIns="0" rIns="0" bIns="0" rtlCol="0" anchor="t">
            <a:spAutoFit/>
          </a:bodyPr>
          <a:lstStyle/>
          <a:p>
            <a:pPr lvl="0" algn="ctr">
              <a:lnSpc>
                <a:spcPct val="150000"/>
              </a:lnSpc>
            </a:pP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3: </a:t>
            </a:r>
            <a:r>
              <a:rPr lang="nl-NL" sz="4400" kern="0" dirty="0">
                <a:solidFill>
                  <a:srgbClr val="0070C0"/>
                </a:solidFill>
                <a:latin typeface="Times New Roman" panose="02020603050405020304" pitchFamily="18" charset="0"/>
                <a:ea typeface="Times New Roman" panose="02020603050405020304" pitchFamily="18" charset="0"/>
              </a:rPr>
              <a:t>Một trong những ý nghĩa việc phát minh ra máy hơi nước của Giêm Oát (1874) là</a:t>
            </a:r>
            <a:r>
              <a:rPr lang="vi-VN" sz="4400" dirty="0" smtClean="0">
                <a:solidFill>
                  <a:srgbClr val="0070C0"/>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8" name="Plaque 17">
            <a:extLst>
              <a:ext uri="{FF2B5EF4-FFF2-40B4-BE49-F238E27FC236}">
                <a16:creationId xmlns:a16="http://schemas.microsoft.com/office/drawing/2014/main" id="{EA5EDB69-5FC1-0227-D579-0B68147B0112}"/>
              </a:ext>
            </a:extLst>
          </p:cNvPr>
          <p:cNvSpPr/>
          <p:nvPr/>
        </p:nvSpPr>
        <p:spPr>
          <a:xfrm>
            <a:off x="1066800" y="3504305"/>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A. </a:t>
            </a:r>
            <a:r>
              <a:rPr lang="en-US" sz="4000" dirty="0" err="1" smtClean="0">
                <a:solidFill>
                  <a:schemeClr val="tx1"/>
                </a:solidFill>
                <a:latin typeface="Times New Roman" panose="02020603050405020304" pitchFamily="18" charset="0"/>
                <a:cs typeface="Times New Roman" panose="02020603050405020304" pitchFamily="18" charset="0"/>
              </a:rPr>
              <a:t>Quá</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trình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lao</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động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ngày</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càng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được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xã</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hội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hóa</a:t>
            </a:r>
            <a:r>
              <a:rPr lang="en-US" sz="4000" dirty="0" smtClean="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9" name="Plaque 18">
            <a:extLst>
              <a:ext uri="{FF2B5EF4-FFF2-40B4-BE49-F238E27FC236}">
                <a16:creationId xmlns:a16="http://schemas.microsoft.com/office/drawing/2014/main" id="{002BAA3F-E185-54EC-5029-D760862380AE}"/>
              </a:ext>
            </a:extLst>
          </p:cNvPr>
          <p:cNvSpPr/>
          <p:nvPr/>
        </p:nvSpPr>
        <p:spPr>
          <a:xfrm>
            <a:off x="1066800" y="6551430"/>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endParaRPr lang="en-US" sz="4000" dirty="0" smtClean="0">
              <a:solidFill>
                <a:schemeClr val="tx1"/>
              </a:solidFill>
              <a:latin typeface="Times New Roman" panose="02020603050405020304" pitchFamily="18" charset="0"/>
              <a:cs typeface="Times New Roman" panose="02020603050405020304" pitchFamily="18" charset="0"/>
            </a:endParaRPr>
          </a:p>
          <a:p>
            <a:pPr algn="ctr">
              <a:lnSpc>
                <a:spcPct val="115000"/>
              </a:lnSpc>
            </a:pPr>
            <a:r>
              <a:rPr lang="en-US" sz="4000" dirty="0" smtClean="0">
                <a:solidFill>
                  <a:schemeClr val="tx1"/>
                </a:solidFill>
                <a:latin typeface="Times New Roman" panose="02020603050405020304" pitchFamily="18" charset="0"/>
                <a:cs typeface="Times New Roman" panose="02020603050405020304" pitchFamily="18" charset="0"/>
              </a:rPr>
              <a:t>C.</a:t>
            </a:r>
            <a:r>
              <a:rPr lang="nl-NL" sz="40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40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 kiện lao động công nhân được cải thiện</a:t>
            </a:r>
            <a:r>
              <a:rPr lang="vi-VN" sz="40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smtClean="0">
              <a:latin typeface="Aptos"/>
              <a:ea typeface="Aptos"/>
              <a:cs typeface="Times New Roman" panose="02020603050405020304" pitchFamily="18" charset="0"/>
            </a:endParaRPr>
          </a:p>
          <a:p>
            <a:pPr algn="ctr">
              <a:lnSpc>
                <a:spcPct val="150000"/>
              </a:lnSpc>
            </a:pPr>
            <a:r>
              <a:rPr lang="en-US" sz="4000" dirty="0" smtClean="0">
                <a:solidFill>
                  <a:schemeClr val="tx1"/>
                </a:solidFill>
                <a:latin typeface="Times New Roman" panose="02020603050405020304" pitchFamily="18" charset="0"/>
                <a:cs typeface="Times New Roman" panose="02020603050405020304" pitchFamily="18" charset="0"/>
              </a:rPr>
              <a:t>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0" name="Plaque 19">
            <a:extLst>
              <a:ext uri="{FF2B5EF4-FFF2-40B4-BE49-F238E27FC236}">
                <a16:creationId xmlns:a16="http://schemas.microsoft.com/office/drawing/2014/main" id="{D616D4CC-126B-936C-3FBF-08CF8CA2AABB}"/>
              </a:ext>
            </a:extLst>
          </p:cNvPr>
          <p:cNvSpPr/>
          <p:nvPr/>
        </p:nvSpPr>
        <p:spPr>
          <a:xfrm>
            <a:off x="9499600" y="3517005"/>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endParaRPr lang="en-US" sz="4000" dirty="0" smtClean="0">
              <a:solidFill>
                <a:schemeClr val="tx1"/>
              </a:solidFill>
              <a:latin typeface="Times New Roman" panose="02020603050405020304" pitchFamily="18" charset="0"/>
              <a:cs typeface="Times New Roman" panose="02020603050405020304" pitchFamily="18" charset="0"/>
            </a:endParaRPr>
          </a:p>
          <a:p>
            <a:pPr algn="ctr">
              <a:lnSpc>
                <a:spcPct val="115000"/>
              </a:lnSpc>
            </a:pPr>
            <a:r>
              <a:rPr lang="en-US" sz="4000" dirty="0" smtClean="0">
                <a:solidFill>
                  <a:schemeClr val="tx1"/>
                </a:solidFill>
                <a:latin typeface="Times New Roman" panose="02020603050405020304" pitchFamily="18" charset="0"/>
                <a:cs typeface="Times New Roman" panose="02020603050405020304" pitchFamily="18" charset="0"/>
              </a:rPr>
              <a:t>B.</a:t>
            </a:r>
            <a:r>
              <a:rPr lang="nl-NL" sz="40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Làm giảm sức lao động cơ bắp của con người</a:t>
            </a:r>
            <a:r>
              <a:rPr lang="vi-VN" sz="40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latin typeface="Aptos"/>
              <a:ea typeface="Aptos"/>
              <a:cs typeface="Times New Roman" panose="02020603050405020304" pitchFamily="18" charset="0"/>
            </a:endParaRPr>
          </a:p>
          <a:p>
            <a:pPr algn="ctr">
              <a:lnSpc>
                <a:spcPct val="150000"/>
              </a:lnSpc>
            </a:pPr>
            <a:r>
              <a:rPr lang="en-US" sz="4000" dirty="0" smtClean="0">
                <a:solidFill>
                  <a:schemeClr val="tx1"/>
                </a:solidFill>
                <a:latin typeface="Times New Roman" panose="02020603050405020304" pitchFamily="18" charset="0"/>
                <a:cs typeface="Times New Roman" panose="02020603050405020304" pitchFamily="18" charset="0"/>
              </a:rPr>
              <a:t>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1" name="Plaque 20">
            <a:extLst>
              <a:ext uri="{FF2B5EF4-FFF2-40B4-BE49-F238E27FC236}">
                <a16:creationId xmlns:a16="http://schemas.microsoft.com/office/drawing/2014/main" id="{A1D6137F-74BA-A20E-0662-FB78F22223FE}"/>
              </a:ext>
            </a:extLst>
          </p:cNvPr>
          <p:cNvSpPr/>
          <p:nvPr/>
        </p:nvSpPr>
        <p:spPr>
          <a:xfrm>
            <a:off x="9525000" y="6551431"/>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dirty="0">
                <a:solidFill>
                  <a:schemeClr val="tx1"/>
                </a:solidFill>
                <a:latin typeface="Arial" panose="020B0604020202020204" pitchFamily="34" charset="0"/>
                <a:cs typeface="Arial" panose="020B0604020202020204" pitchFamily="34" charset="0"/>
              </a:rPr>
              <a:t>D. </a:t>
            </a:r>
            <a:r>
              <a:rPr lang="nl-NL" sz="4000" kern="0" dirty="0" smtClean="0">
                <a:solidFill>
                  <a:srgbClr val="000000"/>
                </a:solidFill>
                <a:latin typeface="Times New Roman" panose="02020603050405020304" pitchFamily="18" charset="0"/>
                <a:ea typeface="Times New Roman" panose="02020603050405020304" pitchFamily="18" charset="0"/>
              </a:rPr>
              <a:t>Là </a:t>
            </a:r>
            <a:r>
              <a:rPr lang="nl-NL" sz="4000" kern="0" dirty="0">
                <a:solidFill>
                  <a:srgbClr val="000000"/>
                </a:solidFill>
                <a:latin typeface="Times New Roman" panose="02020603050405020304" pitchFamily="18" charset="0"/>
                <a:ea typeface="Times New Roman" panose="02020603050405020304" pitchFamily="18" charset="0"/>
              </a:rPr>
              <a:t>phát minh mở đầu cho cách mạng công nghiệp</a:t>
            </a:r>
            <a:r>
              <a:rPr lang="vi-VN" sz="4000" kern="0" dirty="0">
                <a:solidFill>
                  <a:srgbClr val="000000"/>
                </a:solidFill>
                <a:latin typeface="Times New Roman" panose="02020603050405020304" pitchFamily="18" charset="0"/>
                <a:ea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2" name="Plaque 1">
            <a:extLst>
              <a:ext uri="{FF2B5EF4-FFF2-40B4-BE49-F238E27FC236}">
                <a16:creationId xmlns:a16="http://schemas.microsoft.com/office/drawing/2014/main" id="{8237955D-1D10-CB3D-187F-4AC2946DAF68}"/>
              </a:ext>
            </a:extLst>
          </p:cNvPr>
          <p:cNvSpPr/>
          <p:nvPr/>
        </p:nvSpPr>
        <p:spPr>
          <a:xfrm>
            <a:off x="9525000" y="6543810"/>
            <a:ext cx="7696200" cy="2734872"/>
          </a:xfrm>
          <a:prstGeom prst="plaque">
            <a:avLst/>
          </a:prstGeom>
          <a:solidFill>
            <a:srgbClr val="EAA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D. </a:t>
            </a:r>
            <a:r>
              <a:rPr lang="nl-NL" sz="4000" kern="0" dirty="0">
                <a:solidFill>
                  <a:srgbClr val="000000"/>
                </a:solidFill>
                <a:latin typeface="Times New Roman" panose="02020603050405020304" pitchFamily="18" charset="0"/>
                <a:ea typeface="Times New Roman" panose="02020603050405020304" pitchFamily="18" charset="0"/>
              </a:rPr>
              <a:t>Là phát minh mở đầu cho cách mạng công nghiệp</a:t>
            </a:r>
            <a:r>
              <a:rPr lang="vi-VN" sz="4000" kern="0" dirty="0">
                <a:solidFill>
                  <a:srgbClr val="000000"/>
                </a:solidFill>
                <a:latin typeface="Times New Roman" panose="02020603050405020304" pitchFamily="18" charset="0"/>
                <a:ea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818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500"/>
                                        <p:tgtEl>
                                          <p:spTgt spid="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5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1" name="TextBox 21"/>
          <p:cNvSpPr txBox="1"/>
          <p:nvPr/>
        </p:nvSpPr>
        <p:spPr>
          <a:xfrm>
            <a:off x="5642112" y="800100"/>
            <a:ext cx="7003776" cy="1006301"/>
          </a:xfrm>
          <a:prstGeom prst="rect">
            <a:avLst/>
          </a:prstGeom>
        </p:spPr>
        <p:txBody>
          <a:bodyPr lIns="0" tIns="0" rIns="0" bIns="0" rtlCol="0" anchor="t">
            <a:spAutoFit/>
          </a:bodyPr>
          <a:lstStyle/>
          <a:p>
            <a:pPr algn="ctr">
              <a:lnSpc>
                <a:spcPts val="8399"/>
              </a:lnSpc>
            </a:pPr>
            <a:r>
              <a:rPr lang="en-US" sz="6600" b="1" dirty="0" smtClean="0">
                <a:solidFill>
                  <a:srgbClr val="473D2D"/>
                </a:solidFill>
                <a:latin typeface="Times New Roman" panose="02020603050405020304" pitchFamily="18" charset="0"/>
                <a:cs typeface="Times New Roman" panose="02020603050405020304" pitchFamily="18" charset="0"/>
              </a:rPr>
              <a:t>MỞ ĐẦU</a:t>
            </a:r>
            <a:endParaRPr lang="en-US" sz="6600" b="1" dirty="0">
              <a:solidFill>
                <a:srgbClr val="473D2D"/>
              </a:solidFill>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3876D200-F091-5F29-A43E-9A5A70401FC4}"/>
              </a:ext>
            </a:extLst>
          </p:cNvPr>
          <p:cNvGrpSpPr/>
          <p:nvPr/>
        </p:nvGrpSpPr>
        <p:grpSpPr>
          <a:xfrm>
            <a:off x="10109200" y="2628900"/>
            <a:ext cx="7493000" cy="6645455"/>
            <a:chOff x="10033000" y="3086100"/>
            <a:chExt cx="8026400" cy="6645455"/>
          </a:xfrm>
        </p:grpSpPr>
        <p:pic>
          <p:nvPicPr>
            <p:cNvPr id="23" name="Picture 22" descr="A picture containing sky, outdoor, plane, skiing&#10;&#10;Description automatically generated">
              <a:extLst>
                <a:ext uri="{FF2B5EF4-FFF2-40B4-BE49-F238E27FC236}">
                  <a16:creationId xmlns:a16="http://schemas.microsoft.com/office/drawing/2014/main" id="{AA51DC0E-2783-3510-3225-22903C598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000" y="3086100"/>
              <a:ext cx="7823200" cy="5867400"/>
            </a:xfrm>
            <a:prstGeom prst="rect">
              <a:avLst/>
            </a:prstGeom>
          </p:spPr>
        </p:pic>
        <p:sp>
          <p:nvSpPr>
            <p:cNvPr id="24" name="TextBox 23">
              <a:extLst>
                <a:ext uri="{FF2B5EF4-FFF2-40B4-BE49-F238E27FC236}">
                  <a16:creationId xmlns:a16="http://schemas.microsoft.com/office/drawing/2014/main" id="{2AD2A19F-8148-FBB1-B21E-940787280C5F}"/>
                </a:ext>
              </a:extLst>
            </p:cNvPr>
            <p:cNvSpPr txBox="1"/>
            <p:nvPr/>
          </p:nvSpPr>
          <p:spPr>
            <a:xfrm>
              <a:off x="10210800" y="9085224"/>
              <a:ext cx="7848600" cy="646331"/>
            </a:xfrm>
            <a:prstGeom prst="rect">
              <a:avLst/>
            </a:prstGeom>
            <a:noFill/>
          </p:spPr>
          <p:txBody>
            <a:bodyPr wrap="square">
              <a:spAutoFit/>
            </a:bodyPr>
            <a:lstStyle/>
            <a:p>
              <a:pPr algn="ct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endParaRPr lang="en-US" sz="3600" i="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B56A4E4D-A9E2-079D-C52C-7B3A9B127883}"/>
              </a:ext>
            </a:extLst>
          </p:cNvPr>
          <p:cNvGrpSpPr/>
          <p:nvPr/>
        </p:nvGrpSpPr>
        <p:grpSpPr>
          <a:xfrm>
            <a:off x="586177" y="2019300"/>
            <a:ext cx="8786423" cy="1754326"/>
            <a:chOff x="205177" y="1953748"/>
            <a:chExt cx="8786423" cy="1754326"/>
          </a:xfrm>
        </p:grpSpPr>
        <p:sp>
          <p:nvSpPr>
            <p:cNvPr id="26" name="TextBox 25">
              <a:extLst>
                <a:ext uri="{FF2B5EF4-FFF2-40B4-BE49-F238E27FC236}">
                  <a16:creationId xmlns:a16="http://schemas.microsoft.com/office/drawing/2014/main" id="{CB97DC4A-286F-0EC8-57F1-BBF5101453DC}"/>
                </a:ext>
              </a:extLst>
            </p:cNvPr>
            <p:cNvSpPr txBox="1"/>
            <p:nvPr/>
          </p:nvSpPr>
          <p:spPr>
            <a:xfrm>
              <a:off x="762000" y="1953748"/>
              <a:ext cx="8229600" cy="1754326"/>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600" dirty="0">
                  <a:effectLst/>
                  <a:latin typeface="+mj-lt"/>
                  <a:ea typeface="Times New Roman" panose="02020603050405020304" pitchFamily="18" charset="0"/>
                </a:rPr>
                <a:t>Em có biết máy bay xuất hiện lần đầu tiên vào khi </a:t>
              </a:r>
              <a:r>
                <a:rPr lang="vi-VN" sz="3600" dirty="0" smtClean="0">
                  <a:effectLst/>
                  <a:latin typeface="+mj-lt"/>
                  <a:ea typeface="Times New Roman" panose="02020603050405020304" pitchFamily="18" charset="0"/>
                </a:rPr>
                <a:t>nào? </a:t>
              </a:r>
              <a:endParaRPr lang="en-US" sz="3600" dirty="0">
                <a:effectLst/>
                <a:latin typeface="+mj-lt"/>
                <a:ea typeface="Times New Roman" panose="02020603050405020304" pitchFamily="18" charset="0"/>
              </a:endParaRPr>
            </a:p>
          </p:txBody>
        </p:sp>
        <p:pic>
          <p:nvPicPr>
            <p:cNvPr id="28" name="Picture 3">
              <a:extLst>
                <a:ext uri="{FF2B5EF4-FFF2-40B4-BE49-F238E27FC236}">
                  <a16:creationId xmlns:a16="http://schemas.microsoft.com/office/drawing/2014/main" id="{BBD0E623-E282-8FA7-DBCA-FE304DAF2D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5177" y="2081415"/>
              <a:ext cx="1113646" cy="1094970"/>
            </a:xfrm>
            <a:prstGeom prst="rect">
              <a:avLst/>
            </a:prstGeom>
          </p:spPr>
        </p:pic>
      </p:grpSp>
      <p:grpSp>
        <p:nvGrpSpPr>
          <p:cNvPr id="32" name="Group 31">
            <a:extLst>
              <a:ext uri="{FF2B5EF4-FFF2-40B4-BE49-F238E27FC236}">
                <a16:creationId xmlns:a16="http://schemas.microsoft.com/office/drawing/2014/main" id="{52D070CB-2B59-2DB9-B9D8-C0632CDD7D7B}"/>
              </a:ext>
            </a:extLst>
          </p:cNvPr>
          <p:cNvGrpSpPr/>
          <p:nvPr/>
        </p:nvGrpSpPr>
        <p:grpSpPr>
          <a:xfrm>
            <a:off x="586177" y="3774646"/>
            <a:ext cx="8786423" cy="1654748"/>
            <a:chOff x="205177" y="1953748"/>
            <a:chExt cx="8786423" cy="1654748"/>
          </a:xfrm>
        </p:grpSpPr>
        <p:sp>
          <p:nvSpPr>
            <p:cNvPr id="33" name="TextBox 32">
              <a:extLst>
                <a:ext uri="{FF2B5EF4-FFF2-40B4-BE49-F238E27FC236}">
                  <a16:creationId xmlns:a16="http://schemas.microsoft.com/office/drawing/2014/main" id="{DF152947-C9BE-4B10-294A-9239770C94FF}"/>
                </a:ext>
              </a:extLst>
            </p:cNvPr>
            <p:cNvSpPr txBox="1"/>
            <p:nvPr/>
          </p:nvSpPr>
          <p:spPr>
            <a:xfrm>
              <a:off x="762000" y="1953748"/>
              <a:ext cx="8229600" cy="1654748"/>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600" dirty="0">
                  <a:effectLst/>
                  <a:latin typeface="+mj-lt"/>
                  <a:ea typeface="Times New Roman" panose="02020603050405020304" pitchFamily="18" charset="0"/>
                </a:rPr>
                <a:t>Ai là người đầu tiên phát minh ra máy bay?</a:t>
              </a:r>
            </a:p>
          </p:txBody>
        </p:sp>
        <p:pic>
          <p:nvPicPr>
            <p:cNvPr id="34" name="Picture 3">
              <a:extLst>
                <a:ext uri="{FF2B5EF4-FFF2-40B4-BE49-F238E27FC236}">
                  <a16:creationId xmlns:a16="http://schemas.microsoft.com/office/drawing/2014/main" id="{F04BC35E-7E1C-F92B-2AD4-F108C9042E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5177" y="2081415"/>
              <a:ext cx="1113646" cy="1094970"/>
            </a:xfrm>
            <a:prstGeom prst="rect">
              <a:avLst/>
            </a:prstGeom>
          </p:spPr>
        </p:pic>
      </p:grpSp>
      <p:grpSp>
        <p:nvGrpSpPr>
          <p:cNvPr id="35" name="Group 34">
            <a:extLst>
              <a:ext uri="{FF2B5EF4-FFF2-40B4-BE49-F238E27FC236}">
                <a16:creationId xmlns:a16="http://schemas.microsoft.com/office/drawing/2014/main" id="{CEAAB7A1-5561-4C69-AC47-5704BD6B461E}"/>
              </a:ext>
            </a:extLst>
          </p:cNvPr>
          <p:cNvGrpSpPr/>
          <p:nvPr/>
        </p:nvGrpSpPr>
        <p:grpSpPr>
          <a:xfrm>
            <a:off x="586177" y="5657659"/>
            <a:ext cx="8786423" cy="4247317"/>
            <a:chOff x="205177" y="1953748"/>
            <a:chExt cx="8786423" cy="4247317"/>
          </a:xfrm>
        </p:grpSpPr>
        <p:sp>
          <p:nvSpPr>
            <p:cNvPr id="36" name="TextBox 35">
              <a:extLst>
                <a:ext uri="{FF2B5EF4-FFF2-40B4-BE49-F238E27FC236}">
                  <a16:creationId xmlns:a16="http://schemas.microsoft.com/office/drawing/2014/main" id="{1A3AC74D-E7C0-9180-9044-E5DC9DC7A003}"/>
                </a:ext>
              </a:extLst>
            </p:cNvPr>
            <p:cNvSpPr txBox="1"/>
            <p:nvPr/>
          </p:nvSpPr>
          <p:spPr>
            <a:xfrm>
              <a:off x="762000" y="1953748"/>
              <a:ext cx="8229600" cy="4247317"/>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600" dirty="0">
                  <a:effectLst/>
                  <a:latin typeface="+mj-lt"/>
                  <a:ea typeface="Times New Roman" panose="02020603050405020304" pitchFamily="18" charset="0"/>
                </a:rPr>
                <a:t>Việc di chuyển bằng máy bay có lợi ích như thế nào so với việc đi bộ và việc sử dụng các phương tiện giao thông khác (cưỡi ngựa, đi xe đạp, xe máy, ô tô, tàu hỏa, tàu thủy,...)</a:t>
              </a:r>
              <a:r>
                <a:rPr lang="vi-VN" sz="3600" dirty="0">
                  <a:effectLst/>
                  <a:ea typeface="Times New Roman" panose="02020603050405020304" pitchFamily="18" charset="0"/>
                </a:rPr>
                <a:t>?</a:t>
              </a:r>
            </a:p>
          </p:txBody>
        </p:sp>
        <p:pic>
          <p:nvPicPr>
            <p:cNvPr id="37" name="Picture 3">
              <a:extLst>
                <a:ext uri="{FF2B5EF4-FFF2-40B4-BE49-F238E27FC236}">
                  <a16:creationId xmlns:a16="http://schemas.microsoft.com/office/drawing/2014/main" id="{092CF411-8465-4573-7355-55C7E9902B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5177" y="2081415"/>
              <a:ext cx="1113646" cy="109497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0-#ppt_w/2"/>
                                          </p:val>
                                        </p:tav>
                                        <p:tav tm="100000">
                                          <p:val>
                                            <p:strVal val="#ppt_x"/>
                                          </p:val>
                                        </p:tav>
                                      </p:tavLst>
                                    </p:anim>
                                    <p:anim calcmode="lin" valueType="num">
                                      <p:cBhvr additive="base">
                                        <p:cTn id="17" dur="5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0-#ppt_w/2"/>
                                          </p:val>
                                        </p:tav>
                                        <p:tav tm="100000">
                                          <p:val>
                                            <p:strVal val="#ppt_x"/>
                                          </p:val>
                                        </p:tav>
                                      </p:tavLst>
                                    </p:anim>
                                    <p:anim calcmode="lin" valueType="num">
                                      <p:cBhvr additive="base">
                                        <p:cTn id="2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16" name="TextBox 10">
            <a:extLst>
              <a:ext uri="{FF2B5EF4-FFF2-40B4-BE49-F238E27FC236}">
                <a16:creationId xmlns:a16="http://schemas.microsoft.com/office/drawing/2014/main" id="{573C2BCE-03D7-5A63-B7C8-0ACC3E564B05}"/>
              </a:ext>
            </a:extLst>
          </p:cNvPr>
          <p:cNvSpPr txBox="1"/>
          <p:nvPr/>
        </p:nvSpPr>
        <p:spPr>
          <a:xfrm>
            <a:off x="2552699" y="993077"/>
            <a:ext cx="13182602" cy="1909690"/>
          </a:xfrm>
          <a:prstGeom prst="rect">
            <a:avLst/>
          </a:prstGeom>
        </p:spPr>
        <p:txBody>
          <a:bodyPr wrap="square" lIns="0" tIns="0" rIns="0" bIns="0" rtlCol="0" anchor="t">
            <a:spAutoFit/>
          </a:bodyPr>
          <a:lstStyle/>
          <a:p>
            <a:pPr lvl="0" algn="ctr">
              <a:lnSpc>
                <a:spcPct val="150000"/>
              </a:lnSpc>
            </a:pP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4: </a:t>
            </a:r>
            <a:r>
              <a:rPr lang="vi-VN" sz="4400" dirty="0">
                <a:solidFill>
                  <a:srgbClr val="0070C0"/>
                </a:solidFill>
                <a:latin typeface="Times New Roman" panose="02020603050405020304" pitchFamily="18" charset="0"/>
                <a:cs typeface="Times New Roman" panose="02020603050405020304" pitchFamily="18" charset="0"/>
              </a:rPr>
              <a:t>Những thành tựu cơ bản của Cách mạng công nghiệp lần thứ nhất là:</a:t>
            </a:r>
            <a:endPar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8" name="Plaque 17">
            <a:extLst>
              <a:ext uri="{FF2B5EF4-FFF2-40B4-BE49-F238E27FC236}">
                <a16:creationId xmlns:a16="http://schemas.microsoft.com/office/drawing/2014/main" id="{EA5EDB69-5FC1-0227-D579-0B68147B0112}"/>
              </a:ext>
            </a:extLst>
          </p:cNvPr>
          <p:cNvSpPr/>
          <p:nvPr/>
        </p:nvSpPr>
        <p:spPr>
          <a:xfrm>
            <a:off x="1066800" y="3504305"/>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A. </a:t>
            </a:r>
            <a:r>
              <a:rPr lang="vi-VN" sz="4000">
                <a:solidFill>
                  <a:schemeClr val="tx1"/>
                </a:solidFill>
                <a:cs typeface="Arial" panose="020B0604020202020204" pitchFamily="34" charset="0"/>
              </a:rPr>
              <a:t>Máy kéo sợi, máy dệt, máy hơi nước, đầu máy xe lửa.</a:t>
            </a:r>
            <a:endParaRPr lang="en-US" sz="4000">
              <a:solidFill>
                <a:schemeClr val="tx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002BAA3F-E185-54EC-5029-D760862380AE}"/>
              </a:ext>
            </a:extLst>
          </p:cNvPr>
          <p:cNvSpPr/>
          <p:nvPr/>
        </p:nvSpPr>
        <p:spPr>
          <a:xfrm>
            <a:off x="1066800" y="6551430"/>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C. </a:t>
            </a:r>
            <a:r>
              <a:rPr lang="vi-VN" sz="4000" dirty="0">
                <a:solidFill>
                  <a:schemeClr val="tx1"/>
                </a:solidFill>
                <a:latin typeface="Times New Roman" panose="02020603050405020304" pitchFamily="18" charset="0"/>
                <a:cs typeface="Times New Roman" panose="02020603050405020304" pitchFamily="18" charset="0"/>
              </a:rPr>
              <a:t>Máy dệt, máy kéo sợi, ô tô, máy hơi nước.</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0" name="Plaque 19">
            <a:extLst>
              <a:ext uri="{FF2B5EF4-FFF2-40B4-BE49-F238E27FC236}">
                <a16:creationId xmlns:a16="http://schemas.microsoft.com/office/drawing/2014/main" id="{D616D4CC-126B-936C-3FBF-08CF8CA2AABB}"/>
              </a:ext>
            </a:extLst>
          </p:cNvPr>
          <p:cNvSpPr/>
          <p:nvPr/>
        </p:nvSpPr>
        <p:spPr>
          <a:xfrm>
            <a:off x="9525000" y="3504305"/>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B. </a:t>
            </a:r>
            <a:r>
              <a:rPr lang="vi-VN" sz="4000" dirty="0">
                <a:solidFill>
                  <a:schemeClr val="tx1"/>
                </a:solidFill>
                <a:latin typeface="Times New Roman" panose="02020603050405020304" pitchFamily="18" charset="0"/>
                <a:cs typeface="Times New Roman" panose="02020603050405020304" pitchFamily="18" charset="0"/>
              </a:rPr>
              <a:t>Máy dệt, máy kéo sợi, máy hơi nước, máy bay.</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1" name="Plaque 20">
            <a:extLst>
              <a:ext uri="{FF2B5EF4-FFF2-40B4-BE49-F238E27FC236}">
                <a16:creationId xmlns:a16="http://schemas.microsoft.com/office/drawing/2014/main" id="{A1D6137F-74BA-A20E-0662-FB78F22223FE}"/>
              </a:ext>
            </a:extLst>
          </p:cNvPr>
          <p:cNvSpPr/>
          <p:nvPr/>
        </p:nvSpPr>
        <p:spPr>
          <a:xfrm>
            <a:off x="9525000" y="6551431"/>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D. </a:t>
            </a:r>
            <a:r>
              <a:rPr lang="vi-VN" sz="4000" dirty="0">
                <a:solidFill>
                  <a:schemeClr val="tx1"/>
                </a:solidFill>
                <a:latin typeface="Times New Roman" panose="02020603050405020304" pitchFamily="18" charset="0"/>
                <a:cs typeface="Times New Roman" panose="02020603050405020304" pitchFamily="18" charset="0"/>
              </a:rPr>
              <a:t>Máy dệt, máy hơi nước, tàu thuỷ, điện thoại.</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3" name="Plaque 2">
            <a:extLst>
              <a:ext uri="{FF2B5EF4-FFF2-40B4-BE49-F238E27FC236}">
                <a16:creationId xmlns:a16="http://schemas.microsoft.com/office/drawing/2014/main" id="{B57645F7-68B7-CFC0-38C6-4529E4C7B5A9}"/>
              </a:ext>
            </a:extLst>
          </p:cNvPr>
          <p:cNvSpPr/>
          <p:nvPr/>
        </p:nvSpPr>
        <p:spPr>
          <a:xfrm>
            <a:off x="1066800" y="3504305"/>
            <a:ext cx="7696200" cy="2734872"/>
          </a:xfrm>
          <a:prstGeom prst="plaque">
            <a:avLst/>
          </a:prstGeom>
          <a:solidFill>
            <a:srgbClr val="EAA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A. </a:t>
            </a:r>
            <a:r>
              <a:rPr lang="vi-VN" sz="4000" dirty="0">
                <a:solidFill>
                  <a:schemeClr val="tx1"/>
                </a:solidFill>
                <a:latin typeface="Times New Roman" panose="02020603050405020304" pitchFamily="18" charset="0"/>
                <a:cs typeface="Times New Roman" panose="02020603050405020304" pitchFamily="18" charset="0"/>
              </a:rPr>
              <a:t>Máy kéo sợi, máy dệt, máy hơi nước, đầu máy xe lửa.</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8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500"/>
                                        <p:tgtEl>
                                          <p:spTgt spid="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5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16" name="TextBox 10">
            <a:extLst>
              <a:ext uri="{FF2B5EF4-FFF2-40B4-BE49-F238E27FC236}">
                <a16:creationId xmlns:a16="http://schemas.microsoft.com/office/drawing/2014/main" id="{573C2BCE-03D7-5A63-B7C8-0ACC3E564B05}"/>
              </a:ext>
            </a:extLst>
          </p:cNvPr>
          <p:cNvSpPr txBox="1"/>
          <p:nvPr/>
        </p:nvSpPr>
        <p:spPr>
          <a:xfrm>
            <a:off x="2057400" y="952500"/>
            <a:ext cx="13677901" cy="923330"/>
          </a:xfrm>
          <a:prstGeom prst="rect">
            <a:avLst/>
          </a:prstGeom>
        </p:spPr>
        <p:txBody>
          <a:bodyPr wrap="square" lIns="0" tIns="0" rIns="0" bIns="0" rtlCol="0" anchor="t">
            <a:spAutoFit/>
          </a:bodyPr>
          <a:lstStyle/>
          <a:p>
            <a:pPr lvl="0" algn="ctr">
              <a:lnSpc>
                <a:spcPts val="7199"/>
              </a:lnSpc>
            </a:pP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5: </a:t>
            </a:r>
            <a:r>
              <a:rPr lang="vi-VN" sz="4400" dirty="0">
                <a:solidFill>
                  <a:srgbClr val="0070C0"/>
                </a:solidFill>
                <a:latin typeface="Times New Roman" panose="02020603050405020304" pitchFamily="18" charset="0"/>
                <a:cs typeface="Times New Roman" panose="02020603050405020304" pitchFamily="18" charset="0"/>
              </a:rPr>
              <a:t>Giêm Oát là người đã phát minh ra:</a:t>
            </a:r>
            <a:endParaRPr kumimoji="0" lang="en-US" sz="4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8" name="Plaque 17">
            <a:extLst>
              <a:ext uri="{FF2B5EF4-FFF2-40B4-BE49-F238E27FC236}">
                <a16:creationId xmlns:a16="http://schemas.microsoft.com/office/drawing/2014/main" id="{EA5EDB69-5FC1-0227-D579-0B68147B0112}"/>
              </a:ext>
            </a:extLst>
          </p:cNvPr>
          <p:cNvSpPr/>
          <p:nvPr/>
        </p:nvSpPr>
        <p:spPr>
          <a:xfrm>
            <a:off x="1066800" y="3504305"/>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A. </a:t>
            </a:r>
            <a:r>
              <a:rPr lang="vi-VN" sz="4000" dirty="0">
                <a:solidFill>
                  <a:schemeClr val="tx1"/>
                </a:solidFill>
                <a:latin typeface="Times New Roman" panose="02020603050405020304" pitchFamily="18" charset="0"/>
                <a:cs typeface="Times New Roman" panose="02020603050405020304" pitchFamily="18" charset="0"/>
              </a:rPr>
              <a:t>Con </a:t>
            </a:r>
            <a:r>
              <a:rPr lang="vi-VN" sz="4000" dirty="0" smtClean="0">
                <a:solidFill>
                  <a:schemeClr val="tx1"/>
                </a:solidFill>
                <a:latin typeface="Times New Roman" panose="02020603050405020304" pitchFamily="18" charset="0"/>
                <a:cs typeface="Times New Roman" panose="02020603050405020304" pitchFamily="18" charset="0"/>
              </a:rPr>
              <a:t>tho</a:t>
            </a:r>
            <a:r>
              <a:rPr lang="en-US" sz="4000" dirty="0" err="1" smtClean="0">
                <a:solidFill>
                  <a:schemeClr val="tx1"/>
                </a:solidFill>
                <a:latin typeface="Times New Roman" panose="02020603050405020304" pitchFamily="18" charset="0"/>
                <a:cs typeface="Times New Roman" panose="02020603050405020304" pitchFamily="18" charset="0"/>
              </a:rPr>
              <a:t>i</a:t>
            </a:r>
            <a:r>
              <a:rPr lang="vi-VN" sz="4000" dirty="0" smtClean="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bay.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9" name="Plaque 18">
            <a:extLst>
              <a:ext uri="{FF2B5EF4-FFF2-40B4-BE49-F238E27FC236}">
                <a16:creationId xmlns:a16="http://schemas.microsoft.com/office/drawing/2014/main" id="{002BAA3F-E185-54EC-5029-D760862380AE}"/>
              </a:ext>
            </a:extLst>
          </p:cNvPr>
          <p:cNvSpPr/>
          <p:nvPr/>
        </p:nvSpPr>
        <p:spPr>
          <a:xfrm>
            <a:off x="1066800" y="6551430"/>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a:t>
            </a:r>
            <a:r>
              <a:rPr lang="vi-VN" sz="4000">
                <a:solidFill>
                  <a:schemeClr val="tx1"/>
                </a:solidFill>
                <a:cs typeface="Arial" panose="020B0604020202020204" pitchFamily="34" charset="0"/>
              </a:rPr>
              <a:t>Máy hơi nước.</a:t>
            </a:r>
            <a:endParaRPr lang="en-US" sz="40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D616D4CC-126B-936C-3FBF-08CF8CA2AABB}"/>
              </a:ext>
            </a:extLst>
          </p:cNvPr>
          <p:cNvSpPr/>
          <p:nvPr/>
        </p:nvSpPr>
        <p:spPr>
          <a:xfrm>
            <a:off x="9525000" y="3504305"/>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B. </a:t>
            </a:r>
            <a:r>
              <a:rPr lang="vi-VN" sz="4000" dirty="0">
                <a:solidFill>
                  <a:schemeClr val="tx1"/>
                </a:solidFill>
                <a:latin typeface="Times New Roman" panose="02020603050405020304" pitchFamily="18" charset="0"/>
                <a:cs typeface="Times New Roman" panose="02020603050405020304" pitchFamily="18" charset="0"/>
              </a:rPr>
              <a:t>Máy dệt.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1" name="Plaque 20">
            <a:extLst>
              <a:ext uri="{FF2B5EF4-FFF2-40B4-BE49-F238E27FC236}">
                <a16:creationId xmlns:a16="http://schemas.microsoft.com/office/drawing/2014/main" id="{A1D6137F-74BA-A20E-0662-FB78F22223FE}"/>
              </a:ext>
            </a:extLst>
          </p:cNvPr>
          <p:cNvSpPr/>
          <p:nvPr/>
        </p:nvSpPr>
        <p:spPr>
          <a:xfrm>
            <a:off x="9525000" y="6551431"/>
            <a:ext cx="7696200" cy="2734872"/>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D. </a:t>
            </a:r>
            <a:r>
              <a:rPr lang="vi-VN" sz="4000" dirty="0">
                <a:solidFill>
                  <a:schemeClr val="tx1"/>
                </a:solidFill>
                <a:latin typeface="Times New Roman" panose="02020603050405020304" pitchFamily="18" charset="0"/>
                <a:cs typeface="Times New Roman" panose="02020603050405020304" pitchFamily="18" charset="0"/>
              </a:rPr>
              <a:t>Đầu máy xe lửa.</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 name="Plaque 1">
            <a:extLst>
              <a:ext uri="{FF2B5EF4-FFF2-40B4-BE49-F238E27FC236}">
                <a16:creationId xmlns:a16="http://schemas.microsoft.com/office/drawing/2014/main" id="{4F3DA57B-A302-392E-7B36-AC7B6532BD2C}"/>
              </a:ext>
            </a:extLst>
          </p:cNvPr>
          <p:cNvSpPr/>
          <p:nvPr/>
        </p:nvSpPr>
        <p:spPr>
          <a:xfrm>
            <a:off x="1066800" y="6551430"/>
            <a:ext cx="7696200" cy="2734872"/>
          </a:xfrm>
          <a:prstGeom prst="plaque">
            <a:avLst/>
          </a:prstGeom>
          <a:solidFill>
            <a:srgbClr val="EAA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C. </a:t>
            </a:r>
            <a:r>
              <a:rPr lang="vi-VN" sz="4000" dirty="0">
                <a:solidFill>
                  <a:schemeClr val="tx1"/>
                </a:solidFill>
                <a:latin typeface="Times New Roman" panose="02020603050405020304" pitchFamily="18" charset="0"/>
                <a:cs typeface="Times New Roman" panose="02020603050405020304" pitchFamily="18" charset="0"/>
              </a:rPr>
              <a:t>Máy hơi nước.</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236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500"/>
                                        <p:tgtEl>
                                          <p:spTgt spid="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5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2080484" y="-302169"/>
            <a:ext cx="14742225" cy="11308964"/>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6193896" y="7384005"/>
            <a:ext cx="1597272" cy="1597272"/>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95" y="-745759"/>
            <a:ext cx="2996946" cy="3236702"/>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63964" y="-3332"/>
            <a:ext cx="2220731" cy="2832963"/>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057" y="7452011"/>
            <a:ext cx="3593091" cy="300992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4684" y="7474401"/>
            <a:ext cx="3934182" cy="3061602"/>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4747242" y="1929384"/>
            <a:ext cx="7702108" cy="1800493"/>
          </a:xfrm>
          <a:prstGeom prst="rect">
            <a:avLst/>
          </a:prstGeom>
          <a:noFill/>
        </p:spPr>
        <p:txBody>
          <a:bodyPr wrap="none" lIns="137160" tIns="68580" rIns="137160" bIns="68580">
            <a:spAutoFit/>
          </a:bodyPr>
          <a:lstStyle/>
          <a:p>
            <a:pPr algn="ctr" defTabSz="1371600">
              <a:defRPr/>
            </a:pPr>
            <a:r>
              <a:rPr lang="en-US" sz="108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96237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80091" y="1149244"/>
            <a:ext cx="3895100" cy="9521355"/>
          </a:xfrm>
          <a:prstGeom prst="rect">
            <a:avLst/>
          </a:prstGeom>
        </p:spPr>
      </p:pic>
      <p:pic>
        <p:nvPicPr>
          <p:cNvPr id="43" name="Picture 42">
            <a:extLst>
              <a:ext uri="{FF2B5EF4-FFF2-40B4-BE49-F238E27FC236}">
                <a16:creationId xmlns:a16="http://schemas.microsoft.com/office/drawing/2014/main" id="{BD8909D4-6B81-620A-DE62-542A75C486AF}"/>
              </a:ext>
            </a:extLst>
          </p:cNvPr>
          <p:cNvPicPr>
            <a:picLocks noChangeAspect="1"/>
          </p:cNvPicPr>
          <p:nvPr/>
        </p:nvPicPr>
        <p:blipFill>
          <a:blip r:embed="rId4"/>
          <a:stretch>
            <a:fillRect/>
          </a:stretch>
        </p:blipFill>
        <p:spPr>
          <a:xfrm>
            <a:off x="4210751" y="800100"/>
            <a:ext cx="12934249" cy="8711662"/>
          </a:xfrm>
          <a:prstGeom prst="rect">
            <a:avLst/>
          </a:prstGeom>
        </p:spPr>
      </p:pic>
      <p:sp>
        <p:nvSpPr>
          <p:cNvPr id="49" name="TextBox 48">
            <a:extLst>
              <a:ext uri="{FF2B5EF4-FFF2-40B4-BE49-F238E27FC236}">
                <a16:creationId xmlns:a16="http://schemas.microsoft.com/office/drawing/2014/main" id="{0759E5D3-34FB-5698-2112-9500C74013E1}"/>
              </a:ext>
            </a:extLst>
          </p:cNvPr>
          <p:cNvSpPr txBox="1"/>
          <p:nvPr/>
        </p:nvSpPr>
        <p:spPr>
          <a:xfrm>
            <a:off x="4724400" y="5448300"/>
            <a:ext cx="11880684" cy="3207032"/>
          </a:xfrm>
          <a:prstGeom prst="rect">
            <a:avLst/>
          </a:prstGeom>
          <a:noFill/>
        </p:spPr>
        <p:txBody>
          <a:bodyPr wrap="square">
            <a:spAutoFit/>
          </a:bodyPr>
          <a:lstStyle/>
          <a:p>
            <a:pPr algn="just">
              <a:lnSpc>
                <a:spcPct val="115000"/>
              </a:lnSpc>
            </a:pPr>
            <a:r>
              <a:rPr lang="nl-NL" sz="4400" kern="0" dirty="0" smtClean="0">
                <a:latin typeface="Times New Roman" panose="02020603050405020304" pitchFamily="18" charset="0"/>
                <a:ea typeface="Times New Roman" panose="02020603050405020304" pitchFamily="18" charset="0"/>
                <a:cs typeface="Times New Roman" panose="02020603050405020304" pitchFamily="18" charset="0"/>
              </a:rPr>
              <a:t>     Từ </a:t>
            </a:r>
            <a:r>
              <a:rPr lang="nl-NL" sz="4400" kern="0" dirty="0">
                <a:latin typeface="Times New Roman" panose="02020603050405020304" pitchFamily="18" charset="0"/>
                <a:ea typeface="Times New Roman" panose="02020603050405020304" pitchFamily="18" charset="0"/>
                <a:cs typeface="Times New Roman" panose="02020603050405020304" pitchFamily="18" charset="0"/>
              </a:rPr>
              <a:t>tác động hai mặt của Cách mạng công nghiệp lần thứ nhất, hãy nêu hạn chế của quá trình thực hiện công nghiệp hoá ở nước ta hiện nay? Theo em phải làm gì để khắc phục những hạn chế đó?</a:t>
            </a:r>
            <a:endParaRPr lang="en-US" sz="4000" kern="100" dirty="0">
              <a:effectLst/>
              <a:latin typeface="Aptos"/>
              <a:ea typeface="Aptos"/>
              <a:cs typeface="Times New Roman" panose="02020603050405020304" pitchFamily="18" charset="0"/>
            </a:endParaRPr>
          </a:p>
        </p:txBody>
      </p:sp>
      <p:grpSp>
        <p:nvGrpSpPr>
          <p:cNvPr id="7" name="Group 6">
            <a:extLst>
              <a:ext uri="{FF2B5EF4-FFF2-40B4-BE49-F238E27FC236}">
                <a16:creationId xmlns:a16="http://schemas.microsoft.com/office/drawing/2014/main" id="{1475D0E9-C14E-FAA4-DBB9-230D320A7CF3}"/>
              </a:ext>
            </a:extLst>
          </p:cNvPr>
          <p:cNvGrpSpPr/>
          <p:nvPr/>
        </p:nvGrpSpPr>
        <p:grpSpPr>
          <a:xfrm>
            <a:off x="8305800" y="1415241"/>
            <a:ext cx="3959470" cy="3494118"/>
            <a:chOff x="117230" y="1885950"/>
            <a:chExt cx="4749800" cy="4972050"/>
          </a:xfrm>
        </p:grpSpPr>
        <p:grpSp>
          <p:nvGrpSpPr>
            <p:cNvPr id="8" name="组合 134">
              <a:extLst>
                <a:ext uri="{FF2B5EF4-FFF2-40B4-BE49-F238E27FC236}">
                  <a16:creationId xmlns:a16="http://schemas.microsoft.com/office/drawing/2014/main" id="{28A1B099-9717-74E8-C7F8-A96E2DADFE53}"/>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11" name="同心圆 136">
                <a:extLst>
                  <a:ext uri="{FF2B5EF4-FFF2-40B4-BE49-F238E27FC236}">
                    <a16:creationId xmlns:a16="http://schemas.microsoft.com/office/drawing/2014/main" id="{5CFEA7D6-E27C-64E5-4CA0-607CFB50D8DF}"/>
                  </a:ext>
                </a:extLst>
              </p:cNvPr>
              <p:cNvSpPr/>
              <p:nvPr/>
            </p:nvSpPr>
            <p:spPr>
              <a:xfrm>
                <a:off x="2555776" y="915566"/>
                <a:ext cx="1944216" cy="1944216"/>
              </a:xfrm>
              <a:prstGeom prst="donut">
                <a:avLst>
                  <a:gd name="adj" fmla="val 10097"/>
                </a:avLst>
              </a:prstGeom>
              <a:grpFill/>
              <a:ln w="127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3200" b="0" i="0" u="none" strike="noStrike" kern="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同心圆 137">
                <a:extLst>
                  <a:ext uri="{FF2B5EF4-FFF2-40B4-BE49-F238E27FC236}">
                    <a16:creationId xmlns:a16="http://schemas.microsoft.com/office/drawing/2014/main" id="{D3AF3139-9F1C-5FFB-20EF-B88821310748}"/>
                  </a:ext>
                </a:extLst>
              </p:cNvPr>
              <p:cNvSpPr/>
              <p:nvPr/>
            </p:nvSpPr>
            <p:spPr>
              <a:xfrm>
                <a:off x="2714588" y="1090372"/>
                <a:ext cx="1607877" cy="1591873"/>
              </a:xfrm>
              <a:prstGeom prst="donut">
                <a:avLst>
                  <a:gd name="adj" fmla="val 12059"/>
                </a:avLst>
              </a:prstGeom>
              <a:solidFill>
                <a:srgbClr val="FFC000"/>
              </a:solidFill>
              <a:ln w="127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3200" b="0" i="0" u="none" strike="noStrike" kern="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9" name="Hình Bầu dục 1">
              <a:extLst>
                <a:ext uri="{FF2B5EF4-FFF2-40B4-BE49-F238E27FC236}">
                  <a16:creationId xmlns:a16="http://schemas.microsoft.com/office/drawing/2014/main" id="{584F47AE-FE7A-F07A-CA49-67E758E63390}"/>
                </a:ext>
              </a:extLst>
            </p:cNvPr>
            <p:cNvSpPr/>
            <p:nvPr/>
          </p:nvSpPr>
          <p:spPr>
            <a:xfrm>
              <a:off x="1117990" y="3189605"/>
              <a:ext cx="2722880" cy="2847340"/>
            </a:xfrm>
            <a:prstGeom prst="ellipse">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sz="4200" b="1" i="0" u="none" strike="noStrike" kern="0" cap="none" spc="0" normalizeH="0" baseline="0" noProof="0">
                <a:ln>
                  <a:noFill/>
                </a:ln>
                <a:solidFill>
                  <a:srgbClr val="EA5E66"/>
                </a:solidFill>
                <a:effectLst/>
                <a:uLnTx/>
                <a:uFillTx/>
                <a:latin typeface="#9Slide05 Claudia" pitchFamily="2" charset="0"/>
                <a:ea typeface="+mn-ea"/>
                <a:cs typeface="+mn-cs"/>
              </a:endParaRPr>
            </a:p>
          </p:txBody>
        </p:sp>
        <p:pic>
          <p:nvPicPr>
            <p:cNvPr id="10" name="Picture 9">
              <a:extLst>
                <a:ext uri="{FF2B5EF4-FFF2-40B4-BE49-F238E27FC236}">
                  <a16:creationId xmlns:a16="http://schemas.microsoft.com/office/drawing/2014/main" id="{167A5ABC-22C0-9E5E-4CB4-E870A1648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 name="TextBox 2"/>
          <p:cNvSpPr txBox="1"/>
          <p:nvPr/>
        </p:nvSpPr>
        <p:spPr>
          <a:xfrm>
            <a:off x="3889583" y="1340681"/>
            <a:ext cx="10508835" cy="1021755"/>
          </a:xfrm>
          <a:prstGeom prst="rect">
            <a:avLst/>
          </a:prstGeom>
        </p:spPr>
        <p:txBody>
          <a:bodyPr lIns="0" tIns="0" rIns="0" bIns="0" rtlCol="0" anchor="t">
            <a:spAutoFit/>
          </a:bodyPr>
          <a:lstStyle/>
          <a:p>
            <a:pPr marL="0" lvl="0" indent="0" algn="ctr">
              <a:lnSpc>
                <a:spcPts val="8399"/>
              </a:lnSpc>
              <a:spcBef>
                <a:spcPct val="0"/>
              </a:spcBef>
            </a:pPr>
            <a:r>
              <a:rPr lang="en-US" sz="6600" b="1" dirty="0">
                <a:solidFill>
                  <a:srgbClr val="473D2D"/>
                </a:solidFill>
                <a:latin typeface="Times New Roman" panose="02020603050405020304" pitchFamily="18" charset="0"/>
                <a:cs typeface="Times New Roman" panose="02020603050405020304" pitchFamily="18" charset="0"/>
              </a:rPr>
              <a:t>HƯỚNG DẪN VỀ NHÀ</a:t>
            </a:r>
          </a:p>
        </p:txBody>
      </p:sp>
      <p:grpSp>
        <p:nvGrpSpPr>
          <p:cNvPr id="30" name="Group 29">
            <a:extLst>
              <a:ext uri="{FF2B5EF4-FFF2-40B4-BE49-F238E27FC236}">
                <a16:creationId xmlns:a16="http://schemas.microsoft.com/office/drawing/2014/main" id="{DFD0FAEC-2D8E-C810-2D34-25EFBC6FB2A9}"/>
              </a:ext>
            </a:extLst>
          </p:cNvPr>
          <p:cNvGrpSpPr/>
          <p:nvPr/>
        </p:nvGrpSpPr>
        <p:grpSpPr>
          <a:xfrm>
            <a:off x="463195" y="3314700"/>
            <a:ext cx="5559783" cy="3139809"/>
            <a:chOff x="463195" y="3314700"/>
            <a:chExt cx="5559783" cy="3139809"/>
          </a:xfrm>
        </p:grpSpPr>
        <p:pic>
          <p:nvPicPr>
            <p:cNvPr id="21" name="Picture 5">
              <a:extLst>
                <a:ext uri="{FF2B5EF4-FFF2-40B4-BE49-F238E27FC236}">
                  <a16:creationId xmlns:a16="http://schemas.microsoft.com/office/drawing/2014/main" id="{BAD24AC5-01C8-1479-FEAD-15EB4A8B9DE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03491" y="3314700"/>
              <a:ext cx="2279192" cy="2250702"/>
            </a:xfrm>
            <a:prstGeom prst="rect">
              <a:avLst/>
            </a:prstGeom>
          </p:spPr>
        </p:pic>
        <p:pic>
          <p:nvPicPr>
            <p:cNvPr id="24" name="Picture 23">
              <a:extLst>
                <a:ext uri="{FF2B5EF4-FFF2-40B4-BE49-F238E27FC236}">
                  <a16:creationId xmlns:a16="http://schemas.microsoft.com/office/drawing/2014/main" id="{E1FB1EB2-6D50-1D02-3F36-049B5C076B29}"/>
                </a:ext>
              </a:extLst>
            </p:cNvPr>
            <p:cNvPicPr>
              <a:picLocks noChangeAspect="1"/>
            </p:cNvPicPr>
            <p:nvPr/>
          </p:nvPicPr>
          <p:blipFill>
            <a:blip r:embed="rId4"/>
            <a:stretch>
              <a:fillRect/>
            </a:stretch>
          </p:blipFill>
          <p:spPr>
            <a:xfrm>
              <a:off x="1371600" y="3889001"/>
              <a:ext cx="1188823" cy="1170533"/>
            </a:xfrm>
            <a:prstGeom prst="rect">
              <a:avLst/>
            </a:prstGeom>
          </p:spPr>
        </p:pic>
        <p:sp>
          <p:nvSpPr>
            <p:cNvPr id="27" name="TextBox 26">
              <a:extLst>
                <a:ext uri="{FF2B5EF4-FFF2-40B4-BE49-F238E27FC236}">
                  <a16:creationId xmlns:a16="http://schemas.microsoft.com/office/drawing/2014/main" id="{E21473F4-F332-2DF8-94D6-35A86F267DC5}"/>
                </a:ext>
              </a:extLst>
            </p:cNvPr>
            <p:cNvSpPr txBox="1"/>
            <p:nvPr/>
          </p:nvSpPr>
          <p:spPr>
            <a:xfrm>
              <a:off x="463195" y="5633835"/>
              <a:ext cx="5559783" cy="820674"/>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dirty="0" err="1">
                  <a:solidFill>
                    <a:prstClr val="black"/>
                  </a:solidFill>
                  <a:latin typeface="Times New Roman" panose="02020603050405020304" pitchFamily="18" charset="0"/>
                  <a:cs typeface="Times New Roman" panose="02020603050405020304" pitchFamily="18" charset="0"/>
                </a:rPr>
                <a:t>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tập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học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22CDE9B7-A086-938E-6222-AF144F7439D8}"/>
              </a:ext>
            </a:extLst>
          </p:cNvPr>
          <p:cNvGrpSpPr/>
          <p:nvPr/>
        </p:nvGrpSpPr>
        <p:grpSpPr>
          <a:xfrm>
            <a:off x="6263721" y="3162300"/>
            <a:ext cx="5760558" cy="4225861"/>
            <a:chOff x="6263721" y="3162300"/>
            <a:chExt cx="5760558" cy="4225861"/>
          </a:xfrm>
        </p:grpSpPr>
        <p:pic>
          <p:nvPicPr>
            <p:cNvPr id="22" name="Picture 9">
              <a:extLst>
                <a:ext uri="{FF2B5EF4-FFF2-40B4-BE49-F238E27FC236}">
                  <a16:creationId xmlns:a16="http://schemas.microsoft.com/office/drawing/2014/main" id="{F1D2AD3D-6A6D-EB53-9A1B-CEC5397294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290899" y="3162300"/>
              <a:ext cx="1706202" cy="2403102"/>
            </a:xfrm>
            <a:prstGeom prst="rect">
              <a:avLst/>
            </a:prstGeom>
          </p:spPr>
        </p:pic>
        <p:pic>
          <p:nvPicPr>
            <p:cNvPr id="25" name="Picture 24">
              <a:extLst>
                <a:ext uri="{FF2B5EF4-FFF2-40B4-BE49-F238E27FC236}">
                  <a16:creationId xmlns:a16="http://schemas.microsoft.com/office/drawing/2014/main" id="{B7D40902-2603-84E3-4DF5-791E42B1485B}"/>
                </a:ext>
              </a:extLst>
            </p:cNvPr>
            <p:cNvPicPr>
              <a:picLocks noChangeAspect="1"/>
            </p:cNvPicPr>
            <p:nvPr/>
          </p:nvPicPr>
          <p:blipFill>
            <a:blip r:embed="rId7"/>
            <a:stretch>
              <a:fillRect/>
            </a:stretch>
          </p:blipFill>
          <p:spPr>
            <a:xfrm>
              <a:off x="7564981" y="3854784"/>
              <a:ext cx="1188823" cy="1170533"/>
            </a:xfrm>
            <a:prstGeom prst="rect">
              <a:avLst/>
            </a:prstGeom>
          </p:spPr>
        </p:pic>
        <p:sp>
          <p:nvSpPr>
            <p:cNvPr id="28" name="TextBox 27">
              <a:extLst>
                <a:ext uri="{FF2B5EF4-FFF2-40B4-BE49-F238E27FC236}">
                  <a16:creationId xmlns:a16="http://schemas.microsoft.com/office/drawing/2014/main" id="{F37AA355-D84A-E629-1396-D8980B82562B}"/>
                </a:ext>
              </a:extLst>
            </p:cNvPr>
            <p:cNvSpPr txBox="1"/>
            <p:nvPr/>
          </p:nvSpPr>
          <p:spPr>
            <a:xfrm>
              <a:off x="6263721" y="5633835"/>
              <a:ext cx="5760558" cy="1754326"/>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dirty="0" err="1">
                  <a:solidFill>
                    <a:prstClr val="black"/>
                  </a:solidFill>
                  <a:latin typeface="Times New Roman" panose="02020603050405020304" pitchFamily="18" charset="0"/>
                  <a:cs typeface="Times New Roman" panose="02020603050405020304" pitchFamily="18" charset="0"/>
                </a:rPr>
                <a:t>Trả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hỏi</a:t>
              </a:r>
              <a:r>
                <a:rPr lang="en-US" sz="3600" dirty="0" smtClean="0">
                  <a:solidFill>
                    <a:prstClr val="black"/>
                  </a:solidFill>
                  <a:latin typeface="Times New Roman" panose="02020603050405020304" pitchFamily="18" charset="0"/>
                  <a:cs typeface="Times New Roman" panose="02020603050405020304" pitchFamily="18" charset="0"/>
                </a:rPr>
                <a:t>: 2 </a:t>
              </a:r>
              <a:r>
                <a:rPr lang="en-US" sz="3600" dirty="0" err="1" smtClean="0">
                  <a:solidFill>
                    <a:prstClr val="black"/>
                  </a:solidFill>
                  <a:latin typeface="Times New Roman" panose="02020603050405020304" pitchFamily="18" charset="0"/>
                  <a:cs typeface="Times New Roman" panose="02020603050405020304" pitchFamily="18" charset="0"/>
                </a:rPr>
                <a:t>phần</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Luyện</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tập</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và</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Vận</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dụng</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SGK </a:t>
              </a:r>
              <a:r>
                <a:rPr lang="en-US" sz="3600" dirty="0" smtClean="0">
                  <a:solidFill>
                    <a:prstClr val="black"/>
                  </a:solidFill>
                  <a:latin typeface="Times New Roman" panose="02020603050405020304" pitchFamily="18" charset="0"/>
                  <a:cs typeface="Times New Roman" panose="02020603050405020304" pitchFamily="18" charset="0"/>
                </a:rPr>
                <a:t>tr.44.</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6EE6E0E8-05FC-67D1-ACB6-6C3B9C19F31C}"/>
              </a:ext>
            </a:extLst>
          </p:cNvPr>
          <p:cNvGrpSpPr/>
          <p:nvPr/>
        </p:nvGrpSpPr>
        <p:grpSpPr>
          <a:xfrm>
            <a:off x="12265022" y="3303735"/>
            <a:ext cx="5156953" cy="5746420"/>
            <a:chOff x="12265022" y="3303735"/>
            <a:chExt cx="5156953" cy="5746420"/>
          </a:xfrm>
        </p:grpSpPr>
        <p:pic>
          <p:nvPicPr>
            <p:cNvPr id="23" name="Picture 19">
              <a:extLst>
                <a:ext uri="{FF2B5EF4-FFF2-40B4-BE49-F238E27FC236}">
                  <a16:creationId xmlns:a16="http://schemas.microsoft.com/office/drawing/2014/main" id="{3BAFE344-9AD8-5439-A0E3-53C2E491BD6C}"/>
                </a:ext>
              </a:extLst>
            </p:cNvPr>
            <p:cNvPicPr>
              <a:picLocks noChangeAspect="1"/>
            </p:cNvPicPr>
            <p:nvPr/>
          </p:nvPicPr>
          <p:blipFill>
            <a:blip r:embed="rId8"/>
            <a:srcRect/>
            <a:stretch>
              <a:fillRect/>
            </a:stretch>
          </p:blipFill>
          <p:spPr>
            <a:xfrm>
              <a:off x="14232818" y="3341835"/>
              <a:ext cx="1845382" cy="2403102"/>
            </a:xfrm>
            <a:prstGeom prst="rect">
              <a:avLst/>
            </a:prstGeom>
          </p:spPr>
        </p:pic>
        <p:pic>
          <p:nvPicPr>
            <p:cNvPr id="26" name="Picture 25">
              <a:extLst>
                <a:ext uri="{FF2B5EF4-FFF2-40B4-BE49-F238E27FC236}">
                  <a16:creationId xmlns:a16="http://schemas.microsoft.com/office/drawing/2014/main" id="{AE93E6B1-ECF3-AE7D-603A-0ABA3332ED41}"/>
                </a:ext>
              </a:extLst>
            </p:cNvPr>
            <p:cNvPicPr>
              <a:picLocks noChangeAspect="1"/>
            </p:cNvPicPr>
            <p:nvPr/>
          </p:nvPicPr>
          <p:blipFill>
            <a:blip r:embed="rId9"/>
            <a:stretch>
              <a:fillRect/>
            </a:stretch>
          </p:blipFill>
          <p:spPr>
            <a:xfrm>
              <a:off x="13043995" y="3303735"/>
              <a:ext cx="1188823" cy="1170533"/>
            </a:xfrm>
            <a:prstGeom prst="rect">
              <a:avLst/>
            </a:prstGeom>
          </p:spPr>
        </p:pic>
        <p:sp>
          <p:nvSpPr>
            <p:cNvPr id="29" name="TextBox 28">
              <a:extLst>
                <a:ext uri="{FF2B5EF4-FFF2-40B4-BE49-F238E27FC236}">
                  <a16:creationId xmlns:a16="http://schemas.microsoft.com/office/drawing/2014/main" id="{7F84D40D-3521-F333-912B-5335DC51357F}"/>
                </a:ext>
              </a:extLst>
            </p:cNvPr>
            <p:cNvSpPr txBox="1"/>
            <p:nvPr/>
          </p:nvSpPr>
          <p:spPr>
            <a:xfrm>
              <a:off x="12265022" y="5633835"/>
              <a:ext cx="5156953" cy="3416320"/>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vi-VN" sz="3600" dirty="0">
                  <a:solidFill>
                    <a:prstClr val="black"/>
                  </a:solidFill>
                  <a:latin typeface="+mj-lt"/>
                  <a:cs typeface="Arial" panose="020B0604020202020204" pitchFamily="34" charset="0"/>
                </a:rPr>
                <a:t>Đọc và tìm hiểu </a:t>
              </a:r>
              <a:r>
                <a:rPr lang="en-US" sz="3600" dirty="0" err="1" smtClean="0">
                  <a:solidFill>
                    <a:prstClr val="black"/>
                  </a:solidFill>
                  <a:latin typeface="+mj-lt"/>
                  <a:cs typeface="Arial" panose="020B0604020202020204" pitchFamily="34" charset="0"/>
                </a:rPr>
                <a:t>phần</a:t>
              </a:r>
              <a:r>
                <a:rPr lang="en-US" sz="3600" dirty="0" smtClean="0">
                  <a:solidFill>
                    <a:prstClr val="black"/>
                  </a:solidFill>
                  <a:latin typeface="+mj-lt"/>
                  <a:cs typeface="Arial" panose="020B0604020202020204" pitchFamily="34" charset="0"/>
                </a:rPr>
                <a:t> 2,3 </a:t>
              </a:r>
              <a:r>
                <a:rPr lang="en-US" sz="3600" dirty="0" err="1" smtClean="0">
                  <a:solidFill>
                    <a:prstClr val="black"/>
                  </a:solidFill>
                  <a:latin typeface="+mj-lt"/>
                  <a:cs typeface="Arial" panose="020B0604020202020204" pitchFamily="34" charset="0"/>
                </a:rPr>
                <a:t>còn</a:t>
              </a:r>
              <a:r>
                <a:rPr lang="en-US" sz="3600" dirty="0" smtClean="0">
                  <a:solidFill>
                    <a:prstClr val="black"/>
                  </a:solidFill>
                  <a:latin typeface="+mj-lt"/>
                  <a:cs typeface="Arial" panose="020B0604020202020204" pitchFamily="34" charset="0"/>
                </a:rPr>
                <a:t> </a:t>
              </a:r>
              <a:r>
                <a:rPr lang="en-US" sz="3600" dirty="0" err="1" smtClean="0">
                  <a:solidFill>
                    <a:prstClr val="black"/>
                  </a:solidFill>
                  <a:latin typeface="+mj-lt"/>
                  <a:cs typeface="Arial" panose="020B0604020202020204" pitchFamily="34" charset="0"/>
                </a:rPr>
                <a:t>lại</a:t>
              </a:r>
              <a:r>
                <a:rPr lang="en-US" sz="3600" dirty="0" smtClean="0">
                  <a:solidFill>
                    <a:prstClr val="black"/>
                  </a:solidFill>
                  <a:latin typeface="+mj-lt"/>
                  <a:cs typeface="Arial" panose="020B0604020202020204" pitchFamily="34" charset="0"/>
                </a:rPr>
                <a:t> </a:t>
              </a:r>
              <a:r>
                <a:rPr lang="en-US" sz="3600" dirty="0" err="1" smtClean="0">
                  <a:solidFill>
                    <a:prstClr val="black"/>
                  </a:solidFill>
                  <a:latin typeface="+mj-lt"/>
                  <a:cs typeface="Arial" panose="020B0604020202020204" pitchFamily="34" charset="0"/>
                </a:rPr>
                <a:t>của</a:t>
              </a:r>
              <a:r>
                <a:rPr lang="en-US" sz="3600" dirty="0" smtClean="0">
                  <a:solidFill>
                    <a:prstClr val="black"/>
                  </a:solidFill>
                  <a:latin typeface="+mj-lt"/>
                  <a:cs typeface="Arial" panose="020B0604020202020204" pitchFamily="34" charset="0"/>
                </a:rPr>
                <a:t> </a:t>
              </a:r>
              <a:r>
                <a:rPr lang="vi-VN" sz="3600" b="1" i="1" dirty="0" smtClean="0">
                  <a:solidFill>
                    <a:prstClr val="black"/>
                  </a:solidFill>
                  <a:latin typeface="+mj-lt"/>
                  <a:cs typeface="Arial" panose="020B0604020202020204" pitchFamily="34" charset="0"/>
                </a:rPr>
                <a:t>Bài </a:t>
              </a:r>
              <a:r>
                <a:rPr lang="vi-VN" sz="3600" b="1" i="1" dirty="0">
                  <a:solidFill>
                    <a:prstClr val="black"/>
                  </a:solidFill>
                  <a:latin typeface="+mj-lt"/>
                  <a:cs typeface="Arial" panose="020B0604020202020204" pitchFamily="34" charset="0"/>
                </a:rPr>
                <a:t>8: Các cuộc cách mạng công nghiệp </a:t>
              </a:r>
              <a:r>
                <a:rPr lang="en-US" sz="3600" b="1" i="1" dirty="0" err="1" smtClean="0">
                  <a:solidFill>
                    <a:prstClr val="black"/>
                  </a:solidFill>
                  <a:latin typeface="+mj-lt"/>
                  <a:cs typeface="Arial" panose="020B0604020202020204" pitchFamily="34" charset="0"/>
                </a:rPr>
                <a:t>thời</a:t>
              </a:r>
              <a:r>
                <a:rPr lang="en-US" sz="3600" b="1" i="1" dirty="0" smtClean="0">
                  <a:solidFill>
                    <a:prstClr val="black"/>
                  </a:solidFill>
                  <a:latin typeface="+mj-lt"/>
                  <a:cs typeface="Arial" panose="020B0604020202020204" pitchFamily="34" charset="0"/>
                </a:rPr>
                <a:t> </a:t>
              </a:r>
              <a:r>
                <a:rPr lang="en-US" sz="3600" b="1" i="1" dirty="0" err="1" smtClean="0">
                  <a:solidFill>
                    <a:prstClr val="black"/>
                  </a:solidFill>
                  <a:latin typeface="+mj-lt"/>
                  <a:cs typeface="Arial" panose="020B0604020202020204" pitchFamily="34" charset="0"/>
                </a:rPr>
                <a:t>cận</a:t>
              </a:r>
              <a:r>
                <a:rPr lang="en-US" sz="3600" b="1" i="1" dirty="0" smtClean="0">
                  <a:solidFill>
                    <a:prstClr val="black"/>
                  </a:solidFill>
                  <a:latin typeface="+mj-lt"/>
                  <a:cs typeface="Arial" panose="020B0604020202020204" pitchFamily="34" charset="0"/>
                </a:rPr>
                <a:t> </a:t>
              </a:r>
              <a:r>
                <a:rPr lang="en-US" sz="3600" b="1" i="1" dirty="0" err="1" smtClean="0">
                  <a:solidFill>
                    <a:prstClr val="black"/>
                  </a:solidFill>
                  <a:latin typeface="+mj-lt"/>
                  <a:cs typeface="Arial" panose="020B0604020202020204" pitchFamily="34" charset="0"/>
                </a:rPr>
                <a:t>đại</a:t>
              </a:r>
              <a:r>
                <a:rPr lang="vi-VN" sz="3600" b="1" i="1" dirty="0" smtClean="0">
                  <a:solidFill>
                    <a:prstClr val="black"/>
                  </a:solidFill>
                  <a:latin typeface="+mj-lt"/>
                  <a:cs typeface="Arial" panose="020B0604020202020204" pitchFamily="34" charset="0"/>
                </a:rPr>
                <a:t>. </a:t>
              </a:r>
              <a:endParaRPr kumimoji="0" lang="en-US" sz="3600" b="1" i="1"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 name="Group 2"/>
          <p:cNvGrpSpPr/>
          <p:nvPr/>
        </p:nvGrpSpPr>
        <p:grpSpPr>
          <a:xfrm>
            <a:off x="3322662" y="1289725"/>
            <a:ext cx="11642676" cy="6990745"/>
            <a:chOff x="0" y="0"/>
            <a:chExt cx="15523568" cy="932099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614029">
              <a:off x="1877870" y="835279"/>
              <a:ext cx="5911700" cy="765043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614029">
              <a:off x="8436386" y="1023841"/>
              <a:ext cx="5378640" cy="6960593"/>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050157" y="2020387"/>
              <a:ext cx="2842073" cy="2377006"/>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776310" y="1960863"/>
              <a:ext cx="1779897" cy="2417145"/>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327250" y="1196839"/>
              <a:ext cx="2819700" cy="3278721"/>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038403" y="2442703"/>
              <a:ext cx="2407564" cy="2013599"/>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362517" y="3371208"/>
              <a:ext cx="1303742" cy="161864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327250" y="4204494"/>
              <a:ext cx="669493" cy="377351"/>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364104" y="1196839"/>
              <a:ext cx="2771923" cy="3385555"/>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3131068" y="2317159"/>
              <a:ext cx="2707776" cy="2264685"/>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038520" y="2621834"/>
              <a:ext cx="2714925" cy="2038662"/>
            </a:xfrm>
            <a:prstGeom prst="rect">
              <a:avLst/>
            </a:prstGeom>
          </p:spPr>
        </p:pic>
        <p:pic>
          <p:nvPicPr>
            <p:cNvPr id="14"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flipH="1">
              <a:off x="3638721" y="3394009"/>
              <a:ext cx="1029344" cy="1559612"/>
            </a:xfrm>
            <a:prstGeom prst="rect">
              <a:avLst/>
            </a:prstGeom>
          </p:spPr>
        </p:pic>
        <p:pic>
          <p:nvPicPr>
            <p:cNvPr id="15" name="Picture 15"/>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161859" y="4284804"/>
              <a:ext cx="735844" cy="414749"/>
            </a:xfrm>
            <a:prstGeom prst="rect">
              <a:avLst/>
            </a:prstGeom>
          </p:spPr>
        </p:pic>
        <p:pic>
          <p:nvPicPr>
            <p:cNvPr id="16" name="Picture 16"/>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8246588" y="821693"/>
              <a:ext cx="1644477" cy="750292"/>
            </a:xfrm>
            <a:prstGeom prst="rect">
              <a:avLst/>
            </a:prstGeom>
          </p:spPr>
        </p:pic>
      </p:grpSp>
      <p:sp>
        <p:nvSpPr>
          <p:cNvPr id="20" name="TextBox 4">
            <a:extLst>
              <a:ext uri="{FF2B5EF4-FFF2-40B4-BE49-F238E27FC236}">
                <a16:creationId xmlns:a16="http://schemas.microsoft.com/office/drawing/2014/main" id="{7CC46C4A-E88E-DFD6-FB35-AD67EE320EFA}"/>
              </a:ext>
            </a:extLst>
          </p:cNvPr>
          <p:cNvSpPr txBox="1"/>
          <p:nvPr/>
        </p:nvSpPr>
        <p:spPr>
          <a:xfrm>
            <a:off x="296963" y="5298128"/>
            <a:ext cx="17694072" cy="1724318"/>
          </a:xfrm>
          <a:prstGeom prst="rect">
            <a:avLst/>
          </a:prstGeom>
        </p:spPr>
        <p:txBody>
          <a:bodyPr wrap="square" lIns="0" tIns="0" rIns="0" bIns="0" rtlCol="0" anchor="t">
            <a:spAutoFit/>
          </a:bodyPr>
          <a:lstStyle/>
          <a:p>
            <a:pPr algn="ctr">
              <a:lnSpc>
                <a:spcPts val="15544"/>
              </a:lnSpc>
            </a:pPr>
            <a:r>
              <a:rPr lang="vi-VN" sz="8000" b="1" dirty="0" smtClean="0">
                <a:solidFill>
                  <a:srgbClr val="473D2D"/>
                </a:solidFill>
                <a:latin typeface="Arial" panose="020B0604020202020204" pitchFamily="34" charset="0"/>
                <a:cs typeface="Arial" panose="020B0604020202020204" pitchFamily="34" charset="0"/>
              </a:rPr>
              <a:t>CẢM </a:t>
            </a:r>
            <a:r>
              <a:rPr lang="vi-VN" sz="8000" b="1" dirty="0">
                <a:solidFill>
                  <a:srgbClr val="473D2D"/>
                </a:solidFill>
                <a:latin typeface="Arial" panose="020B0604020202020204" pitchFamily="34" charset="0"/>
                <a:cs typeface="Arial" panose="020B0604020202020204" pitchFamily="34" charset="0"/>
              </a:rPr>
              <a:t>ƠN CÁC </a:t>
            </a:r>
            <a:r>
              <a:rPr lang="vi-VN" sz="8000" b="1" dirty="0" smtClean="0">
                <a:solidFill>
                  <a:srgbClr val="473D2D"/>
                </a:solidFill>
                <a:latin typeface="Arial" panose="020B0604020202020204" pitchFamily="34" charset="0"/>
                <a:cs typeface="Arial" panose="020B0604020202020204" pitchFamily="34" charset="0"/>
              </a:rPr>
              <a:t>EM</a:t>
            </a:r>
            <a:r>
              <a:rPr lang="en-US" sz="8000" b="1" dirty="0">
                <a:solidFill>
                  <a:srgbClr val="473D2D"/>
                </a:solidFill>
                <a:latin typeface="Arial" panose="020B0604020202020204" pitchFamily="34" charset="0"/>
                <a:cs typeface="Arial" panose="020B0604020202020204" pitchFamily="34" charset="0"/>
              </a:rPr>
              <a:t>.</a:t>
            </a:r>
            <a:endParaRPr lang="vi-VN" sz="8000" b="1" dirty="0">
              <a:solidFill>
                <a:srgbClr val="473D2D"/>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82CFF10C-077A-DB2E-4E5A-DF2AD0CDE316}"/>
              </a:ext>
            </a:extLst>
          </p:cNvPr>
          <p:cNvGrpSpPr/>
          <p:nvPr/>
        </p:nvGrpSpPr>
        <p:grpSpPr>
          <a:xfrm>
            <a:off x="5732904" y="7098529"/>
            <a:ext cx="7549398" cy="2438823"/>
            <a:chOff x="6105402" y="7079287"/>
            <a:chExt cx="6562670" cy="2438823"/>
          </a:xfrm>
        </p:grpSpPr>
        <p:pic>
          <p:nvPicPr>
            <p:cNvPr id="22" name="Picture 6">
              <a:extLst>
                <a:ext uri="{FF2B5EF4-FFF2-40B4-BE49-F238E27FC236}">
                  <a16:creationId xmlns:a16="http://schemas.microsoft.com/office/drawing/2014/main" id="{C9922315-3731-6279-0E54-0F5A3559595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550423">
              <a:off x="6105402" y="7079287"/>
              <a:ext cx="6562670" cy="2438823"/>
            </a:xfrm>
            <a:prstGeom prst="rect">
              <a:avLst/>
            </a:prstGeom>
          </p:spPr>
        </p:pic>
        <p:sp>
          <p:nvSpPr>
            <p:cNvPr id="23" name="TextBox 4">
              <a:extLst>
                <a:ext uri="{FF2B5EF4-FFF2-40B4-BE49-F238E27FC236}">
                  <a16:creationId xmlns:a16="http://schemas.microsoft.com/office/drawing/2014/main" id="{E26C34C2-2C09-72E6-8E97-E209E73FBFCA}"/>
                </a:ext>
              </a:extLst>
            </p:cNvPr>
            <p:cNvSpPr txBox="1"/>
            <p:nvPr/>
          </p:nvSpPr>
          <p:spPr>
            <a:xfrm>
              <a:off x="6507069" y="7761217"/>
              <a:ext cx="5791200" cy="1107996"/>
            </a:xfrm>
            <a:prstGeom prst="rect">
              <a:avLst/>
            </a:prstGeom>
          </p:spPr>
          <p:txBody>
            <a:bodyPr wrap="square" lIns="0" tIns="0" rIns="0" bIns="0" rtlCol="0" anchor="t">
              <a:spAutoFit/>
            </a:bodyPr>
            <a:lstStyle/>
            <a:p>
              <a:pPr algn="ctr"/>
              <a:r>
                <a:rPr lang="vi-VN" sz="7200" b="1">
                  <a:solidFill>
                    <a:srgbClr val="EAAE1F"/>
                  </a:solidFill>
                  <a:latin typeface="Arial" panose="020B0604020202020204" pitchFamily="34" charset="0"/>
                  <a:cs typeface="Arial" panose="020B0604020202020204" pitchFamily="34" charset="0"/>
                </a:rPr>
                <a:t>HẸN GẶP LẠI!</a:t>
              </a:r>
            </a:p>
          </p:txBody>
        </p:sp>
      </p:grpSp>
    </p:spTree>
  </p:cSld>
  <p:clrMapOvr>
    <a:masterClrMapping/>
  </p:clrMapOvr>
  <p:transition>
    <p:split orient="ver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1566">
            <a:off x="1504950" y="1028700"/>
            <a:ext cx="4798788" cy="648484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76553" y="3704589"/>
            <a:ext cx="4782665" cy="677955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381250" y="8282178"/>
            <a:ext cx="7315200" cy="3666744"/>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564848" y="6936938"/>
            <a:ext cx="857243" cy="1959412"/>
          </a:xfrm>
          <a:prstGeom prst="rect">
            <a:avLst/>
          </a:prstGeom>
        </p:spPr>
      </p:pic>
      <p:sp>
        <p:nvSpPr>
          <p:cNvPr id="8" name="TextBox 8"/>
          <p:cNvSpPr txBox="1"/>
          <p:nvPr/>
        </p:nvSpPr>
        <p:spPr>
          <a:xfrm>
            <a:off x="1961244" y="2402388"/>
            <a:ext cx="3886200" cy="609719"/>
          </a:xfrm>
          <a:prstGeom prst="rect">
            <a:avLst/>
          </a:prstGeom>
        </p:spPr>
        <p:txBody>
          <a:bodyPr wrap="square" lIns="0" tIns="0" rIns="0" bIns="0" rtlCol="0" anchor="t">
            <a:spAutoFit/>
          </a:bodyPr>
          <a:lstStyle/>
          <a:p>
            <a:pPr algn="ctr">
              <a:lnSpc>
                <a:spcPts val="4679"/>
              </a:lnSpc>
              <a:spcBef>
                <a:spcPct val="0"/>
              </a:spcBef>
            </a:pPr>
            <a:r>
              <a:rPr lang="en-US" sz="5400" b="1" dirty="0" err="1">
                <a:solidFill>
                  <a:srgbClr val="FF0000"/>
                </a:solidFill>
                <a:latin typeface="Times New Roman" panose="02020603050405020304" pitchFamily="18" charset="0"/>
                <a:cs typeface="Times New Roman" panose="02020603050405020304" pitchFamily="18" charset="0"/>
              </a:rPr>
              <a:t>Câu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trả</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lời</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D0E3346-22A1-A981-468E-2E33A3845735}"/>
              </a:ext>
            </a:extLst>
          </p:cNvPr>
          <p:cNvSpPr txBox="1"/>
          <p:nvPr/>
        </p:nvSpPr>
        <p:spPr>
          <a:xfrm>
            <a:off x="8159169" y="922440"/>
            <a:ext cx="9525000" cy="8442119"/>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1903</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571500" indent="-571500" algn="just">
              <a:lnSpc>
                <a:spcPct val="150000"/>
              </a:lnSpc>
              <a:spcBef>
                <a:spcPts val="100"/>
              </a:spcBef>
              <a:spcAft>
                <a:spcPts val="100"/>
              </a:spcAft>
              <a:buFont typeface="Arial" panose="020B0604020202020204" pitchFamily="34" charset="0"/>
              <a:buChar char="•"/>
            </a:pP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 anh em nhà Rai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571500" indent="-571500" algn="just">
              <a:lnSpc>
                <a:spcPct val="150000"/>
              </a:lnSpc>
              <a:spcBef>
                <a:spcPts val="100"/>
              </a:spcBef>
              <a:spcAft>
                <a:spcPts val="100"/>
              </a:spcAft>
              <a:buFont typeface="Arial" panose="020B0604020202020204" pitchFamily="34" charset="0"/>
              <a:buChar char="•"/>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Lợi ích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50000"/>
              </a:lnSpc>
              <a:spcBef>
                <a:spcPts val="100"/>
              </a:spcBef>
              <a:spcAft>
                <a:spcPts val="100"/>
              </a:spcAft>
              <a:buFont typeface="Wingdings" panose="05000000000000000000" pitchFamily="2" charset="2"/>
              <a:buChar char="ü"/>
            </a:pPr>
            <a:r>
              <a:rPr lang="en-US" sz="4000" dirty="0">
                <a:latin typeface="Times New Roman" panose="02020603050405020304" pitchFamily="18" charset="0"/>
                <a:ea typeface="Calibri" panose="020F0502020204030204" pitchFamily="34" charset="0"/>
                <a:cs typeface="Times New Roman" panose="02020603050405020304" pitchFamily="18" charset="0"/>
              </a:rPr>
              <a:t>T</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iết kiệm thời gian, giữ thể lực tốt hơn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50000"/>
              </a:lnSpc>
              <a:spcBef>
                <a:spcPts val="100"/>
              </a:spcBef>
              <a:spcAft>
                <a:spcPts val="100"/>
              </a:spcAft>
              <a:buFont typeface="Wingdings" panose="05000000000000000000" pitchFamily="2" charset="2"/>
              <a:buChar char="ü"/>
            </a:pPr>
            <a:r>
              <a:rPr lang="en-US" sz="4000" dirty="0">
                <a:latin typeface="Times New Roman" panose="02020603050405020304" pitchFamily="18" charset="0"/>
                <a:ea typeface="Calibri" panose="020F0502020204030204" pitchFamily="34" charset="0"/>
                <a:cs typeface="Times New Roman" panose="02020603050405020304" pitchFamily="18" charset="0"/>
              </a:rPr>
              <a:t>T</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iếp cận nhiều điểm đến mà xe khách, tàu hỏa không thể tới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50000"/>
              </a:lnSpc>
              <a:spcBef>
                <a:spcPts val="100"/>
              </a:spcBef>
              <a:spcAft>
                <a:spcPts val="100"/>
              </a:spcAft>
              <a:buFont typeface="Wingdings" panose="05000000000000000000" pitchFamily="2" charset="2"/>
              <a:buChar char="ü"/>
            </a:pPr>
            <a:r>
              <a:rPr lang="en-US" sz="4000" dirty="0">
                <a:latin typeface="Times New Roman" panose="02020603050405020304" pitchFamily="18" charset="0"/>
                <a:ea typeface="Calibri" panose="020F0502020204030204" pitchFamily="34" charset="0"/>
                <a:cs typeface="Times New Roman" panose="02020603050405020304" pitchFamily="18" charset="0"/>
              </a:rPr>
              <a:t>P</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hục vụ chuyên nghiệp, sạch sẽ hơn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50000"/>
              </a:lnSpc>
              <a:spcBef>
                <a:spcPts val="100"/>
              </a:spcBef>
              <a:spcAft>
                <a:spcPts val="100"/>
              </a:spcAft>
              <a:buFont typeface="Wingdings" panose="05000000000000000000" pitchFamily="2" charset="2"/>
              <a:buChar char="ü"/>
            </a:pPr>
            <a:r>
              <a:rPr lang="en-US" sz="4000" dirty="0">
                <a:latin typeface="Times New Roman" panose="02020603050405020304" pitchFamily="18" charset="0"/>
                <a:ea typeface="Calibri" panose="020F0502020204030204" pitchFamily="34" charset="0"/>
                <a:cs typeface="Times New Roman" panose="02020603050405020304" pitchFamily="18" charset="0"/>
              </a:rPr>
              <a:t>M</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ang lại nhiều tiện nghi hơn so với các loại xe công cộng khác.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D783467-016B-C3B8-4DCC-AF747A98E147}"/>
              </a:ext>
            </a:extLst>
          </p:cNvPr>
          <p:cNvPicPr>
            <a:picLocks noChangeAspect="1"/>
          </p:cNvPicPr>
          <p:nvPr/>
        </p:nvPicPr>
        <p:blipFill>
          <a:blip r:embed="rId2"/>
          <a:stretch>
            <a:fillRect/>
          </a:stretch>
        </p:blipFill>
        <p:spPr>
          <a:xfrm>
            <a:off x="1257300" y="612151"/>
            <a:ext cx="15773400" cy="9062698"/>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09780" y="4326873"/>
            <a:ext cx="3864002" cy="6306235"/>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485908" y="8453628"/>
            <a:ext cx="7315200" cy="366674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671341" y="6521732"/>
            <a:ext cx="1624680" cy="220366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621000" y="7588532"/>
            <a:ext cx="1703174" cy="1136869"/>
          </a:xfrm>
          <a:prstGeom prst="rect">
            <a:avLst/>
          </a:prstGeom>
        </p:spPr>
      </p:pic>
      <p:sp>
        <p:nvSpPr>
          <p:cNvPr id="21" name="TextBox 20">
            <a:extLst>
              <a:ext uri="{FF2B5EF4-FFF2-40B4-BE49-F238E27FC236}">
                <a16:creationId xmlns:a16="http://schemas.microsoft.com/office/drawing/2014/main" id="{27379715-DBD8-07AA-5A91-6578D33C77D5}"/>
              </a:ext>
            </a:extLst>
          </p:cNvPr>
          <p:cNvSpPr txBox="1"/>
          <p:nvPr/>
        </p:nvSpPr>
        <p:spPr>
          <a:xfrm>
            <a:off x="2667000" y="1257300"/>
            <a:ext cx="12321070" cy="3323987"/>
          </a:xfrm>
          <a:prstGeom prst="rect">
            <a:avLst/>
          </a:prstGeom>
          <a:noFill/>
        </p:spPr>
        <p:txBody>
          <a:bodyPr wrap="square">
            <a:spAutoFit/>
          </a:bodyPr>
          <a:lstStyle/>
          <a:p>
            <a:pPr algn="ctr">
              <a:lnSpc>
                <a:spcPct val="150000"/>
              </a:lnSpc>
            </a:pPr>
            <a:r>
              <a:rPr lang="vi-VN" sz="4400" b="1" dirty="0">
                <a:solidFill>
                  <a:srgbClr val="FF0000"/>
                </a:solidFill>
                <a:latin typeface="+mj-lt"/>
                <a:ea typeface="Times New Roman" panose="02020603050405020304" pitchFamily="18" charset="0"/>
                <a:cs typeface="Arial" panose="020B0604020202020204" pitchFamily="34" charset="0"/>
              </a:rPr>
              <a:t>CHỦ ĐỀ 4: </a:t>
            </a:r>
            <a:endParaRPr lang="en-US" sz="4400" b="1" dirty="0">
              <a:solidFill>
                <a:srgbClr val="FF0000"/>
              </a:solidFill>
              <a:latin typeface="+mj-lt"/>
              <a:ea typeface="Times New Roman" panose="02020603050405020304" pitchFamily="18" charset="0"/>
              <a:cs typeface="Arial" panose="020B0604020202020204" pitchFamily="34" charset="0"/>
            </a:endParaRPr>
          </a:p>
          <a:p>
            <a:pPr algn="ctr">
              <a:lnSpc>
                <a:spcPct val="150000"/>
              </a:lnSpc>
            </a:pPr>
            <a:r>
              <a:rPr lang="vi-VN" sz="4800" b="1" dirty="0">
                <a:solidFill>
                  <a:srgbClr val="00B050"/>
                </a:solidFill>
                <a:latin typeface="+mj-lt"/>
                <a:ea typeface="Times New Roman" panose="02020603050405020304" pitchFamily="18" charset="0"/>
                <a:cs typeface="Arial" panose="020B0604020202020204" pitchFamily="34" charset="0"/>
              </a:rPr>
              <a:t>CÁC CUỘC CÁC</a:t>
            </a:r>
            <a:r>
              <a:rPr lang="en-US" sz="4800" b="1" dirty="0">
                <a:solidFill>
                  <a:srgbClr val="00B050"/>
                </a:solidFill>
                <a:latin typeface="+mj-lt"/>
                <a:ea typeface="Times New Roman" panose="02020603050405020304" pitchFamily="18" charset="0"/>
                <a:cs typeface="Arial" panose="020B0604020202020204" pitchFamily="34" charset="0"/>
              </a:rPr>
              <a:t>H</a:t>
            </a:r>
            <a:r>
              <a:rPr lang="vi-VN" sz="4800" b="1" dirty="0">
                <a:solidFill>
                  <a:srgbClr val="00B050"/>
                </a:solidFill>
                <a:latin typeface="+mj-lt"/>
                <a:ea typeface="Times New Roman" panose="02020603050405020304" pitchFamily="18" charset="0"/>
                <a:cs typeface="Arial" panose="020B0604020202020204" pitchFamily="34" charset="0"/>
              </a:rPr>
              <a:t> MẠNG CÔNG NGHIỆP TRONG LỊCH SỬ THẾ GIỚI</a:t>
            </a:r>
            <a:endParaRPr lang="en-US" sz="4800" b="1" dirty="0">
              <a:solidFill>
                <a:srgbClr val="00B050"/>
              </a:solidFill>
              <a:effectLst/>
              <a:latin typeface="+mj-lt"/>
              <a:ea typeface="Times New Roman" panose="02020603050405020304" pitchFamily="18" charset="0"/>
              <a:cs typeface="Arial" panose="020B0604020202020204" pitchFamily="34" charset="0"/>
            </a:endParaRPr>
          </a:p>
        </p:txBody>
      </p:sp>
      <p:sp>
        <p:nvSpPr>
          <p:cNvPr id="22" name="TextBox 21">
            <a:extLst>
              <a:ext uri="{FF2B5EF4-FFF2-40B4-BE49-F238E27FC236}">
                <a16:creationId xmlns:a16="http://schemas.microsoft.com/office/drawing/2014/main" id="{3E579DD5-CB76-18B1-6499-75930048D892}"/>
              </a:ext>
            </a:extLst>
          </p:cNvPr>
          <p:cNvSpPr txBox="1"/>
          <p:nvPr/>
        </p:nvSpPr>
        <p:spPr>
          <a:xfrm>
            <a:off x="2971800" y="4991100"/>
            <a:ext cx="12342675" cy="3323987"/>
          </a:xfrm>
          <a:prstGeom prst="rect">
            <a:avLst/>
          </a:prstGeom>
          <a:noFill/>
        </p:spPr>
        <p:txBody>
          <a:bodyPr wrap="square">
            <a:spAutoFit/>
          </a:bodyPr>
          <a:lstStyle/>
          <a:p>
            <a:pPr algn="ctr">
              <a:lnSpc>
                <a:spcPct val="150000"/>
              </a:lnSpc>
            </a:pP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vi-VN" sz="4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a:t>
            </a:r>
            <a:r>
              <a:rPr lang="en-US" sz="4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vi-VN"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 CUỘC CÁC MẠNG CÔNG NGHIỆP THỜI </a:t>
            </a:r>
            <a:r>
              <a:rPr lang="vi-VN" sz="4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CẬN ĐẠI</a:t>
            </a:r>
            <a:endParaRPr lang="en-US" sz="4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grpSp>
        <p:nvGrpSpPr>
          <p:cNvPr id="19" name="Group 14">
            <a:extLst>
              <a:ext uri="{FF2B5EF4-FFF2-40B4-BE49-F238E27FC236}">
                <a16:creationId xmlns:a16="http://schemas.microsoft.com/office/drawing/2014/main" id="{C95346C6-D844-F285-E365-034AB8B221BF}"/>
              </a:ext>
            </a:extLst>
          </p:cNvPr>
          <p:cNvGrpSpPr/>
          <p:nvPr/>
        </p:nvGrpSpPr>
        <p:grpSpPr>
          <a:xfrm>
            <a:off x="10906173" y="463887"/>
            <a:ext cx="6879812" cy="6698913"/>
            <a:chOff x="0" y="0"/>
            <a:chExt cx="10208749" cy="9847578"/>
          </a:xfrm>
        </p:grpSpPr>
        <p:pic>
          <p:nvPicPr>
            <p:cNvPr id="20" name="Picture 15">
              <a:extLst>
                <a:ext uri="{FF2B5EF4-FFF2-40B4-BE49-F238E27FC236}">
                  <a16:creationId xmlns:a16="http://schemas.microsoft.com/office/drawing/2014/main" id="{54EB6C9F-ADD1-D938-FAF3-26EC192DB68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266709"/>
              <a:ext cx="10147386" cy="7580869"/>
            </a:xfrm>
            <a:prstGeom prst="rect">
              <a:avLst/>
            </a:prstGeom>
          </p:spPr>
        </p:pic>
        <p:pic>
          <p:nvPicPr>
            <p:cNvPr id="21" name="Picture 16">
              <a:extLst>
                <a:ext uri="{FF2B5EF4-FFF2-40B4-BE49-F238E27FC236}">
                  <a16:creationId xmlns:a16="http://schemas.microsoft.com/office/drawing/2014/main" id="{4951034F-5702-74F2-6177-C600FE1115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1105" r="45452"/>
            <a:stretch>
              <a:fillRect/>
            </a:stretch>
          </p:blipFill>
          <p:spPr>
            <a:xfrm>
              <a:off x="654319" y="1039072"/>
              <a:ext cx="6122624" cy="3908507"/>
            </a:xfrm>
            <a:prstGeom prst="rect">
              <a:avLst/>
            </a:prstGeom>
          </p:spPr>
        </p:pic>
        <p:pic>
          <p:nvPicPr>
            <p:cNvPr id="22" name="Picture 17">
              <a:extLst>
                <a:ext uri="{FF2B5EF4-FFF2-40B4-BE49-F238E27FC236}">
                  <a16:creationId xmlns:a16="http://schemas.microsoft.com/office/drawing/2014/main" id="{7043A22D-330D-B54B-F7EC-266817BAB01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9867" y="4171660"/>
              <a:ext cx="2147493" cy="2497084"/>
            </a:xfrm>
            <a:prstGeom prst="rect">
              <a:avLst/>
            </a:prstGeom>
          </p:spPr>
        </p:pic>
        <p:pic>
          <p:nvPicPr>
            <p:cNvPr id="23" name="Picture 18">
              <a:extLst>
                <a:ext uri="{FF2B5EF4-FFF2-40B4-BE49-F238E27FC236}">
                  <a16:creationId xmlns:a16="http://schemas.microsoft.com/office/drawing/2014/main" id="{DA020546-BBD0-8A98-E846-B014C00413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3715631" y="4529769"/>
              <a:ext cx="3878510" cy="3414181"/>
            </a:xfrm>
            <a:prstGeom prst="rect">
              <a:avLst/>
            </a:prstGeom>
          </p:spPr>
        </p:pic>
        <p:pic>
          <p:nvPicPr>
            <p:cNvPr id="24" name="Picture 19">
              <a:extLst>
                <a:ext uri="{FF2B5EF4-FFF2-40B4-BE49-F238E27FC236}">
                  <a16:creationId xmlns:a16="http://schemas.microsoft.com/office/drawing/2014/main" id="{108B776D-D3C0-A770-D727-8FC78C5A3F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577510" y="1354679"/>
              <a:ext cx="2941687" cy="3592900"/>
            </a:xfrm>
            <a:prstGeom prst="rect">
              <a:avLst/>
            </a:prstGeom>
          </p:spPr>
        </p:pic>
        <p:pic>
          <p:nvPicPr>
            <p:cNvPr id="25" name="Picture 20">
              <a:extLst>
                <a:ext uri="{FF2B5EF4-FFF2-40B4-BE49-F238E27FC236}">
                  <a16:creationId xmlns:a16="http://schemas.microsoft.com/office/drawing/2014/main" id="{6207F815-0D15-33C1-F2A7-7F974EC72D2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906532" y="5487974"/>
              <a:ext cx="741276" cy="417810"/>
            </a:xfrm>
            <a:prstGeom prst="rect">
              <a:avLst/>
            </a:prstGeom>
          </p:spPr>
        </p:pic>
        <p:pic>
          <p:nvPicPr>
            <p:cNvPr id="26" name="Picture 21">
              <a:extLst>
                <a:ext uri="{FF2B5EF4-FFF2-40B4-BE49-F238E27FC236}">
                  <a16:creationId xmlns:a16="http://schemas.microsoft.com/office/drawing/2014/main" id="{BB4DD567-85BE-6645-4E33-F8ABCFFA5D4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2726170" y="4529769"/>
              <a:ext cx="741276" cy="417810"/>
            </a:xfrm>
            <a:prstGeom prst="rect">
              <a:avLst/>
            </a:prstGeom>
          </p:spPr>
        </p:pic>
        <p:pic>
          <p:nvPicPr>
            <p:cNvPr id="27" name="Picture 22">
              <a:extLst>
                <a:ext uri="{FF2B5EF4-FFF2-40B4-BE49-F238E27FC236}">
                  <a16:creationId xmlns:a16="http://schemas.microsoft.com/office/drawing/2014/main" id="{8B605E41-0964-603D-E755-36A1E158C9C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438801" y="0"/>
              <a:ext cx="2277419" cy="1039072"/>
            </a:xfrm>
            <a:prstGeom prst="rect">
              <a:avLst/>
            </a:prstGeom>
          </p:spPr>
        </p:pic>
        <p:pic>
          <p:nvPicPr>
            <p:cNvPr id="28" name="Picture 23">
              <a:extLst>
                <a:ext uri="{FF2B5EF4-FFF2-40B4-BE49-F238E27FC236}">
                  <a16:creationId xmlns:a16="http://schemas.microsoft.com/office/drawing/2014/main" id="{11809767-9927-1EA2-1592-344677E9D7C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3715631" y="4212460"/>
              <a:ext cx="662928" cy="906992"/>
            </a:xfrm>
            <a:prstGeom prst="rect">
              <a:avLst/>
            </a:prstGeom>
          </p:spPr>
        </p:pic>
        <p:pic>
          <p:nvPicPr>
            <p:cNvPr id="29" name="Picture 24">
              <a:extLst>
                <a:ext uri="{FF2B5EF4-FFF2-40B4-BE49-F238E27FC236}">
                  <a16:creationId xmlns:a16="http://schemas.microsoft.com/office/drawing/2014/main" id="{859C99DC-980F-6B18-C97A-9B435557CC8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6476603" y="4665956"/>
              <a:ext cx="600679" cy="771901"/>
            </a:xfrm>
            <a:prstGeom prst="rect">
              <a:avLst/>
            </a:prstGeom>
          </p:spPr>
        </p:pic>
        <p:pic>
          <p:nvPicPr>
            <p:cNvPr id="30" name="Picture 25">
              <a:extLst>
                <a:ext uri="{FF2B5EF4-FFF2-40B4-BE49-F238E27FC236}">
                  <a16:creationId xmlns:a16="http://schemas.microsoft.com/office/drawing/2014/main" id="{604DF539-C10C-369D-C332-15AD206F81F8}"/>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7077282" y="4075468"/>
              <a:ext cx="909106" cy="1237645"/>
            </a:xfrm>
            <a:prstGeom prst="rect">
              <a:avLst/>
            </a:prstGeom>
          </p:spPr>
        </p:pic>
        <p:pic>
          <p:nvPicPr>
            <p:cNvPr id="31" name="Picture 26">
              <a:extLst>
                <a:ext uri="{FF2B5EF4-FFF2-40B4-BE49-F238E27FC236}">
                  <a16:creationId xmlns:a16="http://schemas.microsoft.com/office/drawing/2014/main" id="{297E6D03-E79C-CD85-0463-8757FA80BE6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531835" y="4459234"/>
              <a:ext cx="909106" cy="1237645"/>
            </a:xfrm>
            <a:prstGeom prst="rect">
              <a:avLst/>
            </a:prstGeom>
          </p:spPr>
        </p:pic>
        <p:pic>
          <p:nvPicPr>
            <p:cNvPr id="32" name="Picture 27">
              <a:extLst>
                <a:ext uri="{FF2B5EF4-FFF2-40B4-BE49-F238E27FC236}">
                  <a16:creationId xmlns:a16="http://schemas.microsoft.com/office/drawing/2014/main" id="{90015D50-1674-1068-DBB0-61A2CD41DAB7}"/>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6350803" y="5198167"/>
              <a:ext cx="2301323" cy="1924743"/>
            </a:xfrm>
            <a:prstGeom prst="rect">
              <a:avLst/>
            </a:prstGeom>
          </p:spPr>
        </p:pic>
        <p:pic>
          <p:nvPicPr>
            <p:cNvPr id="33" name="Picture 28">
              <a:extLst>
                <a:ext uri="{FF2B5EF4-FFF2-40B4-BE49-F238E27FC236}">
                  <a16:creationId xmlns:a16="http://schemas.microsoft.com/office/drawing/2014/main" id="{D5299AF0-08D1-5582-111A-6DD2CE2305D1}"/>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7594141" y="5198167"/>
              <a:ext cx="2614608" cy="1953825"/>
            </a:xfrm>
            <a:prstGeom prst="rect">
              <a:avLst/>
            </a:prstGeom>
          </p:spPr>
        </p:pic>
        <p:pic>
          <p:nvPicPr>
            <p:cNvPr id="34" name="Picture 29">
              <a:extLst>
                <a:ext uri="{FF2B5EF4-FFF2-40B4-BE49-F238E27FC236}">
                  <a16:creationId xmlns:a16="http://schemas.microsoft.com/office/drawing/2014/main" id="{3565E0E5-6381-7622-11B9-DCA0B1258079}"/>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3801675" y="6739351"/>
              <a:ext cx="2475495" cy="1687838"/>
            </a:xfrm>
            <a:prstGeom prst="rect">
              <a:avLst/>
            </a:prstGeom>
          </p:spPr>
        </p:pic>
        <p:pic>
          <p:nvPicPr>
            <p:cNvPr id="35" name="Picture 30">
              <a:extLst>
                <a:ext uri="{FF2B5EF4-FFF2-40B4-BE49-F238E27FC236}">
                  <a16:creationId xmlns:a16="http://schemas.microsoft.com/office/drawing/2014/main" id="{D1EDAC8D-68F6-FBB4-24D5-B733C59080BF}"/>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570280" y="5954254"/>
              <a:ext cx="738205" cy="1004982"/>
            </a:xfrm>
            <a:prstGeom prst="rect">
              <a:avLst/>
            </a:prstGeom>
          </p:spPr>
        </p:pic>
        <p:pic>
          <p:nvPicPr>
            <p:cNvPr id="36" name="Picture 31">
              <a:extLst>
                <a:ext uri="{FF2B5EF4-FFF2-40B4-BE49-F238E27FC236}">
                  <a16:creationId xmlns:a16="http://schemas.microsoft.com/office/drawing/2014/main" id="{32172DE3-CE37-9F22-4E8B-3FA270F220DB}"/>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094571" y="6236859"/>
              <a:ext cx="738205" cy="1004982"/>
            </a:xfrm>
            <a:prstGeom prst="rect">
              <a:avLst/>
            </a:prstGeom>
          </p:spPr>
        </p:pic>
        <p:pic>
          <p:nvPicPr>
            <p:cNvPr id="37" name="Picture 32">
              <a:extLst>
                <a:ext uri="{FF2B5EF4-FFF2-40B4-BE49-F238E27FC236}">
                  <a16:creationId xmlns:a16="http://schemas.microsoft.com/office/drawing/2014/main" id="{446E9B78-6E76-D02F-A91E-D78F835E470D}"/>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4397699" y="6908516"/>
              <a:ext cx="1524912" cy="2070868"/>
            </a:xfrm>
            <a:prstGeom prst="rect">
              <a:avLst/>
            </a:prstGeom>
          </p:spPr>
        </p:pic>
        <p:pic>
          <p:nvPicPr>
            <p:cNvPr id="38" name="Picture 33">
              <a:extLst>
                <a:ext uri="{FF2B5EF4-FFF2-40B4-BE49-F238E27FC236}">
                  <a16:creationId xmlns:a16="http://schemas.microsoft.com/office/drawing/2014/main" id="{24D19796-64E2-C19A-7436-FE32AC17DBEF}"/>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flipH="1">
              <a:off x="5610441" y="7166871"/>
              <a:ext cx="2074736" cy="1735234"/>
            </a:xfrm>
            <a:prstGeom prst="rect">
              <a:avLst/>
            </a:prstGeom>
          </p:spPr>
        </p:pic>
        <p:pic>
          <p:nvPicPr>
            <p:cNvPr id="39" name="Picture 34">
              <a:extLst>
                <a:ext uri="{FF2B5EF4-FFF2-40B4-BE49-F238E27FC236}">
                  <a16:creationId xmlns:a16="http://schemas.microsoft.com/office/drawing/2014/main" id="{9CBED93F-3647-6DE3-89D0-165A7D273772}"/>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1094571" y="7529858"/>
              <a:ext cx="2516057" cy="1637724"/>
            </a:xfrm>
            <a:prstGeom prst="rect">
              <a:avLst/>
            </a:prstGeom>
          </p:spPr>
        </p:pic>
        <p:pic>
          <p:nvPicPr>
            <p:cNvPr id="40" name="Picture 35">
              <a:extLst>
                <a:ext uri="{FF2B5EF4-FFF2-40B4-BE49-F238E27FC236}">
                  <a16:creationId xmlns:a16="http://schemas.microsoft.com/office/drawing/2014/main" id="{59B29440-15AF-3867-BF98-FC10F995D70B}"/>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2083381" y="6739291"/>
              <a:ext cx="642788" cy="798044"/>
            </a:xfrm>
            <a:prstGeom prst="rect">
              <a:avLst/>
            </a:prstGeom>
          </p:spPr>
        </p:pic>
        <p:pic>
          <p:nvPicPr>
            <p:cNvPr id="41" name="Picture 36">
              <a:extLst>
                <a:ext uri="{FF2B5EF4-FFF2-40B4-BE49-F238E27FC236}">
                  <a16:creationId xmlns:a16="http://schemas.microsoft.com/office/drawing/2014/main" id="{7CD5D140-A5E2-40E1-0902-339DD728DB42}"/>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2678263" y="7382726"/>
              <a:ext cx="2074736" cy="1735234"/>
            </a:xfrm>
            <a:prstGeom prst="rect">
              <a:avLst/>
            </a:prstGeom>
          </p:spPr>
        </p:pic>
        <p:pic>
          <p:nvPicPr>
            <p:cNvPr id="42" name="Picture 37">
              <a:extLst>
                <a:ext uri="{FF2B5EF4-FFF2-40B4-BE49-F238E27FC236}">
                  <a16:creationId xmlns:a16="http://schemas.microsoft.com/office/drawing/2014/main" id="{14A7C5A9-1D18-99AE-DE53-C68D0689A92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286964" y="8752834"/>
              <a:ext cx="735844" cy="414749"/>
            </a:xfrm>
            <a:prstGeom prst="rect">
              <a:avLst/>
            </a:prstGeom>
          </p:spPr>
        </p:pic>
        <p:pic>
          <p:nvPicPr>
            <p:cNvPr id="43" name="Picture 38">
              <a:extLst>
                <a:ext uri="{FF2B5EF4-FFF2-40B4-BE49-F238E27FC236}">
                  <a16:creationId xmlns:a16="http://schemas.microsoft.com/office/drawing/2014/main" id="{B8F16C51-F3D9-C57A-9E0F-E0FB53C3A6BA}"/>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2729241" y="8250343"/>
              <a:ext cx="738205" cy="1004982"/>
            </a:xfrm>
            <a:prstGeom prst="rect">
              <a:avLst/>
            </a:prstGeom>
          </p:spPr>
        </p:pic>
        <p:pic>
          <p:nvPicPr>
            <p:cNvPr id="44" name="Picture 39">
              <a:extLst>
                <a:ext uri="{FF2B5EF4-FFF2-40B4-BE49-F238E27FC236}">
                  <a16:creationId xmlns:a16="http://schemas.microsoft.com/office/drawing/2014/main" id="{27E79CDD-898D-B994-06CC-C1A7FBDA2349}"/>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2460652" y="5420203"/>
              <a:ext cx="2058013" cy="1545380"/>
            </a:xfrm>
            <a:prstGeom prst="rect">
              <a:avLst/>
            </a:prstGeom>
          </p:spPr>
        </p:pic>
        <p:pic>
          <p:nvPicPr>
            <p:cNvPr id="45" name="Picture 40">
              <a:extLst>
                <a:ext uri="{FF2B5EF4-FFF2-40B4-BE49-F238E27FC236}">
                  <a16:creationId xmlns:a16="http://schemas.microsoft.com/office/drawing/2014/main" id="{10DE4668-D6D5-7D57-71F6-D7D9BBC9EE99}"/>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 xmlns:asvg="http://schemas.microsoft.com/office/drawing/2016/SVG/main" r:embed="rId47"/>
                </a:ext>
              </a:extLst>
            </a:blip>
            <a:srcRect/>
            <a:stretch>
              <a:fillRect/>
            </a:stretch>
          </p:blipFill>
          <p:spPr>
            <a:xfrm>
              <a:off x="3161714" y="6822798"/>
              <a:ext cx="508710" cy="344073"/>
            </a:xfrm>
            <a:prstGeom prst="rect">
              <a:avLst/>
            </a:prstGeom>
          </p:spPr>
        </p:pic>
        <p:pic>
          <p:nvPicPr>
            <p:cNvPr id="46" name="Picture 41">
              <a:extLst>
                <a:ext uri="{FF2B5EF4-FFF2-40B4-BE49-F238E27FC236}">
                  <a16:creationId xmlns:a16="http://schemas.microsoft.com/office/drawing/2014/main" id="{8910B87A-3156-14D1-F54F-9F0241EC3336}"/>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 xmlns:asvg="http://schemas.microsoft.com/office/drawing/2016/SVG/main" r:embed="rId47"/>
                </a:ext>
              </a:extLst>
            </a:blip>
            <a:srcRect/>
            <a:stretch>
              <a:fillRect/>
            </a:stretch>
          </p:blipFill>
          <p:spPr>
            <a:xfrm>
              <a:off x="2653005" y="6822798"/>
              <a:ext cx="508710" cy="344073"/>
            </a:xfrm>
            <a:prstGeom prst="rect">
              <a:avLst/>
            </a:prstGeom>
          </p:spPr>
        </p:pic>
      </p:grpSp>
      <p:sp>
        <p:nvSpPr>
          <p:cNvPr id="47" name="TextBox 16">
            <a:extLst>
              <a:ext uri="{FF2B5EF4-FFF2-40B4-BE49-F238E27FC236}">
                <a16:creationId xmlns:a16="http://schemas.microsoft.com/office/drawing/2014/main" id="{0BBE1AA6-FFCD-E0DF-A169-59DE5576EE8F}"/>
              </a:ext>
            </a:extLst>
          </p:cNvPr>
          <p:cNvSpPr txBox="1"/>
          <p:nvPr/>
        </p:nvSpPr>
        <p:spPr>
          <a:xfrm>
            <a:off x="1564543" y="629816"/>
            <a:ext cx="8534400" cy="1019766"/>
          </a:xfrm>
          <a:prstGeom prst="rect">
            <a:avLst/>
          </a:prstGeom>
        </p:spPr>
        <p:txBody>
          <a:bodyPr wrap="square" lIns="0" tIns="0" rIns="0" bIns="0" rtlCol="0" anchor="t">
            <a:spAutoFit/>
          </a:bodyPr>
          <a:lstStyle/>
          <a:p>
            <a:pPr algn="ctr">
              <a:lnSpc>
                <a:spcPts val="8639"/>
              </a:lnSpc>
            </a:pPr>
            <a:r>
              <a:rPr lang="en-US" sz="6600" b="1" dirty="0">
                <a:solidFill>
                  <a:srgbClr val="0070C0"/>
                </a:solidFill>
                <a:latin typeface="Times New Roman" panose="02020603050405020304" pitchFamily="18" charset="0"/>
                <a:cs typeface="Times New Roman" panose="02020603050405020304" pitchFamily="18" charset="0"/>
              </a:rPr>
              <a:t>NỘI DUNG BÀI HỌC</a:t>
            </a:r>
          </a:p>
        </p:txBody>
      </p:sp>
      <p:grpSp>
        <p:nvGrpSpPr>
          <p:cNvPr id="55" name="Group 54">
            <a:extLst>
              <a:ext uri="{FF2B5EF4-FFF2-40B4-BE49-F238E27FC236}">
                <a16:creationId xmlns:a16="http://schemas.microsoft.com/office/drawing/2014/main" id="{075EEC17-21BB-5818-0CDA-74195E0E1D84}"/>
              </a:ext>
            </a:extLst>
          </p:cNvPr>
          <p:cNvGrpSpPr/>
          <p:nvPr/>
        </p:nvGrpSpPr>
        <p:grpSpPr>
          <a:xfrm>
            <a:off x="697015" y="1943100"/>
            <a:ext cx="9860149" cy="2496145"/>
            <a:chOff x="486775" y="2647354"/>
            <a:chExt cx="9375579" cy="2496145"/>
          </a:xfrm>
        </p:grpSpPr>
        <p:grpSp>
          <p:nvGrpSpPr>
            <p:cNvPr id="54" name="Group 53">
              <a:extLst>
                <a:ext uri="{FF2B5EF4-FFF2-40B4-BE49-F238E27FC236}">
                  <a16:creationId xmlns:a16="http://schemas.microsoft.com/office/drawing/2014/main" id="{010403D7-6BD7-92C8-F3F5-9853F7D9D1F6}"/>
                </a:ext>
              </a:extLst>
            </p:cNvPr>
            <p:cNvGrpSpPr/>
            <p:nvPr/>
          </p:nvGrpSpPr>
          <p:grpSpPr>
            <a:xfrm>
              <a:off x="486775" y="2647354"/>
              <a:ext cx="9375579" cy="2496145"/>
              <a:chOff x="486775" y="2647355"/>
              <a:chExt cx="9375579" cy="2147728"/>
            </a:xfrm>
          </p:grpSpPr>
          <p:sp>
            <p:nvSpPr>
              <p:cNvPr id="49" name="Rectangle 48">
                <a:extLst>
                  <a:ext uri="{FF2B5EF4-FFF2-40B4-BE49-F238E27FC236}">
                    <a16:creationId xmlns:a16="http://schemas.microsoft.com/office/drawing/2014/main" id="{910C2FD8-6EDC-A4DC-0968-DDB55038CB4A}"/>
                  </a:ext>
                </a:extLst>
              </p:cNvPr>
              <p:cNvSpPr/>
              <p:nvPr/>
            </p:nvSpPr>
            <p:spPr>
              <a:xfrm>
                <a:off x="486775" y="2966283"/>
                <a:ext cx="9375579"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E36DBB89-6BD7-84F9-93B4-94E970F5B3C4}"/>
                  </a:ext>
                </a:extLst>
              </p:cNvPr>
              <p:cNvGrpSpPr/>
              <p:nvPr/>
            </p:nvGrpSpPr>
            <p:grpSpPr>
              <a:xfrm>
                <a:off x="738157" y="2647355"/>
                <a:ext cx="1847521" cy="1932048"/>
                <a:chOff x="738157" y="2647355"/>
                <a:chExt cx="1847521" cy="1932048"/>
              </a:xfrm>
            </p:grpSpPr>
            <p:pic>
              <p:nvPicPr>
                <p:cNvPr id="48" name="Picture 3">
                  <a:extLst>
                    <a:ext uri="{FF2B5EF4-FFF2-40B4-BE49-F238E27FC236}">
                      <a16:creationId xmlns:a16="http://schemas.microsoft.com/office/drawing/2014/main" id="{000CA4C0-066D-C47E-7E58-8C3ED3201C6E}"/>
                    </a:ext>
                  </a:extLst>
                </p:cNvPr>
                <p:cNvPicPr>
                  <a:picLocks noChangeAspect="1"/>
                </p:cNvPicPr>
                <p:nvPr/>
              </p:nvPicPr>
              <p:blipFill>
                <a:blip r:embed="rId48"/>
                <a:srcRect/>
                <a:stretch>
                  <a:fillRect/>
                </a:stretch>
              </p:blipFill>
              <p:spPr>
                <a:xfrm>
                  <a:off x="738157" y="2647355"/>
                  <a:ext cx="1847521" cy="1932048"/>
                </a:xfrm>
                <a:prstGeom prst="rect">
                  <a:avLst/>
                </a:prstGeom>
              </p:spPr>
            </p:pic>
            <p:sp>
              <p:nvSpPr>
                <p:cNvPr id="51" name="TextBox 50">
                  <a:extLst>
                    <a:ext uri="{FF2B5EF4-FFF2-40B4-BE49-F238E27FC236}">
                      <a16:creationId xmlns:a16="http://schemas.microsoft.com/office/drawing/2014/main" id="{558363F3-338B-C94B-75BC-E22EC05AA481}"/>
                    </a:ext>
                  </a:extLst>
                </p:cNvPr>
                <p:cNvSpPr txBox="1"/>
                <p:nvPr/>
              </p:nvSpPr>
              <p:spPr>
                <a:xfrm>
                  <a:off x="1070014" y="3424832"/>
                  <a:ext cx="828244" cy="1107996"/>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1</a:t>
                  </a:r>
                </a:p>
              </p:txBody>
            </p:sp>
          </p:grpSp>
        </p:grpSp>
        <p:sp>
          <p:nvSpPr>
            <p:cNvPr id="52" name="TextBox 51">
              <a:extLst>
                <a:ext uri="{FF2B5EF4-FFF2-40B4-BE49-F238E27FC236}">
                  <a16:creationId xmlns:a16="http://schemas.microsoft.com/office/drawing/2014/main" id="{78A15C40-1AFB-644D-7513-8C82A65E9F21}"/>
                </a:ext>
              </a:extLst>
            </p:cNvPr>
            <p:cNvSpPr txBox="1"/>
            <p:nvPr/>
          </p:nvSpPr>
          <p:spPr>
            <a:xfrm>
              <a:off x="2652268" y="3081671"/>
              <a:ext cx="7143496" cy="1843582"/>
            </a:xfrm>
            <a:prstGeom prst="rect">
              <a:avLst/>
            </a:prstGeom>
            <a:noFill/>
          </p:spPr>
          <p:txBody>
            <a:bodyPr wrap="square">
              <a:spAutoFit/>
            </a:bodyPr>
            <a:lstStyle/>
            <a:p>
              <a:pPr algn="ctr">
                <a:lnSpc>
                  <a:spcPct val="150000"/>
                </a:lnSpc>
              </a:pPr>
              <a:r>
                <a:rPr lang="vi-VN" sz="4000" dirty="0" smtClean="0">
                  <a:solidFill>
                    <a:schemeClr val="tx1"/>
                  </a:solidFill>
                  <a:latin typeface="Times New Roman" panose="02020603050405020304" pitchFamily="18" charset="0"/>
                  <a:cs typeface="Times New Roman" panose="02020603050405020304" pitchFamily="18" charset="0"/>
                </a:rPr>
                <a:t>Thành tựu cơ bản của C</a:t>
              </a:r>
              <a:r>
                <a:rPr lang="en-US" sz="4000" dirty="0" err="1" smtClean="0">
                  <a:solidFill>
                    <a:schemeClr val="tx1"/>
                  </a:solidFill>
                  <a:latin typeface="Times New Roman" panose="02020603050405020304" pitchFamily="18" charset="0"/>
                  <a:cs typeface="Times New Roman" panose="02020603050405020304" pitchFamily="18" charset="0"/>
                </a:rPr>
                <a:t>ách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nghiệp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nhất</a:t>
              </a:r>
              <a:endParaRPr lang="en-US" sz="4000" dirty="0">
                <a:solidFill>
                  <a:schemeClr val="tx1"/>
                </a:solidFill>
                <a:latin typeface="Times New Roman" panose="02020603050405020304" pitchFamily="18" charset="0"/>
                <a:cs typeface="Times New Roman" panose="02020603050405020304" pitchFamily="18" charset="0"/>
              </a:endParaRPr>
            </a:p>
          </p:txBody>
        </p:sp>
      </p:grpSp>
      <p:grpSp>
        <p:nvGrpSpPr>
          <p:cNvPr id="56" name="Group 55">
            <a:extLst>
              <a:ext uri="{FF2B5EF4-FFF2-40B4-BE49-F238E27FC236}">
                <a16:creationId xmlns:a16="http://schemas.microsoft.com/office/drawing/2014/main" id="{1F73EB68-C351-8804-22E8-ED1E6324A4CA}"/>
              </a:ext>
            </a:extLst>
          </p:cNvPr>
          <p:cNvGrpSpPr/>
          <p:nvPr/>
        </p:nvGrpSpPr>
        <p:grpSpPr>
          <a:xfrm>
            <a:off x="691456" y="4552355"/>
            <a:ext cx="9375579" cy="2496145"/>
            <a:chOff x="486775" y="2647354"/>
            <a:chExt cx="9375579" cy="2496145"/>
          </a:xfrm>
        </p:grpSpPr>
        <p:grpSp>
          <p:nvGrpSpPr>
            <p:cNvPr id="57" name="Group 56">
              <a:extLst>
                <a:ext uri="{FF2B5EF4-FFF2-40B4-BE49-F238E27FC236}">
                  <a16:creationId xmlns:a16="http://schemas.microsoft.com/office/drawing/2014/main" id="{18CD9AB8-C171-6DEA-D4F1-F80E469DD549}"/>
                </a:ext>
              </a:extLst>
            </p:cNvPr>
            <p:cNvGrpSpPr/>
            <p:nvPr/>
          </p:nvGrpSpPr>
          <p:grpSpPr>
            <a:xfrm>
              <a:off x="486775" y="2647354"/>
              <a:ext cx="9375579" cy="2496145"/>
              <a:chOff x="486775" y="2647355"/>
              <a:chExt cx="9375579" cy="2147728"/>
            </a:xfrm>
          </p:grpSpPr>
          <p:sp>
            <p:nvSpPr>
              <p:cNvPr id="59" name="Rectangle 58">
                <a:extLst>
                  <a:ext uri="{FF2B5EF4-FFF2-40B4-BE49-F238E27FC236}">
                    <a16:creationId xmlns:a16="http://schemas.microsoft.com/office/drawing/2014/main" id="{1B800774-50E0-8E27-06F4-D599C79BB6AB}"/>
                  </a:ext>
                </a:extLst>
              </p:cNvPr>
              <p:cNvSpPr/>
              <p:nvPr/>
            </p:nvSpPr>
            <p:spPr>
              <a:xfrm>
                <a:off x="486775" y="2966283"/>
                <a:ext cx="9375579"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5BCD3585-A2CA-3546-DC18-DDBA2994DA74}"/>
                  </a:ext>
                </a:extLst>
              </p:cNvPr>
              <p:cNvGrpSpPr/>
              <p:nvPr/>
            </p:nvGrpSpPr>
            <p:grpSpPr>
              <a:xfrm>
                <a:off x="738157" y="2647355"/>
                <a:ext cx="1847521" cy="1932048"/>
                <a:chOff x="738157" y="2647355"/>
                <a:chExt cx="1847521" cy="1932048"/>
              </a:xfrm>
            </p:grpSpPr>
            <p:pic>
              <p:nvPicPr>
                <p:cNvPr id="61" name="Picture 3">
                  <a:extLst>
                    <a:ext uri="{FF2B5EF4-FFF2-40B4-BE49-F238E27FC236}">
                      <a16:creationId xmlns:a16="http://schemas.microsoft.com/office/drawing/2014/main" id="{DDB22F43-A15F-0161-2419-10DCBDF21B0C}"/>
                    </a:ext>
                  </a:extLst>
                </p:cNvPr>
                <p:cNvPicPr>
                  <a:picLocks noChangeAspect="1"/>
                </p:cNvPicPr>
                <p:nvPr/>
              </p:nvPicPr>
              <p:blipFill>
                <a:blip r:embed="rId48"/>
                <a:srcRect/>
                <a:stretch>
                  <a:fillRect/>
                </a:stretch>
              </p:blipFill>
              <p:spPr>
                <a:xfrm>
                  <a:off x="738157" y="2647355"/>
                  <a:ext cx="1847521" cy="1932048"/>
                </a:xfrm>
                <a:prstGeom prst="rect">
                  <a:avLst/>
                </a:prstGeom>
              </p:spPr>
            </p:pic>
            <p:sp>
              <p:nvSpPr>
                <p:cNvPr id="62" name="TextBox 61">
                  <a:extLst>
                    <a:ext uri="{FF2B5EF4-FFF2-40B4-BE49-F238E27FC236}">
                      <a16:creationId xmlns:a16="http://schemas.microsoft.com/office/drawing/2014/main" id="{8406B9D6-8502-30AC-6C1A-DA3650789C6F}"/>
                    </a:ext>
                  </a:extLst>
                </p:cNvPr>
                <p:cNvSpPr txBox="1"/>
                <p:nvPr/>
              </p:nvSpPr>
              <p:spPr>
                <a:xfrm>
                  <a:off x="1070014" y="3424832"/>
                  <a:ext cx="828244" cy="953340"/>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2</a:t>
                  </a:r>
                </a:p>
              </p:txBody>
            </p:sp>
          </p:grpSp>
        </p:grpSp>
        <p:sp>
          <p:nvSpPr>
            <p:cNvPr id="58" name="TextBox 57">
              <a:extLst>
                <a:ext uri="{FF2B5EF4-FFF2-40B4-BE49-F238E27FC236}">
                  <a16:creationId xmlns:a16="http://schemas.microsoft.com/office/drawing/2014/main" id="{620DEBAF-1D53-1AAB-673B-FF69B6294FCB}"/>
                </a:ext>
              </a:extLst>
            </p:cNvPr>
            <p:cNvSpPr txBox="1"/>
            <p:nvPr/>
          </p:nvSpPr>
          <p:spPr>
            <a:xfrm>
              <a:off x="2652268" y="3081671"/>
              <a:ext cx="7143496" cy="1843582"/>
            </a:xfrm>
            <a:prstGeom prst="rect">
              <a:avLst/>
            </a:prstGeom>
            <a:noFill/>
          </p:spPr>
          <p:txBody>
            <a:bodyPr wrap="square">
              <a:spAutoFit/>
            </a:bodyPr>
            <a:lstStyle/>
            <a:p>
              <a:pPr algn="ctr">
                <a:lnSpc>
                  <a:spcPct val="150000"/>
                </a:lnSpc>
              </a:pPr>
              <a:r>
                <a:rPr lang="vi-VN" sz="4000" dirty="0" smtClean="0">
                  <a:solidFill>
                    <a:schemeClr val="tx1"/>
                  </a:solidFill>
                  <a:latin typeface="Times New Roman" panose="02020603050405020304" pitchFamily="18" charset="0"/>
                  <a:cs typeface="Times New Roman" panose="02020603050405020304" pitchFamily="18" charset="0"/>
                </a:rPr>
                <a:t>Thành tựu cơ bản của </a:t>
              </a:r>
              <a:r>
                <a:rPr lang="en-US" sz="4000" dirty="0" err="1" smtClean="0">
                  <a:solidFill>
                    <a:schemeClr val="tx1"/>
                  </a:solidFill>
                  <a:latin typeface="Times New Roman" panose="02020603050405020304" pitchFamily="18" charset="0"/>
                  <a:cs typeface="Times New Roman" panose="02020603050405020304" pitchFamily="18" charset="0"/>
                </a:rPr>
                <a:t>Cách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mạng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công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nghiệp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hai</a:t>
              </a:r>
              <a:endParaRPr lang="en-US" sz="4000" dirty="0">
                <a:solidFill>
                  <a:schemeClr val="tx1"/>
                </a:solidFill>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103E07D9-C52B-5F9B-4227-632333D757FB}"/>
              </a:ext>
            </a:extLst>
          </p:cNvPr>
          <p:cNvGrpSpPr/>
          <p:nvPr/>
        </p:nvGrpSpPr>
        <p:grpSpPr>
          <a:xfrm>
            <a:off x="685800" y="7200900"/>
            <a:ext cx="12625969" cy="2496145"/>
            <a:chOff x="486775" y="2647354"/>
            <a:chExt cx="12625969" cy="2496145"/>
          </a:xfrm>
        </p:grpSpPr>
        <p:grpSp>
          <p:nvGrpSpPr>
            <p:cNvPr id="64" name="Group 63">
              <a:extLst>
                <a:ext uri="{FF2B5EF4-FFF2-40B4-BE49-F238E27FC236}">
                  <a16:creationId xmlns:a16="http://schemas.microsoft.com/office/drawing/2014/main" id="{09D283BD-3395-ED80-490F-17A04C368BFF}"/>
                </a:ext>
              </a:extLst>
            </p:cNvPr>
            <p:cNvGrpSpPr/>
            <p:nvPr/>
          </p:nvGrpSpPr>
          <p:grpSpPr>
            <a:xfrm>
              <a:off x="486775" y="2647354"/>
              <a:ext cx="12625969" cy="2496145"/>
              <a:chOff x="486775" y="2647355"/>
              <a:chExt cx="12625969" cy="2147728"/>
            </a:xfrm>
          </p:grpSpPr>
          <p:sp>
            <p:nvSpPr>
              <p:cNvPr id="66" name="Rectangle 65">
                <a:extLst>
                  <a:ext uri="{FF2B5EF4-FFF2-40B4-BE49-F238E27FC236}">
                    <a16:creationId xmlns:a16="http://schemas.microsoft.com/office/drawing/2014/main" id="{481A5BFA-9373-EA46-2F66-5A9B86D3BB9B}"/>
                  </a:ext>
                </a:extLst>
              </p:cNvPr>
              <p:cNvSpPr/>
              <p:nvPr/>
            </p:nvSpPr>
            <p:spPr>
              <a:xfrm>
                <a:off x="486775" y="2966283"/>
                <a:ext cx="12625969"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833AB9EF-042D-5047-B7A7-61D8EEB3D450}"/>
                  </a:ext>
                </a:extLst>
              </p:cNvPr>
              <p:cNvGrpSpPr/>
              <p:nvPr/>
            </p:nvGrpSpPr>
            <p:grpSpPr>
              <a:xfrm>
                <a:off x="738157" y="2647355"/>
                <a:ext cx="1847521" cy="1932048"/>
                <a:chOff x="738157" y="2647355"/>
                <a:chExt cx="1847521" cy="1932048"/>
              </a:xfrm>
            </p:grpSpPr>
            <p:pic>
              <p:nvPicPr>
                <p:cNvPr id="68" name="Picture 3">
                  <a:extLst>
                    <a:ext uri="{FF2B5EF4-FFF2-40B4-BE49-F238E27FC236}">
                      <a16:creationId xmlns:a16="http://schemas.microsoft.com/office/drawing/2014/main" id="{03CFB7AB-40E6-74B0-5176-89D1BC3139F8}"/>
                    </a:ext>
                  </a:extLst>
                </p:cNvPr>
                <p:cNvPicPr>
                  <a:picLocks noChangeAspect="1"/>
                </p:cNvPicPr>
                <p:nvPr/>
              </p:nvPicPr>
              <p:blipFill>
                <a:blip r:embed="rId48"/>
                <a:srcRect/>
                <a:stretch>
                  <a:fillRect/>
                </a:stretch>
              </p:blipFill>
              <p:spPr>
                <a:xfrm>
                  <a:off x="738157" y="2647355"/>
                  <a:ext cx="1847521" cy="1932048"/>
                </a:xfrm>
                <a:prstGeom prst="rect">
                  <a:avLst/>
                </a:prstGeom>
              </p:spPr>
            </p:pic>
            <p:sp>
              <p:nvSpPr>
                <p:cNvPr id="69" name="TextBox 68">
                  <a:extLst>
                    <a:ext uri="{FF2B5EF4-FFF2-40B4-BE49-F238E27FC236}">
                      <a16:creationId xmlns:a16="http://schemas.microsoft.com/office/drawing/2014/main" id="{EC559312-B92C-CD8A-7CA6-6886D4025448}"/>
                    </a:ext>
                  </a:extLst>
                </p:cNvPr>
                <p:cNvSpPr txBox="1"/>
                <p:nvPr/>
              </p:nvSpPr>
              <p:spPr>
                <a:xfrm>
                  <a:off x="1070014" y="3424832"/>
                  <a:ext cx="828244" cy="953340"/>
                </a:xfrm>
                <a:prstGeom prst="rect">
                  <a:avLst/>
                </a:prstGeom>
                <a:noFill/>
              </p:spPr>
              <p:txBody>
                <a:bodyPr wrap="square">
                  <a:spAutoFit/>
                </a:bodyPr>
                <a:lstStyle/>
                <a:p>
                  <a:pPr algn="ctr"/>
                  <a:r>
                    <a:rPr lang="en-US" sz="6600" b="1">
                      <a:latin typeface="Arial" panose="020B0604020202020204" pitchFamily="34" charset="0"/>
                      <a:cs typeface="Arial" panose="020B0604020202020204" pitchFamily="34" charset="0"/>
                    </a:rPr>
                    <a:t>3</a:t>
                  </a:r>
                  <a:endParaRPr lang="en-US" sz="6600" b="1">
                    <a:solidFill>
                      <a:schemeClr val="tx1"/>
                    </a:solidFill>
                    <a:latin typeface="Arial" panose="020B0604020202020204" pitchFamily="34" charset="0"/>
                    <a:cs typeface="Arial" panose="020B0604020202020204" pitchFamily="34" charset="0"/>
                  </a:endParaRPr>
                </a:p>
              </p:txBody>
            </p:sp>
          </p:grpSp>
        </p:grpSp>
        <p:sp>
          <p:nvSpPr>
            <p:cNvPr id="65" name="TextBox 64">
              <a:extLst>
                <a:ext uri="{FF2B5EF4-FFF2-40B4-BE49-F238E27FC236}">
                  <a16:creationId xmlns:a16="http://schemas.microsoft.com/office/drawing/2014/main" id="{EA421FF5-9A71-579A-E8FF-2968C99060A8}"/>
                </a:ext>
              </a:extLst>
            </p:cNvPr>
            <p:cNvSpPr txBox="1"/>
            <p:nvPr/>
          </p:nvSpPr>
          <p:spPr>
            <a:xfrm>
              <a:off x="2652268" y="3081671"/>
              <a:ext cx="10355396" cy="1998176"/>
            </a:xfrm>
            <a:prstGeom prst="rect">
              <a:avLst/>
            </a:prstGeom>
            <a:noFill/>
          </p:spPr>
          <p:txBody>
            <a:bodyPr wrap="square">
              <a:spAutoFit/>
            </a:bodyPr>
            <a:lstStyle/>
            <a:p>
              <a:pPr algn="ctr">
                <a:lnSpc>
                  <a:spcPct val="150000"/>
                </a:lnSpc>
              </a:pPr>
              <a:r>
                <a:rPr lang="en-US" sz="4400" dirty="0">
                  <a:latin typeface="Times New Roman" panose="02020603050405020304" pitchFamily="18" charset="0"/>
                  <a:cs typeface="Times New Roman" panose="02020603050405020304" pitchFamily="18" charset="0"/>
                </a:rPr>
                <a:t>Ý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nghiệp</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left)">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left)">
                                      <p:cBhvr>
                                        <p:cTn id="2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2667000" y="1353765"/>
            <a:ext cx="12954000" cy="757946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148737">
            <a:off x="3063122" y="1565488"/>
            <a:ext cx="1437125" cy="1838183"/>
          </a:xfrm>
          <a:prstGeom prst="rect">
            <a:avLst/>
          </a:prstGeom>
        </p:spPr>
      </p:pic>
      <p:sp>
        <p:nvSpPr>
          <p:cNvPr id="18" name="TextBox 4">
            <a:extLst>
              <a:ext uri="{FF2B5EF4-FFF2-40B4-BE49-F238E27FC236}">
                <a16:creationId xmlns:a16="http://schemas.microsoft.com/office/drawing/2014/main" id="{A3DEEA00-25EA-FB4A-9E15-25EDA1721333}"/>
              </a:ext>
            </a:extLst>
          </p:cNvPr>
          <p:cNvSpPr txBox="1"/>
          <p:nvPr/>
        </p:nvSpPr>
        <p:spPr>
          <a:xfrm>
            <a:off x="3274286" y="4476135"/>
            <a:ext cx="11739428" cy="1926361"/>
          </a:xfrm>
          <a:prstGeom prst="rect">
            <a:avLst/>
          </a:prstGeom>
        </p:spPr>
        <p:txBody>
          <a:bodyPr wrap="square" lIns="0" tIns="0" rIns="0" bIns="0" rtlCol="0" anchor="t">
            <a:spAutoFit/>
          </a:bodyPr>
          <a:lstStyle/>
          <a:p>
            <a:pPr algn="ctr">
              <a:lnSpc>
                <a:spcPct val="150000"/>
              </a:lnSpc>
            </a:pPr>
            <a:r>
              <a:rPr lang="vi-VN" sz="4400" b="1" dirty="0" smtClean="0">
                <a:latin typeface="+mj-lt"/>
                <a:cs typeface="Arial" panose="020B0604020202020204" pitchFamily="34" charset="0"/>
              </a:rPr>
              <a:t>THÀNH TỰU CƠ BẢN CỦA </a:t>
            </a:r>
            <a:r>
              <a:rPr lang="en-US" sz="4400" b="1" dirty="0" smtClean="0">
                <a:latin typeface="+mj-lt"/>
                <a:cs typeface="Arial" panose="020B0604020202020204" pitchFamily="34" charset="0"/>
              </a:rPr>
              <a:t>CÁCH </a:t>
            </a:r>
            <a:r>
              <a:rPr lang="en-US" sz="4400" b="1" dirty="0">
                <a:latin typeface="+mj-lt"/>
                <a:cs typeface="Arial" panose="020B0604020202020204" pitchFamily="34" charset="0"/>
              </a:rPr>
              <a:t>MẠNG CÔNG NGHIỆP LẦN THỨ NHẤT</a:t>
            </a:r>
          </a:p>
        </p:txBody>
      </p:sp>
      <p:grpSp>
        <p:nvGrpSpPr>
          <p:cNvPr id="19" name="Group 18">
            <a:extLst>
              <a:ext uri="{FF2B5EF4-FFF2-40B4-BE49-F238E27FC236}">
                <a16:creationId xmlns:a16="http://schemas.microsoft.com/office/drawing/2014/main" id="{85D30557-4FC0-742E-994A-86BE6BADB16D}"/>
              </a:ext>
            </a:extLst>
          </p:cNvPr>
          <p:cNvGrpSpPr/>
          <p:nvPr/>
        </p:nvGrpSpPr>
        <p:grpSpPr>
          <a:xfrm>
            <a:off x="5994400" y="2019300"/>
            <a:ext cx="6299200" cy="2362200"/>
            <a:chOff x="3020848" y="1447800"/>
            <a:chExt cx="6299200" cy="23622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20848" y="1447800"/>
              <a:ext cx="6299200" cy="23622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dirty="0">
                  <a:solidFill>
                    <a:srgbClr val="FF0000"/>
                  </a:solidFill>
                  <a:latin typeface="Times New Roman" panose="02020603050405020304" pitchFamily="18" charset="0"/>
                  <a:cs typeface="Times New Roman" panose="02020603050405020304" pitchFamily="18" charset="0"/>
                </a:rPr>
                <a:t>PHẦN 1</a:t>
              </a:r>
            </a:p>
          </p:txBody>
        </p:sp>
      </p:grpSp>
      <p:pic>
        <p:nvPicPr>
          <p:cNvPr id="22" name="Picture 19">
            <a:extLst>
              <a:ext uri="{FF2B5EF4-FFF2-40B4-BE49-F238E27FC236}">
                <a16:creationId xmlns:a16="http://schemas.microsoft.com/office/drawing/2014/main" id="{D0DA2882-72F7-3F57-4255-0D8A831C22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429000" y="6446483"/>
            <a:ext cx="2119785" cy="177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AA47ED44-F118-09B5-B681-1F2588B3F899}"/>
              </a:ext>
            </a:extLst>
          </p:cNvPr>
          <p:cNvSpPr txBox="1"/>
          <p:nvPr/>
        </p:nvSpPr>
        <p:spPr>
          <a:xfrm>
            <a:off x="7859697" y="800100"/>
            <a:ext cx="10047303" cy="5632311"/>
          </a:xfrm>
          <a:prstGeom prst="rect">
            <a:avLst/>
          </a:prstGeom>
          <a:noFill/>
        </p:spPr>
        <p:txBody>
          <a:bodyPr wrap="square">
            <a:spAutoFit/>
          </a:bodyPr>
          <a:lstStyle/>
          <a:p>
            <a:pPr lvl="0" algn="just">
              <a:lnSpc>
                <a:spcPct val="150000"/>
              </a:lnSpc>
            </a:pPr>
            <a:r>
              <a:rPr lang="en-US" sz="4000" b="1" i="1" dirty="0" err="1">
                <a:solidFill>
                  <a:srgbClr val="FF0000"/>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hãy</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đọc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nội</a:t>
            </a:r>
            <a:r>
              <a:rPr lang="en-US" sz="4000" b="1" i="1" dirty="0">
                <a:solidFill>
                  <a:srgbClr val="FF0000"/>
                </a:solidFill>
                <a:latin typeface="Times New Roman" panose="02020603050405020304" pitchFamily="18" charset="0"/>
                <a:cs typeface="Times New Roman" panose="02020603050405020304" pitchFamily="18" charset="0"/>
              </a:rPr>
              <a:t> dung </a:t>
            </a:r>
            <a:r>
              <a:rPr lang="en-US" sz="4000" b="1" i="1" dirty="0" err="1">
                <a:solidFill>
                  <a:srgbClr val="FF0000"/>
                </a:solidFill>
                <a:latin typeface="Times New Roman" panose="02020603050405020304" pitchFamily="18" charset="0"/>
                <a:cs typeface="Times New Roman" panose="02020603050405020304" pitchFamily="18" charset="0"/>
              </a:rPr>
              <a:t>thông</a:t>
            </a:r>
            <a:r>
              <a:rPr lang="en-US" sz="4000" b="1" i="1" dirty="0">
                <a:solidFill>
                  <a:srgbClr val="FF0000"/>
                </a:solidFill>
                <a:latin typeface="Times New Roman" panose="02020603050405020304" pitchFamily="18" charset="0"/>
                <a:cs typeface="Times New Roman" panose="02020603050405020304" pitchFamily="18" charset="0"/>
              </a:rPr>
              <a:t> tin </a:t>
            </a:r>
            <a:r>
              <a:rPr lang="en-US" sz="4000" b="1" i="1" dirty="0" err="1">
                <a:solidFill>
                  <a:srgbClr val="FF0000"/>
                </a:solidFill>
                <a:latin typeface="Times New Roman" panose="02020603050405020304" pitchFamily="18" charset="0"/>
                <a:cs typeface="Times New Roman" panose="02020603050405020304" pitchFamily="18" charset="0"/>
              </a:rPr>
              <a:t>mục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smtClean="0">
                <a:solidFill>
                  <a:srgbClr val="FF0000"/>
                </a:solidFill>
                <a:latin typeface="Times New Roman" panose="02020603050405020304" pitchFamily="18" charset="0"/>
                <a:cs typeface="Times New Roman" panose="02020603050405020304" pitchFamily="18" charset="0"/>
              </a:rPr>
              <a:t>1, </a:t>
            </a:r>
            <a:r>
              <a:rPr lang="en-US" sz="4000" b="1" i="1" dirty="0" err="1">
                <a:solidFill>
                  <a:srgbClr val="FF0000"/>
                </a:solidFill>
                <a:latin typeface="Times New Roman" panose="02020603050405020304" pitchFamily="18" charset="0"/>
                <a:cs typeface="Times New Roman" panose="02020603050405020304" pitchFamily="18" charset="0"/>
              </a:rPr>
              <a:t>quan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sát</a:t>
            </a:r>
            <a:r>
              <a:rPr lang="en-US" sz="4000" b="1" i="1" dirty="0">
                <a:solidFill>
                  <a:srgbClr val="FF0000"/>
                </a:solidFill>
                <a:latin typeface="Times New Roman" panose="02020603050405020304" pitchFamily="18" charset="0"/>
                <a:cs typeface="Times New Roman" panose="02020603050405020304" pitchFamily="18" charset="0"/>
              </a:rPr>
              <a:t> </a:t>
            </a:r>
            <a:r>
              <a:rPr lang="vi-VN" sz="4000" b="1" i="1" dirty="0" smtClean="0">
                <a:solidFill>
                  <a:srgbClr val="FF0000"/>
                </a:solidFill>
                <a:latin typeface="Times New Roman" panose="02020603050405020304" pitchFamily="18" charset="0"/>
                <a:cs typeface="Times New Roman" panose="02020603050405020304" pitchFamily="18" charset="0"/>
              </a:rPr>
              <a:t>các h</a:t>
            </a:r>
            <a:r>
              <a:rPr lang="en-US" sz="4000" b="1" i="1" dirty="0" err="1" smtClean="0">
                <a:solidFill>
                  <a:srgbClr val="FF0000"/>
                </a:solidFill>
                <a:latin typeface="Times New Roman" panose="02020603050405020304" pitchFamily="18" charset="0"/>
                <a:cs typeface="Times New Roman" panose="02020603050405020304" pitchFamily="18" charset="0"/>
              </a:rPr>
              <a:t>ình</a:t>
            </a:r>
            <a:r>
              <a:rPr lang="en-US" sz="4000" b="1" i="1" dirty="0" smtClean="0">
                <a:solidFill>
                  <a:srgbClr val="FF0000"/>
                </a:solidFill>
                <a:latin typeface="Times New Roman" panose="02020603050405020304" pitchFamily="18" charset="0"/>
                <a:cs typeface="Times New Roman" panose="02020603050405020304" pitchFamily="18" charset="0"/>
              </a:rPr>
              <a:t> 1-5 </a:t>
            </a:r>
            <a:r>
              <a:rPr lang="vi-VN" sz="4000" b="1" i="1" dirty="0" smtClean="0">
                <a:solidFill>
                  <a:srgbClr val="FF0000"/>
                </a:solidFill>
                <a:latin typeface="Times New Roman" panose="02020603050405020304" pitchFamily="18" charset="0"/>
                <a:cs typeface="Times New Roman" panose="02020603050405020304" pitchFamily="18" charset="0"/>
              </a:rPr>
              <a:t>trong </a:t>
            </a:r>
            <a:r>
              <a:rPr lang="en-US" sz="4000" b="1" i="1" dirty="0" smtClean="0">
                <a:solidFill>
                  <a:srgbClr val="FF0000"/>
                </a:solidFill>
                <a:latin typeface="Times New Roman" panose="02020603050405020304" pitchFamily="18" charset="0"/>
                <a:cs typeface="Times New Roman" panose="02020603050405020304" pitchFamily="18" charset="0"/>
              </a:rPr>
              <a:t>SGK </a:t>
            </a:r>
            <a:r>
              <a:rPr lang="en-US" sz="4000" b="1" i="1" dirty="0" err="1" smtClean="0">
                <a:solidFill>
                  <a:srgbClr val="FF0000"/>
                </a:solidFill>
                <a:latin typeface="Times New Roman" panose="02020603050405020304" pitchFamily="18" charset="0"/>
                <a:cs typeface="Times New Roman" panose="02020603050405020304" pitchFamily="18" charset="0"/>
              </a:rPr>
              <a:t>trang</a:t>
            </a:r>
            <a:r>
              <a:rPr lang="en-US" sz="4000" b="1" i="1" dirty="0" smtClean="0">
                <a:solidFill>
                  <a:srgbClr val="FF0000"/>
                </a:solidFill>
                <a:latin typeface="Times New Roman" panose="02020603050405020304" pitchFamily="18" charset="0"/>
                <a:cs typeface="Times New Roman" panose="02020603050405020304" pitchFamily="18" charset="0"/>
              </a:rPr>
              <a:t> </a:t>
            </a:r>
            <a:r>
              <a:rPr lang="vi-VN" sz="4000" b="1" i="1" dirty="0" smtClean="0">
                <a:solidFill>
                  <a:srgbClr val="FF0000"/>
                </a:solidFill>
                <a:latin typeface="Times New Roman" panose="02020603050405020304" pitchFamily="18" charset="0"/>
                <a:cs typeface="Times New Roman" panose="02020603050405020304" pitchFamily="18" charset="0"/>
              </a:rPr>
              <a:t>39, 40</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và</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thực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hiện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nhiệm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vụ</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bày</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thành </a:t>
            </a:r>
            <a:r>
              <a:rPr lang="vi-VN" sz="4000" dirty="0" smtClean="0">
                <a:latin typeface="Times New Roman" panose="02020603050405020304" pitchFamily="18" charset="0"/>
                <a:cs typeface="Times New Roman" panose="02020603050405020304" pitchFamily="18" charset="0"/>
              </a:rPr>
              <a:t>tựu</a:t>
            </a:r>
            <a:r>
              <a:rPr lang="en-US" sz="4000" dirty="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ý </a:t>
            </a:r>
            <a:r>
              <a:rPr lang="en-US" sz="4000" dirty="0" err="1" smtClean="0">
                <a:latin typeface="Times New Roman" panose="02020603050405020304" pitchFamily="18" charset="0"/>
                <a:cs typeface="Times New Roman" panose="02020603050405020304" pitchFamily="18" charset="0"/>
              </a:rPr>
              <a:t>nghĩa</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của </a:t>
            </a:r>
            <a:r>
              <a:rPr lang="en-US" sz="4000" dirty="0" err="1" smtClean="0">
                <a:latin typeface="Times New Roman" panose="02020603050405020304" pitchFamily="18" charset="0"/>
                <a:cs typeface="Times New Roman" panose="02020603050405020304" pitchFamily="18" charset="0"/>
              </a:rPr>
              <a:t>nó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cuộc </a:t>
            </a:r>
            <a:r>
              <a:rPr lang="vi-VN" sz="4000" dirty="0">
                <a:latin typeface="Times New Roman" panose="02020603050405020304" pitchFamily="18" charset="0"/>
                <a:cs typeface="Times New Roman" panose="02020603050405020304" pitchFamily="18" charset="0"/>
              </a:rPr>
              <a:t>cách mạng công nghiệp </a:t>
            </a:r>
            <a:r>
              <a:rPr lang="vi-VN" sz="4000" dirty="0" smtClean="0">
                <a:latin typeface="Times New Roman" panose="02020603050405020304" pitchFamily="18" charset="0"/>
                <a:cs typeface="Times New Roman" panose="02020603050405020304" pitchFamily="18" charset="0"/>
              </a:rPr>
              <a:t>lần</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thứ </a:t>
            </a:r>
            <a:r>
              <a:rPr lang="vi-VN" sz="4000" dirty="0">
                <a:latin typeface="Times New Roman" panose="02020603050405020304" pitchFamily="18" charset="0"/>
                <a:cs typeface="Times New Roman" panose="02020603050405020304" pitchFamily="18" charset="0"/>
              </a:rPr>
              <a:t>nhất diễn ra trong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lĩnh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vực</a:t>
            </a:r>
            <a:r>
              <a:rPr lang="en-US" sz="4000" dirty="0">
                <a:latin typeface="Times New Roman" panose="02020603050405020304" pitchFamily="18" charset="0"/>
                <a:cs typeface="Times New Roman" panose="02020603050405020304" pitchFamily="18"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endParaRPr kumimoji="0" lang="en-US" sz="400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0" name="TextBox 11">
            <a:extLst>
              <a:ext uri="{FF2B5EF4-FFF2-40B4-BE49-F238E27FC236}">
                <a16:creationId xmlns:a16="http://schemas.microsoft.com/office/drawing/2014/main" id="{B7593787-C92D-29B0-4B7C-4DC27855D366}"/>
              </a:ext>
            </a:extLst>
          </p:cNvPr>
          <p:cNvSpPr txBox="1"/>
          <p:nvPr/>
        </p:nvSpPr>
        <p:spPr>
          <a:xfrm>
            <a:off x="177055" y="647700"/>
            <a:ext cx="7682643" cy="830997"/>
          </a:xfrm>
          <a:prstGeom prst="rect">
            <a:avLst/>
          </a:prstGeom>
        </p:spPr>
        <p:txBody>
          <a:bodyPr wrap="square" lIns="0" tIns="0" rIns="0" bIns="0" rtlCol="0" anchor="t">
            <a:spAutoFit/>
          </a:bodyPr>
          <a:lstStyle/>
          <a:p>
            <a:pPr algn="ctr">
              <a:spcBef>
                <a:spcPct val="0"/>
              </a:spcBef>
            </a:pPr>
            <a:r>
              <a:rPr lang="en-US" sz="5400" b="1" spc="197" dirty="0">
                <a:solidFill>
                  <a:srgbClr val="00B050"/>
                </a:solidFill>
                <a:latin typeface="Times New Roman" panose="02020603050405020304" pitchFamily="18" charset="0"/>
                <a:cs typeface="Times New Roman" panose="02020603050405020304" pitchFamily="18" charset="0"/>
              </a:rPr>
              <a:t>THẢO LUẬN NHÓM</a:t>
            </a:r>
          </a:p>
        </p:txBody>
      </p:sp>
      <p:grpSp>
        <p:nvGrpSpPr>
          <p:cNvPr id="8" name="Group 7">
            <a:extLst>
              <a:ext uri="{FF2B5EF4-FFF2-40B4-BE49-F238E27FC236}">
                <a16:creationId xmlns:a16="http://schemas.microsoft.com/office/drawing/2014/main" id="{53619471-065C-3966-277A-D5BEC1171631}"/>
              </a:ext>
            </a:extLst>
          </p:cNvPr>
          <p:cNvGrpSpPr/>
          <p:nvPr/>
        </p:nvGrpSpPr>
        <p:grpSpPr>
          <a:xfrm>
            <a:off x="177055" y="6210300"/>
            <a:ext cx="5163236" cy="3263254"/>
            <a:chOff x="177055" y="6210300"/>
            <a:chExt cx="5163236" cy="3263254"/>
          </a:xfrm>
        </p:grpSpPr>
        <p:sp>
          <p:nvSpPr>
            <p:cNvPr id="4" name="Rectangle 3">
              <a:extLst>
                <a:ext uri="{FF2B5EF4-FFF2-40B4-BE49-F238E27FC236}">
                  <a16:creationId xmlns:a16="http://schemas.microsoft.com/office/drawing/2014/main" id="{92017C4D-D11D-A684-08C1-FCB0611750BB}"/>
                </a:ext>
              </a:extLst>
            </p:cNvPr>
            <p:cNvSpPr/>
            <p:nvPr/>
          </p:nvSpPr>
          <p:spPr>
            <a:xfrm>
              <a:off x="1119639" y="6210300"/>
              <a:ext cx="4220652"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dirty="0">
                  <a:solidFill>
                    <a:schemeClr val="tx1"/>
                  </a:solidFill>
                  <a:latin typeface="+mj-lt"/>
                  <a:cs typeface="Arial" panose="020B0604020202020204" pitchFamily="34" charset="0"/>
                </a:rPr>
                <a:t>Nhóm </a:t>
              </a:r>
              <a:r>
                <a:rPr lang="vi-VN" sz="4000" b="1" i="1" dirty="0" smtClean="0">
                  <a:solidFill>
                    <a:schemeClr val="tx1"/>
                  </a:solidFill>
                  <a:latin typeface="+mj-lt"/>
                  <a:cs typeface="Arial" panose="020B0604020202020204" pitchFamily="34" charset="0"/>
                </a:rPr>
                <a:t>1</a:t>
              </a:r>
              <a:r>
                <a:rPr lang="en-US" sz="4000" b="1" i="1" dirty="0" smtClean="0">
                  <a:solidFill>
                    <a:schemeClr val="tx1"/>
                  </a:solidFill>
                  <a:latin typeface="+mj-lt"/>
                  <a:cs typeface="Arial" panose="020B0604020202020204" pitchFamily="34" charset="0"/>
                </a:rPr>
                <a:t>,</a:t>
              </a:r>
              <a:r>
                <a:rPr lang="en-US" sz="4000" b="1" i="1" dirty="0" smtClean="0">
                  <a:solidFill>
                    <a:schemeClr val="tx1"/>
                  </a:solidFill>
                  <a:latin typeface="Times New Roman" panose="02020603050405020304" pitchFamily="18" charset="0"/>
                  <a:cs typeface="Times New Roman" panose="02020603050405020304" pitchFamily="18" charset="0"/>
                </a:rPr>
                <a:t>2</a:t>
              </a:r>
              <a:r>
                <a:rPr lang="vi-VN" sz="4000" b="1" i="1" dirty="0" smtClean="0">
                  <a:solidFill>
                    <a:schemeClr val="tx1"/>
                  </a:solidFill>
                  <a:latin typeface="+mj-lt"/>
                  <a:cs typeface="Arial" panose="020B0604020202020204" pitchFamily="34" charset="0"/>
                </a:rPr>
                <a:t>: </a:t>
              </a:r>
              <a:endParaRPr lang="en-US" sz="4000" b="1" i="1" dirty="0">
                <a:solidFill>
                  <a:schemeClr val="tx1"/>
                </a:solidFill>
                <a:latin typeface="+mj-lt"/>
                <a:cs typeface="Arial" panose="020B0604020202020204" pitchFamily="34" charset="0"/>
              </a:endParaRPr>
            </a:p>
            <a:p>
              <a:pPr algn="ctr">
                <a:lnSpc>
                  <a:spcPct val="150000"/>
                </a:lnSpc>
              </a:pPr>
              <a:r>
                <a:rPr lang="en-US" sz="4000" dirty="0">
                  <a:solidFill>
                    <a:schemeClr val="tx1"/>
                  </a:solidFill>
                  <a:latin typeface="+mj-lt"/>
                  <a:cs typeface="Arial" panose="020B0604020202020204" pitchFamily="34" charset="0"/>
                </a:rPr>
                <a:t>N</a:t>
              </a:r>
              <a:r>
                <a:rPr lang="vi-VN" sz="4000" dirty="0">
                  <a:solidFill>
                    <a:schemeClr val="tx1"/>
                  </a:solidFill>
                  <a:latin typeface="+mj-lt"/>
                  <a:cs typeface="Arial" panose="020B0604020202020204" pitchFamily="34" charset="0"/>
                </a:rPr>
                <a:t>gành dệt</a:t>
              </a:r>
              <a:endParaRPr lang="en-US" sz="4000" dirty="0">
                <a:solidFill>
                  <a:schemeClr val="tx1"/>
                </a:solidFill>
                <a:latin typeface="+mj-lt"/>
                <a:cs typeface="Arial" panose="020B0604020202020204" pitchFamily="34" charset="0"/>
              </a:endParaRPr>
            </a:p>
          </p:txBody>
        </p:sp>
        <p:pic>
          <p:nvPicPr>
            <p:cNvPr id="7" name="Picture 15">
              <a:extLst>
                <a:ext uri="{FF2B5EF4-FFF2-40B4-BE49-F238E27FC236}">
                  <a16:creationId xmlns:a16="http://schemas.microsoft.com/office/drawing/2014/main" id="{D7340B85-0CD7-97E8-AA16-E7857028554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7055" y="7224440"/>
              <a:ext cx="1885167" cy="2249114"/>
            </a:xfrm>
            <a:prstGeom prst="rect">
              <a:avLst/>
            </a:prstGeom>
          </p:spPr>
        </p:pic>
      </p:grpSp>
      <p:grpSp>
        <p:nvGrpSpPr>
          <p:cNvPr id="10" name="Group 9">
            <a:extLst>
              <a:ext uri="{FF2B5EF4-FFF2-40B4-BE49-F238E27FC236}">
                <a16:creationId xmlns:a16="http://schemas.microsoft.com/office/drawing/2014/main" id="{470AC003-9869-AA2E-70C4-60DF50842478}"/>
              </a:ext>
            </a:extLst>
          </p:cNvPr>
          <p:cNvGrpSpPr/>
          <p:nvPr/>
        </p:nvGrpSpPr>
        <p:grpSpPr>
          <a:xfrm>
            <a:off x="6308286" y="6117792"/>
            <a:ext cx="4946038" cy="3355762"/>
            <a:chOff x="6308286" y="6117792"/>
            <a:chExt cx="4946038" cy="3355762"/>
          </a:xfrm>
        </p:grpSpPr>
        <p:sp>
          <p:nvSpPr>
            <p:cNvPr id="5" name="Rectangle 4">
              <a:extLst>
                <a:ext uri="{FF2B5EF4-FFF2-40B4-BE49-F238E27FC236}">
                  <a16:creationId xmlns:a16="http://schemas.microsoft.com/office/drawing/2014/main" id="{FE759327-9C53-9717-7EEC-7E40EE1C07FD}"/>
                </a:ext>
              </a:extLst>
            </p:cNvPr>
            <p:cNvSpPr/>
            <p:nvPr/>
          </p:nvSpPr>
          <p:spPr>
            <a:xfrm>
              <a:off x="7033672" y="6210300"/>
              <a:ext cx="4220652"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dirty="0">
                  <a:solidFill>
                    <a:schemeClr val="tx1"/>
                  </a:solidFill>
                  <a:latin typeface="+mj-lt"/>
                  <a:cs typeface="Arial" panose="020B0604020202020204" pitchFamily="34" charset="0"/>
                </a:rPr>
                <a:t>Nhóm </a:t>
              </a:r>
              <a:r>
                <a:rPr lang="en-US" sz="4000" b="1" i="1" dirty="0" smtClean="0">
                  <a:solidFill>
                    <a:schemeClr val="tx1"/>
                  </a:solidFill>
                  <a:latin typeface="Times New Roman" panose="02020603050405020304" pitchFamily="18" charset="0"/>
                  <a:cs typeface="Times New Roman" panose="02020603050405020304" pitchFamily="18" charset="0"/>
                </a:rPr>
                <a:t>3,4</a:t>
              </a:r>
              <a:r>
                <a:rPr lang="vi-VN" sz="4000" b="1" i="1" dirty="0" smtClean="0">
                  <a:solidFill>
                    <a:schemeClr val="tx1"/>
                  </a:solidFill>
                  <a:latin typeface="+mj-lt"/>
                  <a:cs typeface="Arial" panose="020B0604020202020204" pitchFamily="34" charset="0"/>
                </a:rPr>
                <a:t>: </a:t>
              </a:r>
              <a:endParaRPr lang="en-US" sz="4000" b="1" i="1" dirty="0">
                <a:solidFill>
                  <a:schemeClr val="tx1"/>
                </a:solidFill>
                <a:latin typeface="+mj-lt"/>
                <a:cs typeface="Arial" panose="020B0604020202020204" pitchFamily="34" charset="0"/>
              </a:endParaRPr>
            </a:p>
            <a:p>
              <a:pPr algn="just">
                <a:lnSpc>
                  <a:spcPct val="150000"/>
                </a:lnSpc>
              </a:pPr>
              <a:r>
                <a:rPr lang="en-US" sz="4000" dirty="0" err="1">
                  <a:solidFill>
                    <a:schemeClr val="tx1"/>
                  </a:solidFill>
                  <a:latin typeface="Times New Roman" panose="02020603050405020304" pitchFamily="18" charset="0"/>
                  <a:cs typeface="Times New Roman" panose="02020603050405020304" pitchFamily="18" charset="0"/>
                </a:rPr>
                <a:t>Ngành</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luyện kim.</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9" name="Picture 27">
              <a:extLst>
                <a:ext uri="{FF2B5EF4-FFF2-40B4-BE49-F238E27FC236}">
                  <a16:creationId xmlns:a16="http://schemas.microsoft.com/office/drawing/2014/main" id="{B13D3918-113F-B547-1DC9-39808BF296D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08286" y="6117792"/>
              <a:ext cx="1551412" cy="1637374"/>
            </a:xfrm>
            <a:prstGeom prst="rect">
              <a:avLst/>
            </a:prstGeom>
          </p:spPr>
        </p:pic>
      </p:grpSp>
      <p:grpSp>
        <p:nvGrpSpPr>
          <p:cNvPr id="13" name="Group 12">
            <a:extLst>
              <a:ext uri="{FF2B5EF4-FFF2-40B4-BE49-F238E27FC236}">
                <a16:creationId xmlns:a16="http://schemas.microsoft.com/office/drawing/2014/main" id="{1C2FA1CD-5B93-EB17-5821-CD9475887254}"/>
              </a:ext>
            </a:extLst>
          </p:cNvPr>
          <p:cNvGrpSpPr/>
          <p:nvPr/>
        </p:nvGrpSpPr>
        <p:grpSpPr>
          <a:xfrm>
            <a:off x="12952785" y="5524500"/>
            <a:ext cx="5246624" cy="3949054"/>
            <a:chOff x="12947709" y="5524500"/>
            <a:chExt cx="5100515" cy="3949054"/>
          </a:xfrm>
        </p:grpSpPr>
        <p:sp>
          <p:nvSpPr>
            <p:cNvPr id="6" name="Rectangle 5">
              <a:extLst>
                <a:ext uri="{FF2B5EF4-FFF2-40B4-BE49-F238E27FC236}">
                  <a16:creationId xmlns:a16="http://schemas.microsoft.com/office/drawing/2014/main" id="{4C10A440-3332-6B6D-32F0-BCC304A866B8}"/>
                </a:ext>
              </a:extLst>
            </p:cNvPr>
            <p:cNvSpPr/>
            <p:nvPr/>
          </p:nvSpPr>
          <p:spPr>
            <a:xfrm>
              <a:off x="12947709" y="6210300"/>
              <a:ext cx="4220652"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dirty="0">
                  <a:solidFill>
                    <a:schemeClr val="tx1"/>
                  </a:solidFill>
                  <a:latin typeface="+mj-lt"/>
                  <a:cs typeface="Arial" panose="020B0604020202020204" pitchFamily="34" charset="0"/>
                </a:rPr>
                <a:t>Nhóm </a:t>
              </a:r>
              <a:r>
                <a:rPr lang="en-US" sz="4000" b="1" i="1" dirty="0" smtClean="0">
                  <a:solidFill>
                    <a:schemeClr val="tx1"/>
                  </a:solidFill>
                  <a:latin typeface="Times New Roman" panose="02020603050405020304" pitchFamily="18" charset="0"/>
                  <a:cs typeface="Times New Roman" panose="02020603050405020304" pitchFamily="18" charset="0"/>
                </a:rPr>
                <a:t>5,6</a:t>
              </a:r>
              <a:r>
                <a:rPr lang="vi-VN" sz="4000" b="1" i="1" dirty="0" smtClean="0">
                  <a:solidFill>
                    <a:schemeClr val="tx1"/>
                  </a:solidFill>
                  <a:latin typeface="Times New Roman" panose="02020603050405020304" pitchFamily="18" charset="0"/>
                  <a:cs typeface="Times New Roman" panose="02020603050405020304" pitchFamily="18" charset="0"/>
                </a:rPr>
                <a:t>: </a:t>
              </a:r>
              <a:endParaRPr lang="en-US" sz="4000" b="1" i="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4000" dirty="0" err="1">
                  <a:solidFill>
                    <a:schemeClr val="tx1"/>
                  </a:solidFill>
                  <a:latin typeface="Times New Roman" panose="02020603050405020304" pitchFamily="18" charset="0"/>
                  <a:cs typeface="Times New Roman" panose="02020603050405020304" pitchFamily="18" charset="0"/>
                </a:rPr>
                <a:t>Ngành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tải</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12" name="Picture 23">
              <a:extLst>
                <a:ext uri="{FF2B5EF4-FFF2-40B4-BE49-F238E27FC236}">
                  <a16:creationId xmlns:a16="http://schemas.microsoft.com/office/drawing/2014/main" id="{8D8563B4-463C-0C25-8CCF-CA2F8730041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246512" y="5524500"/>
              <a:ext cx="1801712" cy="2057400"/>
            </a:xfrm>
            <a:prstGeom prst="rect">
              <a:avLst/>
            </a:prstGeom>
          </p:spPr>
        </p:pic>
      </p:grpSp>
      <p:pic>
        <p:nvPicPr>
          <p:cNvPr id="16" name="Picture 15" descr="Kids discuss homework Premium Vector">
            <a:extLst>
              <a:ext uri="{FF2B5EF4-FFF2-40B4-BE49-F238E27FC236}">
                <a16:creationId xmlns:a16="http://schemas.microsoft.com/office/drawing/2014/main" id="{BDFB4F30-AA5F-C19F-E826-9259C41C688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t="22517"/>
          <a:stretch/>
        </p:blipFill>
        <p:spPr bwMode="auto">
          <a:xfrm>
            <a:off x="457200" y="1638300"/>
            <a:ext cx="7402496" cy="365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0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2C19145-39BF-544D-1CBA-60489CF78604}"/>
              </a:ext>
            </a:extLst>
          </p:cNvPr>
          <p:cNvCxnSpPr>
            <a:cxnSpLocks/>
          </p:cNvCxnSpPr>
          <p:nvPr/>
        </p:nvCxnSpPr>
        <p:spPr>
          <a:xfrm>
            <a:off x="225218" y="4925745"/>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Flowchart: Terminator 5">
            <a:extLst>
              <a:ext uri="{FF2B5EF4-FFF2-40B4-BE49-F238E27FC236}">
                <a16:creationId xmlns:a16="http://schemas.microsoft.com/office/drawing/2014/main" id="{0F3E6691-6DB3-2192-8652-4307EBA785C9}"/>
              </a:ext>
            </a:extLst>
          </p:cNvPr>
          <p:cNvSpPr/>
          <p:nvPr/>
        </p:nvSpPr>
        <p:spPr>
          <a:xfrm>
            <a:off x="1447801" y="4468545"/>
            <a:ext cx="2209799"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1764</a:t>
            </a:r>
          </a:p>
        </p:txBody>
      </p:sp>
      <p:sp>
        <p:nvSpPr>
          <p:cNvPr id="8" name="Flowchart: Terminator 7">
            <a:extLst>
              <a:ext uri="{FF2B5EF4-FFF2-40B4-BE49-F238E27FC236}">
                <a16:creationId xmlns:a16="http://schemas.microsoft.com/office/drawing/2014/main" id="{14B8A94E-24AF-C4E4-0275-F29F275E7F4D}"/>
              </a:ext>
            </a:extLst>
          </p:cNvPr>
          <p:cNvSpPr/>
          <p:nvPr/>
        </p:nvSpPr>
        <p:spPr>
          <a:xfrm>
            <a:off x="5867401" y="4468544"/>
            <a:ext cx="2362200" cy="890469"/>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1769</a:t>
            </a:r>
          </a:p>
        </p:txBody>
      </p:sp>
      <p:grpSp>
        <p:nvGrpSpPr>
          <p:cNvPr id="61" name="Group 60">
            <a:extLst>
              <a:ext uri="{FF2B5EF4-FFF2-40B4-BE49-F238E27FC236}">
                <a16:creationId xmlns:a16="http://schemas.microsoft.com/office/drawing/2014/main" id="{CF21A90C-6BA1-DE13-EA77-1B7B71594AEB}"/>
              </a:ext>
            </a:extLst>
          </p:cNvPr>
          <p:cNvGrpSpPr/>
          <p:nvPr/>
        </p:nvGrpSpPr>
        <p:grpSpPr>
          <a:xfrm>
            <a:off x="9448800" y="213658"/>
            <a:ext cx="5551111" cy="4133097"/>
            <a:chOff x="9187746" y="4337207"/>
            <a:chExt cx="5551111" cy="4133097"/>
          </a:xfrm>
        </p:grpSpPr>
        <p:pic>
          <p:nvPicPr>
            <p:cNvPr id="51" name="Picture 50" descr="A picture containing person, suit, wearing, tan&#10;&#10;Description automatically generated">
              <a:extLst>
                <a:ext uri="{FF2B5EF4-FFF2-40B4-BE49-F238E27FC236}">
                  <a16:creationId xmlns:a16="http://schemas.microsoft.com/office/drawing/2014/main" id="{6F7EE1B7-0623-52ED-68CC-0E1770687A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7746" y="4337207"/>
              <a:ext cx="2293561" cy="2809876"/>
            </a:xfrm>
            <a:prstGeom prst="rect">
              <a:avLst/>
            </a:prstGeom>
          </p:spPr>
        </p:pic>
        <p:pic>
          <p:nvPicPr>
            <p:cNvPr id="53" name="Picture 52">
              <a:extLst>
                <a:ext uri="{FF2B5EF4-FFF2-40B4-BE49-F238E27FC236}">
                  <a16:creationId xmlns:a16="http://schemas.microsoft.com/office/drawing/2014/main" id="{F09D2E47-8D2E-712A-312D-1BDDE6550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0357" y="4337207"/>
              <a:ext cx="3238500" cy="2809875"/>
            </a:xfrm>
            <a:prstGeom prst="rect">
              <a:avLst/>
            </a:prstGeom>
          </p:spPr>
        </p:pic>
        <p:sp>
          <p:nvSpPr>
            <p:cNvPr id="58" name="TextBox 57">
              <a:extLst>
                <a:ext uri="{FF2B5EF4-FFF2-40B4-BE49-F238E27FC236}">
                  <a16:creationId xmlns:a16="http://schemas.microsoft.com/office/drawing/2014/main" id="{E71053AD-247A-C7D5-072D-17DDFA975E31}"/>
                </a:ext>
              </a:extLst>
            </p:cNvPr>
            <p:cNvSpPr txBox="1"/>
            <p:nvPr/>
          </p:nvSpPr>
          <p:spPr>
            <a:xfrm>
              <a:off x="9276565" y="7085309"/>
              <a:ext cx="5188309" cy="138499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2.3</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Giêm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Oát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 name="Flowchart: Terminator 8">
            <a:extLst>
              <a:ext uri="{FF2B5EF4-FFF2-40B4-BE49-F238E27FC236}">
                <a16:creationId xmlns:a16="http://schemas.microsoft.com/office/drawing/2014/main" id="{6D133D8B-73DE-679B-2784-50D7DFBE1920}"/>
              </a:ext>
            </a:extLst>
          </p:cNvPr>
          <p:cNvSpPr/>
          <p:nvPr/>
        </p:nvSpPr>
        <p:spPr>
          <a:xfrm>
            <a:off x="10947315" y="4468544"/>
            <a:ext cx="2082886" cy="914401"/>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1784</a:t>
            </a:r>
          </a:p>
        </p:txBody>
      </p:sp>
      <p:sp>
        <p:nvSpPr>
          <p:cNvPr id="11" name="Flowchart: Terminator 10">
            <a:extLst>
              <a:ext uri="{FF2B5EF4-FFF2-40B4-BE49-F238E27FC236}">
                <a16:creationId xmlns:a16="http://schemas.microsoft.com/office/drawing/2014/main" id="{1151778D-C52B-7FD3-F2DD-281A6E1E121B}"/>
              </a:ext>
            </a:extLst>
          </p:cNvPr>
          <p:cNvSpPr/>
          <p:nvPr/>
        </p:nvSpPr>
        <p:spPr>
          <a:xfrm>
            <a:off x="15336520" y="4474203"/>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1785</a:t>
            </a:r>
          </a:p>
        </p:txBody>
      </p:sp>
      <p:grpSp>
        <p:nvGrpSpPr>
          <p:cNvPr id="44" name="Group 43">
            <a:extLst>
              <a:ext uri="{FF2B5EF4-FFF2-40B4-BE49-F238E27FC236}">
                <a16:creationId xmlns:a16="http://schemas.microsoft.com/office/drawing/2014/main" id="{7B6576B5-105E-284B-8627-D4B65C250294}"/>
              </a:ext>
            </a:extLst>
          </p:cNvPr>
          <p:cNvGrpSpPr/>
          <p:nvPr/>
        </p:nvGrpSpPr>
        <p:grpSpPr>
          <a:xfrm>
            <a:off x="609600" y="167731"/>
            <a:ext cx="4648612" cy="4179024"/>
            <a:chOff x="4686069" y="3086100"/>
            <a:chExt cx="4648612" cy="4179024"/>
          </a:xfrm>
        </p:grpSpPr>
        <p:pic>
          <p:nvPicPr>
            <p:cNvPr id="22" name="Picture 21">
              <a:extLst>
                <a:ext uri="{FF2B5EF4-FFF2-40B4-BE49-F238E27FC236}">
                  <a16:creationId xmlns:a16="http://schemas.microsoft.com/office/drawing/2014/main" id="{15EBAC25-E7CB-A60E-DC2D-447966A6A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069" y="3086100"/>
              <a:ext cx="3213680" cy="2910503"/>
            </a:xfrm>
            <a:prstGeom prst="rect">
              <a:avLst/>
            </a:prstGeom>
          </p:spPr>
        </p:pic>
        <p:sp>
          <p:nvSpPr>
            <p:cNvPr id="40" name="TextBox 39">
              <a:extLst>
                <a:ext uri="{FF2B5EF4-FFF2-40B4-BE49-F238E27FC236}">
                  <a16:creationId xmlns:a16="http://schemas.microsoft.com/office/drawing/2014/main" id="{333A8DB7-F9F9-284E-3E67-8C2064E8DE9F}"/>
                </a:ext>
              </a:extLst>
            </p:cNvPr>
            <p:cNvSpPr txBox="1"/>
            <p:nvPr/>
          </p:nvSpPr>
          <p:spPr>
            <a:xfrm>
              <a:off x="4686069" y="5957587"/>
              <a:ext cx="4648612" cy="130753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sợi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Gien-ni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Giêm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gri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vơ</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47" name="Group 46">
            <a:extLst>
              <a:ext uri="{FF2B5EF4-FFF2-40B4-BE49-F238E27FC236}">
                <a16:creationId xmlns:a16="http://schemas.microsoft.com/office/drawing/2014/main" id="{FE567CD1-36A8-CAB3-5E2F-AF1AC2E5FFF2}"/>
              </a:ext>
            </a:extLst>
          </p:cNvPr>
          <p:cNvGrpSpPr/>
          <p:nvPr/>
        </p:nvGrpSpPr>
        <p:grpSpPr>
          <a:xfrm>
            <a:off x="5494205" y="5325993"/>
            <a:ext cx="3616504" cy="4326593"/>
            <a:chOff x="8877098" y="2019300"/>
            <a:chExt cx="3616504" cy="4326593"/>
          </a:xfrm>
        </p:grpSpPr>
        <p:pic>
          <p:nvPicPr>
            <p:cNvPr id="20" name="Picture 19" descr="A picture containing text&#10;&#10;Description automatically generated">
              <a:extLst>
                <a:ext uri="{FF2B5EF4-FFF2-40B4-BE49-F238E27FC236}">
                  <a16:creationId xmlns:a16="http://schemas.microsoft.com/office/drawing/2014/main" id="{6F1F3093-7977-ADEA-10AA-F102F6D35733}"/>
                </a:ext>
              </a:extLst>
            </p:cNvPr>
            <p:cNvPicPr>
              <a:picLocks noChangeAspect="1"/>
            </p:cNvPicPr>
            <p:nvPr/>
          </p:nvPicPr>
          <p:blipFill rotWithShape="1">
            <a:blip r:embed="rId6">
              <a:extLst>
                <a:ext uri="{28A0092B-C50C-407E-A947-70E740481C1C}">
                  <a14:useLocalDpi xmlns:a14="http://schemas.microsoft.com/office/drawing/2010/main" val="0"/>
                </a:ext>
              </a:extLst>
            </a:blip>
            <a:srcRect l="2822" r="4857"/>
            <a:stretch/>
          </p:blipFill>
          <p:spPr>
            <a:xfrm>
              <a:off x="8877098" y="2019300"/>
              <a:ext cx="3616504" cy="2501498"/>
            </a:xfrm>
            <a:prstGeom prst="rect">
              <a:avLst/>
            </a:prstGeom>
          </p:spPr>
        </p:pic>
        <p:sp>
          <p:nvSpPr>
            <p:cNvPr id="46" name="TextBox 45">
              <a:extLst>
                <a:ext uri="{FF2B5EF4-FFF2-40B4-BE49-F238E27FC236}">
                  <a16:creationId xmlns:a16="http://schemas.microsoft.com/office/drawing/2014/main" id="{3DB05077-C669-B610-B68D-8B9F34707741}"/>
                </a:ext>
              </a:extLst>
            </p:cNvPr>
            <p:cNvSpPr txBox="1"/>
            <p:nvPr/>
          </p:nvSpPr>
          <p:spPr>
            <a:xfrm>
              <a:off x="8961505" y="4392025"/>
              <a:ext cx="3447690" cy="195386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2.2</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sợi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Ri-chác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Ác-rai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4" name="Group 63">
            <a:extLst>
              <a:ext uri="{FF2B5EF4-FFF2-40B4-BE49-F238E27FC236}">
                <a16:creationId xmlns:a16="http://schemas.microsoft.com/office/drawing/2014/main" id="{355ADC69-2934-3515-BC82-0A7DF69868DD}"/>
              </a:ext>
            </a:extLst>
          </p:cNvPr>
          <p:cNvGrpSpPr/>
          <p:nvPr/>
        </p:nvGrpSpPr>
        <p:grpSpPr>
          <a:xfrm>
            <a:off x="14596403" y="5621783"/>
            <a:ext cx="3447690" cy="4449791"/>
            <a:chOff x="14676720" y="3154265"/>
            <a:chExt cx="3447690" cy="4449791"/>
          </a:xfrm>
        </p:grpSpPr>
        <p:pic>
          <p:nvPicPr>
            <p:cNvPr id="60" name="Picture 59" descr="A picture containing text, weapon, appliance&#10;&#10;Description automatically generated">
              <a:extLst>
                <a:ext uri="{FF2B5EF4-FFF2-40B4-BE49-F238E27FC236}">
                  <a16:creationId xmlns:a16="http://schemas.microsoft.com/office/drawing/2014/main" id="{81DEBD11-C3E6-216D-63F5-260C3C760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85209" y="3154265"/>
              <a:ext cx="3121152" cy="2414016"/>
            </a:xfrm>
            <a:prstGeom prst="rect">
              <a:avLst/>
            </a:prstGeom>
          </p:spPr>
        </p:pic>
        <p:sp>
          <p:nvSpPr>
            <p:cNvPr id="63" name="TextBox 62">
              <a:extLst>
                <a:ext uri="{FF2B5EF4-FFF2-40B4-BE49-F238E27FC236}">
                  <a16:creationId xmlns:a16="http://schemas.microsoft.com/office/drawing/2014/main" id="{697C2E7B-C9C0-906B-F74F-E79D3BA47D6C}"/>
                </a:ext>
              </a:extLst>
            </p:cNvPr>
            <p:cNvSpPr txBox="1"/>
            <p:nvPr/>
          </p:nvSpPr>
          <p:spPr>
            <a:xfrm>
              <a:off x="14676720" y="5642301"/>
              <a:ext cx="3447690" cy="19617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2.4</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dệt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Ét-mơn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Các-rai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31935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down)">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F394DB-0939-F552-10D7-D1D58CA76167}"/>
              </a:ext>
            </a:extLst>
          </p:cNvPr>
          <p:cNvCxnSpPr>
            <a:cxnSpLocks/>
          </p:cNvCxnSpPr>
          <p:nvPr/>
        </p:nvCxnSpPr>
        <p:spPr>
          <a:xfrm>
            <a:off x="225218" y="7581900"/>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Flowchart: Terminator 10">
            <a:extLst>
              <a:ext uri="{FF2B5EF4-FFF2-40B4-BE49-F238E27FC236}">
                <a16:creationId xmlns:a16="http://schemas.microsoft.com/office/drawing/2014/main" id="{3AE172A1-CAFF-4CAE-B88D-1812D45EDBCB}"/>
              </a:ext>
            </a:extLst>
          </p:cNvPr>
          <p:cNvSpPr/>
          <p:nvPr/>
        </p:nvSpPr>
        <p:spPr>
          <a:xfrm>
            <a:off x="3505200" y="71247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1784</a:t>
            </a:r>
          </a:p>
        </p:txBody>
      </p:sp>
      <p:sp>
        <p:nvSpPr>
          <p:cNvPr id="14" name="Flowchart: Terminator 13">
            <a:extLst>
              <a:ext uri="{FF2B5EF4-FFF2-40B4-BE49-F238E27FC236}">
                <a16:creationId xmlns:a16="http://schemas.microsoft.com/office/drawing/2014/main" id="{86E15F6E-3D6F-F5FA-9838-257150591845}"/>
              </a:ext>
            </a:extLst>
          </p:cNvPr>
          <p:cNvSpPr/>
          <p:nvPr/>
        </p:nvSpPr>
        <p:spPr>
          <a:xfrm>
            <a:off x="12725400" y="7124700"/>
            <a:ext cx="2438400"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1804</a:t>
            </a:r>
          </a:p>
        </p:txBody>
      </p:sp>
      <p:pic>
        <p:nvPicPr>
          <p:cNvPr id="16" name="Picture 15" descr="Diagram, engineering drawing&#10;&#10;Description automatically generated">
            <a:extLst>
              <a:ext uri="{FF2B5EF4-FFF2-40B4-BE49-F238E27FC236}">
                <a16:creationId xmlns:a16="http://schemas.microsoft.com/office/drawing/2014/main" id="{B656DE46-0B7B-79CC-8FA8-1B1F66FC1F66}"/>
              </a:ext>
            </a:extLst>
          </p:cNvPr>
          <p:cNvPicPr>
            <a:picLocks noChangeAspect="1"/>
          </p:cNvPicPr>
          <p:nvPr/>
        </p:nvPicPr>
        <p:blipFill rotWithShape="1">
          <a:blip r:embed="rId2">
            <a:extLst>
              <a:ext uri="{28A0092B-C50C-407E-A947-70E740481C1C}">
                <a14:useLocalDpi xmlns:a14="http://schemas.microsoft.com/office/drawing/2010/main" val="0"/>
              </a:ext>
            </a:extLst>
          </a:blip>
          <a:srcRect b="13949"/>
          <a:stretch/>
        </p:blipFill>
        <p:spPr>
          <a:xfrm>
            <a:off x="533400" y="1162049"/>
            <a:ext cx="9182100" cy="5143545"/>
          </a:xfrm>
          <a:prstGeom prst="rect">
            <a:avLst/>
          </a:prstGeom>
        </p:spPr>
      </p:pic>
      <p:sp>
        <p:nvSpPr>
          <p:cNvPr id="19" name="TextBox 18">
            <a:extLst>
              <a:ext uri="{FF2B5EF4-FFF2-40B4-BE49-F238E27FC236}">
                <a16:creationId xmlns:a16="http://schemas.microsoft.com/office/drawing/2014/main" id="{3EC4096D-6CE2-88C7-2574-50F8128494AA}"/>
              </a:ext>
            </a:extLst>
          </p:cNvPr>
          <p:cNvSpPr txBox="1"/>
          <p:nvPr/>
        </p:nvSpPr>
        <p:spPr>
          <a:xfrm>
            <a:off x="1452459" y="8191500"/>
            <a:ext cx="6073724"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quặng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pút-đinh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(Hen-</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BBAADB2-0418-9217-165B-2C5149488465}"/>
              </a:ext>
            </a:extLst>
          </p:cNvPr>
          <p:cNvSpPr txBox="1"/>
          <p:nvPr/>
        </p:nvSpPr>
        <p:spPr>
          <a:xfrm>
            <a:off x="10591800" y="8191500"/>
            <a:ext cx="6858000" cy="130753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5</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xe</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lửa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ạy</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ray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Ri-chác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Tơ</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-re-vi-</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thích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FD07214E-3EC2-85D4-E534-9731435F8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1" y="1162049"/>
            <a:ext cx="8100360" cy="5143545"/>
          </a:xfrm>
          <a:prstGeom prst="rect">
            <a:avLst/>
          </a:prstGeom>
        </p:spPr>
      </p:pic>
    </p:spTree>
    <p:extLst>
      <p:ext uri="{BB962C8B-B14F-4D97-AF65-F5344CB8AC3E}">
        <p14:creationId xmlns:p14="http://schemas.microsoft.com/office/powerpoint/2010/main" val="4054458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anim calcmode="lin" valueType="num">
                                      <p:cBhvr>
                                        <p:cTn id="19" dur="500" fill="hold"/>
                                        <p:tgtEl>
                                          <p:spTgt spid="19"/>
                                        </p:tgtEl>
                                        <p:attrNameLst>
                                          <p:attrName>ppt_x</p:attrName>
                                        </p:attrNameLst>
                                      </p:cBhvr>
                                      <p:tavLst>
                                        <p:tav tm="0">
                                          <p:val>
                                            <p:strVal val="#ppt_x"/>
                                          </p:val>
                                        </p:tav>
                                        <p:tav tm="100000">
                                          <p:val>
                                            <p:strVal val="#ppt_x"/>
                                          </p:val>
                                        </p:tav>
                                      </p:tavLst>
                                    </p:anim>
                                    <p:anim calcmode="lin" valueType="num">
                                      <p:cBhvr>
                                        <p:cTn id="2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4" presetClass="entr" presetSubtype="1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TotalTime>
  <Words>1209</Words>
  <Application>Microsoft Office PowerPoint</Application>
  <PresentationFormat>Custom</PresentationFormat>
  <Paragraphs>123</Paragraphs>
  <Slides>25</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25</vt:i4>
      </vt:variant>
    </vt:vector>
  </HeadingPairs>
  <TitlesOfParts>
    <vt:vector size="39" baseType="lpstr">
      <vt:lpstr>Poppins Light</vt:lpstr>
      <vt:lpstr>SimSun</vt:lpstr>
      <vt:lpstr>Aptos</vt:lpstr>
      <vt:lpstr>Poppins</vt:lpstr>
      <vt:lpstr>Arial</vt:lpstr>
      <vt:lpstr>#9Slide05 Claudia</vt:lpstr>
      <vt:lpstr>Source Han Sans CN Medium</vt:lpstr>
      <vt:lpstr>Wingdings</vt:lpstr>
      <vt:lpstr>Tw Cen MT</vt:lpstr>
      <vt:lpstr>Times New Roman</vt:lpstr>
      <vt:lpstr>Calibri</vt:lpstr>
      <vt:lpstr>Office Theme</vt:lpstr>
      <vt:lpstr>Cymbeline template</vt:lpstr>
      <vt:lpstr>1_Droplet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THUONG</dc:creator>
  <cp:lastModifiedBy>THUONG</cp:lastModifiedBy>
  <cp:revision>47</cp:revision>
  <dcterms:created xsi:type="dcterms:W3CDTF">2006-08-16T00:00:00Z</dcterms:created>
  <dcterms:modified xsi:type="dcterms:W3CDTF">2025-04-24T12:00:43Z</dcterms:modified>
  <dc:identifier>DAFMwf_Dsog</dc:identifier>
</cp:coreProperties>
</file>