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2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3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4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notesSlides/notesSlide5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6.xml" ContentType="application/vnd.openxmlformats-officedocument.presentationml.notesSlide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notesSlides/notesSlide7.xml" ContentType="application/vnd.openxmlformats-officedocument.presentationml.notesSlide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notesSlides/notesSlide8.xml" ContentType="application/vnd.openxmlformats-officedocument.presentationml.notesSlide+xml"/>
  <Override PartName="/ppt/diagrams/data9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notesSlides/notesSlide9.xml" ContentType="application/vnd.openxmlformats-officedocument.presentationml.notesSlide+xml"/>
  <Override PartName="/ppt/diagrams/data10.xml" ContentType="application/vnd.openxmlformats-officedocument.drawingml.diagramData+xml"/>
  <Override PartName="/ppt/diagrams/layout10.xml" ContentType="application/vnd.openxmlformats-officedocument.drawingml.diagramLayout+xml"/>
  <Override PartName="/ppt/diagrams/quickStyle10.xml" ContentType="application/vnd.openxmlformats-officedocument.drawingml.diagramStyle+xml"/>
  <Override PartName="/ppt/diagrams/colors10.xml" ContentType="application/vnd.openxmlformats-officedocument.drawingml.diagramColors+xml"/>
  <Override PartName="/ppt/diagrams/drawing10.xml" ContentType="application/vnd.ms-office.drawingml.diagramDrawing+xml"/>
  <Override PartName="/ppt/diagrams/data11.xml" ContentType="application/vnd.openxmlformats-officedocument.drawingml.diagramData+xml"/>
  <Override PartName="/ppt/diagrams/layout11.xml" ContentType="application/vnd.openxmlformats-officedocument.drawingml.diagramLayout+xml"/>
  <Override PartName="/ppt/diagrams/quickStyle11.xml" ContentType="application/vnd.openxmlformats-officedocument.drawingml.diagramStyle+xml"/>
  <Override PartName="/ppt/diagrams/colors11.xml" ContentType="application/vnd.openxmlformats-officedocument.drawingml.diagramColors+xml"/>
  <Override PartName="/ppt/diagrams/drawing11.xml" ContentType="application/vnd.ms-office.drawingml.diagramDrawing+xml"/>
  <Override PartName="/ppt/notesSlides/notesSlide10.xml" ContentType="application/vnd.openxmlformats-officedocument.presentationml.notesSlide+xml"/>
  <Override PartName="/ppt/diagrams/data12.xml" ContentType="application/vnd.openxmlformats-officedocument.drawingml.diagramData+xml"/>
  <Override PartName="/ppt/diagrams/layout12.xml" ContentType="application/vnd.openxmlformats-officedocument.drawingml.diagramLayout+xml"/>
  <Override PartName="/ppt/diagrams/quickStyle12.xml" ContentType="application/vnd.openxmlformats-officedocument.drawingml.diagramStyle+xml"/>
  <Override PartName="/ppt/diagrams/colors12.xml" ContentType="application/vnd.openxmlformats-officedocument.drawingml.diagramColors+xml"/>
  <Override PartName="/ppt/diagrams/drawing12.xml" ContentType="application/vnd.ms-office.drawingml.diagramDrawing+xml"/>
  <Override PartName="/ppt/notesSlides/notesSlide11.xml" ContentType="application/vnd.openxmlformats-officedocument.presentationml.notesSlide+xml"/>
  <Override PartName="/ppt/diagrams/data13.xml" ContentType="application/vnd.openxmlformats-officedocument.drawingml.diagramData+xml"/>
  <Override PartName="/ppt/diagrams/layout13.xml" ContentType="application/vnd.openxmlformats-officedocument.drawingml.diagramLayout+xml"/>
  <Override PartName="/ppt/diagrams/quickStyle13.xml" ContentType="application/vnd.openxmlformats-officedocument.drawingml.diagramStyle+xml"/>
  <Override PartName="/ppt/diagrams/colors13.xml" ContentType="application/vnd.openxmlformats-officedocument.drawingml.diagramColors+xml"/>
  <Override PartName="/ppt/diagrams/drawing13.xml" ContentType="application/vnd.ms-office.drawingml.diagramDrawing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  <Override PartName="/ppt/authors.xml" ContentType="application/vnd.ms-powerpoint.author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21"/>
  </p:notesMasterIdLst>
  <p:sldIdLst>
    <p:sldId id="304" r:id="rId5"/>
    <p:sldId id="317" r:id="rId6"/>
    <p:sldId id="308" r:id="rId7"/>
    <p:sldId id="320" r:id="rId8"/>
    <p:sldId id="321" r:id="rId9"/>
    <p:sldId id="322" r:id="rId10"/>
    <p:sldId id="318" r:id="rId11"/>
    <p:sldId id="323" r:id="rId12"/>
    <p:sldId id="324" r:id="rId13"/>
    <p:sldId id="325" r:id="rId14"/>
    <p:sldId id="326" r:id="rId15"/>
    <p:sldId id="314" r:id="rId16"/>
    <p:sldId id="327" r:id="rId17"/>
    <p:sldId id="328" r:id="rId18"/>
    <p:sldId id="329" r:id="rId19"/>
    <p:sldId id="305" r:id="rId2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3750" autoAdjust="0"/>
  </p:normalViewPr>
  <p:slideViewPr>
    <p:cSldViewPr snapToGrid="0">
      <p:cViewPr varScale="1">
        <p:scale>
          <a:sx n="73" d="100"/>
          <a:sy n="73" d="100"/>
        </p:scale>
        <p:origin x="618" y="78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ableStyles" Target="tableStyles.xml"/><Relationship Id="rId3" Type="http://schemas.openxmlformats.org/officeDocument/2006/relationships/customXml" Target="../customXml/item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presProps" Target="presProps.xml"/><Relationship Id="rId28" Type="http://schemas.microsoft.com/office/2018/10/relationships/authors" Target="author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commentAuthors" Target="commentAuthors.xml"/></Relationships>
</file>

<file path=ppt/diagrams/_rels/data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2.png"/><Relationship Id="rId7" Type="http://schemas.openxmlformats.org/officeDocument/2006/relationships/image" Target="../media/image4.png"/><Relationship Id="rId2" Type="http://schemas.openxmlformats.org/officeDocument/2006/relationships/image" Target="../media/image2.svg"/><Relationship Id="rId1" Type="http://schemas.openxmlformats.org/officeDocument/2006/relationships/image" Target="../media/image1.png"/><Relationship Id="rId6" Type="http://schemas.openxmlformats.org/officeDocument/2006/relationships/image" Target="../media/image6.svg"/><Relationship Id="rId5" Type="http://schemas.openxmlformats.org/officeDocument/2006/relationships/image" Target="../media/image3.png"/><Relationship Id="rId4" Type="http://schemas.openxmlformats.org/officeDocument/2006/relationships/image" Target="../media/image4.svg"/></Relationships>
</file>

<file path=ppt/diagrams/_rels/drawing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svg"/><Relationship Id="rId3" Type="http://schemas.openxmlformats.org/officeDocument/2006/relationships/image" Target="../media/image2.png"/><Relationship Id="rId7" Type="http://schemas.openxmlformats.org/officeDocument/2006/relationships/image" Target="../media/image4.png"/><Relationship Id="rId2" Type="http://schemas.openxmlformats.org/officeDocument/2006/relationships/image" Target="../media/image2.svg"/><Relationship Id="rId1" Type="http://schemas.openxmlformats.org/officeDocument/2006/relationships/image" Target="../media/image1.png"/><Relationship Id="rId6" Type="http://schemas.openxmlformats.org/officeDocument/2006/relationships/image" Target="../media/image6.svg"/><Relationship Id="rId5" Type="http://schemas.openxmlformats.org/officeDocument/2006/relationships/image" Target="../media/image3.png"/><Relationship Id="rId4" Type="http://schemas.openxmlformats.org/officeDocument/2006/relationships/image" Target="../media/image4.sv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757D3870-B81F-4DEF-9DB2-B395D7DFA7BD}" type="doc">
      <dgm:prSet loTypeId="urn:microsoft.com/office/officeart/2005/8/layout/h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3ED915C-E06E-4F2B-A1AF-037491168BAA}">
      <dgm:prSet phldrT="[Text]" custT="1"/>
      <dgm:spPr/>
      <dgm:t>
        <a:bodyPr/>
        <a:lstStyle/>
        <a:p>
          <a:r>
            <a:rPr lang="en-US" sz="2800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imes New Roman" panose="02020603050405020304" pitchFamily="18" charset="0"/>
            </a:rPr>
            <a:t>CÂU HỎI THẢO LUẬN</a:t>
          </a:r>
        </a:p>
      </dgm:t>
    </dgm:pt>
    <dgm:pt modelId="{5DC1A047-AE3A-432B-BCC1-F1B3E071C971}" type="parTrans" cxnId="{CBD43406-D921-4590-B414-630897483950}">
      <dgm:prSet/>
      <dgm:spPr/>
      <dgm:t>
        <a:bodyPr/>
        <a:lstStyle/>
        <a:p>
          <a:endParaRPr lang="en-US"/>
        </a:p>
      </dgm:t>
    </dgm:pt>
    <dgm:pt modelId="{C01E1645-F9D3-44FD-A3E9-4CFFD2689E99}" type="sibTrans" cxnId="{CBD43406-D921-4590-B414-630897483950}">
      <dgm:prSet/>
      <dgm:spPr/>
      <dgm:t>
        <a:bodyPr/>
        <a:lstStyle/>
        <a:p>
          <a:endParaRPr lang="en-US"/>
        </a:p>
      </dgm:t>
    </dgm:pt>
    <dgm:pt modelId="{7695503E-94D2-46B2-A6A1-5787C5D2A0CF}">
      <dgm:prSet phldrT="[Text]" custT="1"/>
      <dgm:spPr/>
      <dgm:t>
        <a:bodyPr anchor="t"/>
        <a:lstStyle/>
        <a:p>
          <a:pPr algn="ctr"/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1: 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CSDL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là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gì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nhằm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mục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đích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gì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3E61ECD-9D76-4A77-9720-F316273B360A}" type="parTrans" cxnId="{A00A369B-80C4-4A2B-8422-2EA9FF9685DC}">
      <dgm:prSet/>
      <dgm:spPr/>
      <dgm:t>
        <a:bodyPr/>
        <a:lstStyle/>
        <a:p>
          <a:endParaRPr lang="en-US"/>
        </a:p>
      </dgm:t>
    </dgm:pt>
    <dgm:pt modelId="{2A53BA57-7F7E-4D40-B4D2-B29FCD301B02}" type="sibTrans" cxnId="{A00A369B-80C4-4A2B-8422-2EA9FF9685DC}">
      <dgm:prSet/>
      <dgm:spPr/>
      <dgm:t>
        <a:bodyPr/>
        <a:lstStyle/>
        <a:p>
          <a:endParaRPr lang="en-US"/>
        </a:p>
      </dgm:t>
    </dgm:pt>
    <dgm:pt modelId="{94A603AB-A603-4D3A-B1B6-7077E5D8E1CB}">
      <dgm:prSet phldrT="[Text]" custT="1"/>
      <dgm:spPr/>
      <dgm:t>
        <a:bodyPr anchor="t"/>
        <a:lstStyle/>
        <a:p>
          <a:pPr algn="ctr"/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2: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Bạn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hiểu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gì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nghề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ctr"/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346306F-8EE1-4AB5-9D6B-067E7A62DADC}" type="parTrans" cxnId="{D2E7D06C-0B18-4F24-98F1-7A288D461821}">
      <dgm:prSet/>
      <dgm:spPr/>
      <dgm:t>
        <a:bodyPr/>
        <a:lstStyle/>
        <a:p>
          <a:endParaRPr lang="en-US"/>
        </a:p>
      </dgm:t>
    </dgm:pt>
    <dgm:pt modelId="{E5D4C23E-6D4E-48A7-8FC4-F15E1CA226DE}" type="sibTrans" cxnId="{D2E7D06C-0B18-4F24-98F1-7A288D461821}">
      <dgm:prSet/>
      <dgm:spPr/>
      <dgm:t>
        <a:bodyPr/>
        <a:lstStyle/>
        <a:p>
          <a:endParaRPr lang="en-US"/>
        </a:p>
      </dgm:t>
    </dgm:pt>
    <dgm:pt modelId="{18003A16-D3C5-4A1B-BAD4-32290008277E}">
      <dgm:prSet phldrT="[Text]" custT="1"/>
      <dgm:spPr/>
      <dgm:t>
        <a:bodyPr anchor="t"/>
        <a:lstStyle/>
        <a:p>
          <a:pPr algn="ctr"/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3. Theo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bạn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tại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nghề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trọng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thế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giới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nghệ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đại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ctr"/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ctr"/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047D68F-AC70-445E-9F7C-605387DD3A74}" type="parTrans" cxnId="{7AC0ADBF-D5E7-4B73-86D0-C3E07D7FC408}">
      <dgm:prSet/>
      <dgm:spPr/>
      <dgm:t>
        <a:bodyPr/>
        <a:lstStyle/>
        <a:p>
          <a:endParaRPr lang="en-US"/>
        </a:p>
      </dgm:t>
    </dgm:pt>
    <dgm:pt modelId="{5AEA09F7-0F5C-4C86-B842-A4BC10FB65F4}" type="sibTrans" cxnId="{7AC0ADBF-D5E7-4B73-86D0-C3E07D7FC408}">
      <dgm:prSet/>
      <dgm:spPr/>
      <dgm:t>
        <a:bodyPr/>
        <a:lstStyle/>
        <a:p>
          <a:endParaRPr lang="en-US"/>
        </a:p>
      </dgm:t>
    </dgm:pt>
    <dgm:pt modelId="{9A107C79-83E5-47B9-9A06-C41EF598AEE0}">
      <dgm:prSet custT="1"/>
      <dgm:spPr/>
      <dgm:t>
        <a:bodyPr anchor="t"/>
        <a:lstStyle/>
        <a:p>
          <a:pPr algn="ctr"/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hỏi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4: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Em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muốn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trở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thành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nhà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CSDL hay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không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ctr"/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DBF28E9-9B92-4CFE-B6A5-C005BC492F3E}" type="parTrans" cxnId="{D208AA81-5B2A-49B5-936A-1F79051FE55C}">
      <dgm:prSet/>
      <dgm:spPr/>
      <dgm:t>
        <a:bodyPr/>
        <a:lstStyle/>
        <a:p>
          <a:endParaRPr lang="en-US"/>
        </a:p>
      </dgm:t>
    </dgm:pt>
    <dgm:pt modelId="{84394719-DC3A-44C0-998F-3BB6696A0E02}" type="sibTrans" cxnId="{D208AA81-5B2A-49B5-936A-1F79051FE55C}">
      <dgm:prSet/>
      <dgm:spPr/>
      <dgm:t>
        <a:bodyPr/>
        <a:lstStyle/>
        <a:p>
          <a:endParaRPr lang="en-US"/>
        </a:p>
      </dgm:t>
    </dgm:pt>
    <dgm:pt modelId="{CC72549A-7AFD-4E5E-99E3-70D957D8F33A}" type="pres">
      <dgm:prSet presAssocID="{757D3870-B81F-4DEF-9DB2-B395D7DFA7BD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17CC5DC-8EE8-433B-A5C7-804F5CC52411}" type="pres">
      <dgm:prSet presAssocID="{D3ED915C-E06E-4F2B-A1AF-037491168BAA}" presName="roof" presStyleLbl="dkBgShp" presStyleIdx="0" presStyleCnt="2" custLinFactNeighborX="-12123" custLinFactNeighborY="-8705"/>
      <dgm:spPr/>
      <dgm:t>
        <a:bodyPr/>
        <a:lstStyle/>
        <a:p>
          <a:endParaRPr lang="en-US"/>
        </a:p>
      </dgm:t>
    </dgm:pt>
    <dgm:pt modelId="{37A0BE38-5F44-44B8-BD77-4418831E0204}" type="pres">
      <dgm:prSet presAssocID="{D3ED915C-E06E-4F2B-A1AF-037491168BAA}" presName="pillars" presStyleCnt="0"/>
      <dgm:spPr/>
    </dgm:pt>
    <dgm:pt modelId="{01151D3F-B9C5-4D49-8D4C-10D7404DDCB3}" type="pres">
      <dgm:prSet presAssocID="{D3ED915C-E06E-4F2B-A1AF-037491168BAA}" presName="pillar1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B6C03EB-F747-478B-8FB8-B1394462BA31}" type="pres">
      <dgm:prSet presAssocID="{94A603AB-A603-4D3A-B1B6-7077E5D8E1CB}" presName="pillarX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BB12D88-5894-4327-9E05-8F94677764DD}" type="pres">
      <dgm:prSet presAssocID="{18003A16-D3C5-4A1B-BAD4-32290008277E}" presName="pillarX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FF12E97-497E-407F-8DA1-5F4B7BB1E63A}" type="pres">
      <dgm:prSet presAssocID="{9A107C79-83E5-47B9-9A06-C41EF598AEE0}" presName="pillarX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FA621D0-07AA-4A7A-9AB4-103075D613F2}" type="pres">
      <dgm:prSet presAssocID="{D3ED915C-E06E-4F2B-A1AF-037491168BAA}" presName="base" presStyleLbl="dkBgShp" presStyleIdx="1" presStyleCnt="2"/>
      <dgm:spPr/>
    </dgm:pt>
  </dgm:ptLst>
  <dgm:cxnLst>
    <dgm:cxn modelId="{CBD43406-D921-4590-B414-630897483950}" srcId="{757D3870-B81F-4DEF-9DB2-B395D7DFA7BD}" destId="{D3ED915C-E06E-4F2B-A1AF-037491168BAA}" srcOrd="0" destOrd="0" parTransId="{5DC1A047-AE3A-432B-BCC1-F1B3E071C971}" sibTransId="{C01E1645-F9D3-44FD-A3E9-4CFFD2689E99}"/>
    <dgm:cxn modelId="{A00A369B-80C4-4A2B-8422-2EA9FF9685DC}" srcId="{D3ED915C-E06E-4F2B-A1AF-037491168BAA}" destId="{7695503E-94D2-46B2-A6A1-5787C5D2A0CF}" srcOrd="0" destOrd="0" parTransId="{73E61ECD-9D76-4A77-9720-F316273B360A}" sibTransId="{2A53BA57-7F7E-4D40-B4D2-B29FCD301B02}"/>
    <dgm:cxn modelId="{90D271B3-8042-4E99-8D9C-87EA63E15649}" type="presOf" srcId="{7695503E-94D2-46B2-A6A1-5787C5D2A0CF}" destId="{01151D3F-B9C5-4D49-8D4C-10D7404DDCB3}" srcOrd="0" destOrd="0" presId="urn:microsoft.com/office/officeart/2005/8/layout/hList3"/>
    <dgm:cxn modelId="{D5971276-13A4-44AA-BDA7-C0E07A6768FA}" type="presOf" srcId="{94A603AB-A603-4D3A-B1B6-7077E5D8E1CB}" destId="{CB6C03EB-F747-478B-8FB8-B1394462BA31}" srcOrd="0" destOrd="0" presId="urn:microsoft.com/office/officeart/2005/8/layout/hList3"/>
    <dgm:cxn modelId="{B4A9E537-F351-483B-B9DC-5A6240C5E6DB}" type="presOf" srcId="{18003A16-D3C5-4A1B-BAD4-32290008277E}" destId="{DBB12D88-5894-4327-9E05-8F94677764DD}" srcOrd="0" destOrd="0" presId="urn:microsoft.com/office/officeart/2005/8/layout/hList3"/>
    <dgm:cxn modelId="{7AC0ADBF-D5E7-4B73-86D0-C3E07D7FC408}" srcId="{D3ED915C-E06E-4F2B-A1AF-037491168BAA}" destId="{18003A16-D3C5-4A1B-BAD4-32290008277E}" srcOrd="2" destOrd="0" parTransId="{3047D68F-AC70-445E-9F7C-605387DD3A74}" sibTransId="{5AEA09F7-0F5C-4C86-B842-A4BC10FB65F4}"/>
    <dgm:cxn modelId="{C0464DEC-CD8E-47A4-81EF-6E3DC27C0D1E}" type="presOf" srcId="{D3ED915C-E06E-4F2B-A1AF-037491168BAA}" destId="{617CC5DC-8EE8-433B-A5C7-804F5CC52411}" srcOrd="0" destOrd="0" presId="urn:microsoft.com/office/officeart/2005/8/layout/hList3"/>
    <dgm:cxn modelId="{D2E7D06C-0B18-4F24-98F1-7A288D461821}" srcId="{D3ED915C-E06E-4F2B-A1AF-037491168BAA}" destId="{94A603AB-A603-4D3A-B1B6-7077E5D8E1CB}" srcOrd="1" destOrd="0" parTransId="{9346306F-8EE1-4AB5-9D6B-067E7A62DADC}" sibTransId="{E5D4C23E-6D4E-48A7-8FC4-F15E1CA226DE}"/>
    <dgm:cxn modelId="{2C4AA2FB-7C33-46BD-B3D8-171600FE3E9A}" type="presOf" srcId="{9A107C79-83E5-47B9-9A06-C41EF598AEE0}" destId="{9FF12E97-497E-407F-8DA1-5F4B7BB1E63A}" srcOrd="0" destOrd="0" presId="urn:microsoft.com/office/officeart/2005/8/layout/hList3"/>
    <dgm:cxn modelId="{D208AA81-5B2A-49B5-936A-1F79051FE55C}" srcId="{D3ED915C-E06E-4F2B-A1AF-037491168BAA}" destId="{9A107C79-83E5-47B9-9A06-C41EF598AEE0}" srcOrd="3" destOrd="0" parTransId="{CDBF28E9-9B92-4CFE-B6A5-C005BC492F3E}" sibTransId="{84394719-DC3A-44C0-998F-3BB6696A0E02}"/>
    <dgm:cxn modelId="{6CC8BC9F-E2E7-462E-A8FF-5935BF1C2BF1}" type="presOf" srcId="{757D3870-B81F-4DEF-9DB2-B395D7DFA7BD}" destId="{CC72549A-7AFD-4E5E-99E3-70D957D8F33A}" srcOrd="0" destOrd="0" presId="urn:microsoft.com/office/officeart/2005/8/layout/hList3"/>
    <dgm:cxn modelId="{0482640E-B45B-43C1-A758-148CD5EBC364}" type="presParOf" srcId="{CC72549A-7AFD-4E5E-99E3-70D957D8F33A}" destId="{617CC5DC-8EE8-433B-A5C7-804F5CC52411}" srcOrd="0" destOrd="0" presId="urn:microsoft.com/office/officeart/2005/8/layout/hList3"/>
    <dgm:cxn modelId="{A3D3AF27-B824-4A3B-BA9C-84D5E72C24AA}" type="presParOf" srcId="{CC72549A-7AFD-4E5E-99E3-70D957D8F33A}" destId="{37A0BE38-5F44-44B8-BD77-4418831E0204}" srcOrd="1" destOrd="0" presId="urn:microsoft.com/office/officeart/2005/8/layout/hList3"/>
    <dgm:cxn modelId="{DA6F85F0-A7D3-4571-9986-39B4BE026C59}" type="presParOf" srcId="{37A0BE38-5F44-44B8-BD77-4418831E0204}" destId="{01151D3F-B9C5-4D49-8D4C-10D7404DDCB3}" srcOrd="0" destOrd="0" presId="urn:microsoft.com/office/officeart/2005/8/layout/hList3"/>
    <dgm:cxn modelId="{24B404D4-194A-4F90-9D0C-E2DFC71A82C3}" type="presParOf" srcId="{37A0BE38-5F44-44B8-BD77-4418831E0204}" destId="{CB6C03EB-F747-478B-8FB8-B1394462BA31}" srcOrd="1" destOrd="0" presId="urn:microsoft.com/office/officeart/2005/8/layout/hList3"/>
    <dgm:cxn modelId="{ADF91ED5-D1F9-48EB-8D0D-A43B757B8779}" type="presParOf" srcId="{37A0BE38-5F44-44B8-BD77-4418831E0204}" destId="{DBB12D88-5894-4327-9E05-8F94677764DD}" srcOrd="2" destOrd="0" presId="urn:microsoft.com/office/officeart/2005/8/layout/hList3"/>
    <dgm:cxn modelId="{11AAD745-70BC-497B-AE40-E3DD83D1E199}" type="presParOf" srcId="{37A0BE38-5F44-44B8-BD77-4418831E0204}" destId="{9FF12E97-497E-407F-8DA1-5F4B7BB1E63A}" srcOrd="3" destOrd="0" presId="urn:microsoft.com/office/officeart/2005/8/layout/hList3"/>
    <dgm:cxn modelId="{89141C4D-2F20-41C0-AFBA-88E320CC6048}" type="presParOf" srcId="{CC72549A-7AFD-4E5E-99E3-70D957D8F33A}" destId="{FFA621D0-07AA-4A7A-9AB4-103075D613F2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0.xml><?xml version="1.0" encoding="utf-8"?>
<dgm:dataModel xmlns:dgm="http://schemas.openxmlformats.org/drawingml/2006/diagram" xmlns:a="http://schemas.openxmlformats.org/drawingml/2006/main">
  <dgm:ptLst>
    <dgm:pt modelId="{9E14609D-C747-4744-951C-9C93D6B52EA0}" type="doc">
      <dgm:prSet loTypeId="urn:microsoft.com/office/officeart/2005/8/layout/vList6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33A5E6F-8BF2-460A-8CF3-C190E524EA78}">
      <dgm:prSet phldrT="[Text]"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1.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Hiểu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biết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FC24A1D-35D9-4332-A568-444D6156AD1A}" type="parTrans" cxnId="{6291EACB-2768-44C2-9F49-6A0CD77021C5}">
      <dgm:prSet/>
      <dgm:spPr/>
      <dgm:t>
        <a:bodyPr/>
        <a:lstStyle/>
        <a:p>
          <a:endParaRPr lang="en-US"/>
        </a:p>
      </dgm:t>
    </dgm:pt>
    <dgm:pt modelId="{534FC2B1-FCB7-4AD3-A119-02185D50913F}" type="sibTrans" cxnId="{6291EACB-2768-44C2-9F49-6A0CD77021C5}">
      <dgm:prSet/>
      <dgm:spPr/>
      <dgm:t>
        <a:bodyPr/>
        <a:lstStyle/>
        <a:p>
          <a:endParaRPr lang="en-US"/>
        </a:p>
      </dgm:t>
    </dgm:pt>
    <dgm:pt modelId="{07158F9A-1F53-4594-9476-4A7D35D681A5}">
      <dgm:prSet phldrT="[Text]"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A.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gm:t>
    </dgm:pt>
    <dgm:pt modelId="{16966FE9-2981-4B39-BFAA-4679259D15AD}" type="parTrans" cxnId="{AD246056-60FF-489B-BD4F-670558FF81A3}">
      <dgm:prSet/>
      <dgm:spPr/>
      <dgm:t>
        <a:bodyPr/>
        <a:lstStyle/>
        <a:p>
          <a:endParaRPr lang="en-US"/>
        </a:p>
      </dgm:t>
    </dgm:pt>
    <dgm:pt modelId="{D6DD6907-1665-4627-B07E-67618D320AC9}" type="sibTrans" cxnId="{AD246056-60FF-489B-BD4F-670558FF81A3}">
      <dgm:prSet/>
      <dgm:spPr/>
      <dgm:t>
        <a:bodyPr/>
        <a:lstStyle/>
        <a:p>
          <a:endParaRPr lang="en-US"/>
        </a:p>
      </dgm:t>
    </dgm:pt>
    <dgm:pt modelId="{11A58C3E-B45E-490D-A6AE-551E69946C72}">
      <dgm:prSet phldrT="[Text]"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2.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Kiến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thức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813BD97-A13C-4AD6-A93D-0D041E31143D}" type="parTrans" cxnId="{0E215750-F8F2-4A4A-9570-D88DCC10F133}">
      <dgm:prSet/>
      <dgm:spPr/>
      <dgm:t>
        <a:bodyPr/>
        <a:lstStyle/>
        <a:p>
          <a:endParaRPr lang="en-US"/>
        </a:p>
      </dgm:t>
    </dgm:pt>
    <dgm:pt modelId="{DA8935C7-06AD-47DE-83CF-4164CFBD312A}" type="sibTrans" cxnId="{0E215750-F8F2-4A4A-9570-D88DCC10F133}">
      <dgm:prSet/>
      <dgm:spPr/>
      <dgm:t>
        <a:bodyPr/>
        <a:lstStyle/>
        <a:p>
          <a:endParaRPr lang="en-US"/>
        </a:p>
      </dgm:t>
    </dgm:pt>
    <dgm:pt modelId="{26513E3A-1054-4940-AAB3-92FE75AE517B}">
      <dgm:prSet phldrT="[Text]"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B.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tối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ưu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hóa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gm:t>
    </dgm:pt>
    <dgm:pt modelId="{B32766F9-9195-4457-B532-A14B53DB0A84}" type="parTrans" cxnId="{4DFE1940-4496-416B-B187-9D1A15F8585F}">
      <dgm:prSet/>
      <dgm:spPr/>
      <dgm:t>
        <a:bodyPr/>
        <a:lstStyle/>
        <a:p>
          <a:endParaRPr lang="en-US"/>
        </a:p>
      </dgm:t>
    </dgm:pt>
    <dgm:pt modelId="{CEFC957C-8441-4AFE-BD48-13A0F2EBED93}" type="sibTrans" cxnId="{4DFE1940-4496-416B-B187-9D1A15F8585F}">
      <dgm:prSet/>
      <dgm:spPr/>
      <dgm:t>
        <a:bodyPr/>
        <a:lstStyle/>
        <a:p>
          <a:endParaRPr lang="en-US"/>
        </a:p>
      </dgm:t>
    </dgm:pt>
    <dgm:pt modelId="{C67431FD-3520-4457-AE45-4556199E6473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3.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phân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tích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vấn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đề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04E7EFD-2779-4FA6-BE5F-1EB2E2D2A40B}" type="parTrans" cxnId="{50BE1530-9301-4794-A76D-1014ABBD3A7D}">
      <dgm:prSet/>
      <dgm:spPr/>
      <dgm:t>
        <a:bodyPr/>
        <a:lstStyle/>
        <a:p>
          <a:endParaRPr lang="en-US"/>
        </a:p>
      </dgm:t>
    </dgm:pt>
    <dgm:pt modelId="{EE6028EB-8262-41DE-8497-D4F019F705AB}" type="sibTrans" cxnId="{50BE1530-9301-4794-A76D-1014ABBD3A7D}">
      <dgm:prSet/>
      <dgm:spPr/>
      <dgm:t>
        <a:bodyPr/>
        <a:lstStyle/>
        <a:p>
          <a:endParaRPr lang="en-US"/>
        </a:p>
      </dgm:t>
    </dgm:pt>
    <dgm:pt modelId="{FE167D56-023B-4E05-A982-8B2479FD90DC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4.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dự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án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2FF68FC3-34AE-45DF-BBDF-2DEDED2CAECE}" type="parTrans" cxnId="{5D72D9C2-2A8F-41DF-982D-E0177E06EABD}">
      <dgm:prSet/>
      <dgm:spPr/>
      <dgm:t>
        <a:bodyPr/>
        <a:lstStyle/>
        <a:p>
          <a:endParaRPr lang="en-US"/>
        </a:p>
      </dgm:t>
    </dgm:pt>
    <dgm:pt modelId="{9DFFFFB7-62DF-454F-8E46-6F4FEF809B71}" type="sibTrans" cxnId="{5D72D9C2-2A8F-41DF-982D-E0177E06EABD}">
      <dgm:prSet/>
      <dgm:spPr/>
      <dgm:t>
        <a:bodyPr/>
        <a:lstStyle/>
        <a:p>
          <a:endParaRPr lang="en-US"/>
        </a:p>
      </dgm:t>
    </dgm:pt>
    <dgm:pt modelId="{72848D3B-7618-4A4E-9FFE-26E625B664FF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5.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giao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tiếp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làm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nhóm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31D5564-CAA9-4F66-A149-D794FA419140}" type="parTrans" cxnId="{152A5C22-41BE-4C7F-91A1-7D108A918B22}">
      <dgm:prSet/>
      <dgm:spPr/>
      <dgm:t>
        <a:bodyPr/>
        <a:lstStyle/>
        <a:p>
          <a:endParaRPr lang="en-US"/>
        </a:p>
      </dgm:t>
    </dgm:pt>
    <dgm:pt modelId="{C90F2FB5-0199-4E5F-990E-EA1BD29AE436}" type="sibTrans" cxnId="{152A5C22-41BE-4C7F-91A1-7D108A918B22}">
      <dgm:prSet/>
      <dgm:spPr/>
      <dgm:t>
        <a:bodyPr/>
        <a:lstStyle/>
        <a:p>
          <a:endParaRPr lang="en-US"/>
        </a:p>
      </dgm:t>
    </dgm:pt>
    <dgm:pt modelId="{5067606F-1DF8-4A51-A5D8-753FFA79FB47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6.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Khả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xử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35118AA-9DA6-4618-8C27-949D0BBBEC6E}" type="parTrans" cxnId="{718123B0-0FBD-44FF-86B3-0995DE0FD60E}">
      <dgm:prSet/>
      <dgm:spPr/>
      <dgm:t>
        <a:bodyPr/>
        <a:lstStyle/>
        <a:p>
          <a:endParaRPr lang="en-US"/>
        </a:p>
      </dgm:t>
    </dgm:pt>
    <dgm:pt modelId="{1738B15F-B8C3-418A-9D95-20FA2E3BE8C8}" type="sibTrans" cxnId="{718123B0-0FBD-44FF-86B3-0995DE0FD60E}">
      <dgm:prSet/>
      <dgm:spPr/>
      <dgm:t>
        <a:bodyPr/>
        <a:lstStyle/>
        <a:p>
          <a:endParaRPr lang="en-US"/>
        </a:p>
      </dgm:t>
    </dgm:pt>
    <dgm:pt modelId="{90E66A37-35CA-4B89-B147-8F580148838D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7.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tập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vào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chi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62EC762-EEE1-47ED-B38E-3C12CD28ED68}" type="parTrans" cxnId="{AABE9E5A-7EDE-4A87-B58D-AD44D88986E2}">
      <dgm:prSet/>
      <dgm:spPr/>
      <dgm:t>
        <a:bodyPr/>
        <a:lstStyle/>
        <a:p>
          <a:endParaRPr lang="en-US"/>
        </a:p>
      </dgm:t>
    </dgm:pt>
    <dgm:pt modelId="{D1F498FD-DB8A-4953-835D-A701D1DB6837}" type="sibTrans" cxnId="{AABE9E5A-7EDE-4A87-B58D-AD44D88986E2}">
      <dgm:prSet/>
      <dgm:spPr/>
      <dgm:t>
        <a:bodyPr/>
        <a:lstStyle/>
        <a:p>
          <a:endParaRPr lang="en-US"/>
        </a:p>
      </dgm:t>
    </dgm:pt>
    <dgm:pt modelId="{27878647-7A94-4555-9321-14D2305CA5C9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F.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Hỗ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trợ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dùng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thuật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5E270028-711F-4AED-AA86-720866DB0723}" type="parTrans" cxnId="{CF525266-3BFE-41F1-989D-5B23C833C594}">
      <dgm:prSet/>
      <dgm:spPr/>
      <dgm:t>
        <a:bodyPr/>
        <a:lstStyle/>
        <a:p>
          <a:endParaRPr lang="en-US"/>
        </a:p>
      </dgm:t>
    </dgm:pt>
    <dgm:pt modelId="{49B3A7A7-030E-4CDA-A4DC-0921EFC513D6}" type="sibTrans" cxnId="{CF525266-3BFE-41F1-989D-5B23C833C594}">
      <dgm:prSet/>
      <dgm:spPr/>
      <dgm:t>
        <a:bodyPr/>
        <a:lstStyle/>
        <a:p>
          <a:endParaRPr lang="en-US"/>
        </a:p>
      </dgm:t>
    </dgm:pt>
    <dgm:pt modelId="{A485FF5C-55BB-4F69-852F-499A60B924DC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C.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Xây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dựng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duy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thống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gm:t>
    </dgm:pt>
    <dgm:pt modelId="{898E8221-78BF-47EB-B664-9D1430ED25BA}" type="parTrans" cxnId="{A4F26120-02EF-4F5E-832F-7FCD21204B52}">
      <dgm:prSet/>
      <dgm:spPr/>
      <dgm:t>
        <a:bodyPr/>
        <a:lstStyle/>
        <a:p>
          <a:endParaRPr lang="en-US"/>
        </a:p>
      </dgm:t>
    </dgm:pt>
    <dgm:pt modelId="{A5255BC0-AF3B-4942-9179-0802A0747A80}" type="sibTrans" cxnId="{A4F26120-02EF-4F5E-832F-7FCD21204B52}">
      <dgm:prSet/>
      <dgm:spPr/>
      <dgm:t>
        <a:bodyPr/>
        <a:lstStyle/>
        <a:p>
          <a:endParaRPr lang="en-US"/>
        </a:p>
      </dgm:t>
    </dgm:pt>
    <dgm:pt modelId="{95DC9AF9-7557-4129-ABDB-7208AAED7DF1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E.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tuân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thủ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riêng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tư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DD7ACF8-5554-40BE-AB0A-187E0259AB79}" type="parTrans" cxnId="{7BB305CB-B1F1-4759-B517-7CFD61464D9B}">
      <dgm:prSet/>
      <dgm:spPr/>
      <dgm:t>
        <a:bodyPr/>
        <a:lstStyle/>
        <a:p>
          <a:endParaRPr lang="en-US"/>
        </a:p>
      </dgm:t>
    </dgm:pt>
    <dgm:pt modelId="{33472312-74B9-4F8D-BC81-7B9FEAAE6EE0}" type="sibTrans" cxnId="{7BB305CB-B1F1-4759-B517-7CFD61464D9B}">
      <dgm:prSet/>
      <dgm:spPr/>
      <dgm:t>
        <a:bodyPr/>
        <a:lstStyle/>
        <a:p>
          <a:endParaRPr lang="en-US"/>
        </a:p>
      </dgm:t>
    </dgm:pt>
    <dgm:pt modelId="{8E4AFCFB-1EDD-43D4-BE20-A056A6D2A7BF}">
      <dgm:prSet custT="1"/>
      <dgm:spPr/>
      <dgm:t>
        <a:bodyPr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D. Sao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gm:t>
    </dgm:pt>
    <dgm:pt modelId="{068D77BB-1C92-47F6-A019-33411B40B360}" type="parTrans" cxnId="{10C4B965-85FE-4A2C-9C2D-940398305451}">
      <dgm:prSet/>
      <dgm:spPr/>
      <dgm:t>
        <a:bodyPr/>
        <a:lstStyle/>
        <a:p>
          <a:endParaRPr lang="en-US"/>
        </a:p>
      </dgm:t>
    </dgm:pt>
    <dgm:pt modelId="{42FD2119-D92A-4D27-AA8A-42B94D62B09F}" type="sibTrans" cxnId="{10C4B965-85FE-4A2C-9C2D-940398305451}">
      <dgm:prSet/>
      <dgm:spPr/>
      <dgm:t>
        <a:bodyPr/>
        <a:lstStyle/>
        <a:p>
          <a:endParaRPr lang="en-US"/>
        </a:p>
      </dgm:t>
    </dgm:pt>
    <dgm:pt modelId="{23A3E517-6B53-4A3D-B649-2116703944E5}">
      <dgm:prSet custT="1"/>
      <dgm:spPr/>
      <dgm:t>
        <a:bodyPr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A.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endParaRPr lang="en-US" sz="2400" dirty="0"/>
        </a:p>
      </dgm:t>
    </dgm:pt>
    <dgm:pt modelId="{BD318560-9305-4E26-A52F-3A3A1EB6F6EA}" type="parTrans" cxnId="{A0D87C17-5C38-42DC-B057-655468148BA8}">
      <dgm:prSet/>
      <dgm:spPr/>
      <dgm:t>
        <a:bodyPr/>
        <a:lstStyle/>
        <a:p>
          <a:endParaRPr lang="en-US"/>
        </a:p>
      </dgm:t>
    </dgm:pt>
    <dgm:pt modelId="{7B490B56-339B-407B-8D43-CF50FD9FF89A}" type="sibTrans" cxnId="{A0D87C17-5C38-42DC-B057-655468148BA8}">
      <dgm:prSet/>
      <dgm:spPr/>
      <dgm:t>
        <a:bodyPr/>
        <a:lstStyle/>
        <a:p>
          <a:endParaRPr lang="en-US"/>
        </a:p>
      </dgm:t>
    </dgm:pt>
    <dgm:pt modelId="{86A7C78F-EDD4-4D87-867B-DB2D95D17BFE}" type="pres">
      <dgm:prSet presAssocID="{9E14609D-C747-4744-951C-9C93D6B52EA0}" presName="Name0" presStyleCnt="0">
        <dgm:presLayoutVars>
          <dgm:dir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887F9FEC-295C-4F9D-A61B-60E5046CE510}" type="pres">
      <dgm:prSet presAssocID="{133A5E6F-8BF2-460A-8CF3-C190E524EA78}" presName="linNode" presStyleCnt="0"/>
      <dgm:spPr/>
    </dgm:pt>
    <dgm:pt modelId="{9F48D33D-91F7-4442-81C5-9F17CC64F9C9}" type="pres">
      <dgm:prSet presAssocID="{133A5E6F-8BF2-460A-8CF3-C190E524EA78}" presName="parentShp" presStyleLbl="node1" presStyleIdx="0" presStyleCnt="7" custScaleX="137179" custLinFactNeighborX="-2963" custLinFactNeighborY="-66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79CC757-DE3C-4476-8385-5B624DE7C88C}" type="pres">
      <dgm:prSet presAssocID="{133A5E6F-8BF2-460A-8CF3-C190E524EA78}" presName="childShp" presStyleLbl="bgAccFollowNode1" presStyleIdx="0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DEDFF2A-8B6F-46FC-8441-D6F0C472B51E}" type="pres">
      <dgm:prSet presAssocID="{534FC2B1-FCB7-4AD3-A119-02185D50913F}" presName="spacing" presStyleCnt="0"/>
      <dgm:spPr/>
    </dgm:pt>
    <dgm:pt modelId="{A1973D8A-99A1-413B-BF18-D7826A3EF49A}" type="pres">
      <dgm:prSet presAssocID="{11A58C3E-B45E-490D-A6AE-551E69946C72}" presName="linNode" presStyleCnt="0"/>
      <dgm:spPr/>
    </dgm:pt>
    <dgm:pt modelId="{A3F0C2D9-5487-4B5D-B2CA-0D0F288B8B04}" type="pres">
      <dgm:prSet presAssocID="{11A58C3E-B45E-490D-A6AE-551E69946C72}" presName="parentShp" presStyleLbl="node1" presStyleIdx="1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A5987AE-0250-41DD-9C78-B3AF5AC45371}" type="pres">
      <dgm:prSet presAssocID="{11A58C3E-B45E-490D-A6AE-551E69946C72}" presName="childShp" presStyleLbl="bgAccFollowNode1" presStyleIdx="1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8ADE740-BE24-4F36-B97D-8606896153EA}" type="pres">
      <dgm:prSet presAssocID="{DA8935C7-06AD-47DE-83CF-4164CFBD312A}" presName="spacing" presStyleCnt="0"/>
      <dgm:spPr/>
    </dgm:pt>
    <dgm:pt modelId="{CF0AEE2C-B9D4-4D77-B4B7-AC6CBEA4C0B3}" type="pres">
      <dgm:prSet presAssocID="{C67431FD-3520-4457-AE45-4556199E6473}" presName="linNode" presStyleCnt="0"/>
      <dgm:spPr/>
    </dgm:pt>
    <dgm:pt modelId="{DFFB69D4-17F1-453B-A112-AA1E23A1475D}" type="pres">
      <dgm:prSet presAssocID="{C67431FD-3520-4457-AE45-4556199E6473}" presName="parentShp" presStyleLbl="node1" presStyleIdx="2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3E8C322-2EE2-4D36-80C9-A1A94F41974C}" type="pres">
      <dgm:prSet presAssocID="{C67431FD-3520-4457-AE45-4556199E6473}" presName="childShp" presStyleLbl="bgAccFollowNode1" presStyleIdx="2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1665A37-A38B-4BBB-B434-AE5A24106765}" type="pres">
      <dgm:prSet presAssocID="{EE6028EB-8262-41DE-8497-D4F019F705AB}" presName="spacing" presStyleCnt="0"/>
      <dgm:spPr/>
    </dgm:pt>
    <dgm:pt modelId="{87A8236B-954D-454B-956F-F94483D3BA3A}" type="pres">
      <dgm:prSet presAssocID="{FE167D56-023B-4E05-A982-8B2479FD90DC}" presName="linNode" presStyleCnt="0"/>
      <dgm:spPr/>
    </dgm:pt>
    <dgm:pt modelId="{FC63119D-B9A9-4334-A49F-AE05214CA9F3}" type="pres">
      <dgm:prSet presAssocID="{FE167D56-023B-4E05-A982-8B2479FD90DC}" presName="parentShp" presStyleLbl="node1" presStyleIdx="3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AB5F9AB-F0A2-48FF-A7A6-D60D696263AD}" type="pres">
      <dgm:prSet presAssocID="{FE167D56-023B-4E05-A982-8B2479FD90DC}" presName="childShp" presStyleLbl="bgAccFollowNode1" presStyleIdx="3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4607D66-5E17-4080-9331-053EC1F8ACFE}" type="pres">
      <dgm:prSet presAssocID="{9DFFFFB7-62DF-454F-8E46-6F4FEF809B71}" presName="spacing" presStyleCnt="0"/>
      <dgm:spPr/>
    </dgm:pt>
    <dgm:pt modelId="{756E11FC-A724-46D5-9A72-2C57AB8408E7}" type="pres">
      <dgm:prSet presAssocID="{72848D3B-7618-4A4E-9FFE-26E625B664FF}" presName="linNode" presStyleCnt="0"/>
      <dgm:spPr/>
    </dgm:pt>
    <dgm:pt modelId="{D1B0F1D9-A23B-4D04-A243-4166A3F61487}" type="pres">
      <dgm:prSet presAssocID="{72848D3B-7618-4A4E-9FFE-26E625B664FF}" presName="parentShp" presStyleLbl="node1" presStyleIdx="4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850B181-C4C0-4AA4-A30D-B5B04C3F8A57}" type="pres">
      <dgm:prSet presAssocID="{72848D3B-7618-4A4E-9FFE-26E625B664FF}" presName="childShp" presStyleLbl="bgAccFollowNode1" presStyleIdx="4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5C4B1C1-1466-4598-B16B-8E366D94651E}" type="pres">
      <dgm:prSet presAssocID="{C90F2FB5-0199-4E5F-990E-EA1BD29AE436}" presName="spacing" presStyleCnt="0"/>
      <dgm:spPr/>
    </dgm:pt>
    <dgm:pt modelId="{C0E29A38-DF81-4A4B-A321-58409EE107ED}" type="pres">
      <dgm:prSet presAssocID="{5067606F-1DF8-4A51-A5D8-753FFA79FB47}" presName="linNode" presStyleCnt="0"/>
      <dgm:spPr/>
    </dgm:pt>
    <dgm:pt modelId="{CC79255D-4963-406E-84EA-C5E679815F59}" type="pres">
      <dgm:prSet presAssocID="{5067606F-1DF8-4A51-A5D8-753FFA79FB47}" presName="parentShp" presStyleLbl="node1" presStyleIdx="5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E810C15-8CF8-4E69-8FCC-FBB0DFFF655B}" type="pres">
      <dgm:prSet presAssocID="{5067606F-1DF8-4A51-A5D8-753FFA79FB47}" presName="childShp" presStyleLbl="bgAccFollowNode1" presStyleIdx="5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76D6F4F-5E00-4317-8F6C-8E17A0961B8D}" type="pres">
      <dgm:prSet presAssocID="{1738B15F-B8C3-418A-9D95-20FA2E3BE8C8}" presName="spacing" presStyleCnt="0"/>
      <dgm:spPr/>
    </dgm:pt>
    <dgm:pt modelId="{33F959AF-BDCB-460C-BF1D-689F10E1A41B}" type="pres">
      <dgm:prSet presAssocID="{90E66A37-35CA-4B89-B147-8F580148838D}" presName="linNode" presStyleCnt="0"/>
      <dgm:spPr/>
    </dgm:pt>
    <dgm:pt modelId="{11F25799-5F8D-4119-8069-1CAB1F53D099}" type="pres">
      <dgm:prSet presAssocID="{90E66A37-35CA-4B89-B147-8F580148838D}" presName="parentShp" presStyleLbl="node1" presStyleIdx="6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2246BE3-6153-458E-B7C3-6DBD6FA75ECB}" type="pres">
      <dgm:prSet presAssocID="{90E66A37-35CA-4B89-B147-8F580148838D}" presName="childShp" presStyleLbl="bgAccFollowNode1" presStyleIdx="6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52015C13-C125-45D5-82E3-6A013F841231}" type="presOf" srcId="{5067606F-1DF8-4A51-A5D8-753FFA79FB47}" destId="{CC79255D-4963-406E-84EA-C5E679815F59}" srcOrd="0" destOrd="0" presId="urn:microsoft.com/office/officeart/2005/8/layout/vList6"/>
    <dgm:cxn modelId="{5EA370B4-AAD0-45A4-BB81-337BF3259A2A}" type="presOf" srcId="{FE167D56-023B-4E05-A982-8B2479FD90DC}" destId="{FC63119D-B9A9-4334-A49F-AE05214CA9F3}" srcOrd="0" destOrd="0" presId="urn:microsoft.com/office/officeart/2005/8/layout/vList6"/>
    <dgm:cxn modelId="{EDDCE13F-E153-45FA-BDED-2C6E4EE80B3C}" type="presOf" srcId="{9E14609D-C747-4744-951C-9C93D6B52EA0}" destId="{86A7C78F-EDD4-4D87-867B-DB2D95D17BFE}" srcOrd="0" destOrd="0" presId="urn:microsoft.com/office/officeart/2005/8/layout/vList6"/>
    <dgm:cxn modelId="{152A5C22-41BE-4C7F-91A1-7D108A918B22}" srcId="{9E14609D-C747-4744-951C-9C93D6B52EA0}" destId="{72848D3B-7618-4A4E-9FFE-26E625B664FF}" srcOrd="4" destOrd="0" parTransId="{131D5564-CAA9-4F66-A149-D794FA419140}" sibTransId="{C90F2FB5-0199-4E5F-990E-EA1BD29AE436}"/>
    <dgm:cxn modelId="{55554BC0-6A7B-40DB-9A95-354EB0C0E5A2}" type="presOf" srcId="{95DC9AF9-7557-4129-ABDB-7208AAED7DF1}" destId="{E850B181-C4C0-4AA4-A30D-B5B04C3F8A57}" srcOrd="0" destOrd="0" presId="urn:microsoft.com/office/officeart/2005/8/layout/vList6"/>
    <dgm:cxn modelId="{D3A726C4-9E96-400C-A1F7-A4CC82182C57}" type="presOf" srcId="{11A58C3E-B45E-490D-A6AE-551E69946C72}" destId="{A3F0C2D9-5487-4B5D-B2CA-0D0F288B8B04}" srcOrd="0" destOrd="0" presId="urn:microsoft.com/office/officeart/2005/8/layout/vList6"/>
    <dgm:cxn modelId="{AD246056-60FF-489B-BD4F-670558FF81A3}" srcId="{133A5E6F-8BF2-460A-8CF3-C190E524EA78}" destId="{07158F9A-1F53-4594-9476-4A7D35D681A5}" srcOrd="0" destOrd="0" parTransId="{16966FE9-2981-4B39-BFAA-4679259D15AD}" sibTransId="{D6DD6907-1665-4627-B07E-67618D320AC9}"/>
    <dgm:cxn modelId="{A0D87C17-5C38-42DC-B057-655468148BA8}" srcId="{90E66A37-35CA-4B89-B147-8F580148838D}" destId="{23A3E517-6B53-4A3D-B649-2116703944E5}" srcOrd="0" destOrd="0" parTransId="{BD318560-9305-4E26-A52F-3A3A1EB6F6EA}" sibTransId="{7B490B56-339B-407B-8D43-CF50FD9FF89A}"/>
    <dgm:cxn modelId="{4C7743FD-7D83-473A-81AA-79B854672F9B}" type="presOf" srcId="{27878647-7A94-4555-9321-14D2305CA5C9}" destId="{F3E8C322-2EE2-4D36-80C9-A1A94F41974C}" srcOrd="0" destOrd="0" presId="urn:microsoft.com/office/officeart/2005/8/layout/vList6"/>
    <dgm:cxn modelId="{FBDF4006-BD63-4124-8923-B6E5351C3104}" type="presOf" srcId="{23A3E517-6B53-4A3D-B649-2116703944E5}" destId="{42246BE3-6153-458E-B7C3-6DBD6FA75ECB}" srcOrd="0" destOrd="0" presId="urn:microsoft.com/office/officeart/2005/8/layout/vList6"/>
    <dgm:cxn modelId="{5CEFBA20-224D-4C5D-9B13-0C7EB329375A}" type="presOf" srcId="{C67431FD-3520-4457-AE45-4556199E6473}" destId="{DFFB69D4-17F1-453B-A112-AA1E23A1475D}" srcOrd="0" destOrd="0" presId="urn:microsoft.com/office/officeart/2005/8/layout/vList6"/>
    <dgm:cxn modelId="{A4F26120-02EF-4F5E-832F-7FCD21204B52}" srcId="{FE167D56-023B-4E05-A982-8B2479FD90DC}" destId="{A485FF5C-55BB-4F69-852F-499A60B924DC}" srcOrd="0" destOrd="0" parTransId="{898E8221-78BF-47EB-B664-9D1430ED25BA}" sibTransId="{A5255BC0-AF3B-4942-9179-0802A0747A80}"/>
    <dgm:cxn modelId="{718123B0-0FBD-44FF-86B3-0995DE0FD60E}" srcId="{9E14609D-C747-4744-951C-9C93D6B52EA0}" destId="{5067606F-1DF8-4A51-A5D8-753FFA79FB47}" srcOrd="5" destOrd="0" parTransId="{735118AA-9DA6-4618-8C27-949D0BBBEC6E}" sibTransId="{1738B15F-B8C3-418A-9D95-20FA2E3BE8C8}"/>
    <dgm:cxn modelId="{808C4B2A-E566-4CAC-B7D0-560CB93B4B2B}" type="presOf" srcId="{72848D3B-7618-4A4E-9FFE-26E625B664FF}" destId="{D1B0F1D9-A23B-4D04-A243-4166A3F61487}" srcOrd="0" destOrd="0" presId="urn:microsoft.com/office/officeart/2005/8/layout/vList6"/>
    <dgm:cxn modelId="{BCD8DB9A-E296-4C55-A145-606A36ADF881}" type="presOf" srcId="{133A5E6F-8BF2-460A-8CF3-C190E524EA78}" destId="{9F48D33D-91F7-4442-81C5-9F17CC64F9C9}" srcOrd="0" destOrd="0" presId="urn:microsoft.com/office/officeart/2005/8/layout/vList6"/>
    <dgm:cxn modelId="{752B4448-2A38-4BDA-A673-6CCCE2C69D68}" type="presOf" srcId="{26513E3A-1054-4940-AAB3-92FE75AE517B}" destId="{AA5987AE-0250-41DD-9C78-B3AF5AC45371}" srcOrd="0" destOrd="0" presId="urn:microsoft.com/office/officeart/2005/8/layout/vList6"/>
    <dgm:cxn modelId="{032FD59B-8C41-439E-BB33-D328D58692F1}" type="presOf" srcId="{A485FF5C-55BB-4F69-852F-499A60B924DC}" destId="{5AB5F9AB-F0A2-48FF-A7A6-D60D696263AD}" srcOrd="0" destOrd="0" presId="urn:microsoft.com/office/officeart/2005/8/layout/vList6"/>
    <dgm:cxn modelId="{0E215750-F8F2-4A4A-9570-D88DCC10F133}" srcId="{9E14609D-C747-4744-951C-9C93D6B52EA0}" destId="{11A58C3E-B45E-490D-A6AE-551E69946C72}" srcOrd="1" destOrd="0" parTransId="{C813BD97-A13C-4AD6-A93D-0D041E31143D}" sibTransId="{DA8935C7-06AD-47DE-83CF-4164CFBD312A}"/>
    <dgm:cxn modelId="{CF525266-3BFE-41F1-989D-5B23C833C594}" srcId="{C67431FD-3520-4457-AE45-4556199E6473}" destId="{27878647-7A94-4555-9321-14D2305CA5C9}" srcOrd="0" destOrd="0" parTransId="{5E270028-711F-4AED-AA86-720866DB0723}" sibTransId="{49B3A7A7-030E-4CDA-A4DC-0921EFC513D6}"/>
    <dgm:cxn modelId="{4DFE1940-4496-416B-B187-9D1A15F8585F}" srcId="{11A58C3E-B45E-490D-A6AE-551E69946C72}" destId="{26513E3A-1054-4940-AAB3-92FE75AE517B}" srcOrd="0" destOrd="0" parTransId="{B32766F9-9195-4457-B532-A14B53DB0A84}" sibTransId="{CEFC957C-8441-4AFE-BD48-13A0F2EBED93}"/>
    <dgm:cxn modelId="{AECE567E-604B-42BC-806D-C73F73A8E8AF}" type="presOf" srcId="{90E66A37-35CA-4B89-B147-8F580148838D}" destId="{11F25799-5F8D-4119-8069-1CAB1F53D099}" srcOrd="0" destOrd="0" presId="urn:microsoft.com/office/officeart/2005/8/layout/vList6"/>
    <dgm:cxn modelId="{6291EACB-2768-44C2-9F49-6A0CD77021C5}" srcId="{9E14609D-C747-4744-951C-9C93D6B52EA0}" destId="{133A5E6F-8BF2-460A-8CF3-C190E524EA78}" srcOrd="0" destOrd="0" parTransId="{AFC24A1D-35D9-4332-A568-444D6156AD1A}" sibTransId="{534FC2B1-FCB7-4AD3-A119-02185D50913F}"/>
    <dgm:cxn modelId="{50BE1530-9301-4794-A76D-1014ABBD3A7D}" srcId="{9E14609D-C747-4744-951C-9C93D6B52EA0}" destId="{C67431FD-3520-4457-AE45-4556199E6473}" srcOrd="2" destOrd="0" parTransId="{904E7EFD-2779-4FA6-BE5F-1EB2E2D2A40B}" sibTransId="{EE6028EB-8262-41DE-8497-D4F019F705AB}"/>
    <dgm:cxn modelId="{10C4B965-85FE-4A2C-9C2D-940398305451}" srcId="{5067606F-1DF8-4A51-A5D8-753FFA79FB47}" destId="{8E4AFCFB-1EDD-43D4-BE20-A056A6D2A7BF}" srcOrd="0" destOrd="0" parTransId="{068D77BB-1C92-47F6-A019-33411B40B360}" sibTransId="{42FD2119-D92A-4D27-AA8A-42B94D62B09F}"/>
    <dgm:cxn modelId="{F853BC85-0DDD-49B9-9DEE-21AED3555B79}" type="presOf" srcId="{8E4AFCFB-1EDD-43D4-BE20-A056A6D2A7BF}" destId="{3E810C15-8CF8-4E69-8FCC-FBB0DFFF655B}" srcOrd="0" destOrd="0" presId="urn:microsoft.com/office/officeart/2005/8/layout/vList6"/>
    <dgm:cxn modelId="{AABE9E5A-7EDE-4A87-B58D-AD44D88986E2}" srcId="{9E14609D-C747-4744-951C-9C93D6B52EA0}" destId="{90E66A37-35CA-4B89-B147-8F580148838D}" srcOrd="6" destOrd="0" parTransId="{362EC762-EEE1-47ED-B38E-3C12CD28ED68}" sibTransId="{D1F498FD-DB8A-4953-835D-A701D1DB6837}"/>
    <dgm:cxn modelId="{7BB305CB-B1F1-4759-B517-7CFD61464D9B}" srcId="{72848D3B-7618-4A4E-9FFE-26E625B664FF}" destId="{95DC9AF9-7557-4129-ABDB-7208AAED7DF1}" srcOrd="0" destOrd="0" parTransId="{9DD7ACF8-5554-40BE-AB0A-187E0259AB79}" sibTransId="{33472312-74B9-4F8D-BC81-7B9FEAAE6EE0}"/>
    <dgm:cxn modelId="{E8795466-284C-4E6E-ABF1-BA633779AE21}" type="presOf" srcId="{07158F9A-1F53-4594-9476-4A7D35D681A5}" destId="{879CC757-DE3C-4476-8385-5B624DE7C88C}" srcOrd="0" destOrd="0" presId="urn:microsoft.com/office/officeart/2005/8/layout/vList6"/>
    <dgm:cxn modelId="{5D72D9C2-2A8F-41DF-982D-E0177E06EABD}" srcId="{9E14609D-C747-4744-951C-9C93D6B52EA0}" destId="{FE167D56-023B-4E05-A982-8B2479FD90DC}" srcOrd="3" destOrd="0" parTransId="{2FF68FC3-34AE-45DF-BBDF-2DEDED2CAECE}" sibTransId="{9DFFFFB7-62DF-454F-8E46-6F4FEF809B71}"/>
    <dgm:cxn modelId="{EB06C2D1-AD82-4954-A22B-21F21152CBB4}" type="presParOf" srcId="{86A7C78F-EDD4-4D87-867B-DB2D95D17BFE}" destId="{887F9FEC-295C-4F9D-A61B-60E5046CE510}" srcOrd="0" destOrd="0" presId="urn:microsoft.com/office/officeart/2005/8/layout/vList6"/>
    <dgm:cxn modelId="{08537C51-D3E6-4C22-8E90-D2216CCA0D18}" type="presParOf" srcId="{887F9FEC-295C-4F9D-A61B-60E5046CE510}" destId="{9F48D33D-91F7-4442-81C5-9F17CC64F9C9}" srcOrd="0" destOrd="0" presId="urn:microsoft.com/office/officeart/2005/8/layout/vList6"/>
    <dgm:cxn modelId="{7C722EE2-3707-4415-B1D7-318BCCB211D8}" type="presParOf" srcId="{887F9FEC-295C-4F9D-A61B-60E5046CE510}" destId="{879CC757-DE3C-4476-8385-5B624DE7C88C}" srcOrd="1" destOrd="0" presId="urn:microsoft.com/office/officeart/2005/8/layout/vList6"/>
    <dgm:cxn modelId="{936F97EB-D01C-4FE2-B73E-A6CDABA60851}" type="presParOf" srcId="{86A7C78F-EDD4-4D87-867B-DB2D95D17BFE}" destId="{BDEDFF2A-8B6F-46FC-8441-D6F0C472B51E}" srcOrd="1" destOrd="0" presId="urn:microsoft.com/office/officeart/2005/8/layout/vList6"/>
    <dgm:cxn modelId="{93435993-A4BA-4793-A382-FD7F11FD1B0D}" type="presParOf" srcId="{86A7C78F-EDD4-4D87-867B-DB2D95D17BFE}" destId="{A1973D8A-99A1-413B-BF18-D7826A3EF49A}" srcOrd="2" destOrd="0" presId="urn:microsoft.com/office/officeart/2005/8/layout/vList6"/>
    <dgm:cxn modelId="{44F744DA-9BCD-4BF3-8932-1828F137DDA5}" type="presParOf" srcId="{A1973D8A-99A1-413B-BF18-D7826A3EF49A}" destId="{A3F0C2D9-5487-4B5D-B2CA-0D0F288B8B04}" srcOrd="0" destOrd="0" presId="urn:microsoft.com/office/officeart/2005/8/layout/vList6"/>
    <dgm:cxn modelId="{30A5F6F1-E2D3-4193-8E50-137FA9867531}" type="presParOf" srcId="{A1973D8A-99A1-413B-BF18-D7826A3EF49A}" destId="{AA5987AE-0250-41DD-9C78-B3AF5AC45371}" srcOrd="1" destOrd="0" presId="urn:microsoft.com/office/officeart/2005/8/layout/vList6"/>
    <dgm:cxn modelId="{593BC689-DA9D-4596-94EC-A8F66BD020C9}" type="presParOf" srcId="{86A7C78F-EDD4-4D87-867B-DB2D95D17BFE}" destId="{88ADE740-BE24-4F36-B97D-8606896153EA}" srcOrd="3" destOrd="0" presId="urn:microsoft.com/office/officeart/2005/8/layout/vList6"/>
    <dgm:cxn modelId="{C9B40140-64E7-449A-80B1-98313F1D2383}" type="presParOf" srcId="{86A7C78F-EDD4-4D87-867B-DB2D95D17BFE}" destId="{CF0AEE2C-B9D4-4D77-B4B7-AC6CBEA4C0B3}" srcOrd="4" destOrd="0" presId="urn:microsoft.com/office/officeart/2005/8/layout/vList6"/>
    <dgm:cxn modelId="{BC5B303B-F854-48B3-BDD3-55C7EE50599F}" type="presParOf" srcId="{CF0AEE2C-B9D4-4D77-B4B7-AC6CBEA4C0B3}" destId="{DFFB69D4-17F1-453B-A112-AA1E23A1475D}" srcOrd="0" destOrd="0" presId="urn:microsoft.com/office/officeart/2005/8/layout/vList6"/>
    <dgm:cxn modelId="{539FEF2C-75FC-45D4-8205-322DB41B99B2}" type="presParOf" srcId="{CF0AEE2C-B9D4-4D77-B4B7-AC6CBEA4C0B3}" destId="{F3E8C322-2EE2-4D36-80C9-A1A94F41974C}" srcOrd="1" destOrd="0" presId="urn:microsoft.com/office/officeart/2005/8/layout/vList6"/>
    <dgm:cxn modelId="{B5B08A54-298A-49EE-9355-69926393F177}" type="presParOf" srcId="{86A7C78F-EDD4-4D87-867B-DB2D95D17BFE}" destId="{81665A37-A38B-4BBB-B434-AE5A24106765}" srcOrd="5" destOrd="0" presId="urn:microsoft.com/office/officeart/2005/8/layout/vList6"/>
    <dgm:cxn modelId="{02BC1299-B1D9-45F2-9CDF-DD49E7A6D091}" type="presParOf" srcId="{86A7C78F-EDD4-4D87-867B-DB2D95D17BFE}" destId="{87A8236B-954D-454B-956F-F94483D3BA3A}" srcOrd="6" destOrd="0" presId="urn:microsoft.com/office/officeart/2005/8/layout/vList6"/>
    <dgm:cxn modelId="{53027CA7-6763-459D-A9F0-FF1E758B5CA2}" type="presParOf" srcId="{87A8236B-954D-454B-956F-F94483D3BA3A}" destId="{FC63119D-B9A9-4334-A49F-AE05214CA9F3}" srcOrd="0" destOrd="0" presId="urn:microsoft.com/office/officeart/2005/8/layout/vList6"/>
    <dgm:cxn modelId="{91170015-E476-46A9-965B-0784C7230BF7}" type="presParOf" srcId="{87A8236B-954D-454B-956F-F94483D3BA3A}" destId="{5AB5F9AB-F0A2-48FF-A7A6-D60D696263AD}" srcOrd="1" destOrd="0" presId="urn:microsoft.com/office/officeart/2005/8/layout/vList6"/>
    <dgm:cxn modelId="{C13A143B-DAF1-428D-9ADE-1D7D415B94CF}" type="presParOf" srcId="{86A7C78F-EDD4-4D87-867B-DB2D95D17BFE}" destId="{74607D66-5E17-4080-9331-053EC1F8ACFE}" srcOrd="7" destOrd="0" presId="urn:microsoft.com/office/officeart/2005/8/layout/vList6"/>
    <dgm:cxn modelId="{1B955A24-06A4-427D-A154-3F3E70907F13}" type="presParOf" srcId="{86A7C78F-EDD4-4D87-867B-DB2D95D17BFE}" destId="{756E11FC-A724-46D5-9A72-2C57AB8408E7}" srcOrd="8" destOrd="0" presId="urn:microsoft.com/office/officeart/2005/8/layout/vList6"/>
    <dgm:cxn modelId="{002100C8-DBB5-4B37-AC60-B55DC4A20635}" type="presParOf" srcId="{756E11FC-A724-46D5-9A72-2C57AB8408E7}" destId="{D1B0F1D9-A23B-4D04-A243-4166A3F61487}" srcOrd="0" destOrd="0" presId="urn:microsoft.com/office/officeart/2005/8/layout/vList6"/>
    <dgm:cxn modelId="{F8D00A21-8AA4-46DD-9763-3E8BB6504ADF}" type="presParOf" srcId="{756E11FC-A724-46D5-9A72-2C57AB8408E7}" destId="{E850B181-C4C0-4AA4-A30D-B5B04C3F8A57}" srcOrd="1" destOrd="0" presId="urn:microsoft.com/office/officeart/2005/8/layout/vList6"/>
    <dgm:cxn modelId="{2E469F31-A3CD-41FE-8D95-2C0DA0FC9608}" type="presParOf" srcId="{86A7C78F-EDD4-4D87-867B-DB2D95D17BFE}" destId="{55C4B1C1-1466-4598-B16B-8E366D94651E}" srcOrd="9" destOrd="0" presId="urn:microsoft.com/office/officeart/2005/8/layout/vList6"/>
    <dgm:cxn modelId="{578CCCAE-FED0-4A11-AECE-DACEC9EF5C37}" type="presParOf" srcId="{86A7C78F-EDD4-4D87-867B-DB2D95D17BFE}" destId="{C0E29A38-DF81-4A4B-A321-58409EE107ED}" srcOrd="10" destOrd="0" presId="urn:microsoft.com/office/officeart/2005/8/layout/vList6"/>
    <dgm:cxn modelId="{8B365769-5CE3-480C-97EE-790BF74CE016}" type="presParOf" srcId="{C0E29A38-DF81-4A4B-A321-58409EE107ED}" destId="{CC79255D-4963-406E-84EA-C5E679815F59}" srcOrd="0" destOrd="0" presId="urn:microsoft.com/office/officeart/2005/8/layout/vList6"/>
    <dgm:cxn modelId="{D5E4F38E-CC05-4E55-8442-51C099168986}" type="presParOf" srcId="{C0E29A38-DF81-4A4B-A321-58409EE107ED}" destId="{3E810C15-8CF8-4E69-8FCC-FBB0DFFF655B}" srcOrd="1" destOrd="0" presId="urn:microsoft.com/office/officeart/2005/8/layout/vList6"/>
    <dgm:cxn modelId="{5318BDAA-B7B9-4FD2-9757-36C4B0E3E66C}" type="presParOf" srcId="{86A7C78F-EDD4-4D87-867B-DB2D95D17BFE}" destId="{676D6F4F-5E00-4317-8F6C-8E17A0961B8D}" srcOrd="11" destOrd="0" presId="urn:microsoft.com/office/officeart/2005/8/layout/vList6"/>
    <dgm:cxn modelId="{1F8E01C7-CD6F-4C3D-8727-0AEC4C4BA3A8}" type="presParOf" srcId="{86A7C78F-EDD4-4D87-867B-DB2D95D17BFE}" destId="{33F959AF-BDCB-460C-BF1D-689F10E1A41B}" srcOrd="12" destOrd="0" presId="urn:microsoft.com/office/officeart/2005/8/layout/vList6"/>
    <dgm:cxn modelId="{BE78B33B-9B53-4662-8C72-1E9A86D07A06}" type="presParOf" srcId="{33F959AF-BDCB-460C-BF1D-689F10E1A41B}" destId="{11F25799-5F8D-4119-8069-1CAB1F53D099}" srcOrd="0" destOrd="0" presId="urn:microsoft.com/office/officeart/2005/8/layout/vList6"/>
    <dgm:cxn modelId="{CA9C6943-AE90-4B8D-9391-67AA9F88E16C}" type="presParOf" srcId="{33F959AF-BDCB-460C-BF1D-689F10E1A41B}" destId="{42246BE3-6153-458E-B7C3-6DBD6FA75ECB}" srcOrd="1" destOrd="0" presId="urn:microsoft.com/office/officeart/2005/8/layout/vList6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1.xml><?xml version="1.0" encoding="utf-8"?>
<dgm:dataModel xmlns:dgm="http://schemas.openxmlformats.org/drawingml/2006/diagram" xmlns:a="http://schemas.openxmlformats.org/drawingml/2006/main">
  <dgm:ptLst>
    <dgm:pt modelId="{FFC048A0-A053-4D56-9346-EDC7CD00ECFE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51D42FB9-1C2A-4DA3-A322-E5731CEC77F8}">
      <dgm:prSet phldrT="[Text]" custT="1"/>
      <dgm:spPr/>
      <dgm:t>
        <a:bodyPr/>
        <a:lstStyle/>
        <a:p>
          <a:pPr>
            <a:buSzPts val="1000"/>
            <a:buFont typeface="Symbol" panose="05050102010706020507" pitchFamily="18" charset="2"/>
            <a:buChar char=""/>
          </a:pP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Kiến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thức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6E14BE1-8DE5-4D66-93CA-529E54101D18}" type="parTrans" cxnId="{44EF82DF-79DE-4557-B6FE-F5E4FF8189EC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A7C8638-5741-434A-BF4A-8EA761FBF2D3}" type="sibTrans" cxnId="{44EF82DF-79DE-4557-B6FE-F5E4FF8189EC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0CC13936-9B58-4859-ABB4-1ABD9F07FB74}">
      <dgm:prSet phldrT="[Text]" custT="1"/>
      <dgm:spPr/>
      <dgm:t>
        <a:bodyPr/>
        <a:lstStyle/>
        <a:p>
          <a:pPr>
            <a:buSzPts val="1000"/>
            <a:buFont typeface="Symbol" panose="05050102010706020507" pitchFamily="18" charset="2"/>
            <a:buChar char=""/>
          </a:pP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phân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tích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2AB67B84-99AB-431F-88C9-E07EB0E80E25}" type="parTrans" cxnId="{E84A92EF-0079-4B7B-A8BC-3125145A3BFF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5D96BB7E-6951-4E43-9122-98C1A5364C9B}" type="sibTrans" cxnId="{E84A92EF-0079-4B7B-A8BC-3125145A3BFF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FBD385E-85D3-4BDB-943A-41BB8F5A7B1D}">
      <dgm:prSet phldrT="[Text]" custT="1"/>
      <dgm:spPr/>
      <dgm:t>
        <a:bodyPr/>
        <a:lstStyle/>
        <a:p>
          <a:pPr>
            <a:buSzPts val="1000"/>
            <a:buFont typeface="Symbol" panose="05050102010706020507" pitchFamily="18" charset="2"/>
            <a:buChar char=""/>
          </a:pP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dự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án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thời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gian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vấn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đề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tư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duy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logic</a:t>
          </a:r>
        </a:p>
      </dgm:t>
    </dgm:pt>
    <dgm:pt modelId="{E066346C-13E3-4A13-B633-A03857501949}" type="parTrans" cxnId="{A9FFE7A1-14F7-4481-B1B3-96FD9C2F4196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EDBD3CE-B395-48F0-83CC-23E41202D921}" type="sibTrans" cxnId="{A9FFE7A1-14F7-4481-B1B3-96FD9C2F4196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7BC97CE-F8A0-4896-A9A5-28B90D1E88C7}">
      <dgm:prSet custT="1"/>
      <dgm:spPr/>
      <dgm:t>
        <a:bodyPr/>
        <a:lstStyle/>
        <a:p>
          <a:pPr>
            <a:buSzPts val="1000"/>
            <a:buFont typeface="Symbol" panose="05050102010706020507" pitchFamily="18" charset="2"/>
            <a:buChar char=""/>
          </a:pP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giao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tiếp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làm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nhóm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xử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381739E-0677-467A-956C-2A0CF879D1AD}" type="parTrans" cxnId="{117AB143-C2DA-4B25-AB40-E58817DBEC00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F33C63D-BFDF-4CF5-B154-47138E70AF3E}" type="sibTrans" cxnId="{117AB143-C2DA-4B25-AB40-E58817DBEC00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63C93F3-A452-485F-9F43-72A46597E22F}">
      <dgm:prSet custT="1"/>
      <dgm:spPr/>
      <dgm:t>
        <a:bodyPr/>
        <a:lstStyle/>
        <a:p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Vai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trò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56C49C0-8E2B-4673-9C0A-7F8905DBB971}" type="parTrans" cxnId="{A0622AE6-C582-4E94-B8B1-54DA6DD58D1F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1E6F371-E1E7-43E8-A1BC-4363E52FEA78}" type="sibTrans" cxnId="{A0622AE6-C582-4E94-B8B1-54DA6DD58D1F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BCDA80E-C024-407B-9A89-9725F9804825}">
      <dgm:prSet custT="1"/>
      <dgm:spPr/>
      <dgm:t>
        <a:bodyPr/>
        <a:lstStyle/>
        <a:p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Vai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trò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C601C08-4687-4310-A4D3-4BBF792FB3DF}" type="parTrans" cxnId="{335E8760-DEBB-4208-9B89-F850DBEB60B4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481DCC3-D13F-4872-90C6-CD7B57B28442}" type="sibTrans" cxnId="{335E8760-DEBB-4208-9B89-F850DBEB60B4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467624E-6183-4759-869C-F3454DF251C6}">
      <dgm:prSet custT="1"/>
      <dgm:spPr/>
      <dgm:t>
        <a:bodyPr/>
        <a:lstStyle/>
        <a:p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Vai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trò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hỗ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trợ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dùng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0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thuật</a:t>
          </a:r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3E2BD87-1A5A-4E74-9C23-731E82970DCE}" type="parTrans" cxnId="{EF286D26-B665-439D-BABD-A66475B1649F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09301740-C3ED-4A66-AAF5-0449C76CCFA2}" type="sibTrans" cxnId="{EF286D26-B665-439D-BABD-A66475B1649F}">
      <dgm:prSet/>
      <dgm:spPr/>
      <dgm:t>
        <a:bodyPr/>
        <a:lstStyle/>
        <a:p>
          <a:endParaRPr lang="en-US" sz="2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EF9B1580-2FEF-4673-9ACF-B29C71A9C98D}" type="pres">
      <dgm:prSet presAssocID="{FFC048A0-A053-4D56-9346-EDC7CD00ECFE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en-US"/>
        </a:p>
      </dgm:t>
    </dgm:pt>
    <dgm:pt modelId="{DCFEF64E-CF03-45EE-9779-67F9B373AC5D}" type="pres">
      <dgm:prSet presAssocID="{FFC048A0-A053-4D56-9346-EDC7CD00ECFE}" presName="Name1" presStyleCnt="0"/>
      <dgm:spPr/>
    </dgm:pt>
    <dgm:pt modelId="{78BCD187-BB66-4641-9DD7-BF0197F5C2A4}" type="pres">
      <dgm:prSet presAssocID="{FFC048A0-A053-4D56-9346-EDC7CD00ECFE}" presName="cycle" presStyleCnt="0"/>
      <dgm:spPr/>
    </dgm:pt>
    <dgm:pt modelId="{08046398-4CBC-40D0-B192-8460AA0695AF}" type="pres">
      <dgm:prSet presAssocID="{FFC048A0-A053-4D56-9346-EDC7CD00ECFE}" presName="srcNode" presStyleLbl="node1" presStyleIdx="0" presStyleCnt="7"/>
      <dgm:spPr/>
    </dgm:pt>
    <dgm:pt modelId="{BE41DAFE-454C-4BF0-9A49-A9F30BF069B8}" type="pres">
      <dgm:prSet presAssocID="{FFC048A0-A053-4D56-9346-EDC7CD00ECFE}" presName="conn" presStyleLbl="parChTrans1D2" presStyleIdx="0" presStyleCnt="1"/>
      <dgm:spPr/>
      <dgm:t>
        <a:bodyPr/>
        <a:lstStyle/>
        <a:p>
          <a:endParaRPr lang="en-US"/>
        </a:p>
      </dgm:t>
    </dgm:pt>
    <dgm:pt modelId="{52610227-C0C6-4D0B-80FC-473BCB01F3E9}" type="pres">
      <dgm:prSet presAssocID="{FFC048A0-A053-4D56-9346-EDC7CD00ECFE}" presName="extraNode" presStyleLbl="node1" presStyleIdx="0" presStyleCnt="7"/>
      <dgm:spPr/>
    </dgm:pt>
    <dgm:pt modelId="{3B5E3F9D-C73A-49B0-B8BB-B09165F53DB8}" type="pres">
      <dgm:prSet presAssocID="{FFC048A0-A053-4D56-9346-EDC7CD00ECFE}" presName="dstNode" presStyleLbl="node1" presStyleIdx="0" presStyleCnt="7"/>
      <dgm:spPr/>
    </dgm:pt>
    <dgm:pt modelId="{5924FF10-D1A9-468E-ACF2-5E485813F9CB}" type="pres">
      <dgm:prSet presAssocID="{51D42FB9-1C2A-4DA3-A322-E5731CEC77F8}" presName="text_1" presStyleLbl="node1" presStyleIdx="0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3B97239-263F-4E12-BA79-8C20F325212C}" type="pres">
      <dgm:prSet presAssocID="{51D42FB9-1C2A-4DA3-A322-E5731CEC77F8}" presName="accent_1" presStyleCnt="0"/>
      <dgm:spPr/>
    </dgm:pt>
    <dgm:pt modelId="{5F17C403-1772-4F67-A63C-B2AD645C48B6}" type="pres">
      <dgm:prSet presAssocID="{51D42FB9-1C2A-4DA3-A322-E5731CEC77F8}" presName="accentRepeatNode" presStyleLbl="solidFgAcc1" presStyleIdx="0" presStyleCnt="7"/>
      <dgm:spPr/>
    </dgm:pt>
    <dgm:pt modelId="{AC6B52A7-726E-4BE2-9E06-6F25FE7330BB}" type="pres">
      <dgm:prSet presAssocID="{0CC13936-9B58-4859-ABB4-1ABD9F07FB74}" presName="text_2" presStyleLbl="node1" presStyleIdx="1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A7093E5-5CF4-42D1-8F29-BCA896625A5D}" type="pres">
      <dgm:prSet presAssocID="{0CC13936-9B58-4859-ABB4-1ABD9F07FB74}" presName="accent_2" presStyleCnt="0"/>
      <dgm:spPr/>
    </dgm:pt>
    <dgm:pt modelId="{48450E40-B22D-448D-A9F2-6ADC4C164825}" type="pres">
      <dgm:prSet presAssocID="{0CC13936-9B58-4859-ABB4-1ABD9F07FB74}" presName="accentRepeatNode" presStyleLbl="solidFgAcc1" presStyleIdx="1" presStyleCnt="7"/>
      <dgm:spPr/>
    </dgm:pt>
    <dgm:pt modelId="{95FD8713-F7E9-4AA0-AF77-BB003D7A0011}" type="pres">
      <dgm:prSet presAssocID="{DFBD385E-85D3-4BDB-943A-41BB8F5A7B1D}" presName="text_3" presStyleLbl="node1" presStyleIdx="2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066DA2B-12BB-4388-A49B-36165AF68816}" type="pres">
      <dgm:prSet presAssocID="{DFBD385E-85D3-4BDB-943A-41BB8F5A7B1D}" presName="accent_3" presStyleCnt="0"/>
      <dgm:spPr/>
    </dgm:pt>
    <dgm:pt modelId="{CD329A77-4066-4550-BCF9-D9F96C4CE8A5}" type="pres">
      <dgm:prSet presAssocID="{DFBD385E-85D3-4BDB-943A-41BB8F5A7B1D}" presName="accentRepeatNode" presStyleLbl="solidFgAcc1" presStyleIdx="2" presStyleCnt="7"/>
      <dgm:spPr/>
    </dgm:pt>
    <dgm:pt modelId="{B373C863-207C-437E-B883-09FD6AF91EEC}" type="pres">
      <dgm:prSet presAssocID="{B7BC97CE-F8A0-4896-A9A5-28B90D1E88C7}" presName="text_4" presStyleLbl="node1" presStyleIdx="3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5A138E4-3C0C-436D-8604-B62AF28A58AC}" type="pres">
      <dgm:prSet presAssocID="{B7BC97CE-F8A0-4896-A9A5-28B90D1E88C7}" presName="accent_4" presStyleCnt="0"/>
      <dgm:spPr/>
    </dgm:pt>
    <dgm:pt modelId="{62A60E91-FD74-4647-9C79-6E2F3DDD244B}" type="pres">
      <dgm:prSet presAssocID="{B7BC97CE-F8A0-4896-A9A5-28B90D1E88C7}" presName="accentRepeatNode" presStyleLbl="solidFgAcc1" presStyleIdx="3" presStyleCnt="7"/>
      <dgm:spPr/>
    </dgm:pt>
    <dgm:pt modelId="{CAE6A8B5-EF8F-4C57-9051-57133AF89F75}" type="pres">
      <dgm:prSet presAssocID="{363C93F3-A452-485F-9F43-72A46597E22F}" presName="text_5" presStyleLbl="node1" presStyleIdx="4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C47FDA5-FEB0-4195-96B1-0C66C8D6B7DD}" type="pres">
      <dgm:prSet presAssocID="{363C93F3-A452-485F-9F43-72A46597E22F}" presName="accent_5" presStyleCnt="0"/>
      <dgm:spPr/>
    </dgm:pt>
    <dgm:pt modelId="{6987651E-9BBE-4D73-8A58-EE41289C8A21}" type="pres">
      <dgm:prSet presAssocID="{363C93F3-A452-485F-9F43-72A46597E22F}" presName="accentRepeatNode" presStyleLbl="solidFgAcc1" presStyleIdx="4" presStyleCnt="7"/>
      <dgm:spPr/>
    </dgm:pt>
    <dgm:pt modelId="{36B89AB0-ED91-43E8-9750-5DA4CCE70CFD}" type="pres">
      <dgm:prSet presAssocID="{DBCDA80E-C024-407B-9A89-9725F9804825}" presName="text_6" presStyleLbl="node1" presStyleIdx="5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AA1E81A-089C-4ABD-B2B4-5417951CC328}" type="pres">
      <dgm:prSet presAssocID="{DBCDA80E-C024-407B-9A89-9725F9804825}" presName="accent_6" presStyleCnt="0"/>
      <dgm:spPr/>
    </dgm:pt>
    <dgm:pt modelId="{C816450E-87BD-4BAD-992C-A723F1BD051B}" type="pres">
      <dgm:prSet presAssocID="{DBCDA80E-C024-407B-9A89-9725F9804825}" presName="accentRepeatNode" presStyleLbl="solidFgAcc1" presStyleIdx="5" presStyleCnt="7"/>
      <dgm:spPr/>
    </dgm:pt>
    <dgm:pt modelId="{C7A19176-C151-433B-BFD1-6DD0515EBF3F}" type="pres">
      <dgm:prSet presAssocID="{D467624E-6183-4759-869C-F3454DF251C6}" presName="text_7" presStyleLbl="node1" presStyleIdx="6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BAD011A-7195-4B5F-9973-3D793E84BCB4}" type="pres">
      <dgm:prSet presAssocID="{D467624E-6183-4759-869C-F3454DF251C6}" presName="accent_7" presStyleCnt="0"/>
      <dgm:spPr/>
    </dgm:pt>
    <dgm:pt modelId="{EDEEFD4D-7235-4553-BBBA-1FE6B1334365}" type="pres">
      <dgm:prSet presAssocID="{D467624E-6183-4759-869C-F3454DF251C6}" presName="accentRepeatNode" presStyleLbl="solidFgAcc1" presStyleIdx="6" presStyleCnt="7"/>
      <dgm:spPr/>
    </dgm:pt>
  </dgm:ptLst>
  <dgm:cxnLst>
    <dgm:cxn modelId="{A9FFE7A1-14F7-4481-B1B3-96FD9C2F4196}" srcId="{FFC048A0-A053-4D56-9346-EDC7CD00ECFE}" destId="{DFBD385E-85D3-4BDB-943A-41BB8F5A7B1D}" srcOrd="2" destOrd="0" parTransId="{E066346C-13E3-4A13-B633-A03857501949}" sibTransId="{3EDBD3CE-B395-48F0-83CC-23E41202D921}"/>
    <dgm:cxn modelId="{EEA79F9F-F2E3-48EB-8F8E-CCB2311587FC}" type="presOf" srcId="{B7BC97CE-F8A0-4896-A9A5-28B90D1E88C7}" destId="{B373C863-207C-437E-B883-09FD6AF91EEC}" srcOrd="0" destOrd="0" presId="urn:microsoft.com/office/officeart/2008/layout/VerticalCurvedList"/>
    <dgm:cxn modelId="{E6EFDF47-1FD8-422B-A464-DA29B360CD67}" type="presOf" srcId="{0CC13936-9B58-4859-ABB4-1ABD9F07FB74}" destId="{AC6B52A7-726E-4BE2-9E06-6F25FE7330BB}" srcOrd="0" destOrd="0" presId="urn:microsoft.com/office/officeart/2008/layout/VerticalCurvedList"/>
    <dgm:cxn modelId="{117AB143-C2DA-4B25-AB40-E58817DBEC00}" srcId="{FFC048A0-A053-4D56-9346-EDC7CD00ECFE}" destId="{B7BC97CE-F8A0-4896-A9A5-28B90D1E88C7}" srcOrd="3" destOrd="0" parTransId="{3381739E-0677-467A-956C-2A0CF879D1AD}" sibTransId="{4F33C63D-BFDF-4CF5-B154-47138E70AF3E}"/>
    <dgm:cxn modelId="{E806BCB9-D1BC-4E79-AF83-D4975089718F}" type="presOf" srcId="{363C93F3-A452-485F-9F43-72A46597E22F}" destId="{CAE6A8B5-EF8F-4C57-9051-57133AF89F75}" srcOrd="0" destOrd="0" presId="urn:microsoft.com/office/officeart/2008/layout/VerticalCurvedList"/>
    <dgm:cxn modelId="{6617825B-B11E-469C-908B-207368AF50EA}" type="presOf" srcId="{FFC048A0-A053-4D56-9346-EDC7CD00ECFE}" destId="{EF9B1580-2FEF-4673-9ACF-B29C71A9C98D}" srcOrd="0" destOrd="0" presId="urn:microsoft.com/office/officeart/2008/layout/VerticalCurvedList"/>
    <dgm:cxn modelId="{C0F1F358-20AE-46E7-9B30-2AD875B7D980}" type="presOf" srcId="{51D42FB9-1C2A-4DA3-A322-E5731CEC77F8}" destId="{5924FF10-D1A9-468E-ACF2-5E485813F9CB}" srcOrd="0" destOrd="0" presId="urn:microsoft.com/office/officeart/2008/layout/VerticalCurvedList"/>
    <dgm:cxn modelId="{E84A92EF-0079-4B7B-A8BC-3125145A3BFF}" srcId="{FFC048A0-A053-4D56-9346-EDC7CD00ECFE}" destId="{0CC13936-9B58-4859-ABB4-1ABD9F07FB74}" srcOrd="1" destOrd="0" parTransId="{2AB67B84-99AB-431F-88C9-E07EB0E80E25}" sibTransId="{5D96BB7E-6951-4E43-9122-98C1A5364C9B}"/>
    <dgm:cxn modelId="{EF286D26-B665-439D-BABD-A66475B1649F}" srcId="{FFC048A0-A053-4D56-9346-EDC7CD00ECFE}" destId="{D467624E-6183-4759-869C-F3454DF251C6}" srcOrd="6" destOrd="0" parTransId="{F3E2BD87-1A5A-4E74-9C23-731E82970DCE}" sibTransId="{09301740-C3ED-4A66-AAF5-0449C76CCFA2}"/>
    <dgm:cxn modelId="{A0622AE6-C582-4E94-B8B1-54DA6DD58D1F}" srcId="{FFC048A0-A053-4D56-9346-EDC7CD00ECFE}" destId="{363C93F3-A452-485F-9F43-72A46597E22F}" srcOrd="4" destOrd="0" parTransId="{C56C49C0-8E2B-4673-9C0A-7F8905DBB971}" sibTransId="{11E6F371-E1E7-43E8-A1BC-4363E52FEA78}"/>
    <dgm:cxn modelId="{44EF82DF-79DE-4557-B6FE-F5E4FF8189EC}" srcId="{FFC048A0-A053-4D56-9346-EDC7CD00ECFE}" destId="{51D42FB9-1C2A-4DA3-A322-E5731CEC77F8}" srcOrd="0" destOrd="0" parTransId="{36E14BE1-8DE5-4D66-93CA-529E54101D18}" sibTransId="{1A7C8638-5741-434A-BF4A-8EA761FBF2D3}"/>
    <dgm:cxn modelId="{67EC6D6D-4E2E-4DA4-8AC8-444E8EB45D11}" type="presOf" srcId="{D467624E-6183-4759-869C-F3454DF251C6}" destId="{C7A19176-C151-433B-BFD1-6DD0515EBF3F}" srcOrd="0" destOrd="0" presId="urn:microsoft.com/office/officeart/2008/layout/VerticalCurvedList"/>
    <dgm:cxn modelId="{335E8760-DEBB-4208-9B89-F850DBEB60B4}" srcId="{FFC048A0-A053-4D56-9346-EDC7CD00ECFE}" destId="{DBCDA80E-C024-407B-9A89-9725F9804825}" srcOrd="5" destOrd="0" parTransId="{CC601C08-4687-4310-A4D3-4BBF792FB3DF}" sibTransId="{9481DCC3-D13F-4872-90C6-CD7B57B28442}"/>
    <dgm:cxn modelId="{02DC034C-4698-4689-87D9-172A1DB528B5}" type="presOf" srcId="{DBCDA80E-C024-407B-9A89-9725F9804825}" destId="{36B89AB0-ED91-43E8-9750-5DA4CCE70CFD}" srcOrd="0" destOrd="0" presId="urn:microsoft.com/office/officeart/2008/layout/VerticalCurvedList"/>
    <dgm:cxn modelId="{FD0DE8DD-9B07-40A7-8383-68E772AC9DDC}" type="presOf" srcId="{1A7C8638-5741-434A-BF4A-8EA761FBF2D3}" destId="{BE41DAFE-454C-4BF0-9A49-A9F30BF069B8}" srcOrd="0" destOrd="0" presId="urn:microsoft.com/office/officeart/2008/layout/VerticalCurvedList"/>
    <dgm:cxn modelId="{4E8F729B-8086-454B-AD2B-5B6CB3E6B036}" type="presOf" srcId="{DFBD385E-85D3-4BDB-943A-41BB8F5A7B1D}" destId="{95FD8713-F7E9-4AA0-AF77-BB003D7A0011}" srcOrd="0" destOrd="0" presId="urn:microsoft.com/office/officeart/2008/layout/VerticalCurvedList"/>
    <dgm:cxn modelId="{C71B8BE0-6A3F-4C70-BB1E-A06E9D5E2713}" type="presParOf" srcId="{EF9B1580-2FEF-4673-9ACF-B29C71A9C98D}" destId="{DCFEF64E-CF03-45EE-9779-67F9B373AC5D}" srcOrd="0" destOrd="0" presId="urn:microsoft.com/office/officeart/2008/layout/VerticalCurvedList"/>
    <dgm:cxn modelId="{C139C4FA-A5A9-486F-93B1-6E0EEDBA0050}" type="presParOf" srcId="{DCFEF64E-CF03-45EE-9779-67F9B373AC5D}" destId="{78BCD187-BB66-4641-9DD7-BF0197F5C2A4}" srcOrd="0" destOrd="0" presId="urn:microsoft.com/office/officeart/2008/layout/VerticalCurvedList"/>
    <dgm:cxn modelId="{DA654CDF-32F1-4E57-BC17-A72846D534DE}" type="presParOf" srcId="{78BCD187-BB66-4641-9DD7-BF0197F5C2A4}" destId="{08046398-4CBC-40D0-B192-8460AA0695AF}" srcOrd="0" destOrd="0" presId="urn:microsoft.com/office/officeart/2008/layout/VerticalCurvedList"/>
    <dgm:cxn modelId="{16441393-2690-4813-812D-88E31A527A22}" type="presParOf" srcId="{78BCD187-BB66-4641-9DD7-BF0197F5C2A4}" destId="{BE41DAFE-454C-4BF0-9A49-A9F30BF069B8}" srcOrd="1" destOrd="0" presId="urn:microsoft.com/office/officeart/2008/layout/VerticalCurvedList"/>
    <dgm:cxn modelId="{AA7DEF9C-24B3-4142-A368-EFF2B4056E5D}" type="presParOf" srcId="{78BCD187-BB66-4641-9DD7-BF0197F5C2A4}" destId="{52610227-C0C6-4D0B-80FC-473BCB01F3E9}" srcOrd="2" destOrd="0" presId="urn:microsoft.com/office/officeart/2008/layout/VerticalCurvedList"/>
    <dgm:cxn modelId="{74540E0E-029C-43E7-A2A9-B52405D36C04}" type="presParOf" srcId="{78BCD187-BB66-4641-9DD7-BF0197F5C2A4}" destId="{3B5E3F9D-C73A-49B0-B8BB-B09165F53DB8}" srcOrd="3" destOrd="0" presId="urn:microsoft.com/office/officeart/2008/layout/VerticalCurvedList"/>
    <dgm:cxn modelId="{1D769516-CF5B-4FE1-AB84-2326D6411BBD}" type="presParOf" srcId="{DCFEF64E-CF03-45EE-9779-67F9B373AC5D}" destId="{5924FF10-D1A9-468E-ACF2-5E485813F9CB}" srcOrd="1" destOrd="0" presId="urn:microsoft.com/office/officeart/2008/layout/VerticalCurvedList"/>
    <dgm:cxn modelId="{D7A3D57C-2B86-4227-8403-0E667098F845}" type="presParOf" srcId="{DCFEF64E-CF03-45EE-9779-67F9B373AC5D}" destId="{23B97239-263F-4E12-BA79-8C20F325212C}" srcOrd="2" destOrd="0" presId="urn:microsoft.com/office/officeart/2008/layout/VerticalCurvedList"/>
    <dgm:cxn modelId="{DC001F6E-6C04-4C1B-93D5-CC6104102919}" type="presParOf" srcId="{23B97239-263F-4E12-BA79-8C20F325212C}" destId="{5F17C403-1772-4F67-A63C-B2AD645C48B6}" srcOrd="0" destOrd="0" presId="urn:microsoft.com/office/officeart/2008/layout/VerticalCurvedList"/>
    <dgm:cxn modelId="{54FA199D-CC14-4AA6-8238-EB4D099F860B}" type="presParOf" srcId="{DCFEF64E-CF03-45EE-9779-67F9B373AC5D}" destId="{AC6B52A7-726E-4BE2-9E06-6F25FE7330BB}" srcOrd="3" destOrd="0" presId="urn:microsoft.com/office/officeart/2008/layout/VerticalCurvedList"/>
    <dgm:cxn modelId="{D03D97D7-B079-4D04-B97E-5A38431FA2F0}" type="presParOf" srcId="{DCFEF64E-CF03-45EE-9779-67F9B373AC5D}" destId="{BA7093E5-5CF4-42D1-8F29-BCA896625A5D}" srcOrd="4" destOrd="0" presId="urn:microsoft.com/office/officeart/2008/layout/VerticalCurvedList"/>
    <dgm:cxn modelId="{BB91BD60-871A-4783-A245-8F6FA4C5CE13}" type="presParOf" srcId="{BA7093E5-5CF4-42D1-8F29-BCA896625A5D}" destId="{48450E40-B22D-448D-A9F2-6ADC4C164825}" srcOrd="0" destOrd="0" presId="urn:microsoft.com/office/officeart/2008/layout/VerticalCurvedList"/>
    <dgm:cxn modelId="{68AFD13A-A78D-4FBE-8AC3-12B45C3509E2}" type="presParOf" srcId="{DCFEF64E-CF03-45EE-9779-67F9B373AC5D}" destId="{95FD8713-F7E9-4AA0-AF77-BB003D7A0011}" srcOrd="5" destOrd="0" presId="urn:microsoft.com/office/officeart/2008/layout/VerticalCurvedList"/>
    <dgm:cxn modelId="{FF26DAF0-FEAF-437B-9B8B-1BAAEAC8CD9E}" type="presParOf" srcId="{DCFEF64E-CF03-45EE-9779-67F9B373AC5D}" destId="{9066DA2B-12BB-4388-A49B-36165AF68816}" srcOrd="6" destOrd="0" presId="urn:microsoft.com/office/officeart/2008/layout/VerticalCurvedList"/>
    <dgm:cxn modelId="{9E0E6FA9-0D34-45C4-8394-C68159CC296F}" type="presParOf" srcId="{9066DA2B-12BB-4388-A49B-36165AF68816}" destId="{CD329A77-4066-4550-BCF9-D9F96C4CE8A5}" srcOrd="0" destOrd="0" presId="urn:microsoft.com/office/officeart/2008/layout/VerticalCurvedList"/>
    <dgm:cxn modelId="{723A0F9A-5EAE-4734-8502-74C58AA79C4B}" type="presParOf" srcId="{DCFEF64E-CF03-45EE-9779-67F9B373AC5D}" destId="{B373C863-207C-437E-B883-09FD6AF91EEC}" srcOrd="7" destOrd="0" presId="urn:microsoft.com/office/officeart/2008/layout/VerticalCurvedList"/>
    <dgm:cxn modelId="{1FD5A02E-82D7-40FF-AD72-5E7E3E477B8F}" type="presParOf" srcId="{DCFEF64E-CF03-45EE-9779-67F9B373AC5D}" destId="{95A138E4-3C0C-436D-8604-B62AF28A58AC}" srcOrd="8" destOrd="0" presId="urn:microsoft.com/office/officeart/2008/layout/VerticalCurvedList"/>
    <dgm:cxn modelId="{AA620C29-5029-4EBB-99AE-125B72FF3783}" type="presParOf" srcId="{95A138E4-3C0C-436D-8604-B62AF28A58AC}" destId="{62A60E91-FD74-4647-9C79-6E2F3DDD244B}" srcOrd="0" destOrd="0" presId="urn:microsoft.com/office/officeart/2008/layout/VerticalCurvedList"/>
    <dgm:cxn modelId="{6B57AF36-BCCC-4EF9-85A4-FE1DE6E40C90}" type="presParOf" srcId="{DCFEF64E-CF03-45EE-9779-67F9B373AC5D}" destId="{CAE6A8B5-EF8F-4C57-9051-57133AF89F75}" srcOrd="9" destOrd="0" presId="urn:microsoft.com/office/officeart/2008/layout/VerticalCurvedList"/>
    <dgm:cxn modelId="{F4B2D035-6B7B-4644-8513-7D1FBA9196EB}" type="presParOf" srcId="{DCFEF64E-CF03-45EE-9779-67F9B373AC5D}" destId="{2C47FDA5-FEB0-4195-96B1-0C66C8D6B7DD}" srcOrd="10" destOrd="0" presId="urn:microsoft.com/office/officeart/2008/layout/VerticalCurvedList"/>
    <dgm:cxn modelId="{AB6D60AF-31B6-4E66-89C9-784320B92C11}" type="presParOf" srcId="{2C47FDA5-FEB0-4195-96B1-0C66C8D6B7DD}" destId="{6987651E-9BBE-4D73-8A58-EE41289C8A21}" srcOrd="0" destOrd="0" presId="urn:microsoft.com/office/officeart/2008/layout/VerticalCurvedList"/>
    <dgm:cxn modelId="{FBC0A819-1385-4C1F-AFC3-0EFFA1571541}" type="presParOf" srcId="{DCFEF64E-CF03-45EE-9779-67F9B373AC5D}" destId="{36B89AB0-ED91-43E8-9750-5DA4CCE70CFD}" srcOrd="11" destOrd="0" presId="urn:microsoft.com/office/officeart/2008/layout/VerticalCurvedList"/>
    <dgm:cxn modelId="{FCBABB32-670A-4278-A22E-8B5647C46E6B}" type="presParOf" srcId="{DCFEF64E-CF03-45EE-9779-67F9B373AC5D}" destId="{5AA1E81A-089C-4ABD-B2B4-5417951CC328}" srcOrd="12" destOrd="0" presId="urn:microsoft.com/office/officeart/2008/layout/VerticalCurvedList"/>
    <dgm:cxn modelId="{A6D49354-6F86-45AB-B1FF-4E41D06A7258}" type="presParOf" srcId="{5AA1E81A-089C-4ABD-B2B4-5417951CC328}" destId="{C816450E-87BD-4BAD-992C-A723F1BD051B}" srcOrd="0" destOrd="0" presId="urn:microsoft.com/office/officeart/2008/layout/VerticalCurvedList"/>
    <dgm:cxn modelId="{64ABD084-0213-4006-908E-CB20FA30BC48}" type="presParOf" srcId="{DCFEF64E-CF03-45EE-9779-67F9B373AC5D}" destId="{C7A19176-C151-433B-BFD1-6DD0515EBF3F}" srcOrd="13" destOrd="0" presId="urn:microsoft.com/office/officeart/2008/layout/VerticalCurvedList"/>
    <dgm:cxn modelId="{8FC5406B-CC57-4670-A181-571954B37B6B}" type="presParOf" srcId="{DCFEF64E-CF03-45EE-9779-67F9B373AC5D}" destId="{9BAD011A-7195-4B5F-9973-3D793E84BCB4}" srcOrd="14" destOrd="0" presId="urn:microsoft.com/office/officeart/2008/layout/VerticalCurvedList"/>
    <dgm:cxn modelId="{90F8F618-A9F1-401F-AD5D-EFD5F48554C2}" type="presParOf" srcId="{9BAD011A-7195-4B5F-9973-3D793E84BCB4}" destId="{EDEEFD4D-7235-4553-BBBA-1FE6B1334365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2.xml><?xml version="1.0" encoding="utf-8"?>
<dgm:dataModel xmlns:dgm="http://schemas.openxmlformats.org/drawingml/2006/diagram" xmlns:a="http://schemas.openxmlformats.org/drawingml/2006/main">
  <dgm:ptLst>
    <dgm:pt modelId="{757D3870-B81F-4DEF-9DB2-B395D7DFA7BD}" type="doc">
      <dgm:prSet loTypeId="urn:microsoft.com/office/officeart/2005/8/layout/h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3ED915C-E06E-4F2B-A1AF-037491168BAA}">
      <dgm:prSet phldrT="[Text]" custT="1"/>
      <dgm:spPr/>
      <dgm:t>
        <a:bodyPr/>
        <a:lstStyle/>
        <a:p>
          <a:r>
            <a:rPr lang="en-US" sz="2800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imes New Roman" panose="02020603050405020304" pitchFamily="18" charset="0"/>
            </a:rPr>
            <a:t>CÂU HỎI THẢO LUẬN</a:t>
          </a:r>
        </a:p>
      </dgm:t>
    </dgm:pt>
    <dgm:pt modelId="{5DC1A047-AE3A-432B-BCC1-F1B3E071C971}" type="parTrans" cxnId="{CBD43406-D921-4590-B414-630897483950}">
      <dgm:prSet/>
      <dgm:spPr/>
      <dgm:t>
        <a:bodyPr/>
        <a:lstStyle/>
        <a:p>
          <a:endParaRPr lang="en-US"/>
        </a:p>
      </dgm:t>
    </dgm:pt>
    <dgm:pt modelId="{C01E1645-F9D3-44FD-A3E9-4CFFD2689E99}" type="sibTrans" cxnId="{CBD43406-D921-4590-B414-630897483950}">
      <dgm:prSet/>
      <dgm:spPr/>
      <dgm:t>
        <a:bodyPr/>
        <a:lstStyle/>
        <a:p>
          <a:endParaRPr lang="en-US"/>
        </a:p>
      </dgm:t>
    </dgm:pt>
    <dgm:pt modelId="{7695503E-94D2-46B2-A6A1-5787C5D2A0CF}">
      <dgm:prSet phldrT="[Text]" custT="1"/>
      <dgm:spPr/>
      <dgm:t>
        <a:bodyPr anchor="t"/>
        <a:lstStyle/>
        <a:p>
          <a:pPr algn="ctr"/>
          <a:r>
            <a:rPr lang="en-US" sz="28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hỏi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 1: </a:t>
          </a:r>
        </a:p>
        <a:p>
          <a:pPr algn="ctr"/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Tại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nghề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vọng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tương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lai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8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3E61ECD-9D76-4A77-9720-F316273B360A}" type="parTrans" cxnId="{A00A369B-80C4-4A2B-8422-2EA9FF9685DC}">
      <dgm:prSet/>
      <dgm:spPr/>
      <dgm:t>
        <a:bodyPr/>
        <a:lstStyle/>
        <a:p>
          <a:endParaRPr lang="en-US"/>
        </a:p>
      </dgm:t>
    </dgm:pt>
    <dgm:pt modelId="{2A53BA57-7F7E-4D40-B4D2-B29FCD301B02}" type="sibTrans" cxnId="{A00A369B-80C4-4A2B-8422-2EA9FF9685DC}">
      <dgm:prSet/>
      <dgm:spPr/>
      <dgm:t>
        <a:bodyPr/>
        <a:lstStyle/>
        <a:p>
          <a:endParaRPr lang="en-US"/>
        </a:p>
      </dgm:t>
    </dgm:pt>
    <dgm:pt modelId="{94A603AB-A603-4D3A-B1B6-7077E5D8E1CB}">
      <dgm:prSet phldrT="[Text]" custT="1"/>
      <dgm:spPr/>
      <dgm:t>
        <a:bodyPr anchor="t"/>
        <a:lstStyle/>
        <a:p>
          <a:pPr algn="ctr"/>
          <a:r>
            <a:rPr lang="en-US" sz="28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hỏi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 2: </a:t>
          </a:r>
        </a:p>
        <a:p>
          <a:pPr algn="ctr"/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Những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yếu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tố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nào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đang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tác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động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đến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nhu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nhân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lực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lĩnh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vực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này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8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346306F-8EE1-4AB5-9D6B-067E7A62DADC}" type="parTrans" cxnId="{D2E7D06C-0B18-4F24-98F1-7A288D461821}">
      <dgm:prSet/>
      <dgm:spPr/>
      <dgm:t>
        <a:bodyPr/>
        <a:lstStyle/>
        <a:p>
          <a:endParaRPr lang="en-US"/>
        </a:p>
      </dgm:t>
    </dgm:pt>
    <dgm:pt modelId="{E5D4C23E-6D4E-48A7-8FC4-F15E1CA226DE}" type="sibTrans" cxnId="{D2E7D06C-0B18-4F24-98F1-7A288D461821}">
      <dgm:prSet/>
      <dgm:spPr/>
      <dgm:t>
        <a:bodyPr/>
        <a:lstStyle/>
        <a:p>
          <a:endParaRPr lang="en-US"/>
        </a:p>
      </dgm:t>
    </dgm:pt>
    <dgm:pt modelId="{CC72549A-7AFD-4E5E-99E3-70D957D8F33A}" type="pres">
      <dgm:prSet presAssocID="{757D3870-B81F-4DEF-9DB2-B395D7DFA7BD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17CC5DC-8EE8-433B-A5C7-804F5CC52411}" type="pres">
      <dgm:prSet presAssocID="{D3ED915C-E06E-4F2B-A1AF-037491168BAA}" presName="roof" presStyleLbl="dkBgShp" presStyleIdx="0" presStyleCnt="2" custLinFactNeighborX="-12123" custLinFactNeighborY="-8705"/>
      <dgm:spPr/>
      <dgm:t>
        <a:bodyPr/>
        <a:lstStyle/>
        <a:p>
          <a:endParaRPr lang="en-US"/>
        </a:p>
      </dgm:t>
    </dgm:pt>
    <dgm:pt modelId="{37A0BE38-5F44-44B8-BD77-4418831E0204}" type="pres">
      <dgm:prSet presAssocID="{D3ED915C-E06E-4F2B-A1AF-037491168BAA}" presName="pillars" presStyleCnt="0"/>
      <dgm:spPr/>
    </dgm:pt>
    <dgm:pt modelId="{01151D3F-B9C5-4D49-8D4C-10D7404DDCB3}" type="pres">
      <dgm:prSet presAssocID="{D3ED915C-E06E-4F2B-A1AF-037491168BAA}" presName="pillar1" presStyleLbl="node1" presStyleIdx="0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B6C03EB-F747-478B-8FB8-B1394462BA31}" type="pres">
      <dgm:prSet presAssocID="{94A603AB-A603-4D3A-B1B6-7077E5D8E1CB}" presName="pillarX" presStyleLbl="node1" presStyleIdx="1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FA621D0-07AA-4A7A-9AB4-103075D613F2}" type="pres">
      <dgm:prSet presAssocID="{D3ED915C-E06E-4F2B-A1AF-037491168BAA}" presName="base" presStyleLbl="dkBgShp" presStyleIdx="1" presStyleCnt="2"/>
      <dgm:spPr/>
    </dgm:pt>
  </dgm:ptLst>
  <dgm:cxnLst>
    <dgm:cxn modelId="{CBD43406-D921-4590-B414-630897483950}" srcId="{757D3870-B81F-4DEF-9DB2-B395D7DFA7BD}" destId="{D3ED915C-E06E-4F2B-A1AF-037491168BAA}" srcOrd="0" destOrd="0" parTransId="{5DC1A047-AE3A-432B-BCC1-F1B3E071C971}" sibTransId="{C01E1645-F9D3-44FD-A3E9-4CFFD2689E99}"/>
    <dgm:cxn modelId="{A00A369B-80C4-4A2B-8422-2EA9FF9685DC}" srcId="{D3ED915C-E06E-4F2B-A1AF-037491168BAA}" destId="{7695503E-94D2-46B2-A6A1-5787C5D2A0CF}" srcOrd="0" destOrd="0" parTransId="{73E61ECD-9D76-4A77-9720-F316273B360A}" sibTransId="{2A53BA57-7F7E-4D40-B4D2-B29FCD301B02}"/>
    <dgm:cxn modelId="{90D271B3-8042-4E99-8D9C-87EA63E15649}" type="presOf" srcId="{7695503E-94D2-46B2-A6A1-5787C5D2A0CF}" destId="{01151D3F-B9C5-4D49-8D4C-10D7404DDCB3}" srcOrd="0" destOrd="0" presId="urn:microsoft.com/office/officeart/2005/8/layout/hList3"/>
    <dgm:cxn modelId="{D5971276-13A4-44AA-BDA7-C0E07A6768FA}" type="presOf" srcId="{94A603AB-A603-4D3A-B1B6-7077E5D8E1CB}" destId="{CB6C03EB-F747-478B-8FB8-B1394462BA31}" srcOrd="0" destOrd="0" presId="urn:microsoft.com/office/officeart/2005/8/layout/hList3"/>
    <dgm:cxn modelId="{C0464DEC-CD8E-47A4-81EF-6E3DC27C0D1E}" type="presOf" srcId="{D3ED915C-E06E-4F2B-A1AF-037491168BAA}" destId="{617CC5DC-8EE8-433B-A5C7-804F5CC52411}" srcOrd="0" destOrd="0" presId="urn:microsoft.com/office/officeart/2005/8/layout/hList3"/>
    <dgm:cxn modelId="{D2E7D06C-0B18-4F24-98F1-7A288D461821}" srcId="{D3ED915C-E06E-4F2B-A1AF-037491168BAA}" destId="{94A603AB-A603-4D3A-B1B6-7077E5D8E1CB}" srcOrd="1" destOrd="0" parTransId="{9346306F-8EE1-4AB5-9D6B-067E7A62DADC}" sibTransId="{E5D4C23E-6D4E-48A7-8FC4-F15E1CA226DE}"/>
    <dgm:cxn modelId="{6CC8BC9F-E2E7-462E-A8FF-5935BF1C2BF1}" type="presOf" srcId="{757D3870-B81F-4DEF-9DB2-B395D7DFA7BD}" destId="{CC72549A-7AFD-4E5E-99E3-70D957D8F33A}" srcOrd="0" destOrd="0" presId="urn:microsoft.com/office/officeart/2005/8/layout/hList3"/>
    <dgm:cxn modelId="{0482640E-B45B-43C1-A758-148CD5EBC364}" type="presParOf" srcId="{CC72549A-7AFD-4E5E-99E3-70D957D8F33A}" destId="{617CC5DC-8EE8-433B-A5C7-804F5CC52411}" srcOrd="0" destOrd="0" presId="urn:microsoft.com/office/officeart/2005/8/layout/hList3"/>
    <dgm:cxn modelId="{A3D3AF27-B824-4A3B-BA9C-84D5E72C24AA}" type="presParOf" srcId="{CC72549A-7AFD-4E5E-99E3-70D957D8F33A}" destId="{37A0BE38-5F44-44B8-BD77-4418831E0204}" srcOrd="1" destOrd="0" presId="urn:microsoft.com/office/officeart/2005/8/layout/hList3"/>
    <dgm:cxn modelId="{DA6F85F0-A7D3-4571-9986-39B4BE026C59}" type="presParOf" srcId="{37A0BE38-5F44-44B8-BD77-4418831E0204}" destId="{01151D3F-B9C5-4D49-8D4C-10D7404DDCB3}" srcOrd="0" destOrd="0" presId="urn:microsoft.com/office/officeart/2005/8/layout/hList3"/>
    <dgm:cxn modelId="{24B404D4-194A-4F90-9D0C-E2DFC71A82C3}" type="presParOf" srcId="{37A0BE38-5F44-44B8-BD77-4418831E0204}" destId="{CB6C03EB-F747-478B-8FB8-B1394462BA31}" srcOrd="1" destOrd="0" presId="urn:microsoft.com/office/officeart/2005/8/layout/hList3"/>
    <dgm:cxn modelId="{89141C4D-2F20-41C0-AFBA-88E320CC6048}" type="presParOf" srcId="{CC72549A-7AFD-4E5E-99E3-70D957D8F33A}" destId="{FFA621D0-07AA-4A7A-9AB4-103075D613F2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3.xml><?xml version="1.0" encoding="utf-8"?>
<dgm:dataModel xmlns:dgm="http://schemas.openxmlformats.org/drawingml/2006/diagram" xmlns:a="http://schemas.openxmlformats.org/drawingml/2006/main">
  <dgm:ptLst>
    <dgm:pt modelId="{B6C55D67-694A-4816-895A-483982884E31}" type="doc">
      <dgm:prSet loTypeId="urn:microsoft.com/office/officeart/2005/8/layout/vList5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7F386A38-4B9B-4D36-869D-420C5D760505}">
      <dgm:prSet phldrT="[Text]" custT="1"/>
      <dgm:spPr/>
      <dgm:t>
        <a:bodyPr/>
        <a:lstStyle/>
        <a:p>
          <a:r>
            <a:rPr lang="en-US" sz="4800" i="0" dirty="0">
              <a:latin typeface="Times New Roman" panose="02020603050405020304" pitchFamily="18" charset="0"/>
              <a:cs typeface="Times New Roman" panose="02020603050405020304" pitchFamily="18" charset="0"/>
            </a:rPr>
            <a:t>Nhu </a:t>
          </a:r>
          <a:r>
            <a:rPr lang="en-US" sz="4800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4800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4800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nhân</a:t>
          </a:r>
          <a:r>
            <a:rPr lang="en-US" sz="4800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4800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lực</a:t>
          </a:r>
          <a:endParaRPr lang="en-US" sz="4800" i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85A663C-1C04-48FF-B984-F7C25F10802F}" type="parTrans" cxnId="{711CCC5F-0344-4511-B4E9-5AD717CE55E5}">
      <dgm:prSet/>
      <dgm:spPr/>
      <dgm:t>
        <a:bodyPr/>
        <a:lstStyle/>
        <a:p>
          <a:endParaRPr lang="en-US"/>
        </a:p>
      </dgm:t>
    </dgm:pt>
    <dgm:pt modelId="{6C519DB0-18E7-4E6D-9634-0AF32426E3B0}" type="sibTrans" cxnId="{711CCC5F-0344-4511-B4E9-5AD717CE55E5}">
      <dgm:prSet/>
      <dgm:spPr/>
      <dgm:t>
        <a:bodyPr/>
        <a:lstStyle/>
        <a:p>
          <a:endParaRPr lang="en-US"/>
        </a:p>
      </dgm:t>
    </dgm:pt>
    <dgm:pt modelId="{5E580533-3EA1-47BB-97F1-F23E2675CB1C}">
      <dgm:prSet phldrT="[Text]" custT="1"/>
      <dgm:spPr/>
      <dgm:t>
        <a:bodyPr/>
        <a:lstStyle/>
        <a:p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Số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lượng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sẵn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DE2A136-4D9C-4F63-B7AF-00AAA729F6CF}" type="parTrans" cxnId="{D77DBF76-342D-45D4-9AFD-522F10522550}">
      <dgm:prSet/>
      <dgm:spPr/>
      <dgm:t>
        <a:bodyPr/>
        <a:lstStyle/>
        <a:p>
          <a:endParaRPr lang="en-US"/>
        </a:p>
      </dgm:t>
    </dgm:pt>
    <dgm:pt modelId="{64458C4B-FEA0-4502-9207-A2FCBCF76012}" type="sibTrans" cxnId="{D77DBF76-342D-45D4-9AFD-522F10522550}">
      <dgm:prSet/>
      <dgm:spPr/>
      <dgm:t>
        <a:bodyPr/>
        <a:lstStyle/>
        <a:p>
          <a:endParaRPr lang="en-US"/>
        </a:p>
      </dgm:t>
    </dgm:pt>
    <dgm:pt modelId="{B9418089-1F37-4DBB-BF9F-781372B6DB5F}">
      <dgm:prSet phldrT="[Text]" custT="1"/>
      <dgm:spPr/>
      <dgm:t>
        <a:bodyPr/>
        <a:lstStyle/>
        <a:p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Xu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hướng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tuyển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dụng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gm:t>
    </dgm:pt>
    <dgm:pt modelId="{4DD18471-199E-4D08-BF4B-28C44BF5FF77}" type="parTrans" cxnId="{746B7551-28CC-45D5-9FC9-3E0109708D8A}">
      <dgm:prSet/>
      <dgm:spPr/>
      <dgm:t>
        <a:bodyPr/>
        <a:lstStyle/>
        <a:p>
          <a:endParaRPr lang="en-US"/>
        </a:p>
      </dgm:t>
    </dgm:pt>
    <dgm:pt modelId="{806AC94E-4805-48F8-B0FE-B433A166F2FC}" type="sibTrans" cxnId="{746B7551-28CC-45D5-9FC9-3E0109708D8A}">
      <dgm:prSet/>
      <dgm:spPr/>
      <dgm:t>
        <a:bodyPr/>
        <a:lstStyle/>
        <a:p>
          <a:endParaRPr lang="en-US"/>
        </a:p>
      </dgm:t>
    </dgm:pt>
    <dgm:pt modelId="{D5CF8145-FA36-4EE3-A237-B54A10D73F88}">
      <dgm:prSet phldrT="[Text]" custT="1"/>
      <dgm:spPr/>
      <dgm:t>
        <a:bodyPr/>
        <a:lstStyle/>
        <a:p>
          <a:r>
            <a:rPr lang="en-US" sz="4000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4000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4000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vọng</a:t>
          </a:r>
          <a:r>
            <a:rPr lang="en-US" sz="4000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4000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4000" i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4000" i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endParaRPr lang="en-US" sz="4000" i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107F0C2-88E8-444C-8472-73FE8000D380}" type="parTrans" cxnId="{1AFA26B8-22DB-4B75-993C-AEE404C7D1C3}">
      <dgm:prSet/>
      <dgm:spPr/>
      <dgm:t>
        <a:bodyPr/>
        <a:lstStyle/>
        <a:p>
          <a:endParaRPr lang="en-US"/>
        </a:p>
      </dgm:t>
    </dgm:pt>
    <dgm:pt modelId="{0873526A-8DC0-46EE-8DF4-8A3ED92FE2D1}" type="sibTrans" cxnId="{1AFA26B8-22DB-4B75-993C-AEE404C7D1C3}">
      <dgm:prSet/>
      <dgm:spPr/>
      <dgm:t>
        <a:bodyPr/>
        <a:lstStyle/>
        <a:p>
          <a:endParaRPr lang="en-US"/>
        </a:p>
      </dgm:t>
    </dgm:pt>
    <dgm:pt modelId="{250C4FB6-47BD-45F4-8527-CC931B2CE22F}">
      <dgm:prSet phldrT="[Text]" custT="1"/>
      <dgm:spPr/>
      <dgm:t>
        <a:bodyPr/>
        <a:lstStyle/>
        <a:p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Bao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gồm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tăng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trưởng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09268D3-AF25-4049-85CD-F16881802A2A}" type="parTrans" cxnId="{F1ED2EB7-537C-4FC7-94D1-B7D2D94B7C21}">
      <dgm:prSet/>
      <dgm:spPr/>
      <dgm:t>
        <a:bodyPr/>
        <a:lstStyle/>
        <a:p>
          <a:endParaRPr lang="en-US"/>
        </a:p>
      </dgm:t>
    </dgm:pt>
    <dgm:pt modelId="{99C0FAEE-F442-4582-985F-417DF80573D3}" type="sibTrans" cxnId="{F1ED2EB7-537C-4FC7-94D1-B7D2D94B7C21}">
      <dgm:prSet/>
      <dgm:spPr/>
      <dgm:t>
        <a:bodyPr/>
        <a:lstStyle/>
        <a:p>
          <a:endParaRPr lang="en-US"/>
        </a:p>
      </dgm:t>
    </dgm:pt>
    <dgm:pt modelId="{2B1D65F1-72BB-4BC0-A644-E250CCB4F15E}">
      <dgm:prSet phldrT="[Text]" custT="1"/>
      <dgm:spPr/>
      <dgm:t>
        <a:bodyPr/>
        <a:lstStyle/>
        <a:p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xu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hướng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số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hóa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nghệ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thông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tin</a:t>
          </a:r>
        </a:p>
      </dgm:t>
    </dgm:pt>
    <dgm:pt modelId="{65BFFA9C-C583-4A6F-A6AF-313609B4754C}" type="parTrans" cxnId="{EAFCBB7D-423B-43EB-949C-42DBB2D5FDAB}">
      <dgm:prSet/>
      <dgm:spPr/>
      <dgm:t>
        <a:bodyPr/>
        <a:lstStyle/>
        <a:p>
          <a:endParaRPr lang="en-US"/>
        </a:p>
      </dgm:t>
    </dgm:pt>
    <dgm:pt modelId="{2961963B-A56B-4CB5-9ABB-54593CEB1BEE}" type="sibTrans" cxnId="{EAFCBB7D-423B-43EB-949C-42DBB2D5FDAB}">
      <dgm:prSet/>
      <dgm:spPr/>
      <dgm:t>
        <a:bodyPr/>
        <a:lstStyle/>
        <a:p>
          <a:endParaRPr lang="en-US"/>
        </a:p>
      </dgm:t>
    </dgm:pt>
    <dgm:pt modelId="{6942B6FB-2B5D-4C47-9C3C-4E6DB5B24F54}">
      <dgm:prSet phldrT="[Text]" custT="1"/>
      <dgm:spPr/>
      <dgm:t>
        <a:bodyPr/>
        <a:lstStyle/>
        <a:p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Yêu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EADF8D0-059D-4EC3-98B1-1B1A31AD7F00}" type="parTrans" cxnId="{9919564B-FF29-4020-B95A-F7105AE5883E}">
      <dgm:prSet/>
      <dgm:spPr/>
      <dgm:t>
        <a:bodyPr/>
        <a:lstStyle/>
        <a:p>
          <a:endParaRPr lang="en-US"/>
        </a:p>
      </dgm:t>
    </dgm:pt>
    <dgm:pt modelId="{9E6C3F9F-E94A-42F0-A666-064DB3490D65}" type="sibTrans" cxnId="{9919564B-FF29-4020-B95A-F7105AE5883E}">
      <dgm:prSet/>
      <dgm:spPr/>
      <dgm:t>
        <a:bodyPr/>
        <a:lstStyle/>
        <a:p>
          <a:endParaRPr lang="en-US"/>
        </a:p>
      </dgm:t>
    </dgm:pt>
    <dgm:pt modelId="{7046C342-9098-42EA-9D0B-9705AE559290}">
      <dgm:prSet phldrT="[Text]" custT="1"/>
      <dgm:spPr/>
      <dgm:t>
        <a:bodyPr/>
        <a:lstStyle/>
        <a:p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riêng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tư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14C1F16-C6CE-4451-B181-79C61B9109F7}" type="parTrans" cxnId="{A1B6D9A7-78D9-4F56-BBAA-F60634B2B33E}">
      <dgm:prSet/>
      <dgm:spPr/>
      <dgm:t>
        <a:bodyPr/>
        <a:lstStyle/>
        <a:p>
          <a:endParaRPr lang="en-US"/>
        </a:p>
      </dgm:t>
    </dgm:pt>
    <dgm:pt modelId="{D1D9D086-A54F-4305-9039-5F5EE34E8ADB}" type="sibTrans" cxnId="{A1B6D9A7-78D9-4F56-BBAA-F60634B2B33E}">
      <dgm:prSet/>
      <dgm:spPr/>
      <dgm:t>
        <a:bodyPr/>
        <a:lstStyle/>
        <a:p>
          <a:endParaRPr lang="en-US"/>
        </a:p>
      </dgm:t>
    </dgm:pt>
    <dgm:pt modelId="{0A2F6000-E94C-4C83-97D5-7A6CEB8B88E1}">
      <dgm:prSet phldrT="[Text]" custT="1"/>
      <dgm:spPr/>
      <dgm:t>
        <a:bodyPr/>
        <a:lstStyle/>
        <a:p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thay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yêu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chuyên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môn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</dgm:t>
    </dgm:pt>
    <dgm:pt modelId="{A9C8E92E-E33C-44E6-8A44-6EED207DE95B}" type="parTrans" cxnId="{79477B07-CE94-4A31-94BC-3F4C4BFF897F}">
      <dgm:prSet/>
      <dgm:spPr/>
      <dgm:t>
        <a:bodyPr/>
        <a:lstStyle/>
        <a:p>
          <a:endParaRPr lang="en-US"/>
        </a:p>
      </dgm:t>
    </dgm:pt>
    <dgm:pt modelId="{12C75282-F56E-4FDB-9C57-5155C93CEDF8}" type="sibTrans" cxnId="{79477B07-CE94-4A31-94BC-3F4C4BFF897F}">
      <dgm:prSet/>
      <dgm:spPr/>
      <dgm:t>
        <a:bodyPr/>
        <a:lstStyle/>
        <a:p>
          <a:endParaRPr lang="en-US"/>
        </a:p>
      </dgm:t>
    </dgm:pt>
    <dgm:pt modelId="{89BDFA0A-B04E-4F19-8113-85C549F3A61B}" type="pres">
      <dgm:prSet presAssocID="{B6C55D67-694A-4816-895A-483982884E31}" presName="Name0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0985F333-BDA8-44FD-A412-04F2B638C388}" type="pres">
      <dgm:prSet presAssocID="{7F386A38-4B9B-4D36-869D-420C5D760505}" presName="linNode" presStyleCnt="0"/>
      <dgm:spPr/>
    </dgm:pt>
    <dgm:pt modelId="{46409848-E632-4963-A6DE-F3EE7F0BD51F}" type="pres">
      <dgm:prSet presAssocID="{7F386A38-4B9B-4D36-869D-420C5D760505}" presName="parentText" presStyleLbl="node1" presStyleIdx="0" presStyleCnt="2" custScaleX="174160" custLinFactNeighborX="-951" custLinFactNeighborY="-1870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E2992E6-13A4-42EF-8F0E-48E9D720490C}" type="pres">
      <dgm:prSet presAssocID="{7F386A38-4B9B-4D36-869D-420C5D760505}" presName="descendantText" presStyleLbl="alignAccFollowNode1" presStyleIdx="0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BE987B5-3C66-488E-B20A-3C3646C6DE13}" type="pres">
      <dgm:prSet presAssocID="{6C519DB0-18E7-4E6D-9634-0AF32426E3B0}" presName="sp" presStyleCnt="0"/>
      <dgm:spPr/>
    </dgm:pt>
    <dgm:pt modelId="{95112984-5CE8-42B6-A32E-9282F5C0D34F}" type="pres">
      <dgm:prSet presAssocID="{D5CF8145-FA36-4EE3-A237-B54A10D73F88}" presName="linNode" presStyleCnt="0"/>
      <dgm:spPr/>
    </dgm:pt>
    <dgm:pt modelId="{AE2574C9-5321-4B1D-8586-A37BC0261D2B}" type="pres">
      <dgm:prSet presAssocID="{D5CF8145-FA36-4EE3-A237-B54A10D73F88}" presName="parentText" presStyleLbl="node1" presStyleIdx="1" presStyleCnt="2" custScaleX="173329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7F1C242-2871-45D4-AD4C-7077CF877549}" type="pres">
      <dgm:prSet presAssocID="{D5CF8145-FA36-4EE3-A237-B54A10D73F88}" presName="descendantText" presStyleLbl="alignAccFollowNode1" presStyleIdx="1" presStyleCnt="2" custScaleY="12414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EAFCBB7D-423B-43EB-949C-42DBB2D5FDAB}" srcId="{D5CF8145-FA36-4EE3-A237-B54A10D73F88}" destId="{2B1D65F1-72BB-4BC0-A644-E250CCB4F15E}" srcOrd="1" destOrd="0" parTransId="{65BFFA9C-C583-4A6F-A6AF-313609B4754C}" sibTransId="{2961963B-A56B-4CB5-9ABB-54593CEB1BEE}"/>
    <dgm:cxn modelId="{17E1A70B-6D58-4C87-8205-9210131BF280}" type="presOf" srcId="{7046C342-9098-42EA-9D0B-9705AE559290}" destId="{B7F1C242-2871-45D4-AD4C-7077CF877549}" srcOrd="0" destOrd="2" presId="urn:microsoft.com/office/officeart/2005/8/layout/vList5"/>
    <dgm:cxn modelId="{F99CB616-3518-4CF3-83A2-41169B94367B}" type="presOf" srcId="{2B1D65F1-72BB-4BC0-A644-E250CCB4F15E}" destId="{B7F1C242-2871-45D4-AD4C-7077CF877549}" srcOrd="0" destOrd="1" presId="urn:microsoft.com/office/officeart/2005/8/layout/vList5"/>
    <dgm:cxn modelId="{A43E8FC9-CC94-43E0-BD8D-9E1D35FFF099}" type="presOf" srcId="{6942B6FB-2B5D-4C47-9C3C-4E6DB5B24F54}" destId="{0E2992E6-13A4-42EF-8F0E-48E9D720490C}" srcOrd="0" destOrd="2" presId="urn:microsoft.com/office/officeart/2005/8/layout/vList5"/>
    <dgm:cxn modelId="{711CCC5F-0344-4511-B4E9-5AD717CE55E5}" srcId="{B6C55D67-694A-4816-895A-483982884E31}" destId="{7F386A38-4B9B-4D36-869D-420C5D760505}" srcOrd="0" destOrd="0" parTransId="{C85A663C-1C04-48FF-B984-F7C25F10802F}" sibTransId="{6C519DB0-18E7-4E6D-9634-0AF32426E3B0}"/>
    <dgm:cxn modelId="{2AB3ED40-98EE-46F0-A767-E1B8427BA83A}" type="presOf" srcId="{B6C55D67-694A-4816-895A-483982884E31}" destId="{89BDFA0A-B04E-4F19-8113-85C549F3A61B}" srcOrd="0" destOrd="0" presId="urn:microsoft.com/office/officeart/2005/8/layout/vList5"/>
    <dgm:cxn modelId="{9661008A-7A5D-4E16-84FF-B0A6AE291A74}" type="presOf" srcId="{250C4FB6-47BD-45F4-8527-CC931B2CE22F}" destId="{B7F1C242-2871-45D4-AD4C-7077CF877549}" srcOrd="0" destOrd="0" presId="urn:microsoft.com/office/officeart/2005/8/layout/vList5"/>
    <dgm:cxn modelId="{F1ED2EB7-537C-4FC7-94D1-B7D2D94B7C21}" srcId="{D5CF8145-FA36-4EE3-A237-B54A10D73F88}" destId="{250C4FB6-47BD-45F4-8527-CC931B2CE22F}" srcOrd="0" destOrd="0" parTransId="{B09268D3-AF25-4049-85CD-F16881802A2A}" sibTransId="{99C0FAEE-F442-4582-985F-417DF80573D3}"/>
    <dgm:cxn modelId="{BD5DAEDB-055B-4B0B-9F80-83F6A32E938E}" type="presOf" srcId="{B9418089-1F37-4DBB-BF9F-781372B6DB5F}" destId="{0E2992E6-13A4-42EF-8F0E-48E9D720490C}" srcOrd="0" destOrd="1" presId="urn:microsoft.com/office/officeart/2005/8/layout/vList5"/>
    <dgm:cxn modelId="{D77DBF76-342D-45D4-9AFD-522F10522550}" srcId="{7F386A38-4B9B-4D36-869D-420C5D760505}" destId="{5E580533-3EA1-47BB-97F1-F23E2675CB1C}" srcOrd="0" destOrd="0" parTransId="{8DE2A136-4D9C-4F63-B7AF-00AAA729F6CF}" sibTransId="{64458C4B-FEA0-4502-9207-A2FCBCF76012}"/>
    <dgm:cxn modelId="{79477B07-CE94-4A31-94BC-3F4C4BFF897F}" srcId="{D5CF8145-FA36-4EE3-A237-B54A10D73F88}" destId="{0A2F6000-E94C-4C83-97D5-7A6CEB8B88E1}" srcOrd="3" destOrd="0" parTransId="{A9C8E92E-E33C-44E6-8A44-6EED207DE95B}" sibTransId="{12C75282-F56E-4FDB-9C57-5155C93CEDF8}"/>
    <dgm:cxn modelId="{D7275BDF-9C8C-4796-B80C-54E8182CA83F}" type="presOf" srcId="{0A2F6000-E94C-4C83-97D5-7A6CEB8B88E1}" destId="{B7F1C242-2871-45D4-AD4C-7077CF877549}" srcOrd="0" destOrd="3" presId="urn:microsoft.com/office/officeart/2005/8/layout/vList5"/>
    <dgm:cxn modelId="{9919564B-FF29-4020-B95A-F7105AE5883E}" srcId="{7F386A38-4B9B-4D36-869D-420C5D760505}" destId="{6942B6FB-2B5D-4C47-9C3C-4E6DB5B24F54}" srcOrd="2" destOrd="0" parTransId="{1EADF8D0-059D-4EC3-98B1-1B1A31AD7F00}" sibTransId="{9E6C3F9F-E94A-42F0-A666-064DB3490D65}"/>
    <dgm:cxn modelId="{0F3D40A1-F425-4F43-80FE-B6C067586E5A}" type="presOf" srcId="{D5CF8145-FA36-4EE3-A237-B54A10D73F88}" destId="{AE2574C9-5321-4B1D-8586-A37BC0261D2B}" srcOrd="0" destOrd="0" presId="urn:microsoft.com/office/officeart/2005/8/layout/vList5"/>
    <dgm:cxn modelId="{CE47A329-473A-449C-AE6B-E7E93963BD88}" type="presOf" srcId="{7F386A38-4B9B-4D36-869D-420C5D760505}" destId="{46409848-E632-4963-A6DE-F3EE7F0BD51F}" srcOrd="0" destOrd="0" presId="urn:microsoft.com/office/officeart/2005/8/layout/vList5"/>
    <dgm:cxn modelId="{A1B6D9A7-78D9-4F56-BBAA-F60634B2B33E}" srcId="{D5CF8145-FA36-4EE3-A237-B54A10D73F88}" destId="{7046C342-9098-42EA-9D0B-9705AE559290}" srcOrd="2" destOrd="0" parTransId="{114C1F16-C6CE-4451-B181-79C61B9109F7}" sibTransId="{D1D9D086-A54F-4305-9039-5F5EE34E8ADB}"/>
    <dgm:cxn modelId="{746B7551-28CC-45D5-9FC9-3E0109708D8A}" srcId="{7F386A38-4B9B-4D36-869D-420C5D760505}" destId="{B9418089-1F37-4DBB-BF9F-781372B6DB5F}" srcOrd="1" destOrd="0" parTransId="{4DD18471-199E-4D08-BF4B-28C44BF5FF77}" sibTransId="{806AC94E-4805-48F8-B0FE-B433A166F2FC}"/>
    <dgm:cxn modelId="{1AFA26B8-22DB-4B75-993C-AEE404C7D1C3}" srcId="{B6C55D67-694A-4816-895A-483982884E31}" destId="{D5CF8145-FA36-4EE3-A237-B54A10D73F88}" srcOrd="1" destOrd="0" parTransId="{8107F0C2-88E8-444C-8472-73FE8000D380}" sibTransId="{0873526A-8DC0-46EE-8DF4-8A3ED92FE2D1}"/>
    <dgm:cxn modelId="{B7DCEABD-8715-42C9-9CCE-81C05E29D72D}" type="presOf" srcId="{5E580533-3EA1-47BB-97F1-F23E2675CB1C}" destId="{0E2992E6-13A4-42EF-8F0E-48E9D720490C}" srcOrd="0" destOrd="0" presId="urn:microsoft.com/office/officeart/2005/8/layout/vList5"/>
    <dgm:cxn modelId="{F8ED20FF-8E6F-4971-B023-41641A585FAD}" type="presParOf" srcId="{89BDFA0A-B04E-4F19-8113-85C549F3A61B}" destId="{0985F333-BDA8-44FD-A412-04F2B638C388}" srcOrd="0" destOrd="0" presId="urn:microsoft.com/office/officeart/2005/8/layout/vList5"/>
    <dgm:cxn modelId="{D385C150-1308-4CC4-96E1-102A4A309EF6}" type="presParOf" srcId="{0985F333-BDA8-44FD-A412-04F2B638C388}" destId="{46409848-E632-4963-A6DE-F3EE7F0BD51F}" srcOrd="0" destOrd="0" presId="urn:microsoft.com/office/officeart/2005/8/layout/vList5"/>
    <dgm:cxn modelId="{E68A2350-81BA-4FBE-B3DF-98FFBF6830F8}" type="presParOf" srcId="{0985F333-BDA8-44FD-A412-04F2B638C388}" destId="{0E2992E6-13A4-42EF-8F0E-48E9D720490C}" srcOrd="1" destOrd="0" presId="urn:microsoft.com/office/officeart/2005/8/layout/vList5"/>
    <dgm:cxn modelId="{F925D66F-8D00-4091-89D9-A5F517DCEF67}" type="presParOf" srcId="{89BDFA0A-B04E-4F19-8113-85C549F3A61B}" destId="{2BE987B5-3C66-488E-B20A-3C3646C6DE13}" srcOrd="1" destOrd="0" presId="urn:microsoft.com/office/officeart/2005/8/layout/vList5"/>
    <dgm:cxn modelId="{5C3BD43D-91A8-4461-9D33-28D87B955B2A}" type="presParOf" srcId="{89BDFA0A-B04E-4F19-8113-85C549F3A61B}" destId="{95112984-5CE8-42B6-A32E-9282F5C0D34F}" srcOrd="2" destOrd="0" presId="urn:microsoft.com/office/officeart/2005/8/layout/vList5"/>
    <dgm:cxn modelId="{2ACE5E2F-754E-4E76-92ED-74616D6E1D05}" type="presParOf" srcId="{95112984-5CE8-42B6-A32E-9282F5C0D34F}" destId="{AE2574C9-5321-4B1D-8586-A37BC0261D2B}" srcOrd="0" destOrd="0" presId="urn:microsoft.com/office/officeart/2005/8/layout/vList5"/>
    <dgm:cxn modelId="{D717E5BD-1A2B-472D-B092-BEEA2D233B8E}" type="presParOf" srcId="{95112984-5CE8-42B6-A32E-9282F5C0D34F}" destId="{B7F1C242-2871-45D4-AD4C-7077CF877549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6C4F3566-B6B3-4584-B432-64BCA7B9B4BC}" type="doc">
      <dgm:prSet loTypeId="urn:microsoft.com/office/officeart/2005/8/layout/v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834E095F-A5D1-494D-A7EA-A43EB98CE329}">
      <dgm:prSet phldrT="[Text]"/>
      <dgm:spPr/>
      <dgm:t>
        <a:bodyPr/>
        <a:lstStyle/>
        <a:p>
          <a:r>
            <a:rPr lang="en-US" dirty="0">
              <a:latin typeface="Verdana" panose="020B0604030504040204" pitchFamily="34" charset="0"/>
              <a:ea typeface="Verdana" panose="020B0604030504040204" pitchFamily="34" charset="0"/>
            </a:rPr>
            <a:t>CÔNG VIỆC CHÍNH CỦA NHÀ QUẢN TRỊ CSDL</a:t>
          </a:r>
        </a:p>
      </dgm:t>
    </dgm:pt>
    <dgm:pt modelId="{5695CBC9-D1F6-4B2A-9FA3-710A1D0F6EE1}" type="parTrans" cxnId="{13391DF7-C166-4AD1-84E7-F46946AD117A}">
      <dgm:prSet/>
      <dgm:spPr/>
      <dgm:t>
        <a:bodyPr/>
        <a:lstStyle/>
        <a:p>
          <a:endParaRPr lang="en-US"/>
        </a:p>
      </dgm:t>
    </dgm:pt>
    <dgm:pt modelId="{E7633831-1573-439F-AEA0-D0820F6F818B}" type="sibTrans" cxnId="{13391DF7-C166-4AD1-84E7-F46946AD117A}">
      <dgm:prSet/>
      <dgm:spPr/>
      <dgm:t>
        <a:bodyPr/>
        <a:lstStyle/>
        <a:p>
          <a:endParaRPr lang="en-US"/>
        </a:p>
      </dgm:t>
    </dgm:pt>
    <dgm:pt modelId="{B99FB9FC-2729-4B82-A887-307280C88A52}">
      <dgm:prSet phldrT="[Text]"/>
      <dgm:spPr/>
      <dgm:t>
        <a:bodyPr/>
        <a:lstStyle/>
        <a:p>
          <a:r>
            <a:rPr lang="en-US" dirty="0">
              <a:latin typeface="Verdana" panose="020B0604030504040204" pitchFamily="34" charset="0"/>
              <a:ea typeface="Verdana" panose="020B0604030504040204" pitchFamily="34" charset="0"/>
            </a:rPr>
            <a:t>YÊU CẦU CỦA NGHỀ QUẢN TRỊ CSDL</a:t>
          </a:r>
        </a:p>
      </dgm:t>
    </dgm:pt>
    <dgm:pt modelId="{22D9EEF5-A968-4C15-9A99-6BB50E4AB404}" type="parTrans" cxnId="{456A04D3-5A1B-4968-9BFB-D9973B435E53}">
      <dgm:prSet/>
      <dgm:spPr/>
      <dgm:t>
        <a:bodyPr/>
        <a:lstStyle/>
        <a:p>
          <a:endParaRPr lang="en-US"/>
        </a:p>
      </dgm:t>
    </dgm:pt>
    <dgm:pt modelId="{19F8E148-D0EE-47A0-9959-C3A8B01128F6}" type="sibTrans" cxnId="{456A04D3-5A1B-4968-9BFB-D9973B435E53}">
      <dgm:prSet/>
      <dgm:spPr/>
      <dgm:t>
        <a:bodyPr/>
        <a:lstStyle/>
        <a:p>
          <a:endParaRPr lang="en-US"/>
        </a:p>
      </dgm:t>
    </dgm:pt>
    <dgm:pt modelId="{27617751-4AB6-46C5-ACD1-74BD245065BB}">
      <dgm:prSet phldrT="[Text]"/>
      <dgm:spPr/>
      <dgm:t>
        <a:bodyPr/>
        <a:lstStyle/>
        <a:p>
          <a:r>
            <a:rPr lang="en-US" dirty="0">
              <a:latin typeface="Verdana" panose="020B0604030504040204" pitchFamily="34" charset="0"/>
              <a:ea typeface="Verdana" panose="020B0604030504040204" pitchFamily="34" charset="0"/>
            </a:rPr>
            <a:t>NHU CẦU NHÂN LỰC VÀ TRIỂN VỌNG PHÁT TRIỂN</a:t>
          </a:r>
        </a:p>
      </dgm:t>
    </dgm:pt>
    <dgm:pt modelId="{841C8B5A-8FBE-4598-BC7F-25D61227ECD1}" type="parTrans" cxnId="{D1EB335C-333A-482E-9CE5-91F6D424CE58}">
      <dgm:prSet/>
      <dgm:spPr/>
      <dgm:t>
        <a:bodyPr/>
        <a:lstStyle/>
        <a:p>
          <a:endParaRPr lang="en-US"/>
        </a:p>
      </dgm:t>
    </dgm:pt>
    <dgm:pt modelId="{10815689-9581-4C97-942E-200D6AE4F6A6}" type="sibTrans" cxnId="{D1EB335C-333A-482E-9CE5-91F6D424CE58}">
      <dgm:prSet/>
      <dgm:spPr/>
      <dgm:t>
        <a:bodyPr/>
        <a:lstStyle/>
        <a:p>
          <a:endParaRPr lang="en-US"/>
        </a:p>
      </dgm:t>
    </dgm:pt>
    <dgm:pt modelId="{04CA7A7F-1667-4C05-8DAE-AAB19498CBA8}">
      <dgm:prSet/>
      <dgm:spPr/>
      <dgm:t>
        <a:bodyPr/>
        <a:lstStyle/>
        <a:p>
          <a:r>
            <a:rPr lang="en-US" dirty="0">
              <a:latin typeface="Verdana" panose="020B0604030504040204" pitchFamily="34" charset="0"/>
              <a:ea typeface="Verdana" panose="020B0604030504040204" pitchFamily="34" charset="0"/>
            </a:rPr>
            <a:t>THỰC HÀNH TÌM HIỂU MỘT SỐ NGÀNH NGHỀ LIÊN QUAN</a:t>
          </a:r>
        </a:p>
      </dgm:t>
    </dgm:pt>
    <dgm:pt modelId="{29BD7351-B4DE-4567-B6D0-B7E9C2EC747A}" type="parTrans" cxnId="{86622314-E3A0-4A00-BB7B-0B2F6C9B726D}">
      <dgm:prSet/>
      <dgm:spPr/>
      <dgm:t>
        <a:bodyPr/>
        <a:lstStyle/>
        <a:p>
          <a:endParaRPr lang="en-US"/>
        </a:p>
      </dgm:t>
    </dgm:pt>
    <dgm:pt modelId="{B3C67C1F-E200-4D26-A467-53EB2C737974}" type="sibTrans" cxnId="{86622314-E3A0-4A00-BB7B-0B2F6C9B726D}">
      <dgm:prSet/>
      <dgm:spPr/>
      <dgm:t>
        <a:bodyPr/>
        <a:lstStyle/>
        <a:p>
          <a:endParaRPr lang="en-US"/>
        </a:p>
      </dgm:t>
    </dgm:pt>
    <dgm:pt modelId="{985E815C-364D-46CF-95DF-D4CE7911C988}" type="pres">
      <dgm:prSet presAssocID="{6C4F3566-B6B3-4584-B432-64BCA7B9B4BC}" presName="linearFlow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9C5B0F01-1076-4E10-B172-72ED14E74EC0}" type="pres">
      <dgm:prSet presAssocID="{834E095F-A5D1-494D-A7EA-A43EB98CE329}" presName="composite" presStyleCnt="0"/>
      <dgm:spPr/>
    </dgm:pt>
    <dgm:pt modelId="{5C4151C4-E2C8-4A33-B720-36A943C0C0C0}" type="pres">
      <dgm:prSet presAssocID="{834E095F-A5D1-494D-A7EA-A43EB98CE329}" presName="imgShp" presStyleLbl="fgImgPlace1" presStyleIdx="0" presStyleCnt="4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2"/>
              </a:ext>
            </a:extLst>
          </a:blip>
          <a:srcRect/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Badge 1 with solid fill"/>
        </a:ext>
      </dgm:extLst>
    </dgm:pt>
    <dgm:pt modelId="{5B443210-1FBF-4836-B6D4-274139DB6F3F}" type="pres">
      <dgm:prSet presAssocID="{834E095F-A5D1-494D-A7EA-A43EB98CE329}" presName="txShp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39B277F-CABC-43B0-8499-E630B1FBA85A}" type="pres">
      <dgm:prSet presAssocID="{E7633831-1573-439F-AEA0-D0820F6F818B}" presName="spacing" presStyleCnt="0"/>
      <dgm:spPr/>
    </dgm:pt>
    <dgm:pt modelId="{49988786-7488-4D2E-9E44-D3DA034DB67D}" type="pres">
      <dgm:prSet presAssocID="{B99FB9FC-2729-4B82-A887-307280C88A52}" presName="composite" presStyleCnt="0"/>
      <dgm:spPr/>
    </dgm:pt>
    <dgm:pt modelId="{C9728001-5710-43B9-9499-5ACCC830F5CC}" type="pres">
      <dgm:prSet presAssocID="{B99FB9FC-2729-4B82-A887-307280C88A52}" presName="imgShp" presStyleLbl="fgImgPlace1" presStyleIdx="1" presStyleCnt="4"/>
      <dgm:spPr>
        <a:blipFill>
          <a:blip xmlns:r="http://schemas.openxmlformats.org/officeDocument/2006/relationships" r:embed="rId3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Badge with solid fill"/>
        </a:ext>
      </dgm:extLst>
    </dgm:pt>
    <dgm:pt modelId="{59B319FF-F5C3-46B2-8E18-1BC0D7289D59}" type="pres">
      <dgm:prSet presAssocID="{B99FB9FC-2729-4B82-A887-307280C88A52}" presName="txShp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B9DDC1D-97A2-4C04-AC0F-21CD51C9981A}" type="pres">
      <dgm:prSet presAssocID="{19F8E148-D0EE-47A0-9959-C3A8B01128F6}" presName="spacing" presStyleCnt="0"/>
      <dgm:spPr/>
    </dgm:pt>
    <dgm:pt modelId="{E3115BB2-655F-48AD-8D8C-EFF53EE41286}" type="pres">
      <dgm:prSet presAssocID="{27617751-4AB6-46C5-ACD1-74BD245065BB}" presName="composite" presStyleCnt="0"/>
      <dgm:spPr/>
    </dgm:pt>
    <dgm:pt modelId="{5FB337E2-466D-4181-A979-F9EBAC4B9144}" type="pres">
      <dgm:prSet presAssocID="{27617751-4AB6-46C5-ACD1-74BD245065BB}" presName="imgShp" presStyleLbl="fgImgPlace1" presStyleIdx="2" presStyleCnt="4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Badge 3 with solid fill"/>
        </a:ext>
      </dgm:extLst>
    </dgm:pt>
    <dgm:pt modelId="{AA95B33B-AE11-4816-9CBB-79863CB57876}" type="pres">
      <dgm:prSet presAssocID="{27617751-4AB6-46C5-ACD1-74BD245065BB}" presName="txShp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2342D89-1B3F-4DE0-9B83-FA028913F678}" type="pres">
      <dgm:prSet presAssocID="{10815689-9581-4C97-942E-200D6AE4F6A6}" presName="spacing" presStyleCnt="0"/>
      <dgm:spPr/>
    </dgm:pt>
    <dgm:pt modelId="{E4C53AC7-96ED-41BA-881E-92FBB5F74FCD}" type="pres">
      <dgm:prSet presAssocID="{04CA7A7F-1667-4C05-8DAE-AAB19498CBA8}" presName="composite" presStyleCnt="0"/>
      <dgm:spPr/>
    </dgm:pt>
    <dgm:pt modelId="{B1347FFA-DDB3-44A7-9D4A-FC616064980F}" type="pres">
      <dgm:prSet presAssocID="{04CA7A7F-1667-4C05-8DAE-AAB19498CBA8}" presName="imgShp" presStyleLbl="fgImgPlace1" presStyleIdx="3" presStyleCnt="4"/>
      <dgm:spPr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a:blipFill>
      </dgm:spPr>
      <dgm:extLst>
        <a:ext uri="{E40237B7-FDA0-4F09-8148-C483321AD2D9}">
          <dgm14:cNvPr xmlns:dgm14="http://schemas.microsoft.com/office/drawing/2010/diagram" id="0" name="" descr="Badge 4 with solid fill"/>
        </a:ext>
      </dgm:extLst>
    </dgm:pt>
    <dgm:pt modelId="{5164383C-996F-4DF1-AEF7-A86656E5A21A}" type="pres">
      <dgm:prSet presAssocID="{04CA7A7F-1667-4C05-8DAE-AAB19498CBA8}" presName="txShp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F32F9144-81A0-4796-A86B-4FF7730090C2}" type="presOf" srcId="{B99FB9FC-2729-4B82-A887-307280C88A52}" destId="{59B319FF-F5C3-46B2-8E18-1BC0D7289D59}" srcOrd="0" destOrd="0" presId="urn:microsoft.com/office/officeart/2005/8/layout/vList3"/>
    <dgm:cxn modelId="{86622314-E3A0-4A00-BB7B-0B2F6C9B726D}" srcId="{6C4F3566-B6B3-4584-B432-64BCA7B9B4BC}" destId="{04CA7A7F-1667-4C05-8DAE-AAB19498CBA8}" srcOrd="3" destOrd="0" parTransId="{29BD7351-B4DE-4567-B6D0-B7E9C2EC747A}" sibTransId="{B3C67C1F-E200-4D26-A467-53EB2C737974}"/>
    <dgm:cxn modelId="{424A928E-EE25-483B-B938-CA5F93AF2778}" type="presOf" srcId="{834E095F-A5D1-494D-A7EA-A43EB98CE329}" destId="{5B443210-1FBF-4836-B6D4-274139DB6F3F}" srcOrd="0" destOrd="0" presId="urn:microsoft.com/office/officeart/2005/8/layout/vList3"/>
    <dgm:cxn modelId="{13391DF7-C166-4AD1-84E7-F46946AD117A}" srcId="{6C4F3566-B6B3-4584-B432-64BCA7B9B4BC}" destId="{834E095F-A5D1-494D-A7EA-A43EB98CE329}" srcOrd="0" destOrd="0" parTransId="{5695CBC9-D1F6-4B2A-9FA3-710A1D0F6EE1}" sibTransId="{E7633831-1573-439F-AEA0-D0820F6F818B}"/>
    <dgm:cxn modelId="{624C72A3-2362-4729-B156-796800DE3D2C}" type="presOf" srcId="{04CA7A7F-1667-4C05-8DAE-AAB19498CBA8}" destId="{5164383C-996F-4DF1-AEF7-A86656E5A21A}" srcOrd="0" destOrd="0" presId="urn:microsoft.com/office/officeart/2005/8/layout/vList3"/>
    <dgm:cxn modelId="{4B64AAB1-FEA1-4880-9A3F-BDC2A5EB4470}" type="presOf" srcId="{6C4F3566-B6B3-4584-B432-64BCA7B9B4BC}" destId="{985E815C-364D-46CF-95DF-D4CE7911C988}" srcOrd="0" destOrd="0" presId="urn:microsoft.com/office/officeart/2005/8/layout/vList3"/>
    <dgm:cxn modelId="{A55C0557-AD6B-4A92-8E95-A975D1A824CF}" type="presOf" srcId="{27617751-4AB6-46C5-ACD1-74BD245065BB}" destId="{AA95B33B-AE11-4816-9CBB-79863CB57876}" srcOrd="0" destOrd="0" presId="urn:microsoft.com/office/officeart/2005/8/layout/vList3"/>
    <dgm:cxn modelId="{D1EB335C-333A-482E-9CE5-91F6D424CE58}" srcId="{6C4F3566-B6B3-4584-B432-64BCA7B9B4BC}" destId="{27617751-4AB6-46C5-ACD1-74BD245065BB}" srcOrd="2" destOrd="0" parTransId="{841C8B5A-8FBE-4598-BC7F-25D61227ECD1}" sibTransId="{10815689-9581-4C97-942E-200D6AE4F6A6}"/>
    <dgm:cxn modelId="{456A04D3-5A1B-4968-9BFB-D9973B435E53}" srcId="{6C4F3566-B6B3-4584-B432-64BCA7B9B4BC}" destId="{B99FB9FC-2729-4B82-A887-307280C88A52}" srcOrd="1" destOrd="0" parTransId="{22D9EEF5-A968-4C15-9A99-6BB50E4AB404}" sibTransId="{19F8E148-D0EE-47A0-9959-C3A8B01128F6}"/>
    <dgm:cxn modelId="{E793FF80-A0FD-40CC-BD8D-F7B10C870C66}" type="presParOf" srcId="{985E815C-364D-46CF-95DF-D4CE7911C988}" destId="{9C5B0F01-1076-4E10-B172-72ED14E74EC0}" srcOrd="0" destOrd="0" presId="urn:microsoft.com/office/officeart/2005/8/layout/vList3"/>
    <dgm:cxn modelId="{AFC64895-1767-4552-A97C-424108010039}" type="presParOf" srcId="{9C5B0F01-1076-4E10-B172-72ED14E74EC0}" destId="{5C4151C4-E2C8-4A33-B720-36A943C0C0C0}" srcOrd="0" destOrd="0" presId="urn:microsoft.com/office/officeart/2005/8/layout/vList3"/>
    <dgm:cxn modelId="{8DFCA5D8-96D4-4AF3-8BC1-7945E418EE1F}" type="presParOf" srcId="{9C5B0F01-1076-4E10-B172-72ED14E74EC0}" destId="{5B443210-1FBF-4836-B6D4-274139DB6F3F}" srcOrd="1" destOrd="0" presId="urn:microsoft.com/office/officeart/2005/8/layout/vList3"/>
    <dgm:cxn modelId="{5DBEA1AE-EA23-4BA4-A693-C6CFE44F933F}" type="presParOf" srcId="{985E815C-364D-46CF-95DF-D4CE7911C988}" destId="{B39B277F-CABC-43B0-8499-E630B1FBA85A}" srcOrd="1" destOrd="0" presId="urn:microsoft.com/office/officeart/2005/8/layout/vList3"/>
    <dgm:cxn modelId="{D641B084-1070-4215-8671-DCB2B8B34D25}" type="presParOf" srcId="{985E815C-364D-46CF-95DF-D4CE7911C988}" destId="{49988786-7488-4D2E-9E44-D3DA034DB67D}" srcOrd="2" destOrd="0" presId="urn:microsoft.com/office/officeart/2005/8/layout/vList3"/>
    <dgm:cxn modelId="{067DA330-E54A-46C1-921C-814BCFB82AD1}" type="presParOf" srcId="{49988786-7488-4D2E-9E44-D3DA034DB67D}" destId="{C9728001-5710-43B9-9499-5ACCC830F5CC}" srcOrd="0" destOrd="0" presId="urn:microsoft.com/office/officeart/2005/8/layout/vList3"/>
    <dgm:cxn modelId="{4DC4C358-FB6A-4F81-9596-966C5CFC7C90}" type="presParOf" srcId="{49988786-7488-4D2E-9E44-D3DA034DB67D}" destId="{59B319FF-F5C3-46B2-8E18-1BC0D7289D59}" srcOrd="1" destOrd="0" presId="urn:microsoft.com/office/officeart/2005/8/layout/vList3"/>
    <dgm:cxn modelId="{418FC19F-E9C3-4331-8225-8EC1E6258CD5}" type="presParOf" srcId="{985E815C-364D-46CF-95DF-D4CE7911C988}" destId="{0B9DDC1D-97A2-4C04-AC0F-21CD51C9981A}" srcOrd="3" destOrd="0" presId="urn:microsoft.com/office/officeart/2005/8/layout/vList3"/>
    <dgm:cxn modelId="{08828166-CFED-4E47-8F6A-1953292B6BF1}" type="presParOf" srcId="{985E815C-364D-46CF-95DF-D4CE7911C988}" destId="{E3115BB2-655F-48AD-8D8C-EFF53EE41286}" srcOrd="4" destOrd="0" presId="urn:microsoft.com/office/officeart/2005/8/layout/vList3"/>
    <dgm:cxn modelId="{C482BA6E-575D-4AC9-81F0-6D75F1F58F43}" type="presParOf" srcId="{E3115BB2-655F-48AD-8D8C-EFF53EE41286}" destId="{5FB337E2-466D-4181-A979-F9EBAC4B9144}" srcOrd="0" destOrd="0" presId="urn:microsoft.com/office/officeart/2005/8/layout/vList3"/>
    <dgm:cxn modelId="{A9B7C5E3-8B86-43FC-91AC-C892EF753F28}" type="presParOf" srcId="{E3115BB2-655F-48AD-8D8C-EFF53EE41286}" destId="{AA95B33B-AE11-4816-9CBB-79863CB57876}" srcOrd="1" destOrd="0" presId="urn:microsoft.com/office/officeart/2005/8/layout/vList3"/>
    <dgm:cxn modelId="{C64B1583-A93E-4277-B43A-D29511D70E1B}" type="presParOf" srcId="{985E815C-364D-46CF-95DF-D4CE7911C988}" destId="{02342D89-1B3F-4DE0-9B83-FA028913F678}" srcOrd="5" destOrd="0" presId="urn:microsoft.com/office/officeart/2005/8/layout/vList3"/>
    <dgm:cxn modelId="{FDF2800D-FA01-4208-A298-3C1210BED980}" type="presParOf" srcId="{985E815C-364D-46CF-95DF-D4CE7911C988}" destId="{E4C53AC7-96ED-41BA-881E-92FBB5F74FCD}" srcOrd="6" destOrd="0" presId="urn:microsoft.com/office/officeart/2005/8/layout/vList3"/>
    <dgm:cxn modelId="{D17FC002-7373-4970-BB1A-8ADA2847C6E8}" type="presParOf" srcId="{E4C53AC7-96ED-41BA-881E-92FBB5F74FCD}" destId="{B1347FFA-DDB3-44A7-9D4A-FC616064980F}" srcOrd="0" destOrd="0" presId="urn:microsoft.com/office/officeart/2005/8/layout/vList3"/>
    <dgm:cxn modelId="{130A722D-8CB1-4E11-8328-9780E4F8B7E1}" type="presParOf" srcId="{E4C53AC7-96ED-41BA-881E-92FBB5F74FCD}" destId="{5164383C-996F-4DF1-AEF7-A86656E5A21A}" srcOrd="1" destOrd="0" presId="urn:microsoft.com/office/officeart/2005/8/layout/vList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757D3870-B81F-4DEF-9DB2-B395D7DFA7BD}" type="doc">
      <dgm:prSet loTypeId="urn:microsoft.com/office/officeart/2005/8/layout/h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3ED915C-E06E-4F2B-A1AF-037491168BAA}">
      <dgm:prSet phldrT="[Text]" custT="1"/>
      <dgm:spPr/>
      <dgm:t>
        <a:bodyPr/>
        <a:lstStyle/>
        <a:p>
          <a:r>
            <a:rPr lang="en-US" sz="28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Trò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chơi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  <a:p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Tìm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liên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đến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nhà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800" b="1" dirty="0">
            <a:solidFill>
              <a:schemeClr val="tx1"/>
            </a:solidFill>
            <a:latin typeface="Times New Roman" panose="02020603050405020304" pitchFamily="18" charset="0"/>
            <a:ea typeface="Verdana" panose="020B0604030504040204" pitchFamily="34" charset="0"/>
            <a:cs typeface="Times New Roman" panose="02020603050405020304" pitchFamily="18" charset="0"/>
          </a:endParaRPr>
        </a:p>
      </dgm:t>
    </dgm:pt>
    <dgm:pt modelId="{5DC1A047-AE3A-432B-BCC1-F1B3E071C971}" type="parTrans" cxnId="{CBD43406-D921-4590-B414-630897483950}">
      <dgm:prSet/>
      <dgm:spPr/>
      <dgm:t>
        <a:bodyPr/>
        <a:lstStyle/>
        <a:p>
          <a:endParaRPr lang="en-US"/>
        </a:p>
      </dgm:t>
    </dgm:pt>
    <dgm:pt modelId="{C01E1645-F9D3-44FD-A3E9-4CFFD2689E99}" type="sibTrans" cxnId="{CBD43406-D921-4590-B414-630897483950}">
      <dgm:prSet/>
      <dgm:spPr/>
      <dgm:t>
        <a:bodyPr/>
        <a:lstStyle/>
        <a:p>
          <a:endParaRPr lang="en-US"/>
        </a:p>
      </dgm:t>
    </dgm:pt>
    <dgm:pt modelId="{7695503E-94D2-46B2-A6A1-5787C5D2A0CF}">
      <dgm:prSet phldrT="[Text]" custT="1"/>
      <dgm:spPr/>
      <dgm:t>
        <a:bodyPr anchor="t"/>
        <a:lstStyle/>
        <a:p>
          <a:pPr algn="just"/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Hướng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dẫn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/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Trong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lưới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bên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dưới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hãy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tìm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liên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đến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hướng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: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ngang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dọc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chéo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  <a:p>
          <a:pPr algn="just"/>
          <a:r>
            <a:rPr lang="en-US" sz="2400" i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Tìm</a:t>
          </a:r>
          <a:r>
            <a:rPr lang="en-US" sz="2400" i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được</a:t>
          </a:r>
          <a:r>
            <a:rPr lang="en-US" sz="2400" i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400" i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nào</a:t>
          </a:r>
          <a:r>
            <a:rPr lang="en-US" sz="2400" i="1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i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hãy</a:t>
          </a:r>
          <a:r>
            <a:rPr lang="en-US" sz="2400" i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gạch</a:t>
          </a:r>
          <a:r>
            <a:rPr lang="en-US" sz="2400" i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chân</a:t>
          </a:r>
          <a:r>
            <a:rPr lang="en-US" sz="2400" i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hoặc</a:t>
          </a:r>
          <a:r>
            <a:rPr lang="en-US" sz="2400" i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đánh</a:t>
          </a:r>
          <a:r>
            <a:rPr lang="en-US" sz="2400" i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dấu</a:t>
          </a:r>
          <a:r>
            <a:rPr lang="en-US" sz="2400" i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chúng</a:t>
          </a:r>
          <a:r>
            <a:rPr lang="en-US" sz="2400" i="1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3E61ECD-9D76-4A77-9720-F316273B360A}" type="parTrans" cxnId="{A00A369B-80C4-4A2B-8422-2EA9FF9685DC}">
      <dgm:prSet/>
      <dgm:spPr/>
      <dgm:t>
        <a:bodyPr/>
        <a:lstStyle/>
        <a:p>
          <a:endParaRPr lang="en-US"/>
        </a:p>
      </dgm:t>
    </dgm:pt>
    <dgm:pt modelId="{2A53BA57-7F7E-4D40-B4D2-B29FCD301B02}" type="sibTrans" cxnId="{A00A369B-80C4-4A2B-8422-2EA9FF9685DC}">
      <dgm:prSet/>
      <dgm:spPr/>
      <dgm:t>
        <a:bodyPr/>
        <a:lstStyle/>
        <a:p>
          <a:endParaRPr lang="en-US"/>
        </a:p>
      </dgm:t>
    </dgm:pt>
    <dgm:pt modelId="{94A603AB-A603-4D3A-B1B6-7077E5D8E1CB}">
      <dgm:prSet phldrT="[Text]" custT="1"/>
      <dgm:spPr/>
      <dgm:t>
        <a:bodyPr anchor="t"/>
        <a:lstStyle/>
        <a:p>
          <a:pPr algn="ctr"/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346306F-8EE1-4AB5-9D6B-067E7A62DADC}" type="parTrans" cxnId="{D2E7D06C-0B18-4F24-98F1-7A288D461821}">
      <dgm:prSet/>
      <dgm:spPr/>
      <dgm:t>
        <a:bodyPr/>
        <a:lstStyle/>
        <a:p>
          <a:endParaRPr lang="en-US"/>
        </a:p>
      </dgm:t>
    </dgm:pt>
    <dgm:pt modelId="{E5D4C23E-6D4E-48A7-8FC4-F15E1CA226DE}" type="sibTrans" cxnId="{D2E7D06C-0B18-4F24-98F1-7A288D461821}">
      <dgm:prSet/>
      <dgm:spPr/>
      <dgm:t>
        <a:bodyPr/>
        <a:lstStyle/>
        <a:p>
          <a:endParaRPr lang="en-US"/>
        </a:p>
      </dgm:t>
    </dgm:pt>
    <dgm:pt modelId="{CC72549A-7AFD-4E5E-99E3-70D957D8F33A}" type="pres">
      <dgm:prSet presAssocID="{757D3870-B81F-4DEF-9DB2-B395D7DFA7BD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17CC5DC-8EE8-433B-A5C7-804F5CC52411}" type="pres">
      <dgm:prSet presAssocID="{D3ED915C-E06E-4F2B-A1AF-037491168BAA}" presName="roof" presStyleLbl="dkBgShp" presStyleIdx="0" presStyleCnt="2" custLinFactNeighborY="-1117"/>
      <dgm:spPr/>
      <dgm:t>
        <a:bodyPr/>
        <a:lstStyle/>
        <a:p>
          <a:endParaRPr lang="en-US"/>
        </a:p>
      </dgm:t>
    </dgm:pt>
    <dgm:pt modelId="{37A0BE38-5F44-44B8-BD77-4418831E0204}" type="pres">
      <dgm:prSet presAssocID="{D3ED915C-E06E-4F2B-A1AF-037491168BAA}" presName="pillars" presStyleCnt="0"/>
      <dgm:spPr/>
    </dgm:pt>
    <dgm:pt modelId="{01151D3F-B9C5-4D49-8D4C-10D7404DDCB3}" type="pres">
      <dgm:prSet presAssocID="{D3ED915C-E06E-4F2B-A1AF-037491168BAA}" presName="pillar1" presStyleLbl="node1" presStyleIdx="0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B6C03EB-F747-478B-8FB8-B1394462BA31}" type="pres">
      <dgm:prSet presAssocID="{94A603AB-A603-4D3A-B1B6-7077E5D8E1CB}" presName="pillarX" presStyleLbl="node1" presStyleIdx="1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FA621D0-07AA-4A7A-9AB4-103075D613F2}" type="pres">
      <dgm:prSet presAssocID="{D3ED915C-E06E-4F2B-A1AF-037491168BAA}" presName="base" presStyleLbl="dkBgShp" presStyleIdx="1" presStyleCnt="2"/>
      <dgm:spPr/>
    </dgm:pt>
  </dgm:ptLst>
  <dgm:cxnLst>
    <dgm:cxn modelId="{CBD43406-D921-4590-B414-630897483950}" srcId="{757D3870-B81F-4DEF-9DB2-B395D7DFA7BD}" destId="{D3ED915C-E06E-4F2B-A1AF-037491168BAA}" srcOrd="0" destOrd="0" parTransId="{5DC1A047-AE3A-432B-BCC1-F1B3E071C971}" sibTransId="{C01E1645-F9D3-44FD-A3E9-4CFFD2689E99}"/>
    <dgm:cxn modelId="{A00A369B-80C4-4A2B-8422-2EA9FF9685DC}" srcId="{D3ED915C-E06E-4F2B-A1AF-037491168BAA}" destId="{7695503E-94D2-46B2-A6A1-5787C5D2A0CF}" srcOrd="0" destOrd="0" parTransId="{73E61ECD-9D76-4A77-9720-F316273B360A}" sibTransId="{2A53BA57-7F7E-4D40-B4D2-B29FCD301B02}"/>
    <dgm:cxn modelId="{90D271B3-8042-4E99-8D9C-87EA63E15649}" type="presOf" srcId="{7695503E-94D2-46B2-A6A1-5787C5D2A0CF}" destId="{01151D3F-B9C5-4D49-8D4C-10D7404DDCB3}" srcOrd="0" destOrd="0" presId="urn:microsoft.com/office/officeart/2005/8/layout/hList3"/>
    <dgm:cxn modelId="{D5971276-13A4-44AA-BDA7-C0E07A6768FA}" type="presOf" srcId="{94A603AB-A603-4D3A-B1B6-7077E5D8E1CB}" destId="{CB6C03EB-F747-478B-8FB8-B1394462BA31}" srcOrd="0" destOrd="0" presId="urn:microsoft.com/office/officeart/2005/8/layout/hList3"/>
    <dgm:cxn modelId="{C0464DEC-CD8E-47A4-81EF-6E3DC27C0D1E}" type="presOf" srcId="{D3ED915C-E06E-4F2B-A1AF-037491168BAA}" destId="{617CC5DC-8EE8-433B-A5C7-804F5CC52411}" srcOrd="0" destOrd="0" presId="urn:microsoft.com/office/officeart/2005/8/layout/hList3"/>
    <dgm:cxn modelId="{D2E7D06C-0B18-4F24-98F1-7A288D461821}" srcId="{D3ED915C-E06E-4F2B-A1AF-037491168BAA}" destId="{94A603AB-A603-4D3A-B1B6-7077E5D8E1CB}" srcOrd="1" destOrd="0" parTransId="{9346306F-8EE1-4AB5-9D6B-067E7A62DADC}" sibTransId="{E5D4C23E-6D4E-48A7-8FC4-F15E1CA226DE}"/>
    <dgm:cxn modelId="{6CC8BC9F-E2E7-462E-A8FF-5935BF1C2BF1}" type="presOf" srcId="{757D3870-B81F-4DEF-9DB2-B395D7DFA7BD}" destId="{CC72549A-7AFD-4E5E-99E3-70D957D8F33A}" srcOrd="0" destOrd="0" presId="urn:microsoft.com/office/officeart/2005/8/layout/hList3"/>
    <dgm:cxn modelId="{0482640E-B45B-43C1-A758-148CD5EBC364}" type="presParOf" srcId="{CC72549A-7AFD-4E5E-99E3-70D957D8F33A}" destId="{617CC5DC-8EE8-433B-A5C7-804F5CC52411}" srcOrd="0" destOrd="0" presId="urn:microsoft.com/office/officeart/2005/8/layout/hList3"/>
    <dgm:cxn modelId="{A3D3AF27-B824-4A3B-BA9C-84D5E72C24AA}" type="presParOf" srcId="{CC72549A-7AFD-4E5E-99E3-70D957D8F33A}" destId="{37A0BE38-5F44-44B8-BD77-4418831E0204}" srcOrd="1" destOrd="0" presId="urn:microsoft.com/office/officeart/2005/8/layout/hList3"/>
    <dgm:cxn modelId="{DA6F85F0-A7D3-4571-9986-39B4BE026C59}" type="presParOf" srcId="{37A0BE38-5F44-44B8-BD77-4418831E0204}" destId="{01151D3F-B9C5-4D49-8D4C-10D7404DDCB3}" srcOrd="0" destOrd="0" presId="urn:microsoft.com/office/officeart/2005/8/layout/hList3"/>
    <dgm:cxn modelId="{24B404D4-194A-4F90-9D0C-E2DFC71A82C3}" type="presParOf" srcId="{37A0BE38-5F44-44B8-BD77-4418831E0204}" destId="{CB6C03EB-F747-478B-8FB8-B1394462BA31}" srcOrd="1" destOrd="0" presId="urn:microsoft.com/office/officeart/2005/8/layout/hList3"/>
    <dgm:cxn modelId="{89141C4D-2F20-41C0-AFBA-88E320CC6048}" type="presParOf" srcId="{CC72549A-7AFD-4E5E-99E3-70D957D8F33A}" destId="{FFA621D0-07AA-4A7A-9AB4-103075D613F2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757D3870-B81F-4DEF-9DB2-B395D7DFA7BD}" type="doc">
      <dgm:prSet loTypeId="urn:microsoft.com/office/officeart/2005/8/layout/h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3ED915C-E06E-4F2B-A1AF-037491168BAA}">
      <dgm:prSet phldrT="[Text]" custT="1"/>
      <dgm:spPr/>
      <dgm:t>
        <a:bodyPr/>
        <a:lstStyle/>
        <a:p>
          <a:r>
            <a:rPr lang="en-US" sz="28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Trò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chơi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  <a:p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Tìm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liên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đến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nhà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800" b="1" dirty="0">
            <a:solidFill>
              <a:schemeClr val="tx1"/>
            </a:solidFill>
            <a:latin typeface="Times New Roman" panose="02020603050405020304" pitchFamily="18" charset="0"/>
            <a:ea typeface="Verdana" panose="020B0604030504040204" pitchFamily="34" charset="0"/>
            <a:cs typeface="Times New Roman" panose="02020603050405020304" pitchFamily="18" charset="0"/>
          </a:endParaRPr>
        </a:p>
      </dgm:t>
    </dgm:pt>
    <dgm:pt modelId="{5DC1A047-AE3A-432B-BCC1-F1B3E071C971}" type="parTrans" cxnId="{CBD43406-D921-4590-B414-630897483950}">
      <dgm:prSet/>
      <dgm:spPr/>
      <dgm:t>
        <a:bodyPr/>
        <a:lstStyle/>
        <a:p>
          <a:endParaRPr lang="en-US"/>
        </a:p>
      </dgm:t>
    </dgm:pt>
    <dgm:pt modelId="{C01E1645-F9D3-44FD-A3E9-4CFFD2689E99}" type="sibTrans" cxnId="{CBD43406-D921-4590-B414-630897483950}">
      <dgm:prSet/>
      <dgm:spPr/>
      <dgm:t>
        <a:bodyPr/>
        <a:lstStyle/>
        <a:p>
          <a:endParaRPr lang="en-US"/>
        </a:p>
      </dgm:t>
    </dgm:pt>
    <dgm:pt modelId="{7695503E-94D2-46B2-A6A1-5787C5D2A0CF}">
      <dgm:prSet phldrT="[Text]" custT="1"/>
      <dgm:spPr/>
      <dgm:t>
        <a:bodyPr anchor="t"/>
        <a:lstStyle/>
        <a:p>
          <a:pPr algn="just"/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Đáp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án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</a:p>
        <a:p>
          <a:pPr algn="just"/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tìm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: An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Xác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Sao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lập</a:t>
          </a: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hoạch</a:t>
          </a: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3E61ECD-9D76-4A77-9720-F316273B360A}" type="parTrans" cxnId="{A00A369B-80C4-4A2B-8422-2EA9FF9685DC}">
      <dgm:prSet/>
      <dgm:spPr/>
      <dgm:t>
        <a:bodyPr/>
        <a:lstStyle/>
        <a:p>
          <a:endParaRPr lang="en-US"/>
        </a:p>
      </dgm:t>
    </dgm:pt>
    <dgm:pt modelId="{2A53BA57-7F7E-4D40-B4D2-B29FCD301B02}" type="sibTrans" cxnId="{A00A369B-80C4-4A2B-8422-2EA9FF9685DC}">
      <dgm:prSet/>
      <dgm:spPr/>
      <dgm:t>
        <a:bodyPr/>
        <a:lstStyle/>
        <a:p>
          <a:endParaRPr lang="en-US"/>
        </a:p>
      </dgm:t>
    </dgm:pt>
    <dgm:pt modelId="{94A603AB-A603-4D3A-B1B6-7077E5D8E1CB}">
      <dgm:prSet phldrT="[Text]" custT="1"/>
      <dgm:spPr/>
      <dgm:t>
        <a:bodyPr anchor="t"/>
        <a:lstStyle/>
        <a:p>
          <a:pPr algn="ctr"/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346306F-8EE1-4AB5-9D6B-067E7A62DADC}" type="parTrans" cxnId="{D2E7D06C-0B18-4F24-98F1-7A288D461821}">
      <dgm:prSet/>
      <dgm:spPr/>
      <dgm:t>
        <a:bodyPr/>
        <a:lstStyle/>
        <a:p>
          <a:endParaRPr lang="en-US"/>
        </a:p>
      </dgm:t>
    </dgm:pt>
    <dgm:pt modelId="{E5D4C23E-6D4E-48A7-8FC4-F15E1CA226DE}" type="sibTrans" cxnId="{D2E7D06C-0B18-4F24-98F1-7A288D461821}">
      <dgm:prSet/>
      <dgm:spPr/>
      <dgm:t>
        <a:bodyPr/>
        <a:lstStyle/>
        <a:p>
          <a:endParaRPr lang="en-US"/>
        </a:p>
      </dgm:t>
    </dgm:pt>
    <dgm:pt modelId="{CC72549A-7AFD-4E5E-99E3-70D957D8F33A}" type="pres">
      <dgm:prSet presAssocID="{757D3870-B81F-4DEF-9DB2-B395D7DFA7BD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17CC5DC-8EE8-433B-A5C7-804F5CC52411}" type="pres">
      <dgm:prSet presAssocID="{D3ED915C-E06E-4F2B-A1AF-037491168BAA}" presName="roof" presStyleLbl="dkBgShp" presStyleIdx="0" presStyleCnt="2" custLinFactNeighborX="-12123" custLinFactNeighborY="-8705"/>
      <dgm:spPr/>
      <dgm:t>
        <a:bodyPr/>
        <a:lstStyle/>
        <a:p>
          <a:endParaRPr lang="en-US"/>
        </a:p>
      </dgm:t>
    </dgm:pt>
    <dgm:pt modelId="{37A0BE38-5F44-44B8-BD77-4418831E0204}" type="pres">
      <dgm:prSet presAssocID="{D3ED915C-E06E-4F2B-A1AF-037491168BAA}" presName="pillars" presStyleCnt="0"/>
      <dgm:spPr/>
    </dgm:pt>
    <dgm:pt modelId="{01151D3F-B9C5-4D49-8D4C-10D7404DDCB3}" type="pres">
      <dgm:prSet presAssocID="{D3ED915C-E06E-4F2B-A1AF-037491168BAA}" presName="pillar1" presStyleLbl="node1" presStyleIdx="0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B6C03EB-F747-478B-8FB8-B1394462BA31}" type="pres">
      <dgm:prSet presAssocID="{94A603AB-A603-4D3A-B1B6-7077E5D8E1CB}" presName="pillarX" presStyleLbl="node1" presStyleIdx="1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FA621D0-07AA-4A7A-9AB4-103075D613F2}" type="pres">
      <dgm:prSet presAssocID="{D3ED915C-E06E-4F2B-A1AF-037491168BAA}" presName="base" presStyleLbl="dkBgShp" presStyleIdx="1" presStyleCnt="2"/>
      <dgm:spPr/>
    </dgm:pt>
  </dgm:ptLst>
  <dgm:cxnLst>
    <dgm:cxn modelId="{CBD43406-D921-4590-B414-630897483950}" srcId="{757D3870-B81F-4DEF-9DB2-B395D7DFA7BD}" destId="{D3ED915C-E06E-4F2B-A1AF-037491168BAA}" srcOrd="0" destOrd="0" parTransId="{5DC1A047-AE3A-432B-BCC1-F1B3E071C971}" sibTransId="{C01E1645-F9D3-44FD-A3E9-4CFFD2689E99}"/>
    <dgm:cxn modelId="{A00A369B-80C4-4A2B-8422-2EA9FF9685DC}" srcId="{D3ED915C-E06E-4F2B-A1AF-037491168BAA}" destId="{7695503E-94D2-46B2-A6A1-5787C5D2A0CF}" srcOrd="0" destOrd="0" parTransId="{73E61ECD-9D76-4A77-9720-F316273B360A}" sibTransId="{2A53BA57-7F7E-4D40-B4D2-B29FCD301B02}"/>
    <dgm:cxn modelId="{90D271B3-8042-4E99-8D9C-87EA63E15649}" type="presOf" srcId="{7695503E-94D2-46B2-A6A1-5787C5D2A0CF}" destId="{01151D3F-B9C5-4D49-8D4C-10D7404DDCB3}" srcOrd="0" destOrd="0" presId="urn:microsoft.com/office/officeart/2005/8/layout/hList3"/>
    <dgm:cxn modelId="{D5971276-13A4-44AA-BDA7-C0E07A6768FA}" type="presOf" srcId="{94A603AB-A603-4D3A-B1B6-7077E5D8E1CB}" destId="{CB6C03EB-F747-478B-8FB8-B1394462BA31}" srcOrd="0" destOrd="0" presId="urn:microsoft.com/office/officeart/2005/8/layout/hList3"/>
    <dgm:cxn modelId="{C0464DEC-CD8E-47A4-81EF-6E3DC27C0D1E}" type="presOf" srcId="{D3ED915C-E06E-4F2B-A1AF-037491168BAA}" destId="{617CC5DC-8EE8-433B-A5C7-804F5CC52411}" srcOrd="0" destOrd="0" presId="urn:microsoft.com/office/officeart/2005/8/layout/hList3"/>
    <dgm:cxn modelId="{D2E7D06C-0B18-4F24-98F1-7A288D461821}" srcId="{D3ED915C-E06E-4F2B-A1AF-037491168BAA}" destId="{94A603AB-A603-4D3A-B1B6-7077E5D8E1CB}" srcOrd="1" destOrd="0" parTransId="{9346306F-8EE1-4AB5-9D6B-067E7A62DADC}" sibTransId="{E5D4C23E-6D4E-48A7-8FC4-F15E1CA226DE}"/>
    <dgm:cxn modelId="{6CC8BC9F-E2E7-462E-A8FF-5935BF1C2BF1}" type="presOf" srcId="{757D3870-B81F-4DEF-9DB2-B395D7DFA7BD}" destId="{CC72549A-7AFD-4E5E-99E3-70D957D8F33A}" srcOrd="0" destOrd="0" presId="urn:microsoft.com/office/officeart/2005/8/layout/hList3"/>
    <dgm:cxn modelId="{0482640E-B45B-43C1-A758-148CD5EBC364}" type="presParOf" srcId="{CC72549A-7AFD-4E5E-99E3-70D957D8F33A}" destId="{617CC5DC-8EE8-433B-A5C7-804F5CC52411}" srcOrd="0" destOrd="0" presId="urn:microsoft.com/office/officeart/2005/8/layout/hList3"/>
    <dgm:cxn modelId="{A3D3AF27-B824-4A3B-BA9C-84D5E72C24AA}" type="presParOf" srcId="{CC72549A-7AFD-4E5E-99E3-70D957D8F33A}" destId="{37A0BE38-5F44-44B8-BD77-4418831E0204}" srcOrd="1" destOrd="0" presId="urn:microsoft.com/office/officeart/2005/8/layout/hList3"/>
    <dgm:cxn modelId="{DA6F85F0-A7D3-4571-9986-39B4BE026C59}" type="presParOf" srcId="{37A0BE38-5F44-44B8-BD77-4418831E0204}" destId="{01151D3F-B9C5-4D49-8D4C-10D7404DDCB3}" srcOrd="0" destOrd="0" presId="urn:microsoft.com/office/officeart/2005/8/layout/hList3"/>
    <dgm:cxn modelId="{24B404D4-194A-4F90-9D0C-E2DFC71A82C3}" type="presParOf" srcId="{37A0BE38-5F44-44B8-BD77-4418831E0204}" destId="{CB6C03EB-F747-478B-8FB8-B1394462BA31}" srcOrd="1" destOrd="0" presId="urn:microsoft.com/office/officeart/2005/8/layout/hList3"/>
    <dgm:cxn modelId="{89141C4D-2F20-41C0-AFBA-88E320CC6048}" type="presParOf" srcId="{CC72549A-7AFD-4E5E-99E3-70D957D8F33A}" destId="{FFA621D0-07AA-4A7A-9AB4-103075D613F2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757D3870-B81F-4DEF-9DB2-B395D7DFA7BD}" type="doc">
      <dgm:prSet loTypeId="urn:microsoft.com/office/officeart/2005/8/layout/h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3ED915C-E06E-4F2B-A1AF-037491168BAA}">
      <dgm:prSet phldrT="[Text]" custT="1"/>
      <dgm:spPr>
        <a:solidFill>
          <a:schemeClr val="tx2">
            <a:lumMod val="50000"/>
            <a:lumOff val="50000"/>
          </a:schemeClr>
        </a:solidFill>
      </dgm:spPr>
      <dgm:t>
        <a:bodyPr anchor="t"/>
        <a:lstStyle/>
        <a:p>
          <a:r>
            <a:rPr lang="en-US" sz="2800" smtClean="0">
              <a:latin typeface="Times New Roman" panose="02020603050405020304" pitchFamily="18" charset="0"/>
              <a:cs typeface="Times New Roman" panose="02020603050405020304" pitchFamily="18" charset="0"/>
            </a:rPr>
            <a:t>PHIẾU HỌC TẬP SỐ 2 </a:t>
          </a:r>
          <a:endParaRPr lang="en-US" sz="28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Kết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nối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nhiệm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vụ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với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mô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tả</a:t>
          </a:r>
          <a:endParaRPr lang="en-US" sz="2800" b="1" dirty="0">
            <a:solidFill>
              <a:schemeClr val="tx1"/>
            </a:solidFill>
            <a:latin typeface="Times New Roman" panose="02020603050405020304" pitchFamily="18" charset="0"/>
            <a:ea typeface="Verdana" panose="020B0604030504040204" pitchFamily="34" charset="0"/>
            <a:cs typeface="Times New Roman" panose="02020603050405020304" pitchFamily="18" charset="0"/>
          </a:endParaRPr>
        </a:p>
      </dgm:t>
    </dgm:pt>
    <dgm:pt modelId="{5DC1A047-AE3A-432B-BCC1-F1B3E071C971}" type="parTrans" cxnId="{CBD43406-D921-4590-B414-630897483950}">
      <dgm:prSet/>
      <dgm:spPr/>
      <dgm:t>
        <a:bodyPr/>
        <a:lstStyle/>
        <a:p>
          <a:endParaRPr lang="en-US"/>
        </a:p>
      </dgm:t>
    </dgm:pt>
    <dgm:pt modelId="{C01E1645-F9D3-44FD-A3E9-4CFFD2689E99}" type="sibTrans" cxnId="{CBD43406-D921-4590-B414-630897483950}">
      <dgm:prSet/>
      <dgm:spPr/>
      <dgm:t>
        <a:bodyPr/>
        <a:lstStyle/>
        <a:p>
          <a:endParaRPr lang="en-US"/>
        </a:p>
      </dgm:t>
    </dgm:pt>
    <dgm:pt modelId="{7695503E-94D2-46B2-A6A1-5787C5D2A0CF}">
      <dgm:prSet phldrT="[Text]" custT="1"/>
      <dgm:spPr>
        <a:solidFill>
          <a:schemeClr val="tx2">
            <a:lumMod val="75000"/>
            <a:lumOff val="25000"/>
          </a:schemeClr>
        </a:solidFill>
      </dgm:spPr>
      <dgm:t>
        <a:bodyPr anchor="t"/>
        <a:lstStyle/>
        <a:p>
          <a:pPr algn="just">
            <a:buFont typeface="+mj-lt"/>
            <a:buNone/>
          </a:pP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Danh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sách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nhiệm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vụ</a:t>
          </a:r>
          <a:endParaRPr lang="en-US" sz="2400" b="1" dirty="0" smtClean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>
            <a:buFont typeface="+mj-lt"/>
            <a:buNone/>
          </a:pP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1.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xác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endParaRPr lang="en-US" sz="2400" dirty="0" smtClean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>
            <a:buFont typeface="+mj-lt"/>
            <a:buNone/>
          </a:pP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2.Giám </a:t>
          </a:r>
          <a:r>
            <a:rPr lang="en-US" sz="24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algn="just">
            <a:buFont typeface="+mj-lt"/>
            <a:buNone/>
          </a:pP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3.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Lập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hoạch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dirty="0" smtClean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>
            <a:buFont typeface="+mj-lt"/>
            <a:buNone/>
          </a:pP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4.Sao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400" dirty="0" smtClean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>
            <a:buFont typeface="+mj-lt"/>
            <a:buNone/>
          </a:pP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5.Cài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đặt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mềm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3E61ECD-9D76-4A77-9720-F316273B360A}" type="parTrans" cxnId="{A00A369B-80C4-4A2B-8422-2EA9FF9685DC}">
      <dgm:prSet/>
      <dgm:spPr/>
      <dgm:t>
        <a:bodyPr/>
        <a:lstStyle/>
        <a:p>
          <a:endParaRPr lang="en-US"/>
        </a:p>
      </dgm:t>
    </dgm:pt>
    <dgm:pt modelId="{2A53BA57-7F7E-4D40-B4D2-B29FCD301B02}" type="sibTrans" cxnId="{A00A369B-80C4-4A2B-8422-2EA9FF9685DC}">
      <dgm:prSet/>
      <dgm:spPr/>
      <dgm:t>
        <a:bodyPr/>
        <a:lstStyle/>
        <a:p>
          <a:endParaRPr lang="en-US"/>
        </a:p>
      </dgm:t>
    </dgm:pt>
    <dgm:pt modelId="{94A603AB-A603-4D3A-B1B6-7077E5D8E1CB}">
      <dgm:prSet phldrT="[Text]" custT="1"/>
      <dgm:spPr>
        <a:solidFill>
          <a:schemeClr val="tx2">
            <a:lumMod val="75000"/>
            <a:lumOff val="25000"/>
          </a:schemeClr>
        </a:solidFill>
      </dgm:spPr>
      <dgm:t>
        <a:bodyPr anchor="t"/>
        <a:lstStyle/>
        <a:p>
          <a:pPr algn="ctr"/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Danh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sách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mô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tả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</a:p>
        <a:p>
          <a:pPr algn="just"/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A.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Tạo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kỳ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khôi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thống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. </a:t>
          </a:r>
        </a:p>
        <a:p>
          <a:pPr algn="just"/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B.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rõ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yêu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thay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cải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. </a:t>
          </a:r>
        </a:p>
        <a:p>
          <a:pPr algn="just"/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C.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rằng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chỉ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những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được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ủy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mới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thể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sửa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. </a:t>
          </a:r>
        </a:p>
        <a:p>
          <a:pPr algn="just"/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D. Theo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dõi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xuất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nhanh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chóng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. </a:t>
          </a:r>
        </a:p>
        <a:p>
          <a:pPr algn="just"/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E.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Cài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đặt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nhật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mềm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hoạt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động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ổn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  <a:endParaRPr lang="en-US" sz="24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346306F-8EE1-4AB5-9D6B-067E7A62DADC}" type="parTrans" cxnId="{D2E7D06C-0B18-4F24-98F1-7A288D461821}">
      <dgm:prSet/>
      <dgm:spPr/>
      <dgm:t>
        <a:bodyPr/>
        <a:lstStyle/>
        <a:p>
          <a:endParaRPr lang="en-US"/>
        </a:p>
      </dgm:t>
    </dgm:pt>
    <dgm:pt modelId="{E5D4C23E-6D4E-48A7-8FC4-F15E1CA226DE}" type="sibTrans" cxnId="{D2E7D06C-0B18-4F24-98F1-7A288D461821}">
      <dgm:prSet/>
      <dgm:spPr/>
      <dgm:t>
        <a:bodyPr/>
        <a:lstStyle/>
        <a:p>
          <a:endParaRPr lang="en-US"/>
        </a:p>
      </dgm:t>
    </dgm:pt>
    <dgm:pt modelId="{CC72549A-7AFD-4E5E-99E3-70D957D8F33A}" type="pres">
      <dgm:prSet presAssocID="{757D3870-B81F-4DEF-9DB2-B395D7DFA7BD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17CC5DC-8EE8-433B-A5C7-804F5CC52411}" type="pres">
      <dgm:prSet presAssocID="{D3ED915C-E06E-4F2B-A1AF-037491168BAA}" presName="roof" presStyleLbl="dkBgShp" presStyleIdx="0" presStyleCnt="2" custScaleY="55498" custLinFactNeighborX="-1259" custLinFactNeighborY="-7642"/>
      <dgm:spPr/>
      <dgm:t>
        <a:bodyPr/>
        <a:lstStyle/>
        <a:p>
          <a:endParaRPr lang="en-US"/>
        </a:p>
      </dgm:t>
    </dgm:pt>
    <dgm:pt modelId="{37A0BE38-5F44-44B8-BD77-4418831E0204}" type="pres">
      <dgm:prSet presAssocID="{D3ED915C-E06E-4F2B-A1AF-037491168BAA}" presName="pillars" presStyleCnt="0"/>
      <dgm:spPr/>
    </dgm:pt>
    <dgm:pt modelId="{01151D3F-B9C5-4D49-8D4C-10D7404DDCB3}" type="pres">
      <dgm:prSet presAssocID="{D3ED915C-E06E-4F2B-A1AF-037491168BAA}" presName="pillar1" presStyleLbl="node1" presStyleIdx="0" presStyleCnt="2" custScaleX="110473" custScaleY="128248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B6C03EB-F747-478B-8FB8-B1394462BA31}" type="pres">
      <dgm:prSet presAssocID="{94A603AB-A603-4D3A-B1B6-7077E5D8E1CB}" presName="pillarX" presStyleLbl="node1" presStyleIdx="1" presStyleCnt="2" custScaleX="154654" custScaleY="12886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FA621D0-07AA-4A7A-9AB4-103075D613F2}" type="pres">
      <dgm:prSet presAssocID="{D3ED915C-E06E-4F2B-A1AF-037491168BAA}" presName="base" presStyleLbl="dkBgShp" presStyleIdx="1" presStyleCnt="2" custLinFactY="24981" custLinFactNeighborY="100000"/>
      <dgm:spPr/>
    </dgm:pt>
  </dgm:ptLst>
  <dgm:cxnLst>
    <dgm:cxn modelId="{CBD43406-D921-4590-B414-630897483950}" srcId="{757D3870-B81F-4DEF-9DB2-B395D7DFA7BD}" destId="{D3ED915C-E06E-4F2B-A1AF-037491168BAA}" srcOrd="0" destOrd="0" parTransId="{5DC1A047-AE3A-432B-BCC1-F1B3E071C971}" sibTransId="{C01E1645-F9D3-44FD-A3E9-4CFFD2689E99}"/>
    <dgm:cxn modelId="{A00A369B-80C4-4A2B-8422-2EA9FF9685DC}" srcId="{D3ED915C-E06E-4F2B-A1AF-037491168BAA}" destId="{7695503E-94D2-46B2-A6A1-5787C5D2A0CF}" srcOrd="0" destOrd="0" parTransId="{73E61ECD-9D76-4A77-9720-F316273B360A}" sibTransId="{2A53BA57-7F7E-4D40-B4D2-B29FCD301B02}"/>
    <dgm:cxn modelId="{90D271B3-8042-4E99-8D9C-87EA63E15649}" type="presOf" srcId="{7695503E-94D2-46B2-A6A1-5787C5D2A0CF}" destId="{01151D3F-B9C5-4D49-8D4C-10D7404DDCB3}" srcOrd="0" destOrd="0" presId="urn:microsoft.com/office/officeart/2005/8/layout/hList3"/>
    <dgm:cxn modelId="{D5971276-13A4-44AA-BDA7-C0E07A6768FA}" type="presOf" srcId="{94A603AB-A603-4D3A-B1B6-7077E5D8E1CB}" destId="{CB6C03EB-F747-478B-8FB8-B1394462BA31}" srcOrd="0" destOrd="0" presId="urn:microsoft.com/office/officeart/2005/8/layout/hList3"/>
    <dgm:cxn modelId="{C0464DEC-CD8E-47A4-81EF-6E3DC27C0D1E}" type="presOf" srcId="{D3ED915C-E06E-4F2B-A1AF-037491168BAA}" destId="{617CC5DC-8EE8-433B-A5C7-804F5CC52411}" srcOrd="0" destOrd="0" presId="urn:microsoft.com/office/officeart/2005/8/layout/hList3"/>
    <dgm:cxn modelId="{D2E7D06C-0B18-4F24-98F1-7A288D461821}" srcId="{D3ED915C-E06E-4F2B-A1AF-037491168BAA}" destId="{94A603AB-A603-4D3A-B1B6-7077E5D8E1CB}" srcOrd="1" destOrd="0" parTransId="{9346306F-8EE1-4AB5-9D6B-067E7A62DADC}" sibTransId="{E5D4C23E-6D4E-48A7-8FC4-F15E1CA226DE}"/>
    <dgm:cxn modelId="{6CC8BC9F-E2E7-462E-A8FF-5935BF1C2BF1}" type="presOf" srcId="{757D3870-B81F-4DEF-9DB2-B395D7DFA7BD}" destId="{CC72549A-7AFD-4E5E-99E3-70D957D8F33A}" srcOrd="0" destOrd="0" presId="urn:microsoft.com/office/officeart/2005/8/layout/hList3"/>
    <dgm:cxn modelId="{0482640E-B45B-43C1-A758-148CD5EBC364}" type="presParOf" srcId="{CC72549A-7AFD-4E5E-99E3-70D957D8F33A}" destId="{617CC5DC-8EE8-433B-A5C7-804F5CC52411}" srcOrd="0" destOrd="0" presId="urn:microsoft.com/office/officeart/2005/8/layout/hList3"/>
    <dgm:cxn modelId="{A3D3AF27-B824-4A3B-BA9C-84D5E72C24AA}" type="presParOf" srcId="{CC72549A-7AFD-4E5E-99E3-70D957D8F33A}" destId="{37A0BE38-5F44-44B8-BD77-4418831E0204}" srcOrd="1" destOrd="0" presId="urn:microsoft.com/office/officeart/2005/8/layout/hList3"/>
    <dgm:cxn modelId="{DA6F85F0-A7D3-4571-9986-39B4BE026C59}" type="presParOf" srcId="{37A0BE38-5F44-44B8-BD77-4418831E0204}" destId="{01151D3F-B9C5-4D49-8D4C-10D7404DDCB3}" srcOrd="0" destOrd="0" presId="urn:microsoft.com/office/officeart/2005/8/layout/hList3"/>
    <dgm:cxn modelId="{24B404D4-194A-4F90-9D0C-E2DFC71A82C3}" type="presParOf" srcId="{37A0BE38-5F44-44B8-BD77-4418831E0204}" destId="{CB6C03EB-F747-478B-8FB8-B1394462BA31}" srcOrd="1" destOrd="0" presId="urn:microsoft.com/office/officeart/2005/8/layout/hList3"/>
    <dgm:cxn modelId="{89141C4D-2F20-41C0-AFBA-88E320CC6048}" type="presParOf" srcId="{CC72549A-7AFD-4E5E-99E3-70D957D8F33A}" destId="{FFA621D0-07AA-4A7A-9AB4-103075D613F2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757D3870-B81F-4DEF-9DB2-B395D7DFA7BD}" type="doc">
      <dgm:prSet loTypeId="urn:microsoft.com/office/officeart/2005/8/layout/h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3ED915C-E06E-4F2B-A1AF-037491168BAA}">
      <dgm:prSet phldrT="[Text]" custT="1"/>
      <dgm:spPr/>
      <dgm:t>
        <a:bodyPr/>
        <a:lstStyle/>
        <a:p>
          <a:r>
            <a:rPr lang="en-US" sz="3200" dirty="0">
              <a:latin typeface="Times New Roman" panose="02020603050405020304" pitchFamily="18" charset="0"/>
              <a:ea typeface="Verdana" panose="020B0604030504040204" pitchFamily="34" charset="0"/>
              <a:cs typeface="Times New Roman" panose="02020603050405020304" pitchFamily="18" charset="0"/>
            </a:rPr>
            <a:t>CÔNG VIỆC CHÍNH CỦA NHÀ QUẢN TRỊ CSDL</a:t>
          </a:r>
        </a:p>
        <a:p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là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thác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thông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tin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</dgm:t>
    </dgm:pt>
    <dgm:pt modelId="{5DC1A047-AE3A-432B-BCC1-F1B3E071C971}" type="parTrans" cxnId="{CBD43406-D921-4590-B414-630897483950}">
      <dgm:prSet/>
      <dgm:spPr/>
      <dgm:t>
        <a:bodyPr/>
        <a:lstStyle/>
        <a:p>
          <a:endParaRPr lang="en-US"/>
        </a:p>
      </dgm:t>
    </dgm:pt>
    <dgm:pt modelId="{C01E1645-F9D3-44FD-A3E9-4CFFD2689E99}" type="sibTrans" cxnId="{CBD43406-D921-4590-B414-630897483950}">
      <dgm:prSet/>
      <dgm:spPr/>
      <dgm:t>
        <a:bodyPr/>
        <a:lstStyle/>
        <a:p>
          <a:endParaRPr lang="en-US"/>
        </a:p>
      </dgm:t>
    </dgm:pt>
    <dgm:pt modelId="{7695503E-94D2-46B2-A6A1-5787C5D2A0CF}">
      <dgm:prSet phldrT="[Text]" custT="1"/>
      <dgm:spPr/>
      <dgm:t>
        <a:bodyPr anchor="t"/>
        <a:lstStyle/>
        <a:p>
          <a:pPr algn="ctr"/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xác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/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rằng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chỉ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những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được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ủy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mới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thể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sửa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 </a:t>
          </a:r>
        </a:p>
      </dgm:t>
    </dgm:pt>
    <dgm:pt modelId="{73E61ECD-9D76-4A77-9720-F316273B360A}" type="parTrans" cxnId="{A00A369B-80C4-4A2B-8422-2EA9FF9685DC}">
      <dgm:prSet/>
      <dgm:spPr/>
      <dgm:t>
        <a:bodyPr/>
        <a:lstStyle/>
        <a:p>
          <a:endParaRPr lang="en-US"/>
        </a:p>
      </dgm:t>
    </dgm:pt>
    <dgm:pt modelId="{2A53BA57-7F7E-4D40-B4D2-B29FCD301B02}" type="sibTrans" cxnId="{A00A369B-80C4-4A2B-8422-2EA9FF9685DC}">
      <dgm:prSet/>
      <dgm:spPr/>
      <dgm:t>
        <a:bodyPr/>
        <a:lstStyle/>
        <a:p>
          <a:endParaRPr lang="en-US"/>
        </a:p>
      </dgm:t>
    </dgm:pt>
    <dgm:pt modelId="{94A603AB-A603-4D3A-B1B6-7077E5D8E1CB}">
      <dgm:prSet phldrT="[Text]" custT="1"/>
      <dgm:spPr/>
      <dgm:t>
        <a:bodyPr anchor="t"/>
        <a:lstStyle/>
        <a:p>
          <a:pPr algn="ctr"/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algn="just"/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Theo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dõi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xuất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nhanh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chóng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quả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  <a:p>
          <a:pPr algn="ctr"/>
          <a:endParaRPr lang="en-US" sz="20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346306F-8EE1-4AB5-9D6B-067E7A62DADC}" type="parTrans" cxnId="{D2E7D06C-0B18-4F24-98F1-7A288D461821}">
      <dgm:prSet/>
      <dgm:spPr/>
      <dgm:t>
        <a:bodyPr/>
        <a:lstStyle/>
        <a:p>
          <a:endParaRPr lang="en-US"/>
        </a:p>
      </dgm:t>
    </dgm:pt>
    <dgm:pt modelId="{E5D4C23E-6D4E-48A7-8FC4-F15E1CA226DE}" type="sibTrans" cxnId="{D2E7D06C-0B18-4F24-98F1-7A288D461821}">
      <dgm:prSet/>
      <dgm:spPr/>
      <dgm:t>
        <a:bodyPr/>
        <a:lstStyle/>
        <a:p>
          <a:endParaRPr lang="en-US"/>
        </a:p>
      </dgm:t>
    </dgm:pt>
    <dgm:pt modelId="{18003A16-D3C5-4A1B-BAD4-32290008277E}">
      <dgm:prSet phldrT="[Text]" custT="1"/>
      <dgm:spPr/>
      <dgm:t>
        <a:bodyPr anchor="t"/>
        <a:lstStyle/>
        <a:p>
          <a:pPr algn="ctr"/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Lập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hoạch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algn="just"/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rõ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yêu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thay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cải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tiến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  <a:p>
          <a:pPr algn="ctr"/>
          <a:endParaRPr lang="en-US" sz="2000" dirty="0">
            <a:solidFill>
              <a:schemeClr val="tx1">
                <a:lumMod val="95000"/>
                <a:lumOff val="5000"/>
              </a:schemeClr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ctr"/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047D68F-AC70-445E-9F7C-605387DD3A74}" type="parTrans" cxnId="{7AC0ADBF-D5E7-4B73-86D0-C3E07D7FC408}">
      <dgm:prSet/>
      <dgm:spPr/>
      <dgm:t>
        <a:bodyPr/>
        <a:lstStyle/>
        <a:p>
          <a:endParaRPr lang="en-US"/>
        </a:p>
      </dgm:t>
    </dgm:pt>
    <dgm:pt modelId="{5AEA09F7-0F5C-4C86-B842-A4BC10FB65F4}" type="sibTrans" cxnId="{7AC0ADBF-D5E7-4B73-86D0-C3E07D7FC408}">
      <dgm:prSet/>
      <dgm:spPr/>
      <dgm:t>
        <a:bodyPr/>
        <a:lstStyle/>
        <a:p>
          <a:endParaRPr lang="en-US"/>
        </a:p>
      </dgm:t>
    </dgm:pt>
    <dgm:pt modelId="{9A107C79-83E5-47B9-9A06-C41EF598AEE0}">
      <dgm:prSet custT="1"/>
      <dgm:spPr/>
      <dgm:t>
        <a:bodyPr anchor="t"/>
        <a:lstStyle/>
        <a:p>
          <a:pPr algn="ctr"/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Sao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/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Tạo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kỳ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khôi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khi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thống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  <a:p>
          <a:pPr algn="ctr"/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DBF28E9-9B92-4CFE-B6A5-C005BC492F3E}" type="parTrans" cxnId="{D208AA81-5B2A-49B5-936A-1F79051FE55C}">
      <dgm:prSet/>
      <dgm:spPr/>
      <dgm:t>
        <a:bodyPr/>
        <a:lstStyle/>
        <a:p>
          <a:endParaRPr lang="en-US"/>
        </a:p>
      </dgm:t>
    </dgm:pt>
    <dgm:pt modelId="{84394719-DC3A-44C0-998F-3BB6696A0E02}" type="sibTrans" cxnId="{D208AA81-5B2A-49B5-936A-1F79051FE55C}">
      <dgm:prSet/>
      <dgm:spPr/>
      <dgm:t>
        <a:bodyPr/>
        <a:lstStyle/>
        <a:p>
          <a:endParaRPr lang="en-US"/>
        </a:p>
      </dgm:t>
    </dgm:pt>
    <dgm:pt modelId="{88F45942-0DEE-4DCA-9EB0-1B5E96C8456B}">
      <dgm:prSet custT="1"/>
      <dgm:spPr/>
      <dgm:t>
        <a:bodyPr anchor="t"/>
        <a:lstStyle/>
        <a:p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Cài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đặt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mềm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Cài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đặt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nhật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mềm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hoạt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động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ổn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0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  <a:p>
          <a:endParaRPr lang="en-US" sz="2000" dirty="0">
            <a:solidFill>
              <a:schemeClr val="tx1">
                <a:lumMod val="95000"/>
                <a:lumOff val="5000"/>
              </a:schemeClr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DF72DD3-7877-4FB5-82C4-FDC5C27ADB88}" type="parTrans" cxnId="{671A78D5-1C6B-45C4-94DC-35F896A4197B}">
      <dgm:prSet/>
      <dgm:spPr/>
      <dgm:t>
        <a:bodyPr/>
        <a:lstStyle/>
        <a:p>
          <a:endParaRPr lang="en-US"/>
        </a:p>
      </dgm:t>
    </dgm:pt>
    <dgm:pt modelId="{CF378604-164D-4CD5-A98F-DE75ECDD0A16}" type="sibTrans" cxnId="{671A78D5-1C6B-45C4-94DC-35F896A4197B}">
      <dgm:prSet/>
      <dgm:spPr/>
      <dgm:t>
        <a:bodyPr/>
        <a:lstStyle/>
        <a:p>
          <a:endParaRPr lang="en-US"/>
        </a:p>
      </dgm:t>
    </dgm:pt>
    <dgm:pt modelId="{CC72549A-7AFD-4E5E-99E3-70D957D8F33A}" type="pres">
      <dgm:prSet presAssocID="{757D3870-B81F-4DEF-9DB2-B395D7DFA7BD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17CC5DC-8EE8-433B-A5C7-804F5CC52411}" type="pres">
      <dgm:prSet presAssocID="{D3ED915C-E06E-4F2B-A1AF-037491168BAA}" presName="roof" presStyleLbl="dkBgShp" presStyleIdx="0" presStyleCnt="2" custLinFactNeighborX="-12123" custLinFactNeighborY="-8705"/>
      <dgm:spPr/>
      <dgm:t>
        <a:bodyPr/>
        <a:lstStyle/>
        <a:p>
          <a:endParaRPr lang="en-US"/>
        </a:p>
      </dgm:t>
    </dgm:pt>
    <dgm:pt modelId="{37A0BE38-5F44-44B8-BD77-4418831E0204}" type="pres">
      <dgm:prSet presAssocID="{D3ED915C-E06E-4F2B-A1AF-037491168BAA}" presName="pillars" presStyleCnt="0"/>
      <dgm:spPr/>
    </dgm:pt>
    <dgm:pt modelId="{01151D3F-B9C5-4D49-8D4C-10D7404DDCB3}" type="pres">
      <dgm:prSet presAssocID="{D3ED915C-E06E-4F2B-A1AF-037491168BAA}" presName="pillar1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B6C03EB-F747-478B-8FB8-B1394462BA31}" type="pres">
      <dgm:prSet presAssocID="{94A603AB-A603-4D3A-B1B6-7077E5D8E1CB}" presName="pillarX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BB12D88-5894-4327-9E05-8F94677764DD}" type="pres">
      <dgm:prSet presAssocID="{18003A16-D3C5-4A1B-BAD4-32290008277E}" presName="pillarX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FF12E97-497E-407F-8DA1-5F4B7BB1E63A}" type="pres">
      <dgm:prSet presAssocID="{9A107C79-83E5-47B9-9A06-C41EF598AEE0}" presName="pillarX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0433625-A4F8-4382-B824-7FD849CF87BD}" type="pres">
      <dgm:prSet presAssocID="{88F45942-0DEE-4DCA-9EB0-1B5E96C8456B}" presName="pillarX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FA621D0-07AA-4A7A-9AB4-103075D613F2}" type="pres">
      <dgm:prSet presAssocID="{D3ED915C-E06E-4F2B-A1AF-037491168BAA}" presName="base" presStyleLbl="dkBgShp" presStyleIdx="1" presStyleCnt="2"/>
      <dgm:spPr/>
    </dgm:pt>
  </dgm:ptLst>
  <dgm:cxnLst>
    <dgm:cxn modelId="{2C4AA2FB-7C33-46BD-B3D8-171600FE3E9A}" type="presOf" srcId="{9A107C79-83E5-47B9-9A06-C41EF598AEE0}" destId="{9FF12E97-497E-407F-8DA1-5F4B7BB1E63A}" srcOrd="0" destOrd="0" presId="urn:microsoft.com/office/officeart/2005/8/layout/hList3"/>
    <dgm:cxn modelId="{A00A369B-80C4-4A2B-8422-2EA9FF9685DC}" srcId="{D3ED915C-E06E-4F2B-A1AF-037491168BAA}" destId="{7695503E-94D2-46B2-A6A1-5787C5D2A0CF}" srcOrd="0" destOrd="0" parTransId="{73E61ECD-9D76-4A77-9720-F316273B360A}" sibTransId="{2A53BA57-7F7E-4D40-B4D2-B29FCD301B02}"/>
    <dgm:cxn modelId="{D2E7D06C-0B18-4F24-98F1-7A288D461821}" srcId="{D3ED915C-E06E-4F2B-A1AF-037491168BAA}" destId="{94A603AB-A603-4D3A-B1B6-7077E5D8E1CB}" srcOrd="1" destOrd="0" parTransId="{9346306F-8EE1-4AB5-9D6B-067E7A62DADC}" sibTransId="{E5D4C23E-6D4E-48A7-8FC4-F15E1CA226DE}"/>
    <dgm:cxn modelId="{D5971276-13A4-44AA-BDA7-C0E07A6768FA}" type="presOf" srcId="{94A603AB-A603-4D3A-B1B6-7077E5D8E1CB}" destId="{CB6C03EB-F747-478B-8FB8-B1394462BA31}" srcOrd="0" destOrd="0" presId="urn:microsoft.com/office/officeart/2005/8/layout/hList3"/>
    <dgm:cxn modelId="{6CC8BC9F-E2E7-462E-A8FF-5935BF1C2BF1}" type="presOf" srcId="{757D3870-B81F-4DEF-9DB2-B395D7DFA7BD}" destId="{CC72549A-7AFD-4E5E-99E3-70D957D8F33A}" srcOrd="0" destOrd="0" presId="urn:microsoft.com/office/officeart/2005/8/layout/hList3"/>
    <dgm:cxn modelId="{379B5DF3-BF38-4413-B8C4-353E45CBB50E}" type="presOf" srcId="{88F45942-0DEE-4DCA-9EB0-1B5E96C8456B}" destId="{A0433625-A4F8-4382-B824-7FD849CF87BD}" srcOrd="0" destOrd="0" presId="urn:microsoft.com/office/officeart/2005/8/layout/hList3"/>
    <dgm:cxn modelId="{7AC0ADBF-D5E7-4B73-86D0-C3E07D7FC408}" srcId="{D3ED915C-E06E-4F2B-A1AF-037491168BAA}" destId="{18003A16-D3C5-4A1B-BAD4-32290008277E}" srcOrd="2" destOrd="0" parTransId="{3047D68F-AC70-445E-9F7C-605387DD3A74}" sibTransId="{5AEA09F7-0F5C-4C86-B842-A4BC10FB65F4}"/>
    <dgm:cxn modelId="{671A78D5-1C6B-45C4-94DC-35F896A4197B}" srcId="{D3ED915C-E06E-4F2B-A1AF-037491168BAA}" destId="{88F45942-0DEE-4DCA-9EB0-1B5E96C8456B}" srcOrd="4" destOrd="0" parTransId="{BDF72DD3-7877-4FB5-82C4-FDC5C27ADB88}" sibTransId="{CF378604-164D-4CD5-A98F-DE75ECDD0A16}"/>
    <dgm:cxn modelId="{90D271B3-8042-4E99-8D9C-87EA63E15649}" type="presOf" srcId="{7695503E-94D2-46B2-A6A1-5787C5D2A0CF}" destId="{01151D3F-B9C5-4D49-8D4C-10D7404DDCB3}" srcOrd="0" destOrd="0" presId="urn:microsoft.com/office/officeart/2005/8/layout/hList3"/>
    <dgm:cxn modelId="{CBD43406-D921-4590-B414-630897483950}" srcId="{757D3870-B81F-4DEF-9DB2-B395D7DFA7BD}" destId="{D3ED915C-E06E-4F2B-A1AF-037491168BAA}" srcOrd="0" destOrd="0" parTransId="{5DC1A047-AE3A-432B-BCC1-F1B3E071C971}" sibTransId="{C01E1645-F9D3-44FD-A3E9-4CFFD2689E99}"/>
    <dgm:cxn modelId="{C0464DEC-CD8E-47A4-81EF-6E3DC27C0D1E}" type="presOf" srcId="{D3ED915C-E06E-4F2B-A1AF-037491168BAA}" destId="{617CC5DC-8EE8-433B-A5C7-804F5CC52411}" srcOrd="0" destOrd="0" presId="urn:microsoft.com/office/officeart/2005/8/layout/hList3"/>
    <dgm:cxn modelId="{D208AA81-5B2A-49B5-936A-1F79051FE55C}" srcId="{D3ED915C-E06E-4F2B-A1AF-037491168BAA}" destId="{9A107C79-83E5-47B9-9A06-C41EF598AEE0}" srcOrd="3" destOrd="0" parTransId="{CDBF28E9-9B92-4CFE-B6A5-C005BC492F3E}" sibTransId="{84394719-DC3A-44C0-998F-3BB6696A0E02}"/>
    <dgm:cxn modelId="{B4A9E537-F351-483B-B9DC-5A6240C5E6DB}" type="presOf" srcId="{18003A16-D3C5-4A1B-BAD4-32290008277E}" destId="{DBB12D88-5894-4327-9E05-8F94677764DD}" srcOrd="0" destOrd="0" presId="urn:microsoft.com/office/officeart/2005/8/layout/hList3"/>
    <dgm:cxn modelId="{0482640E-B45B-43C1-A758-148CD5EBC364}" type="presParOf" srcId="{CC72549A-7AFD-4E5E-99E3-70D957D8F33A}" destId="{617CC5DC-8EE8-433B-A5C7-804F5CC52411}" srcOrd="0" destOrd="0" presId="urn:microsoft.com/office/officeart/2005/8/layout/hList3"/>
    <dgm:cxn modelId="{A3D3AF27-B824-4A3B-BA9C-84D5E72C24AA}" type="presParOf" srcId="{CC72549A-7AFD-4E5E-99E3-70D957D8F33A}" destId="{37A0BE38-5F44-44B8-BD77-4418831E0204}" srcOrd="1" destOrd="0" presId="urn:microsoft.com/office/officeart/2005/8/layout/hList3"/>
    <dgm:cxn modelId="{DA6F85F0-A7D3-4571-9986-39B4BE026C59}" type="presParOf" srcId="{37A0BE38-5F44-44B8-BD77-4418831E0204}" destId="{01151D3F-B9C5-4D49-8D4C-10D7404DDCB3}" srcOrd="0" destOrd="0" presId="urn:microsoft.com/office/officeart/2005/8/layout/hList3"/>
    <dgm:cxn modelId="{24B404D4-194A-4F90-9D0C-E2DFC71A82C3}" type="presParOf" srcId="{37A0BE38-5F44-44B8-BD77-4418831E0204}" destId="{CB6C03EB-F747-478B-8FB8-B1394462BA31}" srcOrd="1" destOrd="0" presId="urn:microsoft.com/office/officeart/2005/8/layout/hList3"/>
    <dgm:cxn modelId="{ADF91ED5-D1F9-48EB-8D0D-A43B757B8779}" type="presParOf" srcId="{37A0BE38-5F44-44B8-BD77-4418831E0204}" destId="{DBB12D88-5894-4327-9E05-8F94677764DD}" srcOrd="2" destOrd="0" presId="urn:microsoft.com/office/officeart/2005/8/layout/hList3"/>
    <dgm:cxn modelId="{11AAD745-70BC-497B-AE40-E3DD83D1E199}" type="presParOf" srcId="{37A0BE38-5F44-44B8-BD77-4418831E0204}" destId="{9FF12E97-497E-407F-8DA1-5F4B7BB1E63A}" srcOrd="3" destOrd="0" presId="urn:microsoft.com/office/officeart/2005/8/layout/hList3"/>
    <dgm:cxn modelId="{41B574AB-D1C5-460C-BF1E-D818AE432BFF}" type="presParOf" srcId="{37A0BE38-5F44-44B8-BD77-4418831E0204}" destId="{A0433625-A4F8-4382-B824-7FD849CF87BD}" srcOrd="4" destOrd="0" presId="urn:microsoft.com/office/officeart/2005/8/layout/hList3"/>
    <dgm:cxn modelId="{89141C4D-2F20-41C0-AFBA-88E320CC6048}" type="presParOf" srcId="{CC72549A-7AFD-4E5E-99E3-70D957D8F33A}" destId="{FFA621D0-07AA-4A7A-9AB4-103075D613F2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757D3870-B81F-4DEF-9DB2-B395D7DFA7BD}" type="doc">
      <dgm:prSet loTypeId="urn:microsoft.com/office/officeart/2005/8/layout/h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3ED915C-E06E-4F2B-A1AF-037491168BAA}">
      <dgm:prSet phldrT="[Text]" custT="1"/>
      <dgm:spPr/>
      <dgm:t>
        <a:bodyPr/>
        <a:lstStyle/>
        <a:p>
          <a:r>
            <a:rPr lang="en-US" sz="3200" dirty="0">
              <a:latin typeface="Times New Roman" panose="02020603050405020304" pitchFamily="18" charset="0"/>
              <a:ea typeface="Verdana" panose="020B0604030504040204" pitchFamily="34" charset="0"/>
              <a:cs typeface="Times New Roman" panose="02020603050405020304" pitchFamily="18" charset="0"/>
            </a:rPr>
            <a:t>CÔNG VIỆC CHÍNH CỦA NHÀ QUẢN TRỊ CSDL</a:t>
          </a:r>
        </a:p>
        <a:p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là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thác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thông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tin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</dgm:t>
    </dgm:pt>
    <dgm:pt modelId="{5DC1A047-AE3A-432B-BCC1-F1B3E071C971}" type="parTrans" cxnId="{CBD43406-D921-4590-B414-630897483950}">
      <dgm:prSet/>
      <dgm:spPr/>
      <dgm:t>
        <a:bodyPr/>
        <a:lstStyle/>
        <a:p>
          <a:endParaRPr lang="en-US"/>
        </a:p>
      </dgm:t>
    </dgm:pt>
    <dgm:pt modelId="{C01E1645-F9D3-44FD-A3E9-4CFFD2689E99}" type="sibTrans" cxnId="{CBD43406-D921-4590-B414-630897483950}">
      <dgm:prSet/>
      <dgm:spPr/>
      <dgm:t>
        <a:bodyPr/>
        <a:lstStyle/>
        <a:p>
          <a:endParaRPr lang="en-US"/>
        </a:p>
      </dgm:t>
    </dgm:pt>
    <dgm:pt modelId="{7695503E-94D2-46B2-A6A1-5787C5D2A0CF}">
      <dgm:prSet phldrT="[Text]" custT="1"/>
      <dgm:spPr/>
      <dgm:t>
        <a:bodyPr/>
        <a:lstStyle/>
        <a:p>
          <a:pPr algn="ctr"/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xác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/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Cấp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kiểm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soát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algn="just"/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algn="just"/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Nguồn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tin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cậy</a:t>
          </a:r>
          <a:endParaRPr lang="en-US" sz="20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3E61ECD-9D76-4A77-9720-F316273B360A}" type="parTrans" cxnId="{A00A369B-80C4-4A2B-8422-2EA9FF9685DC}">
      <dgm:prSet/>
      <dgm:spPr/>
      <dgm:t>
        <a:bodyPr/>
        <a:lstStyle/>
        <a:p>
          <a:endParaRPr lang="en-US"/>
        </a:p>
      </dgm:t>
    </dgm:pt>
    <dgm:pt modelId="{2A53BA57-7F7E-4D40-B4D2-B29FCD301B02}" type="sibTrans" cxnId="{A00A369B-80C4-4A2B-8422-2EA9FF9685DC}">
      <dgm:prSet/>
      <dgm:spPr/>
      <dgm:t>
        <a:bodyPr/>
        <a:lstStyle/>
        <a:p>
          <a:endParaRPr lang="en-US"/>
        </a:p>
      </dgm:t>
    </dgm:pt>
    <dgm:pt modelId="{94A603AB-A603-4D3A-B1B6-7077E5D8E1CB}">
      <dgm:prSet phldrT="[Text]" custT="1"/>
      <dgm:spPr/>
      <dgm:t>
        <a:bodyPr/>
        <a:lstStyle/>
        <a:p>
          <a:pPr algn="ctr"/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algn="just"/>
          <a:r>
            <a:rPr lang="en-US" sz="20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Một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quá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trình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thống</a:t>
          </a:r>
          <a:endParaRPr lang="en-US" sz="20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/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thay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thông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số</a:t>
          </a:r>
          <a:endParaRPr lang="en-US" sz="20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ctr"/>
          <a:endParaRPr lang="en-US" sz="20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ctr"/>
          <a:endParaRPr lang="en-US" sz="20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346306F-8EE1-4AB5-9D6B-067E7A62DADC}" type="parTrans" cxnId="{D2E7D06C-0B18-4F24-98F1-7A288D461821}">
      <dgm:prSet/>
      <dgm:spPr/>
      <dgm:t>
        <a:bodyPr/>
        <a:lstStyle/>
        <a:p>
          <a:endParaRPr lang="en-US"/>
        </a:p>
      </dgm:t>
    </dgm:pt>
    <dgm:pt modelId="{E5D4C23E-6D4E-48A7-8FC4-F15E1CA226DE}" type="sibTrans" cxnId="{D2E7D06C-0B18-4F24-98F1-7A288D461821}">
      <dgm:prSet/>
      <dgm:spPr/>
      <dgm:t>
        <a:bodyPr/>
        <a:lstStyle/>
        <a:p>
          <a:endParaRPr lang="en-US"/>
        </a:p>
      </dgm:t>
    </dgm:pt>
    <dgm:pt modelId="{18003A16-D3C5-4A1B-BAD4-32290008277E}">
      <dgm:prSet phldrT="[Text]" custT="1"/>
      <dgm:spPr/>
      <dgm:t>
        <a:bodyPr/>
        <a:lstStyle/>
        <a:p>
          <a:pPr algn="ctr"/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Lập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hoạch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algn="just"/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nhật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kì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nhu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mới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thác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/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nhật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xu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thế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algn="ctr"/>
          <a:endParaRPr lang="en-US" sz="20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ctr"/>
          <a:endParaRPr lang="en-US" sz="20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ctr"/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047D68F-AC70-445E-9F7C-605387DD3A74}" type="parTrans" cxnId="{7AC0ADBF-D5E7-4B73-86D0-C3E07D7FC408}">
      <dgm:prSet/>
      <dgm:spPr/>
      <dgm:t>
        <a:bodyPr/>
        <a:lstStyle/>
        <a:p>
          <a:endParaRPr lang="en-US"/>
        </a:p>
      </dgm:t>
    </dgm:pt>
    <dgm:pt modelId="{5AEA09F7-0F5C-4C86-B842-A4BC10FB65F4}" type="sibTrans" cxnId="{7AC0ADBF-D5E7-4B73-86D0-C3E07D7FC408}">
      <dgm:prSet/>
      <dgm:spPr/>
      <dgm:t>
        <a:bodyPr/>
        <a:lstStyle/>
        <a:p>
          <a:endParaRPr lang="en-US"/>
        </a:p>
      </dgm:t>
    </dgm:pt>
    <dgm:pt modelId="{9A107C79-83E5-47B9-9A06-C41EF598AEE0}">
      <dgm:prSet custT="1"/>
      <dgm:spPr/>
      <dgm:t>
        <a:bodyPr/>
        <a:lstStyle/>
        <a:p>
          <a:pPr algn="ctr"/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Sao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/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khả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phán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đoán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0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/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Nhanh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chóng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endParaRPr lang="en-US" sz="20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/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Khôi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ctr"/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ctr"/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DBF28E9-9B92-4CFE-B6A5-C005BC492F3E}" type="parTrans" cxnId="{D208AA81-5B2A-49B5-936A-1F79051FE55C}">
      <dgm:prSet/>
      <dgm:spPr/>
      <dgm:t>
        <a:bodyPr/>
        <a:lstStyle/>
        <a:p>
          <a:endParaRPr lang="en-US"/>
        </a:p>
      </dgm:t>
    </dgm:pt>
    <dgm:pt modelId="{84394719-DC3A-44C0-998F-3BB6696A0E02}" type="sibTrans" cxnId="{D208AA81-5B2A-49B5-936A-1F79051FE55C}">
      <dgm:prSet/>
      <dgm:spPr/>
      <dgm:t>
        <a:bodyPr/>
        <a:lstStyle/>
        <a:p>
          <a:endParaRPr lang="en-US"/>
        </a:p>
      </dgm:t>
    </dgm:pt>
    <dgm:pt modelId="{88F45942-0DEE-4DCA-9EB0-1B5E96C8456B}">
      <dgm:prSet custT="1"/>
      <dgm:spPr/>
      <dgm:t>
        <a:bodyPr/>
        <a:lstStyle/>
        <a:p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Cài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đặt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mềm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hiện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nhật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vá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lỗi</a:t>
          </a:r>
          <a:endParaRPr lang="en-US" sz="20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vẹn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endParaRPr lang="en-US" sz="20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DF72DD3-7877-4FB5-82C4-FDC5C27ADB88}" type="parTrans" cxnId="{671A78D5-1C6B-45C4-94DC-35F896A4197B}">
      <dgm:prSet/>
      <dgm:spPr/>
      <dgm:t>
        <a:bodyPr/>
        <a:lstStyle/>
        <a:p>
          <a:endParaRPr lang="en-US"/>
        </a:p>
      </dgm:t>
    </dgm:pt>
    <dgm:pt modelId="{CF378604-164D-4CD5-A98F-DE75ECDD0A16}" type="sibTrans" cxnId="{671A78D5-1C6B-45C4-94DC-35F896A4197B}">
      <dgm:prSet/>
      <dgm:spPr/>
      <dgm:t>
        <a:bodyPr/>
        <a:lstStyle/>
        <a:p>
          <a:endParaRPr lang="en-US"/>
        </a:p>
      </dgm:t>
    </dgm:pt>
    <dgm:pt modelId="{CC72549A-7AFD-4E5E-99E3-70D957D8F33A}" type="pres">
      <dgm:prSet presAssocID="{757D3870-B81F-4DEF-9DB2-B395D7DFA7BD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17CC5DC-8EE8-433B-A5C7-804F5CC52411}" type="pres">
      <dgm:prSet presAssocID="{D3ED915C-E06E-4F2B-A1AF-037491168BAA}" presName="roof" presStyleLbl="dkBgShp" presStyleIdx="0" presStyleCnt="2" custLinFactNeighborX="-12123" custLinFactNeighborY="-8705"/>
      <dgm:spPr/>
      <dgm:t>
        <a:bodyPr/>
        <a:lstStyle/>
        <a:p>
          <a:endParaRPr lang="en-US"/>
        </a:p>
      </dgm:t>
    </dgm:pt>
    <dgm:pt modelId="{37A0BE38-5F44-44B8-BD77-4418831E0204}" type="pres">
      <dgm:prSet presAssocID="{D3ED915C-E06E-4F2B-A1AF-037491168BAA}" presName="pillars" presStyleCnt="0"/>
      <dgm:spPr/>
    </dgm:pt>
    <dgm:pt modelId="{01151D3F-B9C5-4D49-8D4C-10D7404DDCB3}" type="pres">
      <dgm:prSet presAssocID="{D3ED915C-E06E-4F2B-A1AF-037491168BAA}" presName="pillar1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B6C03EB-F747-478B-8FB8-B1394462BA31}" type="pres">
      <dgm:prSet presAssocID="{94A603AB-A603-4D3A-B1B6-7077E5D8E1CB}" presName="pillarX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BB12D88-5894-4327-9E05-8F94677764DD}" type="pres">
      <dgm:prSet presAssocID="{18003A16-D3C5-4A1B-BAD4-32290008277E}" presName="pillarX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FF12E97-497E-407F-8DA1-5F4B7BB1E63A}" type="pres">
      <dgm:prSet presAssocID="{9A107C79-83E5-47B9-9A06-C41EF598AEE0}" presName="pillarX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0433625-A4F8-4382-B824-7FD849CF87BD}" type="pres">
      <dgm:prSet presAssocID="{88F45942-0DEE-4DCA-9EB0-1B5E96C8456B}" presName="pillarX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FA621D0-07AA-4A7A-9AB4-103075D613F2}" type="pres">
      <dgm:prSet presAssocID="{D3ED915C-E06E-4F2B-A1AF-037491168BAA}" presName="base" presStyleLbl="dkBgShp" presStyleIdx="1" presStyleCnt="2"/>
      <dgm:spPr/>
    </dgm:pt>
  </dgm:ptLst>
  <dgm:cxnLst>
    <dgm:cxn modelId="{2C4AA2FB-7C33-46BD-B3D8-171600FE3E9A}" type="presOf" srcId="{9A107C79-83E5-47B9-9A06-C41EF598AEE0}" destId="{9FF12E97-497E-407F-8DA1-5F4B7BB1E63A}" srcOrd="0" destOrd="0" presId="urn:microsoft.com/office/officeart/2005/8/layout/hList3"/>
    <dgm:cxn modelId="{A00A369B-80C4-4A2B-8422-2EA9FF9685DC}" srcId="{D3ED915C-E06E-4F2B-A1AF-037491168BAA}" destId="{7695503E-94D2-46B2-A6A1-5787C5D2A0CF}" srcOrd="0" destOrd="0" parTransId="{73E61ECD-9D76-4A77-9720-F316273B360A}" sibTransId="{2A53BA57-7F7E-4D40-B4D2-B29FCD301B02}"/>
    <dgm:cxn modelId="{D2E7D06C-0B18-4F24-98F1-7A288D461821}" srcId="{D3ED915C-E06E-4F2B-A1AF-037491168BAA}" destId="{94A603AB-A603-4D3A-B1B6-7077E5D8E1CB}" srcOrd="1" destOrd="0" parTransId="{9346306F-8EE1-4AB5-9D6B-067E7A62DADC}" sibTransId="{E5D4C23E-6D4E-48A7-8FC4-F15E1CA226DE}"/>
    <dgm:cxn modelId="{D5971276-13A4-44AA-BDA7-C0E07A6768FA}" type="presOf" srcId="{94A603AB-A603-4D3A-B1B6-7077E5D8E1CB}" destId="{CB6C03EB-F747-478B-8FB8-B1394462BA31}" srcOrd="0" destOrd="0" presId="urn:microsoft.com/office/officeart/2005/8/layout/hList3"/>
    <dgm:cxn modelId="{6CC8BC9F-E2E7-462E-A8FF-5935BF1C2BF1}" type="presOf" srcId="{757D3870-B81F-4DEF-9DB2-B395D7DFA7BD}" destId="{CC72549A-7AFD-4E5E-99E3-70D957D8F33A}" srcOrd="0" destOrd="0" presId="urn:microsoft.com/office/officeart/2005/8/layout/hList3"/>
    <dgm:cxn modelId="{379B5DF3-BF38-4413-B8C4-353E45CBB50E}" type="presOf" srcId="{88F45942-0DEE-4DCA-9EB0-1B5E96C8456B}" destId="{A0433625-A4F8-4382-B824-7FD849CF87BD}" srcOrd="0" destOrd="0" presId="urn:microsoft.com/office/officeart/2005/8/layout/hList3"/>
    <dgm:cxn modelId="{7AC0ADBF-D5E7-4B73-86D0-C3E07D7FC408}" srcId="{D3ED915C-E06E-4F2B-A1AF-037491168BAA}" destId="{18003A16-D3C5-4A1B-BAD4-32290008277E}" srcOrd="2" destOrd="0" parTransId="{3047D68F-AC70-445E-9F7C-605387DD3A74}" sibTransId="{5AEA09F7-0F5C-4C86-B842-A4BC10FB65F4}"/>
    <dgm:cxn modelId="{671A78D5-1C6B-45C4-94DC-35F896A4197B}" srcId="{D3ED915C-E06E-4F2B-A1AF-037491168BAA}" destId="{88F45942-0DEE-4DCA-9EB0-1B5E96C8456B}" srcOrd="4" destOrd="0" parTransId="{BDF72DD3-7877-4FB5-82C4-FDC5C27ADB88}" sibTransId="{CF378604-164D-4CD5-A98F-DE75ECDD0A16}"/>
    <dgm:cxn modelId="{90D271B3-8042-4E99-8D9C-87EA63E15649}" type="presOf" srcId="{7695503E-94D2-46B2-A6A1-5787C5D2A0CF}" destId="{01151D3F-B9C5-4D49-8D4C-10D7404DDCB3}" srcOrd="0" destOrd="0" presId="urn:microsoft.com/office/officeart/2005/8/layout/hList3"/>
    <dgm:cxn modelId="{CBD43406-D921-4590-B414-630897483950}" srcId="{757D3870-B81F-4DEF-9DB2-B395D7DFA7BD}" destId="{D3ED915C-E06E-4F2B-A1AF-037491168BAA}" srcOrd="0" destOrd="0" parTransId="{5DC1A047-AE3A-432B-BCC1-F1B3E071C971}" sibTransId="{C01E1645-F9D3-44FD-A3E9-4CFFD2689E99}"/>
    <dgm:cxn modelId="{C0464DEC-CD8E-47A4-81EF-6E3DC27C0D1E}" type="presOf" srcId="{D3ED915C-E06E-4F2B-A1AF-037491168BAA}" destId="{617CC5DC-8EE8-433B-A5C7-804F5CC52411}" srcOrd="0" destOrd="0" presId="urn:microsoft.com/office/officeart/2005/8/layout/hList3"/>
    <dgm:cxn modelId="{D208AA81-5B2A-49B5-936A-1F79051FE55C}" srcId="{D3ED915C-E06E-4F2B-A1AF-037491168BAA}" destId="{9A107C79-83E5-47B9-9A06-C41EF598AEE0}" srcOrd="3" destOrd="0" parTransId="{CDBF28E9-9B92-4CFE-B6A5-C005BC492F3E}" sibTransId="{84394719-DC3A-44C0-998F-3BB6696A0E02}"/>
    <dgm:cxn modelId="{B4A9E537-F351-483B-B9DC-5A6240C5E6DB}" type="presOf" srcId="{18003A16-D3C5-4A1B-BAD4-32290008277E}" destId="{DBB12D88-5894-4327-9E05-8F94677764DD}" srcOrd="0" destOrd="0" presId="urn:microsoft.com/office/officeart/2005/8/layout/hList3"/>
    <dgm:cxn modelId="{0482640E-B45B-43C1-A758-148CD5EBC364}" type="presParOf" srcId="{CC72549A-7AFD-4E5E-99E3-70D957D8F33A}" destId="{617CC5DC-8EE8-433B-A5C7-804F5CC52411}" srcOrd="0" destOrd="0" presId="urn:microsoft.com/office/officeart/2005/8/layout/hList3"/>
    <dgm:cxn modelId="{A3D3AF27-B824-4A3B-BA9C-84D5E72C24AA}" type="presParOf" srcId="{CC72549A-7AFD-4E5E-99E3-70D957D8F33A}" destId="{37A0BE38-5F44-44B8-BD77-4418831E0204}" srcOrd="1" destOrd="0" presId="urn:microsoft.com/office/officeart/2005/8/layout/hList3"/>
    <dgm:cxn modelId="{DA6F85F0-A7D3-4571-9986-39B4BE026C59}" type="presParOf" srcId="{37A0BE38-5F44-44B8-BD77-4418831E0204}" destId="{01151D3F-B9C5-4D49-8D4C-10D7404DDCB3}" srcOrd="0" destOrd="0" presId="urn:microsoft.com/office/officeart/2005/8/layout/hList3"/>
    <dgm:cxn modelId="{24B404D4-194A-4F90-9D0C-E2DFC71A82C3}" type="presParOf" srcId="{37A0BE38-5F44-44B8-BD77-4418831E0204}" destId="{CB6C03EB-F747-478B-8FB8-B1394462BA31}" srcOrd="1" destOrd="0" presId="urn:microsoft.com/office/officeart/2005/8/layout/hList3"/>
    <dgm:cxn modelId="{ADF91ED5-D1F9-48EB-8D0D-A43B757B8779}" type="presParOf" srcId="{37A0BE38-5F44-44B8-BD77-4418831E0204}" destId="{DBB12D88-5894-4327-9E05-8F94677764DD}" srcOrd="2" destOrd="0" presId="urn:microsoft.com/office/officeart/2005/8/layout/hList3"/>
    <dgm:cxn modelId="{11AAD745-70BC-497B-AE40-E3DD83D1E199}" type="presParOf" srcId="{37A0BE38-5F44-44B8-BD77-4418831E0204}" destId="{9FF12E97-497E-407F-8DA1-5F4B7BB1E63A}" srcOrd="3" destOrd="0" presId="urn:microsoft.com/office/officeart/2005/8/layout/hList3"/>
    <dgm:cxn modelId="{41B574AB-D1C5-460C-BF1E-D818AE432BFF}" type="presParOf" srcId="{37A0BE38-5F44-44B8-BD77-4418831E0204}" destId="{A0433625-A4F8-4382-B824-7FD849CF87BD}" srcOrd="4" destOrd="0" presId="urn:microsoft.com/office/officeart/2005/8/layout/hList3"/>
    <dgm:cxn modelId="{89141C4D-2F20-41C0-AFBA-88E320CC6048}" type="presParOf" srcId="{CC72549A-7AFD-4E5E-99E3-70D957D8F33A}" destId="{FFA621D0-07AA-4A7A-9AB4-103075D613F2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757D3870-B81F-4DEF-9DB2-B395D7DFA7BD}" type="doc">
      <dgm:prSet loTypeId="urn:microsoft.com/office/officeart/2005/8/layout/h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3ED915C-E06E-4F2B-A1AF-037491168BAA}">
      <dgm:prSet phldrT="[Text]" custT="1"/>
      <dgm:spPr/>
      <dgm:t>
        <a:bodyPr/>
        <a:lstStyle/>
        <a:p>
          <a:r>
            <a:rPr lang="en-US" sz="2800" b="1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imes New Roman" panose="02020603050405020304" pitchFamily="18" charset="0"/>
            </a:rPr>
            <a:t>CÂU HỎI THẢO LUẬN</a:t>
          </a:r>
        </a:p>
      </dgm:t>
    </dgm:pt>
    <dgm:pt modelId="{5DC1A047-AE3A-432B-BCC1-F1B3E071C971}" type="parTrans" cxnId="{CBD43406-D921-4590-B414-630897483950}">
      <dgm:prSet/>
      <dgm:spPr/>
      <dgm:t>
        <a:bodyPr/>
        <a:lstStyle/>
        <a:p>
          <a:endParaRPr lang="en-US"/>
        </a:p>
      </dgm:t>
    </dgm:pt>
    <dgm:pt modelId="{C01E1645-F9D3-44FD-A3E9-4CFFD2689E99}" type="sibTrans" cxnId="{CBD43406-D921-4590-B414-630897483950}">
      <dgm:prSet/>
      <dgm:spPr/>
      <dgm:t>
        <a:bodyPr/>
        <a:lstStyle/>
        <a:p>
          <a:endParaRPr lang="en-US"/>
        </a:p>
      </dgm:t>
    </dgm:pt>
    <dgm:pt modelId="{7695503E-94D2-46B2-A6A1-5787C5D2A0CF}">
      <dgm:prSet phldrT="[Text]" custT="1"/>
      <dgm:spPr/>
      <dgm:t>
        <a:bodyPr anchor="t"/>
        <a:lstStyle/>
        <a:p>
          <a:pPr algn="ctr"/>
          <a:r>
            <a:rPr lang="en-US" sz="28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hỏi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 1: </a:t>
          </a:r>
        </a:p>
        <a:p>
          <a:pPr algn="ctr"/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Tại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nghề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trọng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thế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giới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thuật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số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đại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8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3E61ECD-9D76-4A77-9720-F316273B360A}" type="parTrans" cxnId="{A00A369B-80C4-4A2B-8422-2EA9FF9685DC}">
      <dgm:prSet/>
      <dgm:spPr/>
      <dgm:t>
        <a:bodyPr/>
        <a:lstStyle/>
        <a:p>
          <a:endParaRPr lang="en-US"/>
        </a:p>
      </dgm:t>
    </dgm:pt>
    <dgm:pt modelId="{2A53BA57-7F7E-4D40-B4D2-B29FCD301B02}" type="sibTrans" cxnId="{A00A369B-80C4-4A2B-8422-2EA9FF9685DC}">
      <dgm:prSet/>
      <dgm:spPr/>
      <dgm:t>
        <a:bodyPr/>
        <a:lstStyle/>
        <a:p>
          <a:endParaRPr lang="en-US"/>
        </a:p>
      </dgm:t>
    </dgm:pt>
    <dgm:pt modelId="{94A603AB-A603-4D3A-B1B6-7077E5D8E1CB}">
      <dgm:prSet phldrT="[Text]" custT="1"/>
      <dgm:spPr/>
      <dgm:t>
        <a:bodyPr anchor="t"/>
        <a:lstStyle/>
        <a:p>
          <a:pPr algn="ctr"/>
          <a:r>
            <a:rPr lang="en-US" sz="28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hỏi</a:t>
          </a:r>
          <a:r>
            <a:rPr lang="en-US" sz="2800" b="1" dirty="0">
              <a:latin typeface="Times New Roman" panose="02020603050405020304" pitchFamily="18" charset="0"/>
              <a:cs typeface="Times New Roman" panose="02020603050405020304" pitchFamily="18" charset="0"/>
            </a:rPr>
            <a:t> 2: </a:t>
          </a:r>
        </a:p>
        <a:p>
          <a:pPr algn="ctr"/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Những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yêu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nào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làm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nghề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8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8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346306F-8EE1-4AB5-9D6B-067E7A62DADC}" type="parTrans" cxnId="{D2E7D06C-0B18-4F24-98F1-7A288D461821}">
      <dgm:prSet/>
      <dgm:spPr/>
      <dgm:t>
        <a:bodyPr/>
        <a:lstStyle/>
        <a:p>
          <a:endParaRPr lang="en-US"/>
        </a:p>
      </dgm:t>
    </dgm:pt>
    <dgm:pt modelId="{E5D4C23E-6D4E-48A7-8FC4-F15E1CA226DE}" type="sibTrans" cxnId="{D2E7D06C-0B18-4F24-98F1-7A288D461821}">
      <dgm:prSet/>
      <dgm:spPr/>
      <dgm:t>
        <a:bodyPr/>
        <a:lstStyle/>
        <a:p>
          <a:endParaRPr lang="en-US"/>
        </a:p>
      </dgm:t>
    </dgm:pt>
    <dgm:pt modelId="{CC72549A-7AFD-4E5E-99E3-70D957D8F33A}" type="pres">
      <dgm:prSet presAssocID="{757D3870-B81F-4DEF-9DB2-B395D7DFA7BD}" presName="composite" presStyleCnt="0">
        <dgm:presLayoutVars>
          <dgm:chMax val="1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17CC5DC-8EE8-433B-A5C7-804F5CC52411}" type="pres">
      <dgm:prSet presAssocID="{D3ED915C-E06E-4F2B-A1AF-037491168BAA}" presName="roof" presStyleLbl="dkBgShp" presStyleIdx="0" presStyleCnt="2" custLinFactNeighborX="-12123" custLinFactNeighborY="-8705"/>
      <dgm:spPr/>
      <dgm:t>
        <a:bodyPr/>
        <a:lstStyle/>
        <a:p>
          <a:endParaRPr lang="en-US"/>
        </a:p>
      </dgm:t>
    </dgm:pt>
    <dgm:pt modelId="{37A0BE38-5F44-44B8-BD77-4418831E0204}" type="pres">
      <dgm:prSet presAssocID="{D3ED915C-E06E-4F2B-A1AF-037491168BAA}" presName="pillars" presStyleCnt="0"/>
      <dgm:spPr/>
    </dgm:pt>
    <dgm:pt modelId="{01151D3F-B9C5-4D49-8D4C-10D7404DDCB3}" type="pres">
      <dgm:prSet presAssocID="{D3ED915C-E06E-4F2B-A1AF-037491168BAA}" presName="pillar1" presStyleLbl="node1" presStyleIdx="0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B6C03EB-F747-478B-8FB8-B1394462BA31}" type="pres">
      <dgm:prSet presAssocID="{94A603AB-A603-4D3A-B1B6-7077E5D8E1CB}" presName="pillarX" presStyleLbl="node1" presStyleIdx="1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FA621D0-07AA-4A7A-9AB4-103075D613F2}" type="pres">
      <dgm:prSet presAssocID="{D3ED915C-E06E-4F2B-A1AF-037491168BAA}" presName="base" presStyleLbl="dkBgShp" presStyleIdx="1" presStyleCnt="2"/>
      <dgm:spPr/>
    </dgm:pt>
  </dgm:ptLst>
  <dgm:cxnLst>
    <dgm:cxn modelId="{CBD43406-D921-4590-B414-630897483950}" srcId="{757D3870-B81F-4DEF-9DB2-B395D7DFA7BD}" destId="{D3ED915C-E06E-4F2B-A1AF-037491168BAA}" srcOrd="0" destOrd="0" parTransId="{5DC1A047-AE3A-432B-BCC1-F1B3E071C971}" sibTransId="{C01E1645-F9D3-44FD-A3E9-4CFFD2689E99}"/>
    <dgm:cxn modelId="{A00A369B-80C4-4A2B-8422-2EA9FF9685DC}" srcId="{D3ED915C-E06E-4F2B-A1AF-037491168BAA}" destId="{7695503E-94D2-46B2-A6A1-5787C5D2A0CF}" srcOrd="0" destOrd="0" parTransId="{73E61ECD-9D76-4A77-9720-F316273B360A}" sibTransId="{2A53BA57-7F7E-4D40-B4D2-B29FCD301B02}"/>
    <dgm:cxn modelId="{90D271B3-8042-4E99-8D9C-87EA63E15649}" type="presOf" srcId="{7695503E-94D2-46B2-A6A1-5787C5D2A0CF}" destId="{01151D3F-B9C5-4D49-8D4C-10D7404DDCB3}" srcOrd="0" destOrd="0" presId="urn:microsoft.com/office/officeart/2005/8/layout/hList3"/>
    <dgm:cxn modelId="{D5971276-13A4-44AA-BDA7-C0E07A6768FA}" type="presOf" srcId="{94A603AB-A603-4D3A-B1B6-7077E5D8E1CB}" destId="{CB6C03EB-F747-478B-8FB8-B1394462BA31}" srcOrd="0" destOrd="0" presId="urn:microsoft.com/office/officeart/2005/8/layout/hList3"/>
    <dgm:cxn modelId="{C0464DEC-CD8E-47A4-81EF-6E3DC27C0D1E}" type="presOf" srcId="{D3ED915C-E06E-4F2B-A1AF-037491168BAA}" destId="{617CC5DC-8EE8-433B-A5C7-804F5CC52411}" srcOrd="0" destOrd="0" presId="urn:microsoft.com/office/officeart/2005/8/layout/hList3"/>
    <dgm:cxn modelId="{D2E7D06C-0B18-4F24-98F1-7A288D461821}" srcId="{D3ED915C-E06E-4F2B-A1AF-037491168BAA}" destId="{94A603AB-A603-4D3A-B1B6-7077E5D8E1CB}" srcOrd="1" destOrd="0" parTransId="{9346306F-8EE1-4AB5-9D6B-067E7A62DADC}" sibTransId="{E5D4C23E-6D4E-48A7-8FC4-F15E1CA226DE}"/>
    <dgm:cxn modelId="{6CC8BC9F-E2E7-462E-A8FF-5935BF1C2BF1}" type="presOf" srcId="{757D3870-B81F-4DEF-9DB2-B395D7DFA7BD}" destId="{CC72549A-7AFD-4E5E-99E3-70D957D8F33A}" srcOrd="0" destOrd="0" presId="urn:microsoft.com/office/officeart/2005/8/layout/hList3"/>
    <dgm:cxn modelId="{0482640E-B45B-43C1-A758-148CD5EBC364}" type="presParOf" srcId="{CC72549A-7AFD-4E5E-99E3-70D957D8F33A}" destId="{617CC5DC-8EE8-433B-A5C7-804F5CC52411}" srcOrd="0" destOrd="0" presId="urn:microsoft.com/office/officeart/2005/8/layout/hList3"/>
    <dgm:cxn modelId="{A3D3AF27-B824-4A3B-BA9C-84D5E72C24AA}" type="presParOf" srcId="{CC72549A-7AFD-4E5E-99E3-70D957D8F33A}" destId="{37A0BE38-5F44-44B8-BD77-4418831E0204}" srcOrd="1" destOrd="0" presId="urn:microsoft.com/office/officeart/2005/8/layout/hList3"/>
    <dgm:cxn modelId="{DA6F85F0-A7D3-4571-9986-39B4BE026C59}" type="presParOf" srcId="{37A0BE38-5F44-44B8-BD77-4418831E0204}" destId="{01151D3F-B9C5-4D49-8D4C-10D7404DDCB3}" srcOrd="0" destOrd="0" presId="urn:microsoft.com/office/officeart/2005/8/layout/hList3"/>
    <dgm:cxn modelId="{24B404D4-194A-4F90-9D0C-E2DFC71A82C3}" type="presParOf" srcId="{37A0BE38-5F44-44B8-BD77-4418831E0204}" destId="{CB6C03EB-F747-478B-8FB8-B1394462BA31}" srcOrd="1" destOrd="0" presId="urn:microsoft.com/office/officeart/2005/8/layout/hList3"/>
    <dgm:cxn modelId="{89141C4D-2F20-41C0-AFBA-88E320CC6048}" type="presParOf" srcId="{CC72549A-7AFD-4E5E-99E3-70D957D8F33A}" destId="{FFA621D0-07AA-4A7A-9AB4-103075D613F2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9E14609D-C747-4744-951C-9C93D6B52EA0}" type="doc">
      <dgm:prSet loTypeId="urn:microsoft.com/office/officeart/2005/8/layout/vList6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33A5E6F-8BF2-460A-8CF3-C190E524EA78}">
      <dgm:prSet phldrT="[Text]"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1.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Hiểu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biết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FC24A1D-35D9-4332-A568-444D6156AD1A}" type="parTrans" cxnId="{6291EACB-2768-44C2-9F49-6A0CD77021C5}">
      <dgm:prSet/>
      <dgm:spPr/>
      <dgm:t>
        <a:bodyPr/>
        <a:lstStyle/>
        <a:p>
          <a:endParaRPr lang="en-US"/>
        </a:p>
      </dgm:t>
    </dgm:pt>
    <dgm:pt modelId="{534FC2B1-FCB7-4AD3-A119-02185D50913F}" type="sibTrans" cxnId="{6291EACB-2768-44C2-9F49-6A0CD77021C5}">
      <dgm:prSet/>
      <dgm:spPr/>
      <dgm:t>
        <a:bodyPr/>
        <a:lstStyle/>
        <a:p>
          <a:endParaRPr lang="en-US"/>
        </a:p>
      </dgm:t>
    </dgm:pt>
    <dgm:pt modelId="{07158F9A-1F53-4594-9476-4A7D35D681A5}">
      <dgm:prSet phldrT="[Text]"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A.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gm:t>
    </dgm:pt>
    <dgm:pt modelId="{16966FE9-2981-4B39-BFAA-4679259D15AD}" type="parTrans" cxnId="{AD246056-60FF-489B-BD4F-670558FF81A3}">
      <dgm:prSet/>
      <dgm:spPr/>
      <dgm:t>
        <a:bodyPr/>
        <a:lstStyle/>
        <a:p>
          <a:endParaRPr lang="en-US"/>
        </a:p>
      </dgm:t>
    </dgm:pt>
    <dgm:pt modelId="{D6DD6907-1665-4627-B07E-67618D320AC9}" type="sibTrans" cxnId="{AD246056-60FF-489B-BD4F-670558FF81A3}">
      <dgm:prSet/>
      <dgm:spPr/>
      <dgm:t>
        <a:bodyPr/>
        <a:lstStyle/>
        <a:p>
          <a:endParaRPr lang="en-US"/>
        </a:p>
      </dgm:t>
    </dgm:pt>
    <dgm:pt modelId="{11A58C3E-B45E-490D-A6AE-551E69946C72}">
      <dgm:prSet phldrT="[Text]"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2.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Kiến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thức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813BD97-A13C-4AD6-A93D-0D041E31143D}" type="parTrans" cxnId="{0E215750-F8F2-4A4A-9570-D88DCC10F133}">
      <dgm:prSet/>
      <dgm:spPr/>
      <dgm:t>
        <a:bodyPr/>
        <a:lstStyle/>
        <a:p>
          <a:endParaRPr lang="en-US"/>
        </a:p>
      </dgm:t>
    </dgm:pt>
    <dgm:pt modelId="{DA8935C7-06AD-47DE-83CF-4164CFBD312A}" type="sibTrans" cxnId="{0E215750-F8F2-4A4A-9570-D88DCC10F133}">
      <dgm:prSet/>
      <dgm:spPr/>
      <dgm:t>
        <a:bodyPr/>
        <a:lstStyle/>
        <a:p>
          <a:endParaRPr lang="en-US"/>
        </a:p>
      </dgm:t>
    </dgm:pt>
    <dgm:pt modelId="{26513E3A-1054-4940-AAB3-92FE75AE517B}">
      <dgm:prSet phldrT="[Text]"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B.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tối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ưu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hóa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gm:t>
    </dgm:pt>
    <dgm:pt modelId="{B32766F9-9195-4457-B532-A14B53DB0A84}" type="parTrans" cxnId="{4DFE1940-4496-416B-B187-9D1A15F8585F}">
      <dgm:prSet/>
      <dgm:spPr/>
      <dgm:t>
        <a:bodyPr/>
        <a:lstStyle/>
        <a:p>
          <a:endParaRPr lang="en-US"/>
        </a:p>
      </dgm:t>
    </dgm:pt>
    <dgm:pt modelId="{CEFC957C-8441-4AFE-BD48-13A0F2EBED93}" type="sibTrans" cxnId="{4DFE1940-4496-416B-B187-9D1A15F8585F}">
      <dgm:prSet/>
      <dgm:spPr/>
      <dgm:t>
        <a:bodyPr/>
        <a:lstStyle/>
        <a:p>
          <a:endParaRPr lang="en-US"/>
        </a:p>
      </dgm:t>
    </dgm:pt>
    <dgm:pt modelId="{C67431FD-3520-4457-AE45-4556199E6473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3.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phân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tích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vấn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đề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04E7EFD-2779-4FA6-BE5F-1EB2E2D2A40B}" type="parTrans" cxnId="{50BE1530-9301-4794-A76D-1014ABBD3A7D}">
      <dgm:prSet/>
      <dgm:spPr/>
      <dgm:t>
        <a:bodyPr/>
        <a:lstStyle/>
        <a:p>
          <a:endParaRPr lang="en-US"/>
        </a:p>
      </dgm:t>
    </dgm:pt>
    <dgm:pt modelId="{EE6028EB-8262-41DE-8497-D4F019F705AB}" type="sibTrans" cxnId="{50BE1530-9301-4794-A76D-1014ABBD3A7D}">
      <dgm:prSet/>
      <dgm:spPr/>
      <dgm:t>
        <a:bodyPr/>
        <a:lstStyle/>
        <a:p>
          <a:endParaRPr lang="en-US"/>
        </a:p>
      </dgm:t>
    </dgm:pt>
    <dgm:pt modelId="{FE167D56-023B-4E05-A982-8B2479FD90DC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4.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dự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án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2FF68FC3-34AE-45DF-BBDF-2DEDED2CAECE}" type="parTrans" cxnId="{5D72D9C2-2A8F-41DF-982D-E0177E06EABD}">
      <dgm:prSet/>
      <dgm:spPr/>
      <dgm:t>
        <a:bodyPr/>
        <a:lstStyle/>
        <a:p>
          <a:endParaRPr lang="en-US"/>
        </a:p>
      </dgm:t>
    </dgm:pt>
    <dgm:pt modelId="{9DFFFFB7-62DF-454F-8E46-6F4FEF809B71}" type="sibTrans" cxnId="{5D72D9C2-2A8F-41DF-982D-E0177E06EABD}">
      <dgm:prSet/>
      <dgm:spPr/>
      <dgm:t>
        <a:bodyPr/>
        <a:lstStyle/>
        <a:p>
          <a:endParaRPr lang="en-US"/>
        </a:p>
      </dgm:t>
    </dgm:pt>
    <dgm:pt modelId="{72848D3B-7618-4A4E-9FFE-26E625B664FF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5.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giao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tiếp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làm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nhóm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31D5564-CAA9-4F66-A149-D794FA419140}" type="parTrans" cxnId="{152A5C22-41BE-4C7F-91A1-7D108A918B22}">
      <dgm:prSet/>
      <dgm:spPr/>
      <dgm:t>
        <a:bodyPr/>
        <a:lstStyle/>
        <a:p>
          <a:endParaRPr lang="en-US"/>
        </a:p>
      </dgm:t>
    </dgm:pt>
    <dgm:pt modelId="{C90F2FB5-0199-4E5F-990E-EA1BD29AE436}" type="sibTrans" cxnId="{152A5C22-41BE-4C7F-91A1-7D108A918B22}">
      <dgm:prSet/>
      <dgm:spPr/>
      <dgm:t>
        <a:bodyPr/>
        <a:lstStyle/>
        <a:p>
          <a:endParaRPr lang="en-US"/>
        </a:p>
      </dgm:t>
    </dgm:pt>
    <dgm:pt modelId="{5067606F-1DF8-4A51-A5D8-753FFA79FB47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6.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Khả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xử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35118AA-9DA6-4618-8C27-949D0BBBEC6E}" type="parTrans" cxnId="{718123B0-0FBD-44FF-86B3-0995DE0FD60E}">
      <dgm:prSet/>
      <dgm:spPr/>
      <dgm:t>
        <a:bodyPr/>
        <a:lstStyle/>
        <a:p>
          <a:endParaRPr lang="en-US"/>
        </a:p>
      </dgm:t>
    </dgm:pt>
    <dgm:pt modelId="{1738B15F-B8C3-418A-9D95-20FA2E3BE8C8}" type="sibTrans" cxnId="{718123B0-0FBD-44FF-86B3-0995DE0FD60E}">
      <dgm:prSet/>
      <dgm:spPr/>
      <dgm:t>
        <a:bodyPr/>
        <a:lstStyle/>
        <a:p>
          <a:endParaRPr lang="en-US"/>
        </a:p>
      </dgm:t>
    </dgm:pt>
    <dgm:pt modelId="{90E66A37-35CA-4B89-B147-8F580148838D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7.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tập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vào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chi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62EC762-EEE1-47ED-B38E-3C12CD28ED68}" type="parTrans" cxnId="{AABE9E5A-7EDE-4A87-B58D-AD44D88986E2}">
      <dgm:prSet/>
      <dgm:spPr/>
      <dgm:t>
        <a:bodyPr/>
        <a:lstStyle/>
        <a:p>
          <a:endParaRPr lang="en-US"/>
        </a:p>
      </dgm:t>
    </dgm:pt>
    <dgm:pt modelId="{D1F498FD-DB8A-4953-835D-A701D1DB6837}" type="sibTrans" cxnId="{AABE9E5A-7EDE-4A87-B58D-AD44D88986E2}">
      <dgm:prSet/>
      <dgm:spPr/>
      <dgm:t>
        <a:bodyPr/>
        <a:lstStyle/>
        <a:p>
          <a:endParaRPr lang="en-US"/>
        </a:p>
      </dgm:t>
    </dgm:pt>
    <dgm:pt modelId="{27878647-7A94-4555-9321-14D2305CA5C9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C.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Xây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dựng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duy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thống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gm:t>
    </dgm:pt>
    <dgm:pt modelId="{5E270028-711F-4AED-AA86-720866DB0723}" type="parTrans" cxnId="{CF525266-3BFE-41F1-989D-5B23C833C594}">
      <dgm:prSet/>
      <dgm:spPr/>
      <dgm:t>
        <a:bodyPr/>
        <a:lstStyle/>
        <a:p>
          <a:endParaRPr lang="en-US"/>
        </a:p>
      </dgm:t>
    </dgm:pt>
    <dgm:pt modelId="{49B3A7A7-030E-4CDA-A4DC-0921EFC513D6}" type="sibTrans" cxnId="{CF525266-3BFE-41F1-989D-5B23C833C594}">
      <dgm:prSet/>
      <dgm:spPr/>
      <dgm:t>
        <a:bodyPr/>
        <a:lstStyle/>
        <a:p>
          <a:endParaRPr lang="en-US"/>
        </a:p>
      </dgm:t>
    </dgm:pt>
    <dgm:pt modelId="{A485FF5C-55BB-4F69-852F-499A60B924DC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D. Sao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gm:t>
    </dgm:pt>
    <dgm:pt modelId="{898E8221-78BF-47EB-B664-9D1430ED25BA}" type="parTrans" cxnId="{A4F26120-02EF-4F5E-832F-7FCD21204B52}">
      <dgm:prSet/>
      <dgm:spPr/>
      <dgm:t>
        <a:bodyPr/>
        <a:lstStyle/>
        <a:p>
          <a:endParaRPr lang="en-US"/>
        </a:p>
      </dgm:t>
    </dgm:pt>
    <dgm:pt modelId="{A5255BC0-AF3B-4942-9179-0802A0747A80}" type="sibTrans" cxnId="{A4F26120-02EF-4F5E-832F-7FCD21204B52}">
      <dgm:prSet/>
      <dgm:spPr/>
      <dgm:t>
        <a:bodyPr/>
        <a:lstStyle/>
        <a:p>
          <a:endParaRPr lang="en-US"/>
        </a:p>
      </dgm:t>
    </dgm:pt>
    <dgm:pt modelId="{95DC9AF9-7557-4129-ABDB-7208AAED7DF1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E.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tuân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thủ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riêng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tư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DD7ACF8-5554-40BE-AB0A-187E0259AB79}" type="parTrans" cxnId="{7BB305CB-B1F1-4759-B517-7CFD61464D9B}">
      <dgm:prSet/>
      <dgm:spPr/>
      <dgm:t>
        <a:bodyPr/>
        <a:lstStyle/>
        <a:p>
          <a:endParaRPr lang="en-US"/>
        </a:p>
      </dgm:t>
    </dgm:pt>
    <dgm:pt modelId="{33472312-74B9-4F8D-BC81-7B9FEAAE6EE0}" type="sibTrans" cxnId="{7BB305CB-B1F1-4759-B517-7CFD61464D9B}">
      <dgm:prSet/>
      <dgm:spPr/>
      <dgm:t>
        <a:bodyPr/>
        <a:lstStyle/>
        <a:p>
          <a:endParaRPr lang="en-US"/>
        </a:p>
      </dgm:t>
    </dgm:pt>
    <dgm:pt modelId="{8E4AFCFB-1EDD-43D4-BE20-A056A6D2A7BF}">
      <dgm:prSet custT="1"/>
      <dgm:spPr/>
      <dgm:t>
        <a:bodyPr anchor="ctr"/>
        <a:lstStyle/>
        <a:p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F.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Hỗ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trợ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dùng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thuật</a:t>
          </a:r>
          <a:endParaRPr lang="en-US" sz="24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068D77BB-1C92-47F6-A019-33411B40B360}" type="parTrans" cxnId="{10C4B965-85FE-4A2C-9C2D-940398305451}">
      <dgm:prSet/>
      <dgm:spPr/>
      <dgm:t>
        <a:bodyPr/>
        <a:lstStyle/>
        <a:p>
          <a:endParaRPr lang="en-US"/>
        </a:p>
      </dgm:t>
    </dgm:pt>
    <dgm:pt modelId="{42FD2119-D92A-4D27-AA8A-42B94D62B09F}" type="sibTrans" cxnId="{10C4B965-85FE-4A2C-9C2D-940398305451}">
      <dgm:prSet/>
      <dgm:spPr/>
      <dgm:t>
        <a:bodyPr/>
        <a:lstStyle/>
        <a:p>
          <a:endParaRPr lang="en-US"/>
        </a:p>
      </dgm:t>
    </dgm:pt>
    <dgm:pt modelId="{86A7C78F-EDD4-4D87-867B-DB2D95D17BFE}" type="pres">
      <dgm:prSet presAssocID="{9E14609D-C747-4744-951C-9C93D6B52EA0}" presName="Name0" presStyleCnt="0">
        <dgm:presLayoutVars>
          <dgm:dir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887F9FEC-295C-4F9D-A61B-60E5046CE510}" type="pres">
      <dgm:prSet presAssocID="{133A5E6F-8BF2-460A-8CF3-C190E524EA78}" presName="linNode" presStyleCnt="0"/>
      <dgm:spPr/>
    </dgm:pt>
    <dgm:pt modelId="{9F48D33D-91F7-4442-81C5-9F17CC64F9C9}" type="pres">
      <dgm:prSet presAssocID="{133A5E6F-8BF2-460A-8CF3-C190E524EA78}" presName="parentShp" presStyleLbl="node1" presStyleIdx="0" presStyleCnt="7" custScaleX="137179" custLinFactNeighborX="-2963" custLinFactNeighborY="-66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79CC757-DE3C-4476-8385-5B624DE7C88C}" type="pres">
      <dgm:prSet presAssocID="{133A5E6F-8BF2-460A-8CF3-C190E524EA78}" presName="childShp" presStyleLbl="bgAccFollowNode1" presStyleIdx="0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DEDFF2A-8B6F-46FC-8441-D6F0C472B51E}" type="pres">
      <dgm:prSet presAssocID="{534FC2B1-FCB7-4AD3-A119-02185D50913F}" presName="spacing" presStyleCnt="0"/>
      <dgm:spPr/>
    </dgm:pt>
    <dgm:pt modelId="{A1973D8A-99A1-413B-BF18-D7826A3EF49A}" type="pres">
      <dgm:prSet presAssocID="{11A58C3E-B45E-490D-A6AE-551E69946C72}" presName="linNode" presStyleCnt="0"/>
      <dgm:spPr/>
    </dgm:pt>
    <dgm:pt modelId="{A3F0C2D9-5487-4B5D-B2CA-0D0F288B8B04}" type="pres">
      <dgm:prSet presAssocID="{11A58C3E-B45E-490D-A6AE-551E69946C72}" presName="parentShp" presStyleLbl="node1" presStyleIdx="1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A5987AE-0250-41DD-9C78-B3AF5AC45371}" type="pres">
      <dgm:prSet presAssocID="{11A58C3E-B45E-490D-A6AE-551E69946C72}" presName="childShp" presStyleLbl="bgAccFollowNode1" presStyleIdx="1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8ADE740-BE24-4F36-B97D-8606896153EA}" type="pres">
      <dgm:prSet presAssocID="{DA8935C7-06AD-47DE-83CF-4164CFBD312A}" presName="spacing" presStyleCnt="0"/>
      <dgm:spPr/>
    </dgm:pt>
    <dgm:pt modelId="{CF0AEE2C-B9D4-4D77-B4B7-AC6CBEA4C0B3}" type="pres">
      <dgm:prSet presAssocID="{C67431FD-3520-4457-AE45-4556199E6473}" presName="linNode" presStyleCnt="0"/>
      <dgm:spPr/>
    </dgm:pt>
    <dgm:pt modelId="{DFFB69D4-17F1-453B-A112-AA1E23A1475D}" type="pres">
      <dgm:prSet presAssocID="{C67431FD-3520-4457-AE45-4556199E6473}" presName="parentShp" presStyleLbl="node1" presStyleIdx="2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3E8C322-2EE2-4D36-80C9-A1A94F41974C}" type="pres">
      <dgm:prSet presAssocID="{C67431FD-3520-4457-AE45-4556199E6473}" presName="childShp" presStyleLbl="bgAccFollowNode1" presStyleIdx="2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1665A37-A38B-4BBB-B434-AE5A24106765}" type="pres">
      <dgm:prSet presAssocID="{EE6028EB-8262-41DE-8497-D4F019F705AB}" presName="spacing" presStyleCnt="0"/>
      <dgm:spPr/>
    </dgm:pt>
    <dgm:pt modelId="{87A8236B-954D-454B-956F-F94483D3BA3A}" type="pres">
      <dgm:prSet presAssocID="{FE167D56-023B-4E05-A982-8B2479FD90DC}" presName="linNode" presStyleCnt="0"/>
      <dgm:spPr/>
    </dgm:pt>
    <dgm:pt modelId="{FC63119D-B9A9-4334-A49F-AE05214CA9F3}" type="pres">
      <dgm:prSet presAssocID="{FE167D56-023B-4E05-A982-8B2479FD90DC}" presName="parentShp" presStyleLbl="node1" presStyleIdx="3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AB5F9AB-F0A2-48FF-A7A6-D60D696263AD}" type="pres">
      <dgm:prSet presAssocID="{FE167D56-023B-4E05-A982-8B2479FD90DC}" presName="childShp" presStyleLbl="bgAccFollowNode1" presStyleIdx="3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4607D66-5E17-4080-9331-053EC1F8ACFE}" type="pres">
      <dgm:prSet presAssocID="{9DFFFFB7-62DF-454F-8E46-6F4FEF809B71}" presName="spacing" presStyleCnt="0"/>
      <dgm:spPr/>
    </dgm:pt>
    <dgm:pt modelId="{756E11FC-A724-46D5-9A72-2C57AB8408E7}" type="pres">
      <dgm:prSet presAssocID="{72848D3B-7618-4A4E-9FFE-26E625B664FF}" presName="linNode" presStyleCnt="0"/>
      <dgm:spPr/>
    </dgm:pt>
    <dgm:pt modelId="{D1B0F1D9-A23B-4D04-A243-4166A3F61487}" type="pres">
      <dgm:prSet presAssocID="{72848D3B-7618-4A4E-9FFE-26E625B664FF}" presName="parentShp" presStyleLbl="node1" presStyleIdx="4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850B181-C4C0-4AA4-A30D-B5B04C3F8A57}" type="pres">
      <dgm:prSet presAssocID="{72848D3B-7618-4A4E-9FFE-26E625B664FF}" presName="childShp" presStyleLbl="bgAccFollowNode1" presStyleIdx="4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5C4B1C1-1466-4598-B16B-8E366D94651E}" type="pres">
      <dgm:prSet presAssocID="{C90F2FB5-0199-4E5F-990E-EA1BD29AE436}" presName="spacing" presStyleCnt="0"/>
      <dgm:spPr/>
    </dgm:pt>
    <dgm:pt modelId="{C0E29A38-DF81-4A4B-A321-58409EE107ED}" type="pres">
      <dgm:prSet presAssocID="{5067606F-1DF8-4A51-A5D8-753FFA79FB47}" presName="linNode" presStyleCnt="0"/>
      <dgm:spPr/>
    </dgm:pt>
    <dgm:pt modelId="{CC79255D-4963-406E-84EA-C5E679815F59}" type="pres">
      <dgm:prSet presAssocID="{5067606F-1DF8-4A51-A5D8-753FFA79FB47}" presName="parentShp" presStyleLbl="node1" presStyleIdx="5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E810C15-8CF8-4E69-8FCC-FBB0DFFF655B}" type="pres">
      <dgm:prSet presAssocID="{5067606F-1DF8-4A51-A5D8-753FFA79FB47}" presName="childShp" presStyleLbl="bgAccFollowNode1" presStyleIdx="5" presStyleCnt="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76D6F4F-5E00-4317-8F6C-8E17A0961B8D}" type="pres">
      <dgm:prSet presAssocID="{1738B15F-B8C3-418A-9D95-20FA2E3BE8C8}" presName="spacing" presStyleCnt="0"/>
      <dgm:spPr/>
    </dgm:pt>
    <dgm:pt modelId="{33F959AF-BDCB-460C-BF1D-689F10E1A41B}" type="pres">
      <dgm:prSet presAssocID="{90E66A37-35CA-4B89-B147-8F580148838D}" presName="linNode" presStyleCnt="0"/>
      <dgm:spPr/>
    </dgm:pt>
    <dgm:pt modelId="{11F25799-5F8D-4119-8069-1CAB1F53D099}" type="pres">
      <dgm:prSet presAssocID="{90E66A37-35CA-4B89-B147-8F580148838D}" presName="parentShp" presStyleLbl="node1" presStyleIdx="6" presStyleCnt="7" custScaleX="13717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2246BE3-6153-458E-B7C3-6DBD6FA75ECB}" type="pres">
      <dgm:prSet presAssocID="{90E66A37-35CA-4B89-B147-8F580148838D}" presName="childShp" presStyleLbl="bgAccFollowNode1" presStyleIdx="6" presStyleCnt="7">
        <dgm:presLayoutVars>
          <dgm:bulletEnabled val="1"/>
        </dgm:presLayoutVars>
      </dgm:prSet>
      <dgm:spPr/>
    </dgm:pt>
  </dgm:ptLst>
  <dgm:cxnLst>
    <dgm:cxn modelId="{52015C13-C125-45D5-82E3-6A013F841231}" type="presOf" srcId="{5067606F-1DF8-4A51-A5D8-753FFA79FB47}" destId="{CC79255D-4963-406E-84EA-C5E679815F59}" srcOrd="0" destOrd="0" presId="urn:microsoft.com/office/officeart/2005/8/layout/vList6"/>
    <dgm:cxn modelId="{5EA370B4-AAD0-45A4-BB81-337BF3259A2A}" type="presOf" srcId="{FE167D56-023B-4E05-A982-8B2479FD90DC}" destId="{FC63119D-B9A9-4334-A49F-AE05214CA9F3}" srcOrd="0" destOrd="0" presId="urn:microsoft.com/office/officeart/2005/8/layout/vList6"/>
    <dgm:cxn modelId="{EDDCE13F-E153-45FA-BDED-2C6E4EE80B3C}" type="presOf" srcId="{9E14609D-C747-4744-951C-9C93D6B52EA0}" destId="{86A7C78F-EDD4-4D87-867B-DB2D95D17BFE}" srcOrd="0" destOrd="0" presId="urn:microsoft.com/office/officeart/2005/8/layout/vList6"/>
    <dgm:cxn modelId="{152A5C22-41BE-4C7F-91A1-7D108A918B22}" srcId="{9E14609D-C747-4744-951C-9C93D6B52EA0}" destId="{72848D3B-7618-4A4E-9FFE-26E625B664FF}" srcOrd="4" destOrd="0" parTransId="{131D5564-CAA9-4F66-A149-D794FA419140}" sibTransId="{C90F2FB5-0199-4E5F-990E-EA1BD29AE436}"/>
    <dgm:cxn modelId="{55554BC0-6A7B-40DB-9A95-354EB0C0E5A2}" type="presOf" srcId="{95DC9AF9-7557-4129-ABDB-7208AAED7DF1}" destId="{E850B181-C4C0-4AA4-A30D-B5B04C3F8A57}" srcOrd="0" destOrd="0" presId="urn:microsoft.com/office/officeart/2005/8/layout/vList6"/>
    <dgm:cxn modelId="{D3A726C4-9E96-400C-A1F7-A4CC82182C57}" type="presOf" srcId="{11A58C3E-B45E-490D-A6AE-551E69946C72}" destId="{A3F0C2D9-5487-4B5D-B2CA-0D0F288B8B04}" srcOrd="0" destOrd="0" presId="urn:microsoft.com/office/officeart/2005/8/layout/vList6"/>
    <dgm:cxn modelId="{AD246056-60FF-489B-BD4F-670558FF81A3}" srcId="{133A5E6F-8BF2-460A-8CF3-C190E524EA78}" destId="{07158F9A-1F53-4594-9476-4A7D35D681A5}" srcOrd="0" destOrd="0" parTransId="{16966FE9-2981-4B39-BFAA-4679259D15AD}" sibTransId="{D6DD6907-1665-4627-B07E-67618D320AC9}"/>
    <dgm:cxn modelId="{4C7743FD-7D83-473A-81AA-79B854672F9B}" type="presOf" srcId="{27878647-7A94-4555-9321-14D2305CA5C9}" destId="{F3E8C322-2EE2-4D36-80C9-A1A94F41974C}" srcOrd="0" destOrd="0" presId="urn:microsoft.com/office/officeart/2005/8/layout/vList6"/>
    <dgm:cxn modelId="{5CEFBA20-224D-4C5D-9B13-0C7EB329375A}" type="presOf" srcId="{C67431FD-3520-4457-AE45-4556199E6473}" destId="{DFFB69D4-17F1-453B-A112-AA1E23A1475D}" srcOrd="0" destOrd="0" presId="urn:microsoft.com/office/officeart/2005/8/layout/vList6"/>
    <dgm:cxn modelId="{A4F26120-02EF-4F5E-832F-7FCD21204B52}" srcId="{FE167D56-023B-4E05-A982-8B2479FD90DC}" destId="{A485FF5C-55BB-4F69-852F-499A60B924DC}" srcOrd="0" destOrd="0" parTransId="{898E8221-78BF-47EB-B664-9D1430ED25BA}" sibTransId="{A5255BC0-AF3B-4942-9179-0802A0747A80}"/>
    <dgm:cxn modelId="{718123B0-0FBD-44FF-86B3-0995DE0FD60E}" srcId="{9E14609D-C747-4744-951C-9C93D6B52EA0}" destId="{5067606F-1DF8-4A51-A5D8-753FFA79FB47}" srcOrd="5" destOrd="0" parTransId="{735118AA-9DA6-4618-8C27-949D0BBBEC6E}" sibTransId="{1738B15F-B8C3-418A-9D95-20FA2E3BE8C8}"/>
    <dgm:cxn modelId="{808C4B2A-E566-4CAC-B7D0-560CB93B4B2B}" type="presOf" srcId="{72848D3B-7618-4A4E-9FFE-26E625B664FF}" destId="{D1B0F1D9-A23B-4D04-A243-4166A3F61487}" srcOrd="0" destOrd="0" presId="urn:microsoft.com/office/officeart/2005/8/layout/vList6"/>
    <dgm:cxn modelId="{BCD8DB9A-E296-4C55-A145-606A36ADF881}" type="presOf" srcId="{133A5E6F-8BF2-460A-8CF3-C190E524EA78}" destId="{9F48D33D-91F7-4442-81C5-9F17CC64F9C9}" srcOrd="0" destOrd="0" presId="urn:microsoft.com/office/officeart/2005/8/layout/vList6"/>
    <dgm:cxn modelId="{752B4448-2A38-4BDA-A673-6CCCE2C69D68}" type="presOf" srcId="{26513E3A-1054-4940-AAB3-92FE75AE517B}" destId="{AA5987AE-0250-41DD-9C78-B3AF5AC45371}" srcOrd="0" destOrd="0" presId="urn:microsoft.com/office/officeart/2005/8/layout/vList6"/>
    <dgm:cxn modelId="{032FD59B-8C41-439E-BB33-D328D58692F1}" type="presOf" srcId="{A485FF5C-55BB-4F69-852F-499A60B924DC}" destId="{5AB5F9AB-F0A2-48FF-A7A6-D60D696263AD}" srcOrd="0" destOrd="0" presId="urn:microsoft.com/office/officeart/2005/8/layout/vList6"/>
    <dgm:cxn modelId="{0E215750-F8F2-4A4A-9570-D88DCC10F133}" srcId="{9E14609D-C747-4744-951C-9C93D6B52EA0}" destId="{11A58C3E-B45E-490D-A6AE-551E69946C72}" srcOrd="1" destOrd="0" parTransId="{C813BD97-A13C-4AD6-A93D-0D041E31143D}" sibTransId="{DA8935C7-06AD-47DE-83CF-4164CFBD312A}"/>
    <dgm:cxn modelId="{CF525266-3BFE-41F1-989D-5B23C833C594}" srcId="{C67431FD-3520-4457-AE45-4556199E6473}" destId="{27878647-7A94-4555-9321-14D2305CA5C9}" srcOrd="0" destOrd="0" parTransId="{5E270028-711F-4AED-AA86-720866DB0723}" sibTransId="{49B3A7A7-030E-4CDA-A4DC-0921EFC513D6}"/>
    <dgm:cxn modelId="{4DFE1940-4496-416B-B187-9D1A15F8585F}" srcId="{11A58C3E-B45E-490D-A6AE-551E69946C72}" destId="{26513E3A-1054-4940-AAB3-92FE75AE517B}" srcOrd="0" destOrd="0" parTransId="{B32766F9-9195-4457-B532-A14B53DB0A84}" sibTransId="{CEFC957C-8441-4AFE-BD48-13A0F2EBED93}"/>
    <dgm:cxn modelId="{AECE567E-604B-42BC-806D-C73F73A8E8AF}" type="presOf" srcId="{90E66A37-35CA-4B89-B147-8F580148838D}" destId="{11F25799-5F8D-4119-8069-1CAB1F53D099}" srcOrd="0" destOrd="0" presId="urn:microsoft.com/office/officeart/2005/8/layout/vList6"/>
    <dgm:cxn modelId="{6291EACB-2768-44C2-9F49-6A0CD77021C5}" srcId="{9E14609D-C747-4744-951C-9C93D6B52EA0}" destId="{133A5E6F-8BF2-460A-8CF3-C190E524EA78}" srcOrd="0" destOrd="0" parTransId="{AFC24A1D-35D9-4332-A568-444D6156AD1A}" sibTransId="{534FC2B1-FCB7-4AD3-A119-02185D50913F}"/>
    <dgm:cxn modelId="{50BE1530-9301-4794-A76D-1014ABBD3A7D}" srcId="{9E14609D-C747-4744-951C-9C93D6B52EA0}" destId="{C67431FD-3520-4457-AE45-4556199E6473}" srcOrd="2" destOrd="0" parTransId="{904E7EFD-2779-4FA6-BE5F-1EB2E2D2A40B}" sibTransId="{EE6028EB-8262-41DE-8497-D4F019F705AB}"/>
    <dgm:cxn modelId="{10C4B965-85FE-4A2C-9C2D-940398305451}" srcId="{5067606F-1DF8-4A51-A5D8-753FFA79FB47}" destId="{8E4AFCFB-1EDD-43D4-BE20-A056A6D2A7BF}" srcOrd="0" destOrd="0" parTransId="{068D77BB-1C92-47F6-A019-33411B40B360}" sibTransId="{42FD2119-D92A-4D27-AA8A-42B94D62B09F}"/>
    <dgm:cxn modelId="{F853BC85-0DDD-49B9-9DEE-21AED3555B79}" type="presOf" srcId="{8E4AFCFB-1EDD-43D4-BE20-A056A6D2A7BF}" destId="{3E810C15-8CF8-4E69-8FCC-FBB0DFFF655B}" srcOrd="0" destOrd="0" presId="urn:microsoft.com/office/officeart/2005/8/layout/vList6"/>
    <dgm:cxn modelId="{AABE9E5A-7EDE-4A87-B58D-AD44D88986E2}" srcId="{9E14609D-C747-4744-951C-9C93D6B52EA0}" destId="{90E66A37-35CA-4B89-B147-8F580148838D}" srcOrd="6" destOrd="0" parTransId="{362EC762-EEE1-47ED-B38E-3C12CD28ED68}" sibTransId="{D1F498FD-DB8A-4953-835D-A701D1DB6837}"/>
    <dgm:cxn modelId="{7BB305CB-B1F1-4759-B517-7CFD61464D9B}" srcId="{72848D3B-7618-4A4E-9FFE-26E625B664FF}" destId="{95DC9AF9-7557-4129-ABDB-7208AAED7DF1}" srcOrd="0" destOrd="0" parTransId="{9DD7ACF8-5554-40BE-AB0A-187E0259AB79}" sibTransId="{33472312-74B9-4F8D-BC81-7B9FEAAE6EE0}"/>
    <dgm:cxn modelId="{E8795466-284C-4E6E-ABF1-BA633779AE21}" type="presOf" srcId="{07158F9A-1F53-4594-9476-4A7D35D681A5}" destId="{879CC757-DE3C-4476-8385-5B624DE7C88C}" srcOrd="0" destOrd="0" presId="urn:microsoft.com/office/officeart/2005/8/layout/vList6"/>
    <dgm:cxn modelId="{5D72D9C2-2A8F-41DF-982D-E0177E06EABD}" srcId="{9E14609D-C747-4744-951C-9C93D6B52EA0}" destId="{FE167D56-023B-4E05-A982-8B2479FD90DC}" srcOrd="3" destOrd="0" parTransId="{2FF68FC3-34AE-45DF-BBDF-2DEDED2CAECE}" sibTransId="{9DFFFFB7-62DF-454F-8E46-6F4FEF809B71}"/>
    <dgm:cxn modelId="{EB06C2D1-AD82-4954-A22B-21F21152CBB4}" type="presParOf" srcId="{86A7C78F-EDD4-4D87-867B-DB2D95D17BFE}" destId="{887F9FEC-295C-4F9D-A61B-60E5046CE510}" srcOrd="0" destOrd="0" presId="urn:microsoft.com/office/officeart/2005/8/layout/vList6"/>
    <dgm:cxn modelId="{08537C51-D3E6-4C22-8E90-D2216CCA0D18}" type="presParOf" srcId="{887F9FEC-295C-4F9D-A61B-60E5046CE510}" destId="{9F48D33D-91F7-4442-81C5-9F17CC64F9C9}" srcOrd="0" destOrd="0" presId="urn:microsoft.com/office/officeart/2005/8/layout/vList6"/>
    <dgm:cxn modelId="{7C722EE2-3707-4415-B1D7-318BCCB211D8}" type="presParOf" srcId="{887F9FEC-295C-4F9D-A61B-60E5046CE510}" destId="{879CC757-DE3C-4476-8385-5B624DE7C88C}" srcOrd="1" destOrd="0" presId="urn:microsoft.com/office/officeart/2005/8/layout/vList6"/>
    <dgm:cxn modelId="{936F97EB-D01C-4FE2-B73E-A6CDABA60851}" type="presParOf" srcId="{86A7C78F-EDD4-4D87-867B-DB2D95D17BFE}" destId="{BDEDFF2A-8B6F-46FC-8441-D6F0C472B51E}" srcOrd="1" destOrd="0" presId="urn:microsoft.com/office/officeart/2005/8/layout/vList6"/>
    <dgm:cxn modelId="{93435993-A4BA-4793-A382-FD7F11FD1B0D}" type="presParOf" srcId="{86A7C78F-EDD4-4D87-867B-DB2D95D17BFE}" destId="{A1973D8A-99A1-413B-BF18-D7826A3EF49A}" srcOrd="2" destOrd="0" presId="urn:microsoft.com/office/officeart/2005/8/layout/vList6"/>
    <dgm:cxn modelId="{44F744DA-9BCD-4BF3-8932-1828F137DDA5}" type="presParOf" srcId="{A1973D8A-99A1-413B-BF18-D7826A3EF49A}" destId="{A3F0C2D9-5487-4B5D-B2CA-0D0F288B8B04}" srcOrd="0" destOrd="0" presId="urn:microsoft.com/office/officeart/2005/8/layout/vList6"/>
    <dgm:cxn modelId="{30A5F6F1-E2D3-4193-8E50-137FA9867531}" type="presParOf" srcId="{A1973D8A-99A1-413B-BF18-D7826A3EF49A}" destId="{AA5987AE-0250-41DD-9C78-B3AF5AC45371}" srcOrd="1" destOrd="0" presId="urn:microsoft.com/office/officeart/2005/8/layout/vList6"/>
    <dgm:cxn modelId="{593BC689-DA9D-4596-94EC-A8F66BD020C9}" type="presParOf" srcId="{86A7C78F-EDD4-4D87-867B-DB2D95D17BFE}" destId="{88ADE740-BE24-4F36-B97D-8606896153EA}" srcOrd="3" destOrd="0" presId="urn:microsoft.com/office/officeart/2005/8/layout/vList6"/>
    <dgm:cxn modelId="{C9B40140-64E7-449A-80B1-98313F1D2383}" type="presParOf" srcId="{86A7C78F-EDD4-4D87-867B-DB2D95D17BFE}" destId="{CF0AEE2C-B9D4-4D77-B4B7-AC6CBEA4C0B3}" srcOrd="4" destOrd="0" presId="urn:microsoft.com/office/officeart/2005/8/layout/vList6"/>
    <dgm:cxn modelId="{BC5B303B-F854-48B3-BDD3-55C7EE50599F}" type="presParOf" srcId="{CF0AEE2C-B9D4-4D77-B4B7-AC6CBEA4C0B3}" destId="{DFFB69D4-17F1-453B-A112-AA1E23A1475D}" srcOrd="0" destOrd="0" presId="urn:microsoft.com/office/officeart/2005/8/layout/vList6"/>
    <dgm:cxn modelId="{539FEF2C-75FC-45D4-8205-322DB41B99B2}" type="presParOf" srcId="{CF0AEE2C-B9D4-4D77-B4B7-AC6CBEA4C0B3}" destId="{F3E8C322-2EE2-4D36-80C9-A1A94F41974C}" srcOrd="1" destOrd="0" presId="urn:microsoft.com/office/officeart/2005/8/layout/vList6"/>
    <dgm:cxn modelId="{B5B08A54-298A-49EE-9355-69926393F177}" type="presParOf" srcId="{86A7C78F-EDD4-4D87-867B-DB2D95D17BFE}" destId="{81665A37-A38B-4BBB-B434-AE5A24106765}" srcOrd="5" destOrd="0" presId="urn:microsoft.com/office/officeart/2005/8/layout/vList6"/>
    <dgm:cxn modelId="{02BC1299-B1D9-45F2-9CDF-DD49E7A6D091}" type="presParOf" srcId="{86A7C78F-EDD4-4D87-867B-DB2D95D17BFE}" destId="{87A8236B-954D-454B-956F-F94483D3BA3A}" srcOrd="6" destOrd="0" presId="urn:microsoft.com/office/officeart/2005/8/layout/vList6"/>
    <dgm:cxn modelId="{53027CA7-6763-459D-A9F0-FF1E758B5CA2}" type="presParOf" srcId="{87A8236B-954D-454B-956F-F94483D3BA3A}" destId="{FC63119D-B9A9-4334-A49F-AE05214CA9F3}" srcOrd="0" destOrd="0" presId="urn:microsoft.com/office/officeart/2005/8/layout/vList6"/>
    <dgm:cxn modelId="{91170015-E476-46A9-965B-0784C7230BF7}" type="presParOf" srcId="{87A8236B-954D-454B-956F-F94483D3BA3A}" destId="{5AB5F9AB-F0A2-48FF-A7A6-D60D696263AD}" srcOrd="1" destOrd="0" presId="urn:microsoft.com/office/officeart/2005/8/layout/vList6"/>
    <dgm:cxn modelId="{C13A143B-DAF1-428D-9ADE-1D7D415B94CF}" type="presParOf" srcId="{86A7C78F-EDD4-4D87-867B-DB2D95D17BFE}" destId="{74607D66-5E17-4080-9331-053EC1F8ACFE}" srcOrd="7" destOrd="0" presId="urn:microsoft.com/office/officeart/2005/8/layout/vList6"/>
    <dgm:cxn modelId="{1B955A24-06A4-427D-A154-3F3E70907F13}" type="presParOf" srcId="{86A7C78F-EDD4-4D87-867B-DB2D95D17BFE}" destId="{756E11FC-A724-46D5-9A72-2C57AB8408E7}" srcOrd="8" destOrd="0" presId="urn:microsoft.com/office/officeart/2005/8/layout/vList6"/>
    <dgm:cxn modelId="{002100C8-DBB5-4B37-AC60-B55DC4A20635}" type="presParOf" srcId="{756E11FC-A724-46D5-9A72-2C57AB8408E7}" destId="{D1B0F1D9-A23B-4D04-A243-4166A3F61487}" srcOrd="0" destOrd="0" presId="urn:microsoft.com/office/officeart/2005/8/layout/vList6"/>
    <dgm:cxn modelId="{F8D00A21-8AA4-46DD-9763-3E8BB6504ADF}" type="presParOf" srcId="{756E11FC-A724-46D5-9A72-2C57AB8408E7}" destId="{E850B181-C4C0-4AA4-A30D-B5B04C3F8A57}" srcOrd="1" destOrd="0" presId="urn:microsoft.com/office/officeart/2005/8/layout/vList6"/>
    <dgm:cxn modelId="{2E469F31-A3CD-41FE-8D95-2C0DA0FC9608}" type="presParOf" srcId="{86A7C78F-EDD4-4D87-867B-DB2D95D17BFE}" destId="{55C4B1C1-1466-4598-B16B-8E366D94651E}" srcOrd="9" destOrd="0" presId="urn:microsoft.com/office/officeart/2005/8/layout/vList6"/>
    <dgm:cxn modelId="{578CCCAE-FED0-4A11-AECE-DACEC9EF5C37}" type="presParOf" srcId="{86A7C78F-EDD4-4D87-867B-DB2D95D17BFE}" destId="{C0E29A38-DF81-4A4B-A321-58409EE107ED}" srcOrd="10" destOrd="0" presId="urn:microsoft.com/office/officeart/2005/8/layout/vList6"/>
    <dgm:cxn modelId="{8B365769-5CE3-480C-97EE-790BF74CE016}" type="presParOf" srcId="{C0E29A38-DF81-4A4B-A321-58409EE107ED}" destId="{CC79255D-4963-406E-84EA-C5E679815F59}" srcOrd="0" destOrd="0" presId="urn:microsoft.com/office/officeart/2005/8/layout/vList6"/>
    <dgm:cxn modelId="{D5E4F38E-CC05-4E55-8442-51C099168986}" type="presParOf" srcId="{C0E29A38-DF81-4A4B-A321-58409EE107ED}" destId="{3E810C15-8CF8-4E69-8FCC-FBB0DFFF655B}" srcOrd="1" destOrd="0" presId="urn:microsoft.com/office/officeart/2005/8/layout/vList6"/>
    <dgm:cxn modelId="{5318BDAA-B7B9-4FD2-9757-36C4B0E3E66C}" type="presParOf" srcId="{86A7C78F-EDD4-4D87-867B-DB2D95D17BFE}" destId="{676D6F4F-5E00-4317-8F6C-8E17A0961B8D}" srcOrd="11" destOrd="0" presId="urn:microsoft.com/office/officeart/2005/8/layout/vList6"/>
    <dgm:cxn modelId="{1F8E01C7-CD6F-4C3D-8727-0AEC4C4BA3A8}" type="presParOf" srcId="{86A7C78F-EDD4-4D87-867B-DB2D95D17BFE}" destId="{33F959AF-BDCB-460C-BF1D-689F10E1A41B}" srcOrd="12" destOrd="0" presId="urn:microsoft.com/office/officeart/2005/8/layout/vList6"/>
    <dgm:cxn modelId="{BE78B33B-9B53-4662-8C72-1E9A86D07A06}" type="presParOf" srcId="{33F959AF-BDCB-460C-BF1D-689F10E1A41B}" destId="{11F25799-5F8D-4119-8069-1CAB1F53D099}" srcOrd="0" destOrd="0" presId="urn:microsoft.com/office/officeart/2005/8/layout/vList6"/>
    <dgm:cxn modelId="{CA9C6943-AE90-4B8D-9391-67AA9F88E16C}" type="presParOf" srcId="{33F959AF-BDCB-460C-BF1D-689F10E1A41B}" destId="{42246BE3-6153-458E-B7C3-6DBD6FA75ECB}" srcOrd="1" destOrd="0" presId="urn:microsoft.com/office/officeart/2005/8/layout/vList6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17CC5DC-8EE8-433B-A5C7-804F5CC52411}">
      <dsp:nvSpPr>
        <dsp:cNvPr id="0" name=""/>
        <dsp:cNvSpPr/>
      </dsp:nvSpPr>
      <dsp:spPr>
        <a:xfrm>
          <a:off x="0" y="0"/>
          <a:ext cx="11353800" cy="1035800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imes New Roman" panose="02020603050405020304" pitchFamily="18" charset="0"/>
            </a:rPr>
            <a:t>CÂU HỎI THẢO LUẬN</a:t>
          </a:r>
        </a:p>
      </dsp:txBody>
      <dsp:txXfrm>
        <a:off x="0" y="0"/>
        <a:ext cx="11353800" cy="1035800"/>
      </dsp:txXfrm>
    </dsp:sp>
    <dsp:sp modelId="{01151D3F-B9C5-4D49-8D4C-10D7404DDCB3}">
      <dsp:nvSpPr>
        <dsp:cNvPr id="0" name=""/>
        <dsp:cNvSpPr/>
      </dsp:nvSpPr>
      <dsp:spPr>
        <a:xfrm>
          <a:off x="0" y="1035800"/>
          <a:ext cx="2838450" cy="217518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1: 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CSDL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là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gì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nhằm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mục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đích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gì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0" y="1035800"/>
        <a:ext cx="2838450" cy="2175180"/>
      </dsp:txXfrm>
    </dsp:sp>
    <dsp:sp modelId="{CB6C03EB-F747-478B-8FB8-B1394462BA31}">
      <dsp:nvSpPr>
        <dsp:cNvPr id="0" name=""/>
        <dsp:cNvSpPr/>
      </dsp:nvSpPr>
      <dsp:spPr>
        <a:xfrm>
          <a:off x="2838450" y="1035800"/>
          <a:ext cx="2838450" cy="217518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2: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Bạn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hiểu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gì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nghề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2838450" y="1035800"/>
        <a:ext cx="2838450" cy="2175180"/>
      </dsp:txXfrm>
    </dsp:sp>
    <dsp:sp modelId="{DBB12D88-5894-4327-9E05-8F94677764DD}">
      <dsp:nvSpPr>
        <dsp:cNvPr id="0" name=""/>
        <dsp:cNvSpPr/>
      </dsp:nvSpPr>
      <dsp:spPr>
        <a:xfrm>
          <a:off x="5676900" y="1035800"/>
          <a:ext cx="2838450" cy="217518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3. Theo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bạn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tại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nghề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trọng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thế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giới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nghệ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đại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676900" y="1035800"/>
        <a:ext cx="2838450" cy="2175180"/>
      </dsp:txXfrm>
    </dsp:sp>
    <dsp:sp modelId="{9FF12E97-497E-407F-8DA1-5F4B7BB1E63A}">
      <dsp:nvSpPr>
        <dsp:cNvPr id="0" name=""/>
        <dsp:cNvSpPr/>
      </dsp:nvSpPr>
      <dsp:spPr>
        <a:xfrm>
          <a:off x="8515350" y="1035800"/>
          <a:ext cx="2838450" cy="217518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hỏi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4: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Em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muốn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trở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thành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nhà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CSDL hay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không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8515350" y="1035800"/>
        <a:ext cx="2838450" cy="2175180"/>
      </dsp:txXfrm>
    </dsp:sp>
    <dsp:sp modelId="{FFA621D0-07AA-4A7A-9AB4-103075D613F2}">
      <dsp:nvSpPr>
        <dsp:cNvPr id="0" name=""/>
        <dsp:cNvSpPr/>
      </dsp:nvSpPr>
      <dsp:spPr>
        <a:xfrm>
          <a:off x="0" y="3210981"/>
          <a:ext cx="11353800" cy="241686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1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79CC757-DE3C-4476-8385-5B624DE7C88C}">
      <dsp:nvSpPr>
        <dsp:cNvPr id="0" name=""/>
        <dsp:cNvSpPr/>
      </dsp:nvSpPr>
      <dsp:spPr>
        <a:xfrm>
          <a:off x="5736617" y="5014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A.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sp:txBody>
      <dsp:txXfrm>
        <a:off x="5736617" y="98692"/>
        <a:ext cx="5988571" cy="562068"/>
      </dsp:txXfrm>
    </dsp:sp>
    <dsp:sp modelId="{9F48D33D-91F7-4442-81C5-9F17CC64F9C9}">
      <dsp:nvSpPr>
        <dsp:cNvPr id="0" name=""/>
        <dsp:cNvSpPr/>
      </dsp:nvSpPr>
      <dsp:spPr>
        <a:xfrm>
          <a:off x="0" y="1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1.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Hiểu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biết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6584" y="36585"/>
        <a:ext cx="5660552" cy="676256"/>
      </dsp:txXfrm>
    </dsp:sp>
    <dsp:sp modelId="{AA5987AE-0250-41DD-9C78-B3AF5AC45371}">
      <dsp:nvSpPr>
        <dsp:cNvPr id="0" name=""/>
        <dsp:cNvSpPr/>
      </dsp:nvSpPr>
      <dsp:spPr>
        <a:xfrm>
          <a:off x="5736617" y="829382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B.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tối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ưu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hóa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sp:txBody>
      <dsp:txXfrm>
        <a:off x="5736617" y="923060"/>
        <a:ext cx="5988571" cy="562068"/>
      </dsp:txXfrm>
    </dsp:sp>
    <dsp:sp modelId="{A3F0C2D9-5487-4B5D-B2CA-0D0F288B8B04}">
      <dsp:nvSpPr>
        <dsp:cNvPr id="0" name=""/>
        <dsp:cNvSpPr/>
      </dsp:nvSpPr>
      <dsp:spPr>
        <a:xfrm>
          <a:off x="2896" y="829382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2.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Kiến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thức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865966"/>
        <a:ext cx="5660552" cy="676256"/>
      </dsp:txXfrm>
    </dsp:sp>
    <dsp:sp modelId="{F3E8C322-2EE2-4D36-80C9-A1A94F41974C}">
      <dsp:nvSpPr>
        <dsp:cNvPr id="0" name=""/>
        <dsp:cNvSpPr/>
      </dsp:nvSpPr>
      <dsp:spPr>
        <a:xfrm>
          <a:off x="5736617" y="1653749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F.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Hỗ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trợ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dùng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thuật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736617" y="1747427"/>
        <a:ext cx="5988571" cy="562068"/>
      </dsp:txXfrm>
    </dsp:sp>
    <dsp:sp modelId="{DFFB69D4-17F1-453B-A112-AA1E23A1475D}">
      <dsp:nvSpPr>
        <dsp:cNvPr id="0" name=""/>
        <dsp:cNvSpPr/>
      </dsp:nvSpPr>
      <dsp:spPr>
        <a:xfrm>
          <a:off x="2896" y="1653749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3.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phân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tích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vấn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đề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1690333"/>
        <a:ext cx="5660552" cy="676256"/>
      </dsp:txXfrm>
    </dsp:sp>
    <dsp:sp modelId="{5AB5F9AB-F0A2-48FF-A7A6-D60D696263AD}">
      <dsp:nvSpPr>
        <dsp:cNvPr id="0" name=""/>
        <dsp:cNvSpPr/>
      </dsp:nvSpPr>
      <dsp:spPr>
        <a:xfrm>
          <a:off x="5736617" y="2478116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C.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Xây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dựng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duy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thống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sp:txBody>
      <dsp:txXfrm>
        <a:off x="5736617" y="2571794"/>
        <a:ext cx="5988571" cy="562068"/>
      </dsp:txXfrm>
    </dsp:sp>
    <dsp:sp modelId="{FC63119D-B9A9-4334-A49F-AE05214CA9F3}">
      <dsp:nvSpPr>
        <dsp:cNvPr id="0" name=""/>
        <dsp:cNvSpPr/>
      </dsp:nvSpPr>
      <dsp:spPr>
        <a:xfrm>
          <a:off x="2896" y="2478116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4.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dự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án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2514700"/>
        <a:ext cx="5660552" cy="676256"/>
      </dsp:txXfrm>
    </dsp:sp>
    <dsp:sp modelId="{E850B181-C4C0-4AA4-A30D-B5B04C3F8A57}">
      <dsp:nvSpPr>
        <dsp:cNvPr id="0" name=""/>
        <dsp:cNvSpPr/>
      </dsp:nvSpPr>
      <dsp:spPr>
        <a:xfrm>
          <a:off x="5736617" y="3302483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E.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tuân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thủ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riêng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tư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736617" y="3396161"/>
        <a:ext cx="5988571" cy="562068"/>
      </dsp:txXfrm>
    </dsp:sp>
    <dsp:sp modelId="{D1B0F1D9-A23B-4D04-A243-4166A3F61487}">
      <dsp:nvSpPr>
        <dsp:cNvPr id="0" name=""/>
        <dsp:cNvSpPr/>
      </dsp:nvSpPr>
      <dsp:spPr>
        <a:xfrm>
          <a:off x="2896" y="3302483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5.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giao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tiếp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làm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nhóm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3339067"/>
        <a:ext cx="5660552" cy="676256"/>
      </dsp:txXfrm>
    </dsp:sp>
    <dsp:sp modelId="{3E810C15-8CF8-4E69-8FCC-FBB0DFFF655B}">
      <dsp:nvSpPr>
        <dsp:cNvPr id="0" name=""/>
        <dsp:cNvSpPr/>
      </dsp:nvSpPr>
      <dsp:spPr>
        <a:xfrm>
          <a:off x="5736617" y="4126851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t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D. Sao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sp:txBody>
      <dsp:txXfrm>
        <a:off x="5736617" y="4220529"/>
        <a:ext cx="5988571" cy="562068"/>
      </dsp:txXfrm>
    </dsp:sp>
    <dsp:sp modelId="{CC79255D-4963-406E-84EA-C5E679815F59}">
      <dsp:nvSpPr>
        <dsp:cNvPr id="0" name=""/>
        <dsp:cNvSpPr/>
      </dsp:nvSpPr>
      <dsp:spPr>
        <a:xfrm>
          <a:off x="2896" y="4126851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6.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Khả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xử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4163435"/>
        <a:ext cx="5660552" cy="676256"/>
      </dsp:txXfrm>
    </dsp:sp>
    <dsp:sp modelId="{42246BE3-6153-458E-B7C3-6DBD6FA75ECB}">
      <dsp:nvSpPr>
        <dsp:cNvPr id="0" name=""/>
        <dsp:cNvSpPr/>
      </dsp:nvSpPr>
      <dsp:spPr>
        <a:xfrm>
          <a:off x="5736617" y="4951218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t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A.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endParaRPr lang="en-US" sz="2400" kern="1200" dirty="0"/>
        </a:p>
      </dsp:txBody>
      <dsp:txXfrm>
        <a:off x="5736617" y="5044896"/>
        <a:ext cx="5988571" cy="562068"/>
      </dsp:txXfrm>
    </dsp:sp>
    <dsp:sp modelId="{11F25799-5F8D-4119-8069-1CAB1F53D099}">
      <dsp:nvSpPr>
        <dsp:cNvPr id="0" name=""/>
        <dsp:cNvSpPr/>
      </dsp:nvSpPr>
      <dsp:spPr>
        <a:xfrm>
          <a:off x="2896" y="4951218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7.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tập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vào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chi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4987802"/>
        <a:ext cx="5660552" cy="676256"/>
      </dsp:txXfrm>
    </dsp:sp>
  </dsp:spTree>
</dsp:drawing>
</file>

<file path=ppt/diagrams/drawing1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E41DAFE-454C-4BF0-9A49-A9F30BF069B8}">
      <dsp:nvSpPr>
        <dsp:cNvPr id="0" name=""/>
        <dsp:cNvSpPr/>
      </dsp:nvSpPr>
      <dsp:spPr>
        <a:xfrm>
          <a:off x="-5665479" y="-867744"/>
          <a:ext cx="6749121" cy="6749121"/>
        </a:xfrm>
        <a:prstGeom prst="blockArc">
          <a:avLst>
            <a:gd name="adj1" fmla="val 18900000"/>
            <a:gd name="adj2" fmla="val 2700000"/>
            <a:gd name="adj3" fmla="val 320"/>
          </a:avLst>
        </a:pr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5924FF10-D1A9-468E-ACF2-5E485813F9CB}">
      <dsp:nvSpPr>
        <dsp:cNvPr id="0" name=""/>
        <dsp:cNvSpPr/>
      </dsp:nvSpPr>
      <dsp:spPr>
        <a:xfrm>
          <a:off x="351706" y="227919"/>
          <a:ext cx="8614300" cy="455638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1663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SzPts val="1000"/>
            <a:buFont typeface="Symbol" panose="05050102010706020507" pitchFamily="18" charset="2"/>
            <a:buChar char=""/>
          </a:pP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Kiến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thức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51706" y="227919"/>
        <a:ext cx="8614300" cy="455638"/>
      </dsp:txXfrm>
    </dsp:sp>
    <dsp:sp modelId="{5F17C403-1772-4F67-A63C-B2AD645C48B6}">
      <dsp:nvSpPr>
        <dsp:cNvPr id="0" name=""/>
        <dsp:cNvSpPr/>
      </dsp:nvSpPr>
      <dsp:spPr>
        <a:xfrm>
          <a:off x="66931" y="170964"/>
          <a:ext cx="569548" cy="569548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C6B52A7-726E-4BE2-9E06-6F25FE7330BB}">
      <dsp:nvSpPr>
        <dsp:cNvPr id="0" name=""/>
        <dsp:cNvSpPr/>
      </dsp:nvSpPr>
      <dsp:spPr>
        <a:xfrm>
          <a:off x="764328" y="911779"/>
          <a:ext cx="8201678" cy="455638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1663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SzPts val="1000"/>
            <a:buFont typeface="Symbol" panose="05050102010706020507" pitchFamily="18" charset="2"/>
            <a:buChar char=""/>
          </a:pP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phân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tích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64328" y="911779"/>
        <a:ext cx="8201678" cy="455638"/>
      </dsp:txXfrm>
    </dsp:sp>
    <dsp:sp modelId="{48450E40-B22D-448D-A9F2-6ADC4C164825}">
      <dsp:nvSpPr>
        <dsp:cNvPr id="0" name=""/>
        <dsp:cNvSpPr/>
      </dsp:nvSpPr>
      <dsp:spPr>
        <a:xfrm>
          <a:off x="479553" y="854824"/>
          <a:ext cx="569548" cy="569548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5FD8713-F7E9-4AA0-AF77-BB003D7A0011}">
      <dsp:nvSpPr>
        <dsp:cNvPr id="0" name=""/>
        <dsp:cNvSpPr/>
      </dsp:nvSpPr>
      <dsp:spPr>
        <a:xfrm>
          <a:off x="990443" y="1595137"/>
          <a:ext cx="7975564" cy="455638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1663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SzPts val="1000"/>
            <a:buFont typeface="Symbol" panose="05050102010706020507" pitchFamily="18" charset="2"/>
            <a:buChar char=""/>
          </a:pP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dự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án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thời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gian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vấn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đề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tư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duy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logic</a:t>
          </a:r>
        </a:p>
      </dsp:txBody>
      <dsp:txXfrm>
        <a:off x="990443" y="1595137"/>
        <a:ext cx="7975564" cy="455638"/>
      </dsp:txXfrm>
    </dsp:sp>
    <dsp:sp modelId="{CD329A77-4066-4550-BCF9-D9F96C4CE8A5}">
      <dsp:nvSpPr>
        <dsp:cNvPr id="0" name=""/>
        <dsp:cNvSpPr/>
      </dsp:nvSpPr>
      <dsp:spPr>
        <a:xfrm>
          <a:off x="705668" y="1538182"/>
          <a:ext cx="569548" cy="569548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373C863-207C-437E-B883-09FD6AF91EEC}">
      <dsp:nvSpPr>
        <dsp:cNvPr id="0" name=""/>
        <dsp:cNvSpPr/>
      </dsp:nvSpPr>
      <dsp:spPr>
        <a:xfrm>
          <a:off x="1062639" y="2278996"/>
          <a:ext cx="7903367" cy="455638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1663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SzPts val="1000"/>
            <a:buFont typeface="Symbol" panose="05050102010706020507" pitchFamily="18" charset="2"/>
            <a:buChar char=""/>
          </a:pP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giao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tiếp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làm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nhóm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xử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1062639" y="2278996"/>
        <a:ext cx="7903367" cy="455638"/>
      </dsp:txXfrm>
    </dsp:sp>
    <dsp:sp modelId="{62A60E91-FD74-4647-9C79-6E2F3DDD244B}">
      <dsp:nvSpPr>
        <dsp:cNvPr id="0" name=""/>
        <dsp:cNvSpPr/>
      </dsp:nvSpPr>
      <dsp:spPr>
        <a:xfrm>
          <a:off x="777865" y="2222041"/>
          <a:ext cx="569548" cy="569548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AE6A8B5-EF8F-4C57-9051-57133AF89F75}">
      <dsp:nvSpPr>
        <dsp:cNvPr id="0" name=""/>
        <dsp:cNvSpPr/>
      </dsp:nvSpPr>
      <dsp:spPr>
        <a:xfrm>
          <a:off x="990443" y="2962855"/>
          <a:ext cx="7975564" cy="455638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1663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Vai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trò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990443" y="2962855"/>
        <a:ext cx="7975564" cy="455638"/>
      </dsp:txXfrm>
    </dsp:sp>
    <dsp:sp modelId="{6987651E-9BBE-4D73-8A58-EE41289C8A21}">
      <dsp:nvSpPr>
        <dsp:cNvPr id="0" name=""/>
        <dsp:cNvSpPr/>
      </dsp:nvSpPr>
      <dsp:spPr>
        <a:xfrm>
          <a:off x="705668" y="2905901"/>
          <a:ext cx="569548" cy="569548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6B89AB0-ED91-43E8-9750-5DA4CCE70CFD}">
      <dsp:nvSpPr>
        <dsp:cNvPr id="0" name=""/>
        <dsp:cNvSpPr/>
      </dsp:nvSpPr>
      <dsp:spPr>
        <a:xfrm>
          <a:off x="764328" y="3646214"/>
          <a:ext cx="8201678" cy="455638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1663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Vai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trò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64328" y="3646214"/>
        <a:ext cx="8201678" cy="455638"/>
      </dsp:txXfrm>
    </dsp:sp>
    <dsp:sp modelId="{C816450E-87BD-4BAD-992C-A723F1BD051B}">
      <dsp:nvSpPr>
        <dsp:cNvPr id="0" name=""/>
        <dsp:cNvSpPr/>
      </dsp:nvSpPr>
      <dsp:spPr>
        <a:xfrm>
          <a:off x="479553" y="3589259"/>
          <a:ext cx="569548" cy="569548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7A19176-C151-433B-BFD1-6DD0515EBF3F}">
      <dsp:nvSpPr>
        <dsp:cNvPr id="0" name=""/>
        <dsp:cNvSpPr/>
      </dsp:nvSpPr>
      <dsp:spPr>
        <a:xfrm>
          <a:off x="351706" y="4330073"/>
          <a:ext cx="8614300" cy="455638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61663" tIns="50800" rIns="50800" bIns="50800" numCol="1" spcCol="1270" anchor="ctr" anchorCtr="0">
          <a:noAutofit/>
        </a:bodyPr>
        <a:lstStyle/>
        <a:p>
          <a:pPr lvl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Vai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trò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hỗ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trợ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dùng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thuật</a:t>
          </a: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51706" y="4330073"/>
        <a:ext cx="8614300" cy="455638"/>
      </dsp:txXfrm>
    </dsp:sp>
    <dsp:sp modelId="{EDEEFD4D-7235-4553-BBBA-1FE6B1334365}">
      <dsp:nvSpPr>
        <dsp:cNvPr id="0" name=""/>
        <dsp:cNvSpPr/>
      </dsp:nvSpPr>
      <dsp:spPr>
        <a:xfrm>
          <a:off x="66931" y="4273118"/>
          <a:ext cx="569548" cy="569548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1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17CC5DC-8EE8-433B-A5C7-804F5CC52411}">
      <dsp:nvSpPr>
        <dsp:cNvPr id="0" name=""/>
        <dsp:cNvSpPr/>
      </dsp:nvSpPr>
      <dsp:spPr>
        <a:xfrm>
          <a:off x="0" y="0"/>
          <a:ext cx="11034963" cy="868510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imes New Roman" panose="02020603050405020304" pitchFamily="18" charset="0"/>
            </a:rPr>
            <a:t>CÂU HỎI THẢO LUẬN</a:t>
          </a:r>
        </a:p>
      </dsp:txBody>
      <dsp:txXfrm>
        <a:off x="0" y="0"/>
        <a:ext cx="11034963" cy="868510"/>
      </dsp:txXfrm>
    </dsp:sp>
    <dsp:sp modelId="{01151D3F-B9C5-4D49-8D4C-10D7404DDCB3}">
      <dsp:nvSpPr>
        <dsp:cNvPr id="0" name=""/>
        <dsp:cNvSpPr/>
      </dsp:nvSpPr>
      <dsp:spPr>
        <a:xfrm>
          <a:off x="0" y="868510"/>
          <a:ext cx="5517481" cy="1823872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t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hỏi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1: </a:t>
          </a:r>
        </a:p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Tại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nghề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vọng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tương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lai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8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0" y="868510"/>
        <a:ext cx="5517481" cy="1823872"/>
      </dsp:txXfrm>
    </dsp:sp>
    <dsp:sp modelId="{CB6C03EB-F747-478B-8FB8-B1394462BA31}">
      <dsp:nvSpPr>
        <dsp:cNvPr id="0" name=""/>
        <dsp:cNvSpPr/>
      </dsp:nvSpPr>
      <dsp:spPr>
        <a:xfrm>
          <a:off x="5517481" y="868510"/>
          <a:ext cx="5517481" cy="1823872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t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hỏi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2: </a:t>
          </a:r>
        </a:p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Những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yếu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tố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nào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đang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tác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động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đến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nhu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nhân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lực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lĩnh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vực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này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8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517481" y="868510"/>
        <a:ext cx="5517481" cy="1823872"/>
      </dsp:txXfrm>
    </dsp:sp>
    <dsp:sp modelId="{FFA621D0-07AA-4A7A-9AB4-103075D613F2}">
      <dsp:nvSpPr>
        <dsp:cNvPr id="0" name=""/>
        <dsp:cNvSpPr/>
      </dsp:nvSpPr>
      <dsp:spPr>
        <a:xfrm>
          <a:off x="0" y="2692383"/>
          <a:ext cx="11034963" cy="202652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1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E2992E6-13A4-42EF-8F0E-48E9D720490C}">
      <dsp:nvSpPr>
        <dsp:cNvPr id="0" name=""/>
        <dsp:cNvSpPr/>
      </dsp:nvSpPr>
      <dsp:spPr>
        <a:xfrm rot="5400000">
          <a:off x="7636303" y="-1615723"/>
          <a:ext cx="2114550" cy="5874766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Số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lượng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sẵn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Xu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hướng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tuyển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dụng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Yêu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-5400000">
        <a:off x="5756195" y="367609"/>
        <a:ext cx="5771542" cy="1908102"/>
      </dsp:txXfrm>
    </dsp:sp>
    <dsp:sp modelId="{46409848-E632-4963-A6DE-F3EE7F0BD51F}">
      <dsp:nvSpPr>
        <dsp:cNvPr id="0" name=""/>
        <dsp:cNvSpPr/>
      </dsp:nvSpPr>
      <dsp:spPr>
        <a:xfrm>
          <a:off x="0" y="0"/>
          <a:ext cx="5755214" cy="2643187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82880" tIns="91440" rIns="182880" bIns="91440" numCol="1" spcCol="1270" anchor="ctr" anchorCtr="0">
          <a:noAutofit/>
        </a:bodyPr>
        <a:lstStyle/>
        <a:p>
          <a:pPr lvl="0" algn="ctr" defTabSz="2133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4800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Nhu </a:t>
          </a:r>
          <a:r>
            <a:rPr lang="en-US" sz="4800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4800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4800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nhân</a:t>
          </a:r>
          <a:r>
            <a:rPr lang="en-US" sz="4800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4800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lực</a:t>
          </a:r>
          <a:endParaRPr lang="en-US" sz="4800" i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129030" y="129030"/>
        <a:ext cx="5497154" cy="2385127"/>
      </dsp:txXfrm>
    </dsp:sp>
    <dsp:sp modelId="{B7F1C242-2871-45D4-AD4C-7077CF877549}">
      <dsp:nvSpPr>
        <dsp:cNvPr id="0" name=""/>
        <dsp:cNvSpPr/>
      </dsp:nvSpPr>
      <dsp:spPr>
        <a:xfrm rot="5400000">
          <a:off x="7374979" y="1152353"/>
          <a:ext cx="2625171" cy="5889307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Bao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gồm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tăng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trưởng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xu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hướng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số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hóa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nghệ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thông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tin</a:t>
          </a: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riêng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tư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thay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yêu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chuyên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môn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</dsp:txBody>
      <dsp:txXfrm rot="-5400000">
        <a:off x="5742911" y="2912571"/>
        <a:ext cx="5761157" cy="2368871"/>
      </dsp:txXfrm>
    </dsp:sp>
    <dsp:sp modelId="{AE2574C9-5321-4B1D-8586-A37BC0261D2B}">
      <dsp:nvSpPr>
        <dsp:cNvPr id="0" name=""/>
        <dsp:cNvSpPr/>
      </dsp:nvSpPr>
      <dsp:spPr>
        <a:xfrm>
          <a:off x="980" y="2775413"/>
          <a:ext cx="5741931" cy="2643187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0" tIns="76200" rIns="152400" bIns="76200" numCol="1" spcCol="1270" anchor="ctr" anchorCtr="0">
          <a:noAutofit/>
        </a:bodyPr>
        <a:lstStyle/>
        <a:p>
          <a:pPr lvl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4000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4000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4000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vọng</a:t>
          </a:r>
          <a:r>
            <a:rPr lang="en-US" sz="4000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4000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4000" i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4000" i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endParaRPr lang="en-US" sz="4000" i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130010" y="2904443"/>
        <a:ext cx="5483871" cy="2385127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B443210-1FBF-4836-B6D4-274139DB6F3F}">
      <dsp:nvSpPr>
        <dsp:cNvPr id="0" name=""/>
        <dsp:cNvSpPr/>
      </dsp:nvSpPr>
      <dsp:spPr>
        <a:xfrm rot="10800000">
          <a:off x="1692850" y="1837"/>
          <a:ext cx="5705424" cy="1023077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1149" tIns="95250" rIns="177800" bIns="95250" numCol="1" spcCol="1270" anchor="ctr" anchorCtr="0">
          <a:noAutofit/>
        </a:bodyPr>
        <a:lstStyle/>
        <a:p>
          <a:pPr lvl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kern="1200" dirty="0">
              <a:latin typeface="Verdana" panose="020B0604030504040204" pitchFamily="34" charset="0"/>
              <a:ea typeface="Verdana" panose="020B0604030504040204" pitchFamily="34" charset="0"/>
            </a:rPr>
            <a:t>CÔNG VIỆC CHÍNH CỦA NHÀ QUẢN TRỊ CSDL</a:t>
          </a:r>
        </a:p>
      </dsp:txBody>
      <dsp:txXfrm rot="10800000">
        <a:off x="1948619" y="1837"/>
        <a:ext cx="5449655" cy="1023077"/>
      </dsp:txXfrm>
    </dsp:sp>
    <dsp:sp modelId="{5C4151C4-E2C8-4A33-B720-36A943C0C0C0}">
      <dsp:nvSpPr>
        <dsp:cNvPr id="0" name=""/>
        <dsp:cNvSpPr/>
      </dsp:nvSpPr>
      <dsp:spPr>
        <a:xfrm>
          <a:off x="1181311" y="1837"/>
          <a:ext cx="1023077" cy="1023077"/>
        </a:xfrm>
        <a:prstGeom prst="ellipse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2"/>
              </a:ext>
            </a:extLst>
          </a:blip>
          <a:srcRect/>
          <a:stretch>
            <a:fillRect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9B319FF-F5C3-46B2-8E18-1BC0D7289D59}">
      <dsp:nvSpPr>
        <dsp:cNvPr id="0" name=""/>
        <dsp:cNvSpPr/>
      </dsp:nvSpPr>
      <dsp:spPr>
        <a:xfrm rot="10800000">
          <a:off x="1692850" y="1330311"/>
          <a:ext cx="5705424" cy="1023077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1149" tIns="95250" rIns="177800" bIns="95250" numCol="1" spcCol="1270" anchor="ctr" anchorCtr="0">
          <a:noAutofit/>
        </a:bodyPr>
        <a:lstStyle/>
        <a:p>
          <a:pPr lvl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kern="1200" dirty="0">
              <a:latin typeface="Verdana" panose="020B0604030504040204" pitchFamily="34" charset="0"/>
              <a:ea typeface="Verdana" panose="020B0604030504040204" pitchFamily="34" charset="0"/>
            </a:rPr>
            <a:t>YÊU CẦU CỦA NGHỀ QUẢN TRỊ CSDL</a:t>
          </a:r>
        </a:p>
      </dsp:txBody>
      <dsp:txXfrm rot="10800000">
        <a:off x="1948619" y="1330311"/>
        <a:ext cx="5449655" cy="1023077"/>
      </dsp:txXfrm>
    </dsp:sp>
    <dsp:sp modelId="{C9728001-5710-43B9-9499-5ACCC830F5CC}">
      <dsp:nvSpPr>
        <dsp:cNvPr id="0" name=""/>
        <dsp:cNvSpPr/>
      </dsp:nvSpPr>
      <dsp:spPr>
        <a:xfrm>
          <a:off x="1181311" y="1330311"/>
          <a:ext cx="1023077" cy="1023077"/>
        </a:xfrm>
        <a:prstGeom prst="ellipse">
          <a:avLst/>
        </a:prstGeom>
        <a:blipFill>
          <a:blip xmlns:r="http://schemas.openxmlformats.org/officeDocument/2006/relationships" r:embed="rId3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A95B33B-AE11-4816-9CBB-79863CB57876}">
      <dsp:nvSpPr>
        <dsp:cNvPr id="0" name=""/>
        <dsp:cNvSpPr/>
      </dsp:nvSpPr>
      <dsp:spPr>
        <a:xfrm rot="10800000">
          <a:off x="1692850" y="2658785"/>
          <a:ext cx="5705424" cy="1023077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1149" tIns="95250" rIns="177800" bIns="95250" numCol="1" spcCol="1270" anchor="ctr" anchorCtr="0">
          <a:noAutofit/>
        </a:bodyPr>
        <a:lstStyle/>
        <a:p>
          <a:pPr lvl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kern="1200" dirty="0">
              <a:latin typeface="Verdana" panose="020B0604030504040204" pitchFamily="34" charset="0"/>
              <a:ea typeface="Verdana" panose="020B0604030504040204" pitchFamily="34" charset="0"/>
            </a:rPr>
            <a:t>NHU CẦU NHÂN LỰC VÀ TRIỂN VỌNG PHÁT TRIỂN</a:t>
          </a:r>
        </a:p>
      </dsp:txBody>
      <dsp:txXfrm rot="10800000">
        <a:off x="1948619" y="2658785"/>
        <a:ext cx="5449655" cy="1023077"/>
      </dsp:txXfrm>
    </dsp:sp>
    <dsp:sp modelId="{5FB337E2-466D-4181-A979-F9EBAC4B9144}">
      <dsp:nvSpPr>
        <dsp:cNvPr id="0" name=""/>
        <dsp:cNvSpPr/>
      </dsp:nvSpPr>
      <dsp:spPr>
        <a:xfrm>
          <a:off x="1181311" y="2658785"/>
          <a:ext cx="1023077" cy="1023077"/>
        </a:xfrm>
        <a:prstGeom prst="ellipse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164383C-996F-4DF1-AEF7-A86656E5A21A}">
      <dsp:nvSpPr>
        <dsp:cNvPr id="0" name=""/>
        <dsp:cNvSpPr/>
      </dsp:nvSpPr>
      <dsp:spPr>
        <a:xfrm rot="10800000">
          <a:off x="1692850" y="3987260"/>
          <a:ext cx="5705424" cy="1023077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1149" tIns="95250" rIns="177800" bIns="95250" numCol="1" spcCol="1270" anchor="ctr" anchorCtr="0">
          <a:noAutofit/>
        </a:bodyPr>
        <a:lstStyle/>
        <a:p>
          <a:pPr lvl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500" kern="1200" dirty="0">
              <a:latin typeface="Verdana" panose="020B0604030504040204" pitchFamily="34" charset="0"/>
              <a:ea typeface="Verdana" panose="020B0604030504040204" pitchFamily="34" charset="0"/>
            </a:rPr>
            <a:t>THỰC HÀNH TÌM HIỂU MỘT SỐ NGÀNH NGHỀ LIÊN QUAN</a:t>
          </a:r>
        </a:p>
      </dsp:txBody>
      <dsp:txXfrm rot="10800000">
        <a:off x="1948619" y="3987260"/>
        <a:ext cx="5449655" cy="1023077"/>
      </dsp:txXfrm>
    </dsp:sp>
    <dsp:sp modelId="{B1347FFA-DDB3-44A7-9D4A-FC616064980F}">
      <dsp:nvSpPr>
        <dsp:cNvPr id="0" name=""/>
        <dsp:cNvSpPr/>
      </dsp:nvSpPr>
      <dsp:spPr>
        <a:xfrm>
          <a:off x="1181311" y="3987260"/>
          <a:ext cx="1023077" cy="1023077"/>
        </a:xfrm>
        <a:prstGeom prst="ellipse">
          <a:avLst/>
        </a:prstGeom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17CC5DC-8EE8-433B-A5C7-804F5CC52411}">
      <dsp:nvSpPr>
        <dsp:cNvPr id="0" name=""/>
        <dsp:cNvSpPr/>
      </dsp:nvSpPr>
      <dsp:spPr>
        <a:xfrm>
          <a:off x="0" y="0"/>
          <a:ext cx="11304471" cy="1186781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Trò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chơi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Tìm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liên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đến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nhà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800" b="1" kern="1200" dirty="0">
            <a:solidFill>
              <a:schemeClr val="tx1"/>
            </a:solidFill>
            <a:latin typeface="Times New Roman" panose="02020603050405020304" pitchFamily="18" charset="0"/>
            <a:ea typeface="Verdana" panose="020B0604030504040204" pitchFamily="34" charset="0"/>
            <a:cs typeface="Times New Roman" panose="02020603050405020304" pitchFamily="18" charset="0"/>
          </a:endParaRPr>
        </a:p>
      </dsp:txBody>
      <dsp:txXfrm>
        <a:off x="0" y="0"/>
        <a:ext cx="11304471" cy="1186781"/>
      </dsp:txXfrm>
    </dsp:sp>
    <dsp:sp modelId="{01151D3F-B9C5-4D49-8D4C-10D7404DDCB3}">
      <dsp:nvSpPr>
        <dsp:cNvPr id="0" name=""/>
        <dsp:cNvSpPr/>
      </dsp:nvSpPr>
      <dsp:spPr>
        <a:xfrm>
          <a:off x="0" y="1186781"/>
          <a:ext cx="5652235" cy="249224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Hướng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dẫn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Trong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lưới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bên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dưới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hãy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tìm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liên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đến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hướng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ngang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dọc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chéo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i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Tìm</a:t>
          </a:r>
          <a:r>
            <a:rPr lang="en-US" sz="2400" i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được</a:t>
          </a:r>
          <a:r>
            <a:rPr lang="en-US" sz="2400" i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400" i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nào</a:t>
          </a:r>
          <a:r>
            <a:rPr lang="en-US" sz="2400" i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i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hãy</a:t>
          </a:r>
          <a:r>
            <a:rPr lang="en-US" sz="2400" i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gạch</a:t>
          </a:r>
          <a:r>
            <a:rPr lang="en-US" sz="2400" i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chân</a:t>
          </a:r>
          <a:r>
            <a:rPr lang="en-US" sz="2400" i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hoặc</a:t>
          </a:r>
          <a:r>
            <a:rPr lang="en-US" sz="2400" i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đánh</a:t>
          </a:r>
          <a:r>
            <a:rPr lang="en-US" sz="2400" i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dấu</a:t>
          </a:r>
          <a:r>
            <a:rPr lang="en-US" sz="2400" i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i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chúng</a:t>
          </a:r>
          <a:r>
            <a:rPr lang="en-US" sz="2400" i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0" y="1186781"/>
        <a:ext cx="5652235" cy="2492240"/>
      </dsp:txXfrm>
    </dsp:sp>
    <dsp:sp modelId="{CB6C03EB-F747-478B-8FB8-B1394462BA31}">
      <dsp:nvSpPr>
        <dsp:cNvPr id="0" name=""/>
        <dsp:cNvSpPr/>
      </dsp:nvSpPr>
      <dsp:spPr>
        <a:xfrm>
          <a:off x="5652235" y="1186781"/>
          <a:ext cx="5652235" cy="249224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652235" y="1186781"/>
        <a:ext cx="5652235" cy="2492240"/>
      </dsp:txXfrm>
    </dsp:sp>
    <dsp:sp modelId="{FFA621D0-07AA-4A7A-9AB4-103075D613F2}">
      <dsp:nvSpPr>
        <dsp:cNvPr id="0" name=""/>
        <dsp:cNvSpPr/>
      </dsp:nvSpPr>
      <dsp:spPr>
        <a:xfrm>
          <a:off x="0" y="3679021"/>
          <a:ext cx="11304471" cy="276915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17CC5DC-8EE8-433B-A5C7-804F5CC52411}">
      <dsp:nvSpPr>
        <dsp:cNvPr id="0" name=""/>
        <dsp:cNvSpPr/>
      </dsp:nvSpPr>
      <dsp:spPr>
        <a:xfrm>
          <a:off x="0" y="0"/>
          <a:ext cx="11304471" cy="1186781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Trò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chơi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Tìm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liên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đến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nhà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800" b="1" kern="1200" dirty="0">
            <a:solidFill>
              <a:schemeClr val="tx1"/>
            </a:solidFill>
            <a:latin typeface="Times New Roman" panose="02020603050405020304" pitchFamily="18" charset="0"/>
            <a:ea typeface="Verdana" panose="020B0604030504040204" pitchFamily="34" charset="0"/>
            <a:cs typeface="Times New Roman" panose="02020603050405020304" pitchFamily="18" charset="0"/>
          </a:endParaRPr>
        </a:p>
      </dsp:txBody>
      <dsp:txXfrm>
        <a:off x="0" y="0"/>
        <a:ext cx="11304471" cy="1186781"/>
      </dsp:txXfrm>
    </dsp:sp>
    <dsp:sp modelId="{01151D3F-B9C5-4D49-8D4C-10D7404DDCB3}">
      <dsp:nvSpPr>
        <dsp:cNvPr id="0" name=""/>
        <dsp:cNvSpPr/>
      </dsp:nvSpPr>
      <dsp:spPr>
        <a:xfrm>
          <a:off x="0" y="1186781"/>
          <a:ext cx="5652235" cy="249224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Đáp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án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tìm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 An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Xác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Sao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lập</a:t>
          </a: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hoạch</a:t>
          </a: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0" y="1186781"/>
        <a:ext cx="5652235" cy="2492240"/>
      </dsp:txXfrm>
    </dsp:sp>
    <dsp:sp modelId="{CB6C03EB-F747-478B-8FB8-B1394462BA31}">
      <dsp:nvSpPr>
        <dsp:cNvPr id="0" name=""/>
        <dsp:cNvSpPr/>
      </dsp:nvSpPr>
      <dsp:spPr>
        <a:xfrm>
          <a:off x="5652235" y="1186781"/>
          <a:ext cx="5652235" cy="249224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652235" y="1186781"/>
        <a:ext cx="5652235" cy="2492240"/>
      </dsp:txXfrm>
    </dsp:sp>
    <dsp:sp modelId="{FFA621D0-07AA-4A7A-9AB4-103075D613F2}">
      <dsp:nvSpPr>
        <dsp:cNvPr id="0" name=""/>
        <dsp:cNvSpPr/>
      </dsp:nvSpPr>
      <dsp:spPr>
        <a:xfrm>
          <a:off x="0" y="3679021"/>
          <a:ext cx="11304471" cy="276915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17CC5DC-8EE8-433B-A5C7-804F5CC52411}">
      <dsp:nvSpPr>
        <dsp:cNvPr id="0" name=""/>
        <dsp:cNvSpPr/>
      </dsp:nvSpPr>
      <dsp:spPr>
        <a:xfrm>
          <a:off x="0" y="0"/>
          <a:ext cx="12192000" cy="978582"/>
        </a:xfrm>
        <a:prstGeom prst="rect">
          <a:avLst/>
        </a:prstGeom>
        <a:solidFill>
          <a:schemeClr val="tx2">
            <a:lumMod val="50000"/>
            <a:lumOff val="5000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t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smtClean="0">
              <a:latin typeface="Times New Roman" panose="02020603050405020304" pitchFamily="18" charset="0"/>
              <a:cs typeface="Times New Roman" panose="02020603050405020304" pitchFamily="18" charset="0"/>
            </a:rPr>
            <a:t>PHIẾU HỌC TẬP SỐ 2 </a:t>
          </a:r>
          <a:endParaRPr lang="en-US" sz="28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Kết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nối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nhiệm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vụ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với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mô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tả</a:t>
          </a:r>
          <a:endParaRPr lang="en-US" sz="2800" b="1" kern="1200" dirty="0">
            <a:solidFill>
              <a:schemeClr val="tx1"/>
            </a:solidFill>
            <a:latin typeface="Times New Roman" panose="02020603050405020304" pitchFamily="18" charset="0"/>
            <a:ea typeface="Verdana" panose="020B0604030504040204" pitchFamily="34" charset="0"/>
            <a:cs typeface="Times New Roman" panose="02020603050405020304" pitchFamily="18" charset="0"/>
          </a:endParaRPr>
        </a:p>
      </dsp:txBody>
      <dsp:txXfrm>
        <a:off x="0" y="0"/>
        <a:ext cx="12192000" cy="978582"/>
      </dsp:txXfrm>
    </dsp:sp>
    <dsp:sp modelId="{01151D3F-B9C5-4D49-8D4C-10D7404DDCB3}">
      <dsp:nvSpPr>
        <dsp:cNvPr id="0" name=""/>
        <dsp:cNvSpPr/>
      </dsp:nvSpPr>
      <dsp:spPr>
        <a:xfrm>
          <a:off x="3630" y="982642"/>
          <a:ext cx="5077131" cy="4748868"/>
        </a:xfrm>
        <a:prstGeom prst="rect">
          <a:avLst/>
        </a:prstGeom>
        <a:solidFill>
          <a:schemeClr val="tx2">
            <a:lumMod val="75000"/>
            <a:lumOff val="2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+mj-lt"/>
            <a:buNone/>
          </a:pP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Danh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sách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nhiệm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vụ</a:t>
          </a:r>
          <a:endParaRPr lang="en-US" sz="2400" b="1" kern="1200" dirty="0" smtClean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+mj-lt"/>
            <a:buNone/>
          </a:pP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1.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xác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endParaRPr lang="en-US" sz="2400" kern="1200" dirty="0" smtClean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+mj-lt"/>
            <a:buNone/>
          </a:pP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2.Giám </a:t>
          </a:r>
          <a:r>
            <a:rPr lang="en-US" sz="2400" kern="12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+mj-lt"/>
            <a:buNone/>
          </a:pP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3.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Lập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hoạch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kern="1200" dirty="0" smtClean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+mj-lt"/>
            <a:buNone/>
          </a:pP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4.Sao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 smtClean="0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400" kern="1200" dirty="0" smtClean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+mj-lt"/>
            <a:buNone/>
          </a:pP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5.Cài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đặt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mềm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630" y="982642"/>
        <a:ext cx="5077131" cy="4748868"/>
      </dsp:txXfrm>
    </dsp:sp>
    <dsp:sp modelId="{CB6C03EB-F747-478B-8FB8-B1394462BA31}">
      <dsp:nvSpPr>
        <dsp:cNvPr id="0" name=""/>
        <dsp:cNvSpPr/>
      </dsp:nvSpPr>
      <dsp:spPr>
        <a:xfrm>
          <a:off x="5080762" y="971274"/>
          <a:ext cx="7107607" cy="4771604"/>
        </a:xfrm>
        <a:prstGeom prst="rect">
          <a:avLst/>
        </a:prstGeom>
        <a:solidFill>
          <a:schemeClr val="tx2">
            <a:lumMod val="75000"/>
            <a:lumOff val="25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Danh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sách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mô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tả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công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A.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Tạo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kỳ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khôi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thống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. 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B.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rõ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yêu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thay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cải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. 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C.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rằng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chỉ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những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được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ủy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mới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thể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sửa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. 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D. Theo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dõi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xuất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nhanh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chóng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. 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E.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Cài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đặt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nhật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mềm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hoạt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động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ổn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  <a:endParaRPr lang="en-US" sz="24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080762" y="971274"/>
        <a:ext cx="7107607" cy="4771604"/>
      </dsp:txXfrm>
    </dsp:sp>
    <dsp:sp modelId="{FFA621D0-07AA-4A7A-9AB4-103075D613F2}">
      <dsp:nvSpPr>
        <dsp:cNvPr id="0" name=""/>
        <dsp:cNvSpPr/>
      </dsp:nvSpPr>
      <dsp:spPr>
        <a:xfrm>
          <a:off x="0" y="5466154"/>
          <a:ext cx="12192000" cy="411431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17CC5DC-8EE8-433B-A5C7-804F5CC52411}">
      <dsp:nvSpPr>
        <dsp:cNvPr id="0" name=""/>
        <dsp:cNvSpPr/>
      </dsp:nvSpPr>
      <dsp:spPr>
        <a:xfrm>
          <a:off x="0" y="0"/>
          <a:ext cx="11353800" cy="1547957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200" kern="1200" dirty="0">
              <a:latin typeface="Times New Roman" panose="02020603050405020304" pitchFamily="18" charset="0"/>
              <a:ea typeface="Verdana" panose="020B0604030504040204" pitchFamily="34" charset="0"/>
              <a:cs typeface="Times New Roman" panose="02020603050405020304" pitchFamily="18" charset="0"/>
            </a:rPr>
            <a:t>CÔNG VIỆC CHÍNH CỦA NHÀ QUẢN TRỊ CSDL</a:t>
          </a:r>
        </a:p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là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thác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thông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tin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</dsp:txBody>
      <dsp:txXfrm>
        <a:off x="0" y="0"/>
        <a:ext cx="11353800" cy="1547957"/>
      </dsp:txXfrm>
    </dsp:sp>
    <dsp:sp modelId="{01151D3F-B9C5-4D49-8D4C-10D7404DDCB3}">
      <dsp:nvSpPr>
        <dsp:cNvPr id="0" name=""/>
        <dsp:cNvSpPr/>
      </dsp:nvSpPr>
      <dsp:spPr>
        <a:xfrm>
          <a:off x="1385" y="1547957"/>
          <a:ext cx="2270205" cy="3250711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xác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rằng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chỉ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những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được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ủy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mới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thể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sửa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 </a:t>
          </a:r>
        </a:p>
      </dsp:txBody>
      <dsp:txXfrm>
        <a:off x="1385" y="1547957"/>
        <a:ext cx="2270205" cy="3250711"/>
      </dsp:txXfrm>
    </dsp:sp>
    <dsp:sp modelId="{CB6C03EB-F747-478B-8FB8-B1394462BA31}">
      <dsp:nvSpPr>
        <dsp:cNvPr id="0" name=""/>
        <dsp:cNvSpPr/>
      </dsp:nvSpPr>
      <dsp:spPr>
        <a:xfrm>
          <a:off x="2271591" y="1547957"/>
          <a:ext cx="2270205" cy="3250711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Theo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dõi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xuất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nhanh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chóng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quả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2271591" y="1547957"/>
        <a:ext cx="2270205" cy="3250711"/>
      </dsp:txXfrm>
    </dsp:sp>
    <dsp:sp modelId="{DBB12D88-5894-4327-9E05-8F94677764DD}">
      <dsp:nvSpPr>
        <dsp:cNvPr id="0" name=""/>
        <dsp:cNvSpPr/>
      </dsp:nvSpPr>
      <dsp:spPr>
        <a:xfrm>
          <a:off x="4541797" y="1547957"/>
          <a:ext cx="2270205" cy="3250711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Lập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hoạch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rõ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yêu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thay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cải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tiến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solidFill>
              <a:schemeClr val="tx1">
                <a:lumMod val="95000"/>
                <a:lumOff val="5000"/>
              </a:schemeClr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4541797" y="1547957"/>
        <a:ext cx="2270205" cy="3250711"/>
      </dsp:txXfrm>
    </dsp:sp>
    <dsp:sp modelId="{9FF12E97-497E-407F-8DA1-5F4B7BB1E63A}">
      <dsp:nvSpPr>
        <dsp:cNvPr id="0" name=""/>
        <dsp:cNvSpPr/>
      </dsp:nvSpPr>
      <dsp:spPr>
        <a:xfrm>
          <a:off x="6812002" y="1547957"/>
          <a:ext cx="2270205" cy="3250711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Sao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Tạo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kỳ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khôi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từ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khi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thống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6812002" y="1547957"/>
        <a:ext cx="2270205" cy="3250711"/>
      </dsp:txXfrm>
    </dsp:sp>
    <dsp:sp modelId="{A0433625-A4F8-4382-B824-7FD849CF87BD}">
      <dsp:nvSpPr>
        <dsp:cNvPr id="0" name=""/>
        <dsp:cNvSpPr/>
      </dsp:nvSpPr>
      <dsp:spPr>
        <a:xfrm>
          <a:off x="9082208" y="1547957"/>
          <a:ext cx="2270205" cy="3250711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t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Cài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đặt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mềm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Cài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đặt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nhật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mềm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hoạt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động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ổn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000" kern="1200" dirty="0" err="1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000" kern="1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solidFill>
              <a:schemeClr val="tx1">
                <a:lumMod val="95000"/>
                <a:lumOff val="5000"/>
              </a:schemeClr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9082208" y="1547957"/>
        <a:ext cx="2270205" cy="3250711"/>
      </dsp:txXfrm>
    </dsp:sp>
    <dsp:sp modelId="{FFA621D0-07AA-4A7A-9AB4-103075D613F2}">
      <dsp:nvSpPr>
        <dsp:cNvPr id="0" name=""/>
        <dsp:cNvSpPr/>
      </dsp:nvSpPr>
      <dsp:spPr>
        <a:xfrm>
          <a:off x="0" y="4798669"/>
          <a:ext cx="11353800" cy="361190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17CC5DC-8EE8-433B-A5C7-804F5CC52411}">
      <dsp:nvSpPr>
        <dsp:cNvPr id="0" name=""/>
        <dsp:cNvSpPr/>
      </dsp:nvSpPr>
      <dsp:spPr>
        <a:xfrm>
          <a:off x="0" y="0"/>
          <a:ext cx="11353800" cy="1547957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200" kern="1200" dirty="0">
              <a:latin typeface="Times New Roman" panose="02020603050405020304" pitchFamily="18" charset="0"/>
              <a:ea typeface="Verdana" panose="020B0604030504040204" pitchFamily="34" charset="0"/>
              <a:cs typeface="Times New Roman" panose="02020603050405020304" pitchFamily="18" charset="0"/>
            </a:rPr>
            <a:t>CÔNG VIỆC CHÍNH CỦA NHÀ QUẢN TRỊ CSDL</a:t>
          </a:r>
        </a:p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là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thác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thông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tin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</dsp:txBody>
      <dsp:txXfrm>
        <a:off x="0" y="0"/>
        <a:ext cx="11353800" cy="1547957"/>
      </dsp:txXfrm>
    </dsp:sp>
    <dsp:sp modelId="{01151D3F-B9C5-4D49-8D4C-10D7404DDCB3}">
      <dsp:nvSpPr>
        <dsp:cNvPr id="0" name=""/>
        <dsp:cNvSpPr/>
      </dsp:nvSpPr>
      <dsp:spPr>
        <a:xfrm>
          <a:off x="1385" y="1547957"/>
          <a:ext cx="2270205" cy="3250711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xác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Cấp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kiểm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soát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truy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Nguồn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tin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cậy</a:t>
          </a:r>
          <a:endParaRPr lang="en-US" sz="2000" kern="12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1385" y="1547957"/>
        <a:ext cx="2270205" cy="3250711"/>
      </dsp:txXfrm>
    </dsp:sp>
    <dsp:sp modelId="{CB6C03EB-F747-478B-8FB8-B1394462BA31}">
      <dsp:nvSpPr>
        <dsp:cNvPr id="0" name=""/>
        <dsp:cNvSpPr/>
      </dsp:nvSpPr>
      <dsp:spPr>
        <a:xfrm>
          <a:off x="2271591" y="1547957"/>
          <a:ext cx="2270205" cy="3250711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Một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quá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trình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thống</a:t>
          </a:r>
          <a:endParaRPr lang="en-US" sz="2000" kern="12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Điều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chỉnh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thay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đổi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các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thông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số</a:t>
          </a:r>
          <a:endParaRPr lang="en-US" sz="2000" kern="12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2271591" y="1547957"/>
        <a:ext cx="2270205" cy="3250711"/>
      </dsp:txXfrm>
    </dsp:sp>
    <dsp:sp modelId="{DBB12D88-5894-4327-9E05-8F94677764DD}">
      <dsp:nvSpPr>
        <dsp:cNvPr id="0" name=""/>
        <dsp:cNvSpPr/>
      </dsp:nvSpPr>
      <dsp:spPr>
        <a:xfrm>
          <a:off x="4541797" y="1547957"/>
          <a:ext cx="2270205" cy="3250711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Lập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hoạch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nhật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kì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nhu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mới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thác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kern="12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nhật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xu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thế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phát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4541797" y="1547957"/>
        <a:ext cx="2270205" cy="3250711"/>
      </dsp:txXfrm>
    </dsp:sp>
    <dsp:sp modelId="{9FF12E97-497E-407F-8DA1-5F4B7BB1E63A}">
      <dsp:nvSpPr>
        <dsp:cNvPr id="0" name=""/>
        <dsp:cNvSpPr/>
      </dsp:nvSpPr>
      <dsp:spPr>
        <a:xfrm>
          <a:off x="6812002" y="1547957"/>
          <a:ext cx="2270205" cy="3250711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Sao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khả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phán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đoán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000" kern="12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Nhanh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chóng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khắc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endParaRPr lang="en-US" sz="2000" kern="12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Khôi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kern="12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6812002" y="1547957"/>
        <a:ext cx="2270205" cy="3250711"/>
      </dsp:txXfrm>
    </dsp:sp>
    <dsp:sp modelId="{A0433625-A4F8-4382-B824-7FD849CF87BD}">
      <dsp:nvSpPr>
        <dsp:cNvPr id="0" name=""/>
        <dsp:cNvSpPr/>
      </dsp:nvSpPr>
      <dsp:spPr>
        <a:xfrm>
          <a:off x="9082208" y="1547957"/>
          <a:ext cx="2270205" cy="3250711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Cài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đặt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phần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mềm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CSDL</a:t>
          </a: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Thực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hiện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cập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nhật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vá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lỗi</a:t>
          </a:r>
          <a:endParaRPr lang="en-US" sz="2000" kern="12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-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vẹn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000" kern="1200" dirty="0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dirty="0" err="1">
              <a:solidFill>
                <a:srgbClr val="FFFF00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000" kern="1200" dirty="0">
            <a:solidFill>
              <a:srgbClr val="FFFF00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20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9082208" y="1547957"/>
        <a:ext cx="2270205" cy="3250711"/>
      </dsp:txXfrm>
    </dsp:sp>
    <dsp:sp modelId="{FFA621D0-07AA-4A7A-9AB4-103075D613F2}">
      <dsp:nvSpPr>
        <dsp:cNvPr id="0" name=""/>
        <dsp:cNvSpPr/>
      </dsp:nvSpPr>
      <dsp:spPr>
        <a:xfrm>
          <a:off x="0" y="4798669"/>
          <a:ext cx="11353800" cy="361190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17CC5DC-8EE8-433B-A5C7-804F5CC52411}">
      <dsp:nvSpPr>
        <dsp:cNvPr id="0" name=""/>
        <dsp:cNvSpPr/>
      </dsp:nvSpPr>
      <dsp:spPr>
        <a:xfrm>
          <a:off x="0" y="0"/>
          <a:ext cx="11034963" cy="868510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>
              <a:solidFill>
                <a:schemeClr val="tx1"/>
              </a:solidFill>
              <a:latin typeface="Verdana" panose="020B0604030504040204" pitchFamily="34" charset="0"/>
              <a:ea typeface="Verdana" panose="020B0604030504040204" pitchFamily="34" charset="0"/>
              <a:cs typeface="Times New Roman" panose="02020603050405020304" pitchFamily="18" charset="0"/>
            </a:rPr>
            <a:t>CÂU HỎI THẢO LUẬN</a:t>
          </a:r>
        </a:p>
      </dsp:txBody>
      <dsp:txXfrm>
        <a:off x="0" y="0"/>
        <a:ext cx="11034963" cy="868510"/>
      </dsp:txXfrm>
    </dsp:sp>
    <dsp:sp modelId="{01151D3F-B9C5-4D49-8D4C-10D7404DDCB3}">
      <dsp:nvSpPr>
        <dsp:cNvPr id="0" name=""/>
        <dsp:cNvSpPr/>
      </dsp:nvSpPr>
      <dsp:spPr>
        <a:xfrm>
          <a:off x="0" y="868510"/>
          <a:ext cx="5517481" cy="1823872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t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hỏi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1: </a:t>
          </a:r>
        </a:p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Tại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sao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nghề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trọng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thế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giới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thuật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số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đại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8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0" y="868510"/>
        <a:ext cx="5517481" cy="1823872"/>
      </dsp:txXfrm>
    </dsp:sp>
    <dsp:sp modelId="{CB6C03EB-F747-478B-8FB8-B1394462BA31}">
      <dsp:nvSpPr>
        <dsp:cNvPr id="0" name=""/>
        <dsp:cNvSpPr/>
      </dsp:nvSpPr>
      <dsp:spPr>
        <a:xfrm>
          <a:off x="5517481" y="868510"/>
          <a:ext cx="5517481" cy="1823872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6680" tIns="106680" rIns="106680" bIns="106680" numCol="1" spcCol="1270" anchor="t" anchorCtr="0">
          <a:noAutofit/>
        </a:bodyPr>
        <a:lstStyle/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hỏi</a:t>
          </a:r>
          <a:r>
            <a:rPr lang="en-US" sz="28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2: </a:t>
          </a:r>
        </a:p>
        <a:p>
          <a:pPr lvl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Những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yêu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nào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làm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trong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nghề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8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?</a:t>
          </a:r>
          <a:endParaRPr lang="en-US" sz="28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517481" y="868510"/>
        <a:ext cx="5517481" cy="1823872"/>
      </dsp:txXfrm>
    </dsp:sp>
    <dsp:sp modelId="{FFA621D0-07AA-4A7A-9AB4-103075D613F2}">
      <dsp:nvSpPr>
        <dsp:cNvPr id="0" name=""/>
        <dsp:cNvSpPr/>
      </dsp:nvSpPr>
      <dsp:spPr>
        <a:xfrm>
          <a:off x="0" y="2692383"/>
          <a:ext cx="11034963" cy="202652"/>
        </a:xfrm>
        <a:prstGeom prst="rect">
          <a:avLst/>
        </a:prstGeom>
        <a:solidFill>
          <a:schemeClr val="accent1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79CC757-DE3C-4476-8385-5B624DE7C88C}">
      <dsp:nvSpPr>
        <dsp:cNvPr id="0" name=""/>
        <dsp:cNvSpPr/>
      </dsp:nvSpPr>
      <dsp:spPr>
        <a:xfrm>
          <a:off x="5736617" y="5014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A.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Thiết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triển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khai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sp:txBody>
      <dsp:txXfrm>
        <a:off x="5736617" y="98692"/>
        <a:ext cx="5988571" cy="562068"/>
      </dsp:txXfrm>
    </dsp:sp>
    <dsp:sp modelId="{9F48D33D-91F7-4442-81C5-9F17CC64F9C9}">
      <dsp:nvSpPr>
        <dsp:cNvPr id="0" name=""/>
        <dsp:cNvSpPr/>
      </dsp:nvSpPr>
      <dsp:spPr>
        <a:xfrm>
          <a:off x="0" y="1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1.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Hiểu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biết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6584" y="36585"/>
        <a:ext cx="5660552" cy="676256"/>
      </dsp:txXfrm>
    </dsp:sp>
    <dsp:sp modelId="{AA5987AE-0250-41DD-9C78-B3AF5AC45371}">
      <dsp:nvSpPr>
        <dsp:cNvPr id="0" name=""/>
        <dsp:cNvSpPr/>
      </dsp:nvSpPr>
      <dsp:spPr>
        <a:xfrm>
          <a:off x="5736617" y="829382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B.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suất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tối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ưu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hóa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sp:txBody>
      <dsp:txXfrm>
        <a:off x="5736617" y="923060"/>
        <a:ext cx="5988571" cy="562068"/>
      </dsp:txXfrm>
    </dsp:sp>
    <dsp:sp modelId="{A3F0C2D9-5487-4B5D-B2CA-0D0F288B8B04}">
      <dsp:nvSpPr>
        <dsp:cNvPr id="0" name=""/>
        <dsp:cNvSpPr/>
      </dsp:nvSpPr>
      <dsp:spPr>
        <a:xfrm>
          <a:off x="2896" y="829382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2.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Kiến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thức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trị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865966"/>
        <a:ext cx="5660552" cy="676256"/>
      </dsp:txXfrm>
    </dsp:sp>
    <dsp:sp modelId="{F3E8C322-2EE2-4D36-80C9-A1A94F41974C}">
      <dsp:nvSpPr>
        <dsp:cNvPr id="0" name=""/>
        <dsp:cNvSpPr/>
      </dsp:nvSpPr>
      <dsp:spPr>
        <a:xfrm>
          <a:off x="5736617" y="1653749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C.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Xây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dựng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duy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trì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hệ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thống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cơ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sở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sp:txBody>
      <dsp:txXfrm>
        <a:off x="5736617" y="1747427"/>
        <a:ext cx="5988571" cy="562068"/>
      </dsp:txXfrm>
    </dsp:sp>
    <dsp:sp modelId="{DFFB69D4-17F1-453B-A112-AA1E23A1475D}">
      <dsp:nvSpPr>
        <dsp:cNvPr id="0" name=""/>
        <dsp:cNvSpPr/>
      </dsp:nvSpPr>
      <dsp:spPr>
        <a:xfrm>
          <a:off x="2896" y="1653749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3.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phân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tích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vấn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đề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1690333"/>
        <a:ext cx="5660552" cy="676256"/>
      </dsp:txXfrm>
    </dsp:sp>
    <dsp:sp modelId="{5AB5F9AB-F0A2-48FF-A7A6-D60D696263AD}">
      <dsp:nvSpPr>
        <dsp:cNvPr id="0" name=""/>
        <dsp:cNvSpPr/>
      </dsp:nvSpPr>
      <dsp:spPr>
        <a:xfrm>
          <a:off x="5736617" y="2478116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D. Sao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phục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hồi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</a:p>
      </dsp:txBody>
      <dsp:txXfrm>
        <a:off x="5736617" y="2571794"/>
        <a:ext cx="5988571" cy="562068"/>
      </dsp:txXfrm>
    </dsp:sp>
    <dsp:sp modelId="{FC63119D-B9A9-4334-A49F-AE05214CA9F3}">
      <dsp:nvSpPr>
        <dsp:cNvPr id="0" name=""/>
        <dsp:cNvSpPr/>
      </dsp:nvSpPr>
      <dsp:spPr>
        <a:xfrm>
          <a:off x="2896" y="2478116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4.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quản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dự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án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2514700"/>
        <a:ext cx="5660552" cy="676256"/>
      </dsp:txXfrm>
    </dsp:sp>
    <dsp:sp modelId="{E850B181-C4C0-4AA4-A30D-B5B04C3F8A57}">
      <dsp:nvSpPr>
        <dsp:cNvPr id="0" name=""/>
        <dsp:cNvSpPr/>
      </dsp:nvSpPr>
      <dsp:spPr>
        <a:xfrm>
          <a:off x="5736617" y="3302483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E.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Đảm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tuân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thủ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định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bảo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mật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quyền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riêng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tư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736617" y="3396161"/>
        <a:ext cx="5988571" cy="562068"/>
      </dsp:txXfrm>
    </dsp:sp>
    <dsp:sp modelId="{D1B0F1D9-A23B-4D04-A243-4166A3F61487}">
      <dsp:nvSpPr>
        <dsp:cNvPr id="0" name=""/>
        <dsp:cNvSpPr/>
      </dsp:nvSpPr>
      <dsp:spPr>
        <a:xfrm>
          <a:off x="2896" y="3302483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5.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giao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tiếp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làm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nhóm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3339067"/>
        <a:ext cx="5660552" cy="676256"/>
      </dsp:txXfrm>
    </dsp:sp>
    <dsp:sp modelId="{3E810C15-8CF8-4E69-8FCC-FBB0DFFF655B}">
      <dsp:nvSpPr>
        <dsp:cNvPr id="0" name=""/>
        <dsp:cNvSpPr/>
      </dsp:nvSpPr>
      <dsp:spPr>
        <a:xfrm>
          <a:off x="5736617" y="4126851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F.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Hỗ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trợ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dùng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giải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quyết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kỹ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thuật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736617" y="4220529"/>
        <a:ext cx="5988571" cy="562068"/>
      </dsp:txXfrm>
    </dsp:sp>
    <dsp:sp modelId="{CC79255D-4963-406E-84EA-C5E679815F59}">
      <dsp:nvSpPr>
        <dsp:cNvPr id="0" name=""/>
        <dsp:cNvSpPr/>
      </dsp:nvSpPr>
      <dsp:spPr>
        <a:xfrm>
          <a:off x="2896" y="4126851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6.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Khả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năng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giám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sát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xử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lý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cố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4163435"/>
        <a:ext cx="5660552" cy="676256"/>
      </dsp:txXfrm>
    </dsp:sp>
    <dsp:sp modelId="{42246BE3-6153-458E-B7C3-6DBD6FA75ECB}">
      <dsp:nvSpPr>
        <dsp:cNvPr id="0" name=""/>
        <dsp:cNvSpPr/>
      </dsp:nvSpPr>
      <dsp:spPr>
        <a:xfrm>
          <a:off x="5736617" y="4951218"/>
          <a:ext cx="6269605" cy="749424"/>
        </a:xfrm>
        <a:prstGeom prst="rightArrow">
          <a:avLst>
            <a:gd name="adj1" fmla="val 75000"/>
            <a:gd name="adj2" fmla="val 50000"/>
          </a:avLst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1F25799-5F8D-4119-8069-1CAB1F53D099}">
      <dsp:nvSpPr>
        <dsp:cNvPr id="0" name=""/>
        <dsp:cNvSpPr/>
      </dsp:nvSpPr>
      <dsp:spPr>
        <a:xfrm>
          <a:off x="2896" y="4951218"/>
          <a:ext cx="5733720" cy="749424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45720" rIns="91440" bIns="4572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7.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tập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trung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vào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chi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tiết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an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dữ</a:t>
          </a:r>
          <a:r>
            <a:rPr lang="en-US" sz="24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liệu</a:t>
          </a:r>
          <a:endParaRPr lang="en-US" sz="24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9480" y="4987802"/>
        <a:ext cx="5660552" cy="676256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10.xml><?xml version="1.0" encoding="utf-8"?>
<dgm:layoutDef xmlns:dgm="http://schemas.openxmlformats.org/drawingml/2006/diagram" xmlns:a="http://schemas.openxmlformats.org/drawingml/2006/main" uniqueId="urn:microsoft.com/office/officeart/2005/8/layout/vList6">
  <dgm:title val=""/>
  <dgm:desc val=""/>
  <dgm:catLst>
    <dgm:cat type="process" pri="22000"/>
    <dgm:cat type="list" pri="1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/>
    </dgm:varLst>
    <dgm:alg type="lin">
      <dgm:param type="linDir" val="fromT"/>
    </dgm:alg>
    <dgm:shape xmlns:r="http://schemas.openxmlformats.org/officeDocument/2006/relationships" r:blip="">
      <dgm:adjLst/>
    </dgm:shape>
    <dgm:presOf/>
    <dgm:constrLst>
      <dgm:constr type="w" for="ch" forName="linNode" refType="w"/>
      <dgm:constr type="h" for="ch" forName="linNode" refType="h"/>
      <dgm:constr type="h" for="ch" forName="spacing" refType="h" refFor="ch" refForName="linNode" fact="0.1"/>
      <dgm:constr type="primFontSz" for="des" forName="parentShp" op="equ" val="65"/>
      <dgm:constr type="primFontSz" for="des" forName="childShp" op="equ" val="65"/>
    </dgm:constrLst>
    <dgm:ruleLst/>
    <dgm:forEach name="Name1" axis="ch" ptType="node">
      <dgm:layoutNode name="linNode">
        <dgm:choose name="Name2">
          <dgm:if name="Name3" func="var" arg="dir" op="equ" val="norm">
            <dgm:alg type="lin">
              <dgm:param type="linDir" val="fromL"/>
            </dgm:alg>
          </dgm:if>
          <dgm:else name="Name4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hoose name="Name5">
          <dgm:if name="Name6" func="var" arg="dir" op="equ" val="norm">
            <dgm:constrLst>
              <dgm:constr type="w" for="ch" forName="parentShp" refType="w" fact="0.4"/>
              <dgm:constr type="h" for="ch" forName="parentShp" refType="h"/>
              <dgm:constr type="w" for="ch" forName="childShp" refType="w" fact="0.6"/>
              <dgm:constr type="h" for="ch" forName="childShp" refType="h" refFor="ch" refForName="parentShp"/>
            </dgm:constrLst>
          </dgm:if>
          <dgm:else name="Name7">
            <dgm:constrLst>
              <dgm:constr type="w" for="ch" forName="parentShp" refType="w" fact="0.4"/>
              <dgm:constr type="h" for="ch" forName="parentShp" refType="h"/>
              <dgm:constr type="w" for="ch" forName="childShp" refType="w" fact="0.6"/>
              <dgm:constr type="h" for="ch" forName="childShp" refType="h" refFor="ch" refForName="parentShp"/>
            </dgm:constrLst>
          </dgm:else>
        </dgm:choose>
        <dgm:ruleLst/>
        <dgm:layoutNode name="parentShp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childShp" styleLbl="bgAccFollowNode1">
          <dgm:varLst>
            <dgm:bulletEnabled val="1"/>
          </dgm:varLst>
          <dgm:alg type="tx">
            <dgm:param type="stBulletLvl" val="1"/>
          </dgm:alg>
          <dgm:choose name="Name8">
            <dgm:if name="Name9" func="var" arg="dir" op="equ" val="norm">
              <dgm:shape xmlns:r="http://schemas.openxmlformats.org/officeDocument/2006/relationships" type="rightArrow" r:blip="" zOrderOff="-2">
                <dgm:adjLst>
                  <dgm:adj idx="1" val="0.75"/>
                </dgm:adjLst>
              </dgm:shape>
            </dgm:if>
            <dgm:else name="Name10">
              <dgm:shape xmlns:r="http://schemas.openxmlformats.org/officeDocument/2006/relationships" rot="180" type="rightArrow" r:blip="" zOrderOff="-2">
                <dgm:adjLst>
                  <dgm:adj idx="1" val="0.75"/>
                </dgm:adjLst>
              </dgm:shape>
            </dgm:else>
          </dgm:choose>
          <dgm:presOf axis="des" ptType="node"/>
          <dgm:constrLst>
            <dgm:constr type="secFontSz" refType="primFontSz"/>
            <dgm:constr type="tMarg" refType="primFontSz" fact="0.05"/>
            <dgm:constr type="bMarg" refType="primFontSz" fact="0.05"/>
            <dgm:constr type="lMarg" refType="primFontSz" fact="0.05"/>
            <dgm:constr type="rMarg" refType="primFontSz" fact="0.05"/>
          </dgm:constrLst>
          <dgm:ruleLst>
            <dgm:rule type="primFontSz" val="5" fact="NaN" max="NaN"/>
          </dgm:ruleLst>
        </dgm:layoutNode>
      </dgm:layoutNode>
      <dgm:forEach name="Name11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11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12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13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List3">
  <dgm:title val=""/>
  <dgm:desc val=""/>
  <dgm:catLst>
    <dgm:cat type="list" pri="14000"/>
    <dgm:cat type="convert" pri="3000"/>
    <dgm:cat type="picture" pri="27000"/>
    <dgm:cat type="pictureconvert" pri="27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alg type="lin">
      <dgm:param type="linDir" val="fromT"/>
      <dgm:param type="vertAlign" val="mid"/>
      <dgm:param type="horzAlign" val="ctr"/>
    </dgm:alg>
    <dgm:shape xmlns:r="http://schemas.openxmlformats.org/officeDocument/2006/relationships" r:blip="">
      <dgm:adjLst/>
    </dgm:shape>
    <dgm:presOf/>
    <dgm:constrLst>
      <dgm:constr type="w" for="ch" forName="composite" refType="w"/>
      <dgm:constr type="h" for="ch" forName="composite" refType="h"/>
      <dgm:constr type="h" for="ch" forName="spacing" refType="h" refFor="ch" refForName="composite" fact="0.25"/>
      <dgm:constr type="h" for="ch" forName="spacing" refType="w" op="lte" fact="0.1"/>
      <dgm:constr type="primFontSz" for="des" ptType="node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l" for="ch" forName="imgShp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l" for="ch" forName="txShp" refType="w" refFor="ch" refForName="imgShp" fact="0.5"/>
              <dgm:constr type="lMarg" for="ch" forName="txShp" refType="w" refFor="ch" refForName="imgShp" fact="1.25"/>
            </dgm:constrLst>
          </dgm:if>
          <dgm:else name="Name3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r" for="ch" forName="imgShp" refType="w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r" for="ch" forName="txShp" refType="ctrX" refFor="ch" refForName="imgShp"/>
              <dgm:constr type="rMarg" for="ch" forName="txShp" refType="w" refFor="ch" refForName="imgShp" fact="1.25"/>
            </dgm:constrLst>
          </dgm:else>
        </dgm:choose>
        <dgm:ruleLst/>
        <dgm:layoutNode name="imgShp" styleLbl="fgImgPlac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  <dgm:layoutNode name="txShp">
          <dgm:varLst>
            <dgm:bulletEnabled val="1"/>
          </dgm:varLst>
          <dgm:alg type="tx"/>
          <dgm:choose name="Name4">
            <dgm:if name="Name5" func="var" arg="dir" op="equ" val="norm">
              <dgm:shape xmlns:r="http://schemas.openxmlformats.org/officeDocument/2006/relationships" rot="180" type="homePlate" r:blip="" zOrderOff="-1">
                <dgm:adjLst/>
              </dgm:shape>
            </dgm:if>
            <dgm:else name="Name6">
              <dgm:shape xmlns:r="http://schemas.openxmlformats.org/officeDocument/2006/relationships" type="homePlate" r:blip="" zOrderOff="-1">
                <dgm:adjLst/>
              </dgm:shape>
            </dgm:else>
          </dgm:choose>
          <dgm:presOf axis="desOrSelf" ptType="node"/>
          <dgm:constrLst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Name7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5/8/layout/vList6">
  <dgm:title val=""/>
  <dgm:desc val=""/>
  <dgm:catLst>
    <dgm:cat type="process" pri="22000"/>
    <dgm:cat type="list" pri="1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14" srcId="1" destId="12" srcOrd="0" destOrd="0"/>
        <dgm:cxn modelId="23" srcId="2" destId="21" srcOrd="0" destOrd="0"/>
        <dgm:cxn modelId="24" srcId="2" destId="22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/>
    </dgm:varLst>
    <dgm:alg type="lin">
      <dgm:param type="linDir" val="fromT"/>
    </dgm:alg>
    <dgm:shape xmlns:r="http://schemas.openxmlformats.org/officeDocument/2006/relationships" r:blip="">
      <dgm:adjLst/>
    </dgm:shape>
    <dgm:presOf/>
    <dgm:constrLst>
      <dgm:constr type="w" for="ch" forName="linNode" refType="w"/>
      <dgm:constr type="h" for="ch" forName="linNode" refType="h"/>
      <dgm:constr type="h" for="ch" forName="spacing" refType="h" refFor="ch" refForName="linNode" fact="0.1"/>
      <dgm:constr type="primFontSz" for="des" forName="parentShp" op="equ" val="65"/>
      <dgm:constr type="primFontSz" for="des" forName="childShp" op="equ" val="65"/>
    </dgm:constrLst>
    <dgm:ruleLst/>
    <dgm:forEach name="Name1" axis="ch" ptType="node">
      <dgm:layoutNode name="linNode">
        <dgm:choose name="Name2">
          <dgm:if name="Name3" func="var" arg="dir" op="equ" val="norm">
            <dgm:alg type="lin">
              <dgm:param type="linDir" val="fromL"/>
            </dgm:alg>
          </dgm:if>
          <dgm:else name="Name4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hoose name="Name5">
          <dgm:if name="Name6" func="var" arg="dir" op="equ" val="norm">
            <dgm:constrLst>
              <dgm:constr type="w" for="ch" forName="parentShp" refType="w" fact="0.4"/>
              <dgm:constr type="h" for="ch" forName="parentShp" refType="h"/>
              <dgm:constr type="w" for="ch" forName="childShp" refType="w" fact="0.6"/>
              <dgm:constr type="h" for="ch" forName="childShp" refType="h" refFor="ch" refForName="parentShp"/>
            </dgm:constrLst>
          </dgm:if>
          <dgm:else name="Name7">
            <dgm:constrLst>
              <dgm:constr type="w" for="ch" forName="parentShp" refType="w" fact="0.4"/>
              <dgm:constr type="h" for="ch" forName="parentShp" refType="h"/>
              <dgm:constr type="w" for="ch" forName="childShp" refType="w" fact="0.6"/>
              <dgm:constr type="h" for="ch" forName="childShp" refType="h" refFor="ch" refForName="parentShp"/>
            </dgm:constrLst>
          </dgm:else>
        </dgm:choose>
        <dgm:ruleLst/>
        <dgm:layoutNode name="parentShp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childShp" styleLbl="bgAccFollowNode1">
          <dgm:varLst>
            <dgm:bulletEnabled val="1"/>
          </dgm:varLst>
          <dgm:alg type="tx">
            <dgm:param type="stBulletLvl" val="1"/>
          </dgm:alg>
          <dgm:choose name="Name8">
            <dgm:if name="Name9" func="var" arg="dir" op="equ" val="norm">
              <dgm:shape xmlns:r="http://schemas.openxmlformats.org/officeDocument/2006/relationships" type="rightArrow" r:blip="" zOrderOff="-2">
                <dgm:adjLst>
                  <dgm:adj idx="1" val="0.75"/>
                </dgm:adjLst>
              </dgm:shape>
            </dgm:if>
            <dgm:else name="Name10">
              <dgm:shape xmlns:r="http://schemas.openxmlformats.org/officeDocument/2006/relationships" rot="180" type="rightArrow" r:blip="" zOrderOff="-2">
                <dgm:adjLst>
                  <dgm:adj idx="1" val="0.75"/>
                </dgm:adjLst>
              </dgm:shape>
            </dgm:else>
          </dgm:choose>
          <dgm:presOf axis="des" ptType="node"/>
          <dgm:constrLst>
            <dgm:constr type="secFontSz" refType="primFontSz"/>
            <dgm:constr type="tMarg" refType="primFontSz" fact="0.05"/>
            <dgm:constr type="bMarg" refType="primFontSz" fact="0.05"/>
            <dgm:constr type="lMarg" refType="primFontSz" fact="0.05"/>
            <dgm:constr type="rMarg" refType="primFontSz" fact="0.05"/>
          </dgm:constrLst>
          <dgm:ruleLst>
            <dgm:rule type="primFontSz" val="5" fact="NaN" max="NaN"/>
          </dgm:ruleLst>
        </dgm:layoutNode>
      </dgm:layoutNode>
      <dgm:forEach name="Name11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4/23/2025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62103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603668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5046025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260830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782713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640396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504165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50858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020132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6812048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658573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28516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9.xml"/><Relationship Id="rId7" Type="http://schemas.microsoft.com/office/2007/relationships/diagramDrawing" Target="../diagrams/drawing9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9.xml"/><Relationship Id="rId5" Type="http://schemas.openxmlformats.org/officeDocument/2006/relationships/diagramQuickStyle" Target="../diagrams/quickStyle9.xml"/><Relationship Id="rId4" Type="http://schemas.openxmlformats.org/officeDocument/2006/relationships/diagramLayout" Target="../diagrams/layout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0.xml"/><Relationship Id="rId7" Type="http://schemas.microsoft.com/office/2007/relationships/diagramDrawing" Target="../diagrams/drawing10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10.xml"/><Relationship Id="rId5" Type="http://schemas.openxmlformats.org/officeDocument/2006/relationships/diagramQuickStyle" Target="../diagrams/quickStyle10.xml"/><Relationship Id="rId4" Type="http://schemas.openxmlformats.org/officeDocument/2006/relationships/diagramLayout" Target="../diagrams/layout1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1.xml"/><Relationship Id="rId2" Type="http://schemas.openxmlformats.org/officeDocument/2006/relationships/diagramData" Target="../diagrams/data1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1.xml"/><Relationship Id="rId5" Type="http://schemas.openxmlformats.org/officeDocument/2006/relationships/diagramColors" Target="../diagrams/colors11.xml"/><Relationship Id="rId4" Type="http://schemas.openxmlformats.org/officeDocument/2006/relationships/diagramQuickStyle" Target="../diagrams/quickStyle1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2.xml"/><Relationship Id="rId7" Type="http://schemas.microsoft.com/office/2007/relationships/diagramDrawing" Target="../diagrams/drawing12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12.xml"/><Relationship Id="rId5" Type="http://schemas.openxmlformats.org/officeDocument/2006/relationships/diagramQuickStyle" Target="../diagrams/quickStyle12.xml"/><Relationship Id="rId4" Type="http://schemas.openxmlformats.org/officeDocument/2006/relationships/diagramLayout" Target="../diagrams/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3.xml"/><Relationship Id="rId7" Type="http://schemas.microsoft.com/office/2007/relationships/diagramDrawing" Target="../diagrams/drawing13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13.xml"/><Relationship Id="rId5" Type="http://schemas.openxmlformats.org/officeDocument/2006/relationships/diagramQuickStyle" Target="../diagrams/quickStyle13.xml"/><Relationship Id="rId4" Type="http://schemas.openxmlformats.org/officeDocument/2006/relationships/diagramLayout" Target="../diagrams/layout1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3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3.xml"/><Relationship Id="rId5" Type="http://schemas.openxmlformats.org/officeDocument/2006/relationships/diagramQuickStyle" Target="../diagrams/quickStyle3.xml"/><Relationship Id="rId4" Type="http://schemas.openxmlformats.org/officeDocument/2006/relationships/diagramLayout" Target="../diagrams/layout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diagramData" Target="../diagrams/data4.xml"/><Relationship Id="rId7" Type="http://schemas.microsoft.com/office/2007/relationships/diagramDrawing" Target="../diagrams/drawing4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4.xml"/><Relationship Id="rId5" Type="http://schemas.openxmlformats.org/officeDocument/2006/relationships/diagramQuickStyle" Target="../diagrams/quickStyle4.xml"/><Relationship Id="rId4" Type="http://schemas.openxmlformats.org/officeDocument/2006/relationships/diagramLayout" Target="../diagrams/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5.xml"/><Relationship Id="rId7" Type="http://schemas.microsoft.com/office/2007/relationships/diagramDrawing" Target="../diagrams/drawing5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5.xml"/><Relationship Id="rId5" Type="http://schemas.openxmlformats.org/officeDocument/2006/relationships/diagramQuickStyle" Target="../diagrams/quickStyle5.xml"/><Relationship Id="rId4" Type="http://schemas.openxmlformats.org/officeDocument/2006/relationships/diagramLayout" Target="../diagrams/layou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6.xml"/><Relationship Id="rId7" Type="http://schemas.microsoft.com/office/2007/relationships/diagramDrawing" Target="../diagrams/drawing6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6.xml"/><Relationship Id="rId5" Type="http://schemas.openxmlformats.org/officeDocument/2006/relationships/diagramQuickStyle" Target="../diagrams/quickStyle6.xml"/><Relationship Id="rId4" Type="http://schemas.openxmlformats.org/officeDocument/2006/relationships/diagramLayout" Target="../diagrams/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7.xml"/><Relationship Id="rId7" Type="http://schemas.microsoft.com/office/2007/relationships/diagramDrawing" Target="../diagrams/drawing7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7.xml"/><Relationship Id="rId5" Type="http://schemas.openxmlformats.org/officeDocument/2006/relationships/diagramQuickStyle" Target="../diagrams/quickStyle7.xml"/><Relationship Id="rId4" Type="http://schemas.openxmlformats.org/officeDocument/2006/relationships/diagramLayout" Target="../diagrams/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8.xml"/><Relationship Id="rId7" Type="http://schemas.microsoft.com/office/2007/relationships/diagramDrawing" Target="../diagrams/drawing8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8.xml"/><Relationship Id="rId5" Type="http://schemas.openxmlformats.org/officeDocument/2006/relationships/diagramQuickStyle" Target="../diagrams/quickStyle8.xml"/><Relationship Id="rId4" Type="http://schemas.openxmlformats.org/officeDocument/2006/relationships/diagramLayout" Target="../diagrams/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198483" y="2191557"/>
            <a:ext cx="6930189" cy="613370"/>
          </a:xfrm>
        </p:spPr>
        <p:txBody>
          <a:bodyPr>
            <a:normAutofit/>
          </a:bodyPr>
          <a:lstStyle/>
          <a:p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Nghề</a:t>
            </a:r>
            <a:r>
              <a:rPr lang="en-US" sz="3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quản</a:t>
            </a:r>
            <a:r>
              <a:rPr lang="en-US" sz="3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trị</a:t>
            </a:r>
            <a:r>
              <a:rPr lang="en-US" sz="3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cơ</a:t>
            </a:r>
            <a:r>
              <a:rPr lang="en-US" sz="3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sở</a:t>
            </a:r>
            <a:r>
              <a:rPr lang="en-US" sz="3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dữ</a:t>
            </a:r>
            <a:r>
              <a:rPr lang="en-US" sz="3200" dirty="0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3200" dirty="0" err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liệu</a:t>
            </a:r>
            <a:endParaRPr lang="en-US" sz="3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7806F1E-C0DC-9F3A-9B48-1EA872F5B56B}"/>
              </a:ext>
            </a:extLst>
          </p:cNvPr>
          <p:cNvSpPr txBox="1"/>
          <p:nvPr/>
        </p:nvSpPr>
        <p:spPr>
          <a:xfrm>
            <a:off x="6737684" y="895149"/>
            <a:ext cx="18517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err="1">
                <a:latin typeface="Verdana" panose="020B0604030504040204" pitchFamily="34" charset="0"/>
                <a:ea typeface="Verdana" panose="020B0604030504040204" pitchFamily="34" charset="0"/>
              </a:rPr>
              <a:t>Chủ</a:t>
            </a:r>
            <a:r>
              <a:rPr lang="en-US" sz="2400" b="1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400" b="1" dirty="0" err="1">
                <a:latin typeface="Verdana" panose="020B0604030504040204" pitchFamily="34" charset="0"/>
                <a:ea typeface="Verdana" panose="020B0604030504040204" pitchFamily="34" charset="0"/>
              </a:rPr>
              <a:t>đề</a:t>
            </a:r>
            <a:r>
              <a:rPr lang="en-US" sz="2400" b="1" dirty="0">
                <a:latin typeface="Verdana" panose="020B0604030504040204" pitchFamily="34" charset="0"/>
                <a:ea typeface="Verdana" panose="020B0604030504040204" pitchFamily="34" charset="0"/>
              </a:rPr>
              <a:t> G: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571CFFE-1FE3-E453-EF34-D2F553A7CB1E}"/>
              </a:ext>
            </a:extLst>
          </p:cNvPr>
          <p:cNvSpPr txBox="1"/>
          <p:nvPr/>
        </p:nvSpPr>
        <p:spPr>
          <a:xfrm>
            <a:off x="5156420" y="1729892"/>
            <a:ext cx="53575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latin typeface="Verdana" panose="020B0604030504040204" pitchFamily="34" charset="0"/>
                <a:ea typeface="Verdana" panose="020B0604030504040204" pitchFamily="34" charset="0"/>
              </a:rPr>
              <a:t>HƯỚNG NGHIỆP VỚI TIN HỌC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10</a:t>
            </a:fld>
            <a:endParaRPr lang="en-US" dirty="0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2CD03BA-0EC2-FF29-FE74-327D7717DF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6655" y="52721"/>
            <a:ext cx="10318690" cy="666945"/>
          </a:xfrm>
        </p:spPr>
        <p:txBody>
          <a:bodyPr>
            <a:normAutofit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2.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Yêu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cầu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của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nghề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quản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trị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csdl</a:t>
            </a:r>
            <a:endParaRPr lang="en-US" sz="28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0C4FB1A-F206-0F0E-673D-B2D0C38CC935}"/>
              </a:ext>
            </a:extLst>
          </p:cNvPr>
          <p:cNvSpPr txBox="1"/>
          <p:nvPr/>
        </p:nvSpPr>
        <p:spPr>
          <a:xfrm>
            <a:off x="4124261" y="576401"/>
            <a:ext cx="3661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PHIẾU HỌC TẬP SỐ 3</a:t>
            </a:r>
          </a:p>
        </p:txBody>
      </p:sp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BF5E4E11-6835-060E-4832-EA5DC651CF4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45145154"/>
              </p:ext>
            </p:extLst>
          </p:nvPr>
        </p:nvGraphicFramePr>
        <p:xfrm>
          <a:off x="91440" y="1114043"/>
          <a:ext cx="12009120" cy="570565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13891697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2CD03BA-0EC2-FF29-FE74-327D7717DF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6655" y="52721"/>
            <a:ext cx="10318690" cy="666945"/>
          </a:xfrm>
        </p:spPr>
        <p:txBody>
          <a:bodyPr>
            <a:normAutofit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2.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Yêu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cầu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của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nghề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quản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trị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csdl</a:t>
            </a:r>
            <a:endParaRPr lang="en-US" sz="28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0C4FB1A-F206-0F0E-673D-B2D0C38CC935}"/>
              </a:ext>
            </a:extLst>
          </p:cNvPr>
          <p:cNvSpPr txBox="1"/>
          <p:nvPr/>
        </p:nvSpPr>
        <p:spPr>
          <a:xfrm>
            <a:off x="4124261" y="576401"/>
            <a:ext cx="3661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PHIẾU HỌC TẬP SỐ 3</a:t>
            </a:r>
          </a:p>
        </p:txBody>
      </p:sp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BF5E4E11-6835-060E-4832-EA5DC651CF4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4055790"/>
              </p:ext>
            </p:extLst>
          </p:nvPr>
        </p:nvGraphicFramePr>
        <p:xfrm>
          <a:off x="91440" y="1114043"/>
          <a:ext cx="12009120" cy="570565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26907176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131209"/>
            <a:ext cx="8356600" cy="365125"/>
          </a:xfrm>
        </p:spPr>
        <p:txBody>
          <a:bodyPr>
            <a:normAutofit fontScale="90000"/>
          </a:bodyPr>
          <a:lstStyle/>
          <a:p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kỹ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năng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cần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thiết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vai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trò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trách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nhiệm</a:t>
            </a:r>
            <a:endParaRPr lang="en-ZA" sz="4400" dirty="0"/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5B977C86-3B4D-43C8-8241-380CB8620E2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7/14/2023</a:t>
            </a:r>
          </a:p>
        </p:txBody>
      </p:sp>
      <p:sp>
        <p:nvSpPr>
          <p:cNvPr id="988" name="Footer Placeholder 4">
            <a:extLst>
              <a:ext uri="{FF2B5EF4-FFF2-40B4-BE49-F238E27FC236}">
                <a16:creationId xmlns:a16="http://schemas.microsoft.com/office/drawing/2014/main" id="{913B4A80-6C83-FB4C-8D49-B81A9804DE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r>
              <a:rPr lang="en-ZA" sz="1100" b="1" dirty="0"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B0F420C6-374C-00C3-9851-B22924B0663E}"/>
              </a:ext>
            </a:extLst>
          </p:cNvPr>
          <p:cNvSpPr txBox="1">
            <a:spLocks/>
          </p:cNvSpPr>
          <p:nvPr/>
        </p:nvSpPr>
        <p:spPr>
          <a:xfrm>
            <a:off x="936655" y="52721"/>
            <a:ext cx="10318690" cy="66694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800" b="1" kern="1200" cap="all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>
                <a:latin typeface="Verdana" panose="020B0604030504040204" pitchFamily="34" charset="0"/>
                <a:ea typeface="Verdana" panose="020B0604030504040204" pitchFamily="34" charset="0"/>
              </a:rPr>
              <a:t>2. Yêu cầu của nghề quản trị csdl</a:t>
            </a:r>
            <a:endParaRPr lang="en-US" sz="28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7AEC241-91E1-177E-E655-EE212CCA31E2}"/>
              </a:ext>
            </a:extLst>
          </p:cNvPr>
          <p:cNvSpPr txBox="1"/>
          <p:nvPr/>
        </p:nvSpPr>
        <p:spPr>
          <a:xfrm>
            <a:off x="4124261" y="576401"/>
            <a:ext cx="3661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PHIẾU HỌC TẬP SỐ 3</a:t>
            </a:r>
          </a:p>
        </p:txBody>
      </p:sp>
      <p:graphicFrame>
        <p:nvGraphicFramePr>
          <p:cNvPr id="13" name="Diagram 12">
            <a:extLst>
              <a:ext uri="{FF2B5EF4-FFF2-40B4-BE49-F238E27FC236}">
                <a16:creationId xmlns:a16="http://schemas.microsoft.com/office/drawing/2014/main" id="{52A7661A-371F-C03E-3E0F-38EBFA91E75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50049460"/>
              </p:ext>
            </p:extLst>
          </p:nvPr>
        </p:nvGraphicFramePr>
        <p:xfrm>
          <a:off x="60260" y="1527922"/>
          <a:ext cx="9032939" cy="501363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13</a:t>
            </a:fld>
            <a:endParaRPr lang="en-US" dirty="0"/>
          </a:p>
        </p:txBody>
      </p:sp>
      <p:graphicFrame>
        <p:nvGraphicFramePr>
          <p:cNvPr id="30" name="Diagram 29">
            <a:extLst>
              <a:ext uri="{FF2B5EF4-FFF2-40B4-BE49-F238E27FC236}">
                <a16:creationId xmlns:a16="http://schemas.microsoft.com/office/drawing/2014/main" id="{5EA9014C-1AFF-323F-44D7-39E84A00C1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61949733"/>
              </p:ext>
            </p:extLst>
          </p:nvPr>
        </p:nvGraphicFramePr>
        <p:xfrm>
          <a:off x="457601" y="1830968"/>
          <a:ext cx="11034963" cy="289503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7" name="Title 1">
            <a:extLst>
              <a:ext uri="{FF2B5EF4-FFF2-40B4-BE49-F238E27FC236}">
                <a16:creationId xmlns:a16="http://schemas.microsoft.com/office/drawing/2014/main" id="{82CD03BA-0EC2-FF29-FE74-327D7717DF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666945"/>
          </a:xfrm>
        </p:spPr>
        <p:txBody>
          <a:bodyPr>
            <a:normAutofit fontScale="90000"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3. Nhu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cầu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nhân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lực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và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triển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vọng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phát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triển</a:t>
            </a:r>
            <a:endParaRPr lang="en-US" sz="28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0C4FB1A-F206-0F0E-673D-B2D0C38CC935}"/>
              </a:ext>
            </a:extLst>
          </p:cNvPr>
          <p:cNvSpPr txBox="1"/>
          <p:nvPr/>
        </p:nvSpPr>
        <p:spPr>
          <a:xfrm>
            <a:off x="4144581" y="1078931"/>
            <a:ext cx="3661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PHIẾU HỌC TẬP SỐ 4</a:t>
            </a:r>
          </a:p>
        </p:txBody>
      </p:sp>
    </p:spTree>
    <p:extLst>
      <p:ext uri="{BB962C8B-B14F-4D97-AF65-F5344CB8AC3E}">
        <p14:creationId xmlns:p14="http://schemas.microsoft.com/office/powerpoint/2010/main" val="124219675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14</a:t>
            </a:fld>
            <a:endParaRPr lang="en-US" dirty="0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2CD03BA-0EC2-FF29-FE74-327D7717DF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2643"/>
            <a:ext cx="10318690" cy="666945"/>
          </a:xfrm>
        </p:spPr>
        <p:txBody>
          <a:bodyPr>
            <a:normAutofit fontScale="90000"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3. Nhu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cầu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nhân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lực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và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triển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vọng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phát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triển</a:t>
            </a:r>
            <a:endParaRPr lang="en-US" sz="28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0C4FB1A-F206-0F0E-673D-B2D0C38CC935}"/>
              </a:ext>
            </a:extLst>
          </p:cNvPr>
          <p:cNvSpPr txBox="1"/>
          <p:nvPr/>
        </p:nvSpPr>
        <p:spPr>
          <a:xfrm>
            <a:off x="4036899" y="779588"/>
            <a:ext cx="3661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PHIẾU HỌC TẬP SỐ 4</a:t>
            </a:r>
          </a:p>
        </p:txBody>
      </p:sp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A3991AED-5456-7802-B556-7041FD680DD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57582508"/>
              </p:ext>
            </p:extLst>
          </p:nvPr>
        </p:nvGraphicFramePr>
        <p:xfrm>
          <a:off x="0" y="1302808"/>
          <a:ext cx="11633200" cy="541866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24997569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15</a:t>
            </a:fld>
            <a:endParaRPr lang="en-US" dirty="0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2CD03BA-0EC2-FF29-FE74-327D7717DF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2643"/>
            <a:ext cx="10998200" cy="666945"/>
          </a:xfrm>
        </p:spPr>
        <p:txBody>
          <a:bodyPr>
            <a:normAutofit fontScale="90000"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4.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thực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hành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tìm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hiểu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một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số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ngành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nghề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liên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quan</a:t>
            </a:r>
            <a:endParaRPr lang="en-US" sz="28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0C4FB1A-F206-0F0E-673D-B2D0C38CC935}"/>
              </a:ext>
            </a:extLst>
          </p:cNvPr>
          <p:cNvSpPr txBox="1"/>
          <p:nvPr/>
        </p:nvSpPr>
        <p:spPr>
          <a:xfrm>
            <a:off x="4036899" y="779588"/>
            <a:ext cx="3661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PHIẾU HỌC TẬP SỐ 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8A35EE0-92C7-77C8-ABD1-B896090F8C76}"/>
              </a:ext>
            </a:extLst>
          </p:cNvPr>
          <p:cNvSpPr txBox="1"/>
          <p:nvPr/>
        </p:nvSpPr>
        <p:spPr>
          <a:xfrm>
            <a:off x="1092200" y="2490751"/>
            <a:ext cx="9550400" cy="2677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</a:pP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Về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nội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dung,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nên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gồm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những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phần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chính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sau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:</a:t>
            </a:r>
          </a:p>
          <a:p>
            <a:pPr marL="914400" marR="0" lvl="1" indent="-457200" algn="just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  <a:tabLst>
                <a:tab pos="914400" algn="l"/>
              </a:tabLst>
            </a:pP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Giới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thiệu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về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nghề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14400" marR="0" lvl="1" indent="-457200" algn="just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  <a:tabLst>
                <a:tab pos="914400" algn="l"/>
              </a:tabLst>
            </a:pP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Kiến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kĩ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năng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thiết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cho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nghề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14400" marR="0" lvl="1" indent="-457200" algn="just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  <a:tabLst>
                <a:tab pos="914400" algn="l"/>
              </a:tabLst>
            </a:pP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lao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động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yêu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nghề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sản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phẩm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chính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gì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?)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14400" marR="0" lvl="1" indent="-457200" algn="just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  <a:tabLst>
                <a:tab pos="914400" algn="l"/>
              </a:tabLst>
            </a:pP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Đào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tuyển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sinh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914400" marR="0" lvl="1" indent="-457200" algn="just"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  <a:tabLst>
                <a:tab pos="914400" algn="l"/>
              </a:tabLst>
            </a:pP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Tình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hình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tuyển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môi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trường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việc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thu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nhập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phúc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lợi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xã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hội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2D1E443-5EAF-67BA-4883-1123FF48C130}"/>
              </a:ext>
            </a:extLst>
          </p:cNvPr>
          <p:cNvSpPr txBox="1"/>
          <p:nvPr/>
        </p:nvSpPr>
        <p:spPr>
          <a:xfrm>
            <a:off x="1188720" y="1367366"/>
            <a:ext cx="1016508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Ngành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nghề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phổ</a:t>
            </a:r>
            <a:r>
              <a:rPr lang="en-US" sz="2400" b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biến</a:t>
            </a:r>
            <a:endParaRPr lang="en-US" sz="2400" b="1" dirty="0"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Quản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trị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thống</a:t>
            </a:r>
            <a:r>
              <a:rPr lang="en-US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Kỹ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sở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dữ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liệu</a:t>
            </a:r>
            <a:r>
              <a:rPr lang="en-US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Chuyên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Bảo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mật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tin</a:t>
            </a:r>
            <a:r>
              <a:rPr lang="en-US" sz="240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</a:p>
          <a:p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dữ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liệu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450555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tle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99312" y="2578608"/>
            <a:ext cx="4661408" cy="1830832"/>
          </a:xfrm>
        </p:spPr>
        <p:txBody>
          <a:bodyPr anchor="ctr">
            <a:normAutofit/>
          </a:bodyPr>
          <a:lstStyle/>
          <a:p>
            <a:pPr algn="ctr"/>
            <a:r>
              <a:rPr lang="en-US" sz="7200" smtClean="0"/>
              <a:t>CẢm</a:t>
            </a:r>
            <a:r>
              <a:rPr lang="en-US" sz="7200" dirty="0" smtClean="0"/>
              <a:t> </a:t>
            </a:r>
            <a:r>
              <a:rPr lang="en-US" sz="7200" dirty="0" err="1"/>
              <a:t>ơn</a:t>
            </a:r>
            <a:endParaRPr lang="en-US" sz="720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9C9CF3-789B-4F9F-8F03-9C35C87C63C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019A024-2FD1-4C73-AC55-A794E56E4F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666945"/>
          </a:xfrm>
        </p:spPr>
        <p:txBody>
          <a:bodyPr>
            <a:normAutofit/>
          </a:bodyPr>
          <a:lstStyle/>
          <a:p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Phiếu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học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tập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số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1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</a:t>
            </a:fld>
            <a:endParaRPr lang="en-US" dirty="0"/>
          </a:p>
        </p:txBody>
      </p:sp>
      <p:graphicFrame>
        <p:nvGraphicFramePr>
          <p:cNvPr id="30" name="Diagram 29">
            <a:extLst>
              <a:ext uri="{FF2B5EF4-FFF2-40B4-BE49-F238E27FC236}">
                <a16:creationId xmlns:a16="http://schemas.microsoft.com/office/drawing/2014/main" id="{5EA9014C-1AFF-323F-44D7-39E84A00C1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17765911"/>
              </p:ext>
            </p:extLst>
          </p:nvPr>
        </p:nvGraphicFramePr>
        <p:xfrm>
          <a:off x="419100" y="1320829"/>
          <a:ext cx="11353800" cy="345266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2426797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573712"/>
            <a:ext cx="3200400" cy="1325563"/>
          </a:xfrm>
        </p:spPr>
        <p:txBody>
          <a:bodyPr>
            <a:normAutofit/>
          </a:bodyPr>
          <a:lstStyle/>
          <a:p>
            <a:r>
              <a:rPr lang="en-US" dirty="0">
                <a:latin typeface="Verdana" panose="020B0604030504040204" pitchFamily="34" charset="0"/>
                <a:ea typeface="Verdana" panose="020B0604030504040204" pitchFamily="34" charset="0"/>
              </a:rPr>
              <a:t>NỘI DUNG</a:t>
            </a:r>
          </a:p>
        </p:txBody>
      </p:sp>
      <p:sp>
        <p:nvSpPr>
          <p:cNvPr id="55" name="Date Placeholder 54">
            <a:extLst>
              <a:ext uri="{FF2B5EF4-FFF2-40B4-BE49-F238E27FC236}">
                <a16:creationId xmlns:a16="http://schemas.microsoft.com/office/drawing/2014/main" id="{C1F1F924-C1EC-4BB5-8224-376BC2BB69C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6" name="Footer Placeholder 55">
            <a:extLst>
              <a:ext uri="{FF2B5EF4-FFF2-40B4-BE49-F238E27FC236}">
                <a16:creationId xmlns:a16="http://schemas.microsoft.com/office/drawing/2014/main" id="{93166D88-98DC-449A-8C48-DD727A0D2A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18321" y="149487"/>
            <a:ext cx="5865797" cy="797125"/>
          </a:xfrm>
        </p:spPr>
        <p:txBody>
          <a:bodyPr/>
          <a:lstStyle/>
          <a:p>
            <a:r>
              <a:rPr lang="en-US" sz="3200" b="1" dirty="0">
                <a:latin typeface="Verdana" panose="020B0604030504040204" pitchFamily="34" charset="0"/>
                <a:ea typeface="Verdana" panose="020B0604030504040204" pitchFamily="34" charset="0"/>
              </a:rPr>
              <a:t>NGHỀ QUẢN TRỊ CSDL</a:t>
            </a:r>
          </a:p>
        </p:txBody>
      </p:sp>
      <p:sp>
        <p:nvSpPr>
          <p:cNvPr id="148" name="Slide Number Placeholder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3</a:t>
            </a:fld>
            <a:endParaRPr lang="en-US" dirty="0"/>
          </a:p>
        </p:txBody>
      </p:sp>
      <p:graphicFrame>
        <p:nvGraphicFramePr>
          <p:cNvPr id="32" name="Diagram 31">
            <a:extLst>
              <a:ext uri="{FF2B5EF4-FFF2-40B4-BE49-F238E27FC236}">
                <a16:creationId xmlns:a16="http://schemas.microsoft.com/office/drawing/2014/main" id="{55383DE4-2A6C-408B-B43F-79F40A0CBB8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20605019"/>
              </p:ext>
            </p:extLst>
          </p:nvPr>
        </p:nvGraphicFramePr>
        <p:xfrm>
          <a:off x="1300478" y="1393187"/>
          <a:ext cx="8579586" cy="501217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4</a:t>
            </a:fld>
            <a:endParaRPr lang="en-US" dirty="0"/>
          </a:p>
        </p:txBody>
      </p:sp>
      <p:graphicFrame>
        <p:nvGraphicFramePr>
          <p:cNvPr id="30" name="Diagram 29">
            <a:extLst>
              <a:ext uri="{FF2B5EF4-FFF2-40B4-BE49-F238E27FC236}">
                <a16:creationId xmlns:a16="http://schemas.microsoft.com/office/drawing/2014/main" id="{5EA9014C-1AFF-323F-44D7-39E84A00C1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41487762"/>
              </p:ext>
            </p:extLst>
          </p:nvPr>
        </p:nvGraphicFramePr>
        <p:xfrm>
          <a:off x="457600" y="1830967"/>
          <a:ext cx="11304471" cy="395593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7" name="Title 1">
            <a:extLst>
              <a:ext uri="{FF2B5EF4-FFF2-40B4-BE49-F238E27FC236}">
                <a16:creationId xmlns:a16="http://schemas.microsoft.com/office/drawing/2014/main" id="{82CD03BA-0EC2-FF29-FE74-327D7717DF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666945"/>
          </a:xfrm>
        </p:spPr>
        <p:txBody>
          <a:bodyPr>
            <a:normAutofit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1. CÔNG VIỆC CHÍNH CỦA NHÀ QUẢN TRỊ CSDL</a:t>
            </a:r>
          </a:p>
        </p:txBody>
      </p:sp>
      <p:pic>
        <p:nvPicPr>
          <p:cNvPr id="6" name="Picture 5" descr="A screenshot of a computer&#10;&#10;Description automatically generated">
            <a:extLst>
              <a:ext uri="{FF2B5EF4-FFF2-40B4-BE49-F238E27FC236}">
                <a16:creationId xmlns:a16="http://schemas.microsoft.com/office/drawing/2014/main" id="{DF3AC1DC-F8E6-D775-C240-F8F115FE315B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10363" t="26048" r="52137" b="1506"/>
          <a:stretch/>
        </p:blipFill>
        <p:spPr bwMode="auto">
          <a:xfrm>
            <a:off x="6154716" y="2875722"/>
            <a:ext cx="5440936" cy="2991976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2244162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5</a:t>
            </a:fld>
            <a:endParaRPr lang="en-US" dirty="0"/>
          </a:p>
        </p:txBody>
      </p:sp>
      <p:graphicFrame>
        <p:nvGraphicFramePr>
          <p:cNvPr id="30" name="Diagram 29">
            <a:extLst>
              <a:ext uri="{FF2B5EF4-FFF2-40B4-BE49-F238E27FC236}">
                <a16:creationId xmlns:a16="http://schemas.microsoft.com/office/drawing/2014/main" id="{5EA9014C-1AFF-323F-44D7-39E84A00C1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39494407"/>
              </p:ext>
            </p:extLst>
          </p:nvPr>
        </p:nvGraphicFramePr>
        <p:xfrm>
          <a:off x="457600" y="1830967"/>
          <a:ext cx="11304471" cy="395593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7" name="Title 1">
            <a:extLst>
              <a:ext uri="{FF2B5EF4-FFF2-40B4-BE49-F238E27FC236}">
                <a16:creationId xmlns:a16="http://schemas.microsoft.com/office/drawing/2014/main" id="{82CD03BA-0EC2-FF29-FE74-327D7717DF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666945"/>
          </a:xfrm>
        </p:spPr>
        <p:txBody>
          <a:bodyPr>
            <a:normAutofit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1. CÔNG VIỆC CHÍNH CỦA NHÀ QUẢN TRỊ CSDL</a:t>
            </a:r>
          </a:p>
        </p:txBody>
      </p:sp>
      <p:pic>
        <p:nvPicPr>
          <p:cNvPr id="9" name="Picture 8" descr="A screenshot of a computer&#10;&#10;Description automatically generated">
            <a:extLst>
              <a:ext uri="{FF2B5EF4-FFF2-40B4-BE49-F238E27FC236}">
                <a16:creationId xmlns:a16="http://schemas.microsoft.com/office/drawing/2014/main" id="{7825B255-06E3-7A1E-027A-B56A114F832B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9723" t="25844" r="51389" b="2727"/>
          <a:stretch/>
        </p:blipFill>
        <p:spPr bwMode="auto">
          <a:xfrm>
            <a:off x="6745357" y="2822713"/>
            <a:ext cx="4969565" cy="3167270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12726079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0" grpId="0">
        <p:bldAsOne/>
      </p:bldGraphic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6</a:t>
            </a:fld>
            <a:endParaRPr lang="en-US" dirty="0"/>
          </a:p>
        </p:txBody>
      </p:sp>
      <p:graphicFrame>
        <p:nvGraphicFramePr>
          <p:cNvPr id="30" name="Diagram 29">
            <a:extLst>
              <a:ext uri="{FF2B5EF4-FFF2-40B4-BE49-F238E27FC236}">
                <a16:creationId xmlns:a16="http://schemas.microsoft.com/office/drawing/2014/main" id="{5EA9014C-1AFF-323F-44D7-39E84A00C1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04374550"/>
              </p:ext>
            </p:extLst>
          </p:nvPr>
        </p:nvGraphicFramePr>
        <p:xfrm>
          <a:off x="0" y="980414"/>
          <a:ext cx="12192000" cy="587758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7" name="Title 1">
            <a:extLst>
              <a:ext uri="{FF2B5EF4-FFF2-40B4-BE49-F238E27FC236}">
                <a16:creationId xmlns:a16="http://schemas.microsoft.com/office/drawing/2014/main" id="{82CD03BA-0EC2-FF29-FE74-327D7717DF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6655" y="0"/>
            <a:ext cx="10318690" cy="666945"/>
          </a:xfrm>
        </p:spPr>
        <p:txBody>
          <a:bodyPr>
            <a:normAutofit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1. CÔNG VIỆC CHÍNH CỦA NHÀ QUẢN TRỊ CSDL</a:t>
            </a:r>
          </a:p>
        </p:txBody>
      </p:sp>
    </p:spTree>
    <p:extLst>
      <p:ext uri="{BB962C8B-B14F-4D97-AF65-F5344CB8AC3E}">
        <p14:creationId xmlns:p14="http://schemas.microsoft.com/office/powerpoint/2010/main" val="13923345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666945"/>
          </a:xfrm>
        </p:spPr>
        <p:txBody>
          <a:bodyPr>
            <a:normAutofit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1. CÔNG VIỆC CHÍNH CỦA NHÀ QUẢN TRỊ CSDL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7</a:t>
            </a:fld>
            <a:endParaRPr lang="en-US" dirty="0"/>
          </a:p>
        </p:txBody>
      </p:sp>
      <p:graphicFrame>
        <p:nvGraphicFramePr>
          <p:cNvPr id="30" name="Diagram 29">
            <a:extLst>
              <a:ext uri="{FF2B5EF4-FFF2-40B4-BE49-F238E27FC236}">
                <a16:creationId xmlns:a16="http://schemas.microsoft.com/office/drawing/2014/main" id="{5EA9014C-1AFF-323F-44D7-39E84A00C1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3014923"/>
              </p:ext>
            </p:extLst>
          </p:nvPr>
        </p:nvGraphicFramePr>
        <p:xfrm>
          <a:off x="751573" y="955703"/>
          <a:ext cx="11353800" cy="515986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7919863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666945"/>
          </a:xfrm>
        </p:spPr>
        <p:txBody>
          <a:bodyPr>
            <a:normAutofit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1. CÔNG VIỆC CHÍNH CỦA NHÀ QUẢN TRỊ CSDL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8</a:t>
            </a:fld>
            <a:endParaRPr lang="en-US" dirty="0"/>
          </a:p>
        </p:txBody>
      </p:sp>
      <p:graphicFrame>
        <p:nvGraphicFramePr>
          <p:cNvPr id="30" name="Diagram 29">
            <a:extLst>
              <a:ext uri="{FF2B5EF4-FFF2-40B4-BE49-F238E27FC236}">
                <a16:creationId xmlns:a16="http://schemas.microsoft.com/office/drawing/2014/main" id="{5EA9014C-1AFF-323F-44D7-39E84A00C1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74226802"/>
              </p:ext>
            </p:extLst>
          </p:nvPr>
        </p:nvGraphicFramePr>
        <p:xfrm>
          <a:off x="751573" y="955703"/>
          <a:ext cx="11353800" cy="515986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30988438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581400" y="6356350"/>
            <a:ext cx="4572000" cy="365125"/>
          </a:xfrm>
        </p:spPr>
        <p:txBody>
          <a:bodyPr/>
          <a:lstStyle/>
          <a:p>
            <a:r>
              <a:rPr lang="en-US" sz="1800" b="1" dirty="0">
                <a:solidFill>
                  <a:schemeClr val="tx1"/>
                </a:solidFill>
                <a:highlight>
                  <a:srgbClr val="FFFF00"/>
                </a:highlight>
                <a:latin typeface="Verdana" panose="020B0604030504040204" pitchFamily="34" charset="0"/>
                <a:ea typeface="Verdana" panose="020B0604030504040204" pitchFamily="34" charset="0"/>
              </a:rPr>
              <a:t>NGHỀ QUẢN TRỊ CƠ SỞ DỮ LIỆU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9</a:t>
            </a:fld>
            <a:endParaRPr lang="en-US" dirty="0"/>
          </a:p>
        </p:txBody>
      </p:sp>
      <p:graphicFrame>
        <p:nvGraphicFramePr>
          <p:cNvPr id="30" name="Diagram 29">
            <a:extLst>
              <a:ext uri="{FF2B5EF4-FFF2-40B4-BE49-F238E27FC236}">
                <a16:creationId xmlns:a16="http://schemas.microsoft.com/office/drawing/2014/main" id="{5EA9014C-1AFF-323F-44D7-39E84A00C11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48849650"/>
              </p:ext>
            </p:extLst>
          </p:nvPr>
        </p:nvGraphicFramePr>
        <p:xfrm>
          <a:off x="457601" y="1830968"/>
          <a:ext cx="11034963" cy="289503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7" name="Title 1">
            <a:extLst>
              <a:ext uri="{FF2B5EF4-FFF2-40B4-BE49-F238E27FC236}">
                <a16:creationId xmlns:a16="http://schemas.microsoft.com/office/drawing/2014/main" id="{82CD03BA-0EC2-FF29-FE74-327D7717DF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666945"/>
          </a:xfrm>
        </p:spPr>
        <p:txBody>
          <a:bodyPr>
            <a:normAutofit/>
          </a:bodyPr>
          <a:lstStyle/>
          <a:p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2.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Yêu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cầu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của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nghề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quản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trị</a:t>
            </a:r>
            <a:r>
              <a:rPr lang="en-US" sz="2800" dirty="0"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  <a:r>
              <a:rPr lang="en-US" sz="2800" dirty="0" err="1">
                <a:latin typeface="Verdana" panose="020B0604030504040204" pitchFamily="34" charset="0"/>
                <a:ea typeface="Verdana" panose="020B0604030504040204" pitchFamily="34" charset="0"/>
              </a:rPr>
              <a:t>csdl</a:t>
            </a:r>
            <a:endParaRPr lang="en-US" sz="28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5703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2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{7FDBC82E-0C7D-41DF-A8B9-E7B7722B8538}tf16411248_win32</Template>
  <TotalTime>164</TotalTime>
  <Words>1800</Words>
  <Application>Microsoft Office PowerPoint</Application>
  <PresentationFormat>Widescreen</PresentationFormat>
  <Paragraphs>208</Paragraphs>
  <Slides>16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25" baseType="lpstr">
      <vt:lpstr>Arial</vt:lpstr>
      <vt:lpstr>Avenir Next LT Pro Light</vt:lpstr>
      <vt:lpstr>Calibri</vt:lpstr>
      <vt:lpstr>Posterama</vt:lpstr>
      <vt:lpstr>Symbol</vt:lpstr>
      <vt:lpstr>Tahoma</vt:lpstr>
      <vt:lpstr>Times New Roman</vt:lpstr>
      <vt:lpstr>Verdana</vt:lpstr>
      <vt:lpstr>Office Theme</vt:lpstr>
      <vt:lpstr>Nghề quản trị cơ sở dữ liệu</vt:lpstr>
      <vt:lpstr>Phiếu học tập số 1</vt:lpstr>
      <vt:lpstr>NỘI DUNG</vt:lpstr>
      <vt:lpstr>1. CÔNG VIỆC CHÍNH CỦA NHÀ QUẢN TRỊ CSDL</vt:lpstr>
      <vt:lpstr>1. CÔNG VIỆC CHÍNH CỦA NHÀ QUẢN TRỊ CSDL</vt:lpstr>
      <vt:lpstr>1. CÔNG VIỆC CHÍNH CỦA NHÀ QUẢN TRỊ CSDL</vt:lpstr>
      <vt:lpstr>1. CÔNG VIỆC CHÍNH CỦA NHÀ QUẢN TRỊ CSDL</vt:lpstr>
      <vt:lpstr>1. CÔNG VIỆC CHÍNH CỦA NHÀ QUẢN TRỊ CSDL</vt:lpstr>
      <vt:lpstr>2. Yêu cầu của nghề quản trị csdl</vt:lpstr>
      <vt:lpstr>2. Yêu cầu của nghề quản trị csdl</vt:lpstr>
      <vt:lpstr>2. Yêu cầu của nghề quản trị csdl</vt:lpstr>
      <vt:lpstr>kỹ năng cần thiết, vai trò và trách nhiệm</vt:lpstr>
      <vt:lpstr>3. Nhu cầu nhân lực và triển vọng phát triển</vt:lpstr>
      <vt:lpstr>3. Nhu cầu nhân lực và triển vọng phát triển</vt:lpstr>
      <vt:lpstr>4. thực hành tìm hiểu một số ngành nghề liên quan</vt:lpstr>
      <vt:lpstr>CẢm ơn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Nghề quản trị cơ sở dữ liệu</dc:title>
  <dc:creator>Thanh Loan Tran</dc:creator>
  <cp:lastModifiedBy>pc</cp:lastModifiedBy>
  <cp:revision>17</cp:revision>
  <dcterms:created xsi:type="dcterms:W3CDTF">2023-07-13T08:42:15Z</dcterms:created>
  <dcterms:modified xsi:type="dcterms:W3CDTF">2025-04-23T15:09:08Z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