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0F13-D1E0-417A-BE9C-644DAC37D88D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5BF3-8AE5-4DC5-BC3C-E0A1C6D312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0F13-D1E0-417A-BE9C-644DAC37D88D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5BF3-8AE5-4DC5-BC3C-E0A1C6D312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0F13-D1E0-417A-BE9C-644DAC37D88D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5BF3-8AE5-4DC5-BC3C-E0A1C6D312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0F13-D1E0-417A-BE9C-644DAC37D88D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5BF3-8AE5-4DC5-BC3C-E0A1C6D312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0F13-D1E0-417A-BE9C-644DAC37D88D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5BF3-8AE5-4DC5-BC3C-E0A1C6D312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0F13-D1E0-417A-BE9C-644DAC37D88D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5BF3-8AE5-4DC5-BC3C-E0A1C6D312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0F13-D1E0-417A-BE9C-644DAC37D88D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5BF3-8AE5-4DC5-BC3C-E0A1C6D312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0F13-D1E0-417A-BE9C-644DAC37D88D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5BF3-8AE5-4DC5-BC3C-E0A1C6D312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0F13-D1E0-417A-BE9C-644DAC37D88D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5BF3-8AE5-4DC5-BC3C-E0A1C6D312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0F13-D1E0-417A-BE9C-644DAC37D88D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5535BF3-8AE5-4DC5-BC3C-E0A1C6D312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0F13-D1E0-417A-BE9C-644DAC37D88D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5BF3-8AE5-4DC5-BC3C-E0A1C6D312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1BB0F13-D1E0-417A-BE9C-644DAC37D88D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85535BF3-8AE5-4DC5-BC3C-E0A1C6D312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268760"/>
            <a:ext cx="8640960" cy="2448272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Times New Roman" pitchFamily="18" charset="0"/>
                <a:ea typeface="Viva-BoldExtraExtended" pitchFamily="2" charset="0"/>
                <a:cs typeface="Times New Roman" pitchFamily="18" charset="0"/>
              </a:rPr>
              <a:t>CHỦ ĐỀ F: GIẢI QUYẾT VẤN ĐỀ VỚI SỰ TRỢ GIÚP CỦA MÁY TÍNH</a:t>
            </a:r>
            <a:r>
              <a:rPr lang="en-US" dirty="0">
                <a:latin typeface="Times New Roman" pitchFamily="18" charset="0"/>
                <a:ea typeface="Viva-BoldExtraExtended" pitchFamily="2" charset="0"/>
                <a:cs typeface="Times New Roman" pitchFamily="18" charset="0"/>
              </a:rPr>
              <a:t> </a:t>
            </a:r>
            <a:br>
              <a:rPr lang="en-US" dirty="0">
                <a:latin typeface="Times New Roman" pitchFamily="18" charset="0"/>
                <a:ea typeface="Viva-BoldExtraExtended" pitchFamily="2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ea typeface="Viva-BoldExtraExtended" pitchFamily="2" charset="0"/>
                <a:cs typeface="Times New Roman" pitchFamily="18" charset="0"/>
              </a:rPr>
              <a:t>BÀI 6 – TẠO BÁO CÁO ĐƠN </a:t>
            </a:r>
            <a:r>
              <a:rPr lang="en-US" b="1" dirty="0" smtClean="0">
                <a:latin typeface="Times New Roman" pitchFamily="18" charset="0"/>
                <a:ea typeface="Viva-BoldExtraExtended" pitchFamily="2" charset="0"/>
                <a:cs typeface="Times New Roman" pitchFamily="18" charset="0"/>
              </a:rPr>
              <a:t>GIẢN</a:t>
            </a:r>
            <a:r>
              <a:rPr lang="en-US" dirty="0">
                <a:latin typeface="Times New Roman" pitchFamily="18" charset="0"/>
                <a:ea typeface="Viva-BoldExtraExtended" pitchFamily="2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ea typeface="Viva-BoldExtraExtended" pitchFamily="2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ea typeface="Viva-BoldExtraExtended" pitchFamily="2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9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00628"/>
            <a:ext cx="8352928" cy="3579849"/>
          </a:xfrm>
        </p:spPr>
        <p:txBody>
          <a:bodyPr>
            <a:normAutofit/>
          </a:bodyPr>
          <a:lstStyle/>
          <a:p>
            <a:pPr lvl="0"/>
            <a:r>
              <a:rPr lang="en-US" sz="3200" b="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b="0" dirty="0">
                <a:latin typeface="Times New Roman" pitchFamily="18" charset="0"/>
                <a:cs typeface="Times New Roman" pitchFamily="18" charset="0"/>
              </a:rPr>
              <a:t> 1, 2 SGK </a:t>
            </a:r>
            <a:r>
              <a:rPr lang="en-US" sz="3200" b="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b="0" dirty="0">
                <a:latin typeface="Times New Roman" pitchFamily="18" charset="0"/>
                <a:cs typeface="Times New Roman" pitchFamily="18" charset="0"/>
              </a:rPr>
              <a:t> 160</a:t>
            </a:r>
          </a:p>
          <a:p>
            <a:pPr lvl="0"/>
            <a:r>
              <a:rPr lang="en-US" sz="3200" b="0" dirty="0" err="1" smtClean="0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2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0" dirty="0">
                <a:latin typeface="Times New Roman" pitchFamily="18" charset="0"/>
                <a:cs typeface="Times New Roman" pitchFamily="18" charset="0"/>
              </a:rPr>
              <a:t> 7: </a:t>
            </a:r>
            <a:endParaRPr lang="en-US" sz="3200" b="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3200" b="0" dirty="0" err="1" smtClean="0"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sz="32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sz="32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32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latin typeface="Times New Roman" pitchFamily="18" charset="0"/>
                <a:cs typeface="Times New Roman" pitchFamily="18" charset="0"/>
              </a:rPr>
              <a:t>diện</a:t>
            </a:r>
            <a:endParaRPr lang="en-US" sz="3200" b="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b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65760"/>
            <a:ext cx="7804348" cy="548640"/>
          </a:xfrm>
        </p:spPr>
        <p:txBody>
          <a:bodyPr/>
          <a:lstStyle/>
          <a:p>
            <a:pPr algn="ctr"/>
            <a:r>
              <a:rPr lang="en-US" b="1" dirty="0">
                <a:latin typeface="Times New Roman" pitchFamily="18" charset="0"/>
                <a:ea typeface="Viva-BoldExtraExtended" pitchFamily="2" charset="0"/>
                <a:cs typeface="Times New Roman" pitchFamily="18" charset="0"/>
              </a:rPr>
              <a:t>BÀI 6 – TẠO BÁO CÁO ĐƠN GIẢN</a:t>
            </a:r>
            <a:r>
              <a:rPr lang="en-US" dirty="0">
                <a:latin typeface="Times New Roman" pitchFamily="18" charset="0"/>
                <a:ea typeface="Viva-BoldExtraExtended" pitchFamily="2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ea typeface="Viva-BoldExtraExtended" pitchFamily="2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7" name="Explosion 2 6"/>
          <p:cNvSpPr/>
          <p:nvPr/>
        </p:nvSpPr>
        <p:spPr>
          <a:xfrm>
            <a:off x="899592" y="620688"/>
            <a:ext cx="6048672" cy="3168352"/>
          </a:xfrm>
          <a:prstGeom prst="irregularSeal2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8" name="Rectangle 7"/>
          <p:cNvSpPr/>
          <p:nvPr/>
        </p:nvSpPr>
        <p:spPr>
          <a:xfrm>
            <a:off x="755576" y="4149080"/>
            <a:ext cx="7848872" cy="11521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118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itchFamily="18" charset="0"/>
                <a:ea typeface="Viva-BoldExtraExtended" pitchFamily="2" charset="0"/>
                <a:cs typeface="Times New Roman" pitchFamily="18" charset="0"/>
              </a:rPr>
              <a:t>BÀI 6 – TẠO BÁO CÁO ĐƠN GIẢN</a:t>
            </a:r>
            <a:r>
              <a:rPr lang="en-US" dirty="0">
                <a:latin typeface="Times New Roman" pitchFamily="18" charset="0"/>
                <a:ea typeface="Viva-BoldExtraExtended" pitchFamily="2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ea typeface="Viva-BoldExtraExtended" pitchFamily="2" charset="0"/>
                <a:cs typeface="Times New Roman" pitchFamily="18" charset="0"/>
              </a:rPr>
            </a:b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561495"/>
              </p:ext>
            </p:extLst>
          </p:nvPr>
        </p:nvGraphicFramePr>
        <p:xfrm>
          <a:off x="899592" y="1908260"/>
          <a:ext cx="7488831" cy="4279520"/>
        </p:xfrm>
        <a:graphic>
          <a:graphicData uri="http://schemas.openxmlformats.org/drawingml/2006/table">
            <a:tbl>
              <a:tblPr bandRow="1"/>
              <a:tblGrid>
                <a:gridCol w="7488831"/>
              </a:tblGrid>
              <a:tr h="339913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Câu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hỏi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0995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Câu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1: 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Báo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cáo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là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gì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?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0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Câu </a:t>
                      </a:r>
                      <a:r>
                        <a:rPr lang="vi-VN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2: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Có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mấy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kiểu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báo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cáo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?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a. 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          b</a:t>
                      </a:r>
                      <a:r>
                        <a:rPr lang="vi-VN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               c</a:t>
                      </a:r>
                      <a:r>
                        <a:rPr lang="vi-VN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                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4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Câu 3: kể tên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kiểu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báo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cáo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vi-VN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mà em biết?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0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Câu </a:t>
                      </a:r>
                      <a:r>
                        <a:rPr lang="vi-VN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4.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Dữ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liệu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đưa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vào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báo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cáo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được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lấy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từ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đâu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? 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Câu 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r>
                        <a:rPr lang="vi-VN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Báo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cáo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chi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tiết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là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: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a.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Hiển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thị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tất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cả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các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bản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ghi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đã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chọn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b.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Không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hiển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thị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tất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cả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các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bản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ghi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đã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chọn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c.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Hiển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thị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một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phần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bản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ghi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của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bảng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  <a:r>
                        <a:rPr lang="vi-VN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Tất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cả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các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ý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trên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3568" y="635292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giản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HS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thảo luận nhóm để hoàn thành phiếu học tập số 1.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Phiếu học tập số 1: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5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itchFamily="18" charset="0"/>
                <a:ea typeface="Viva-BoldExtraExtended" pitchFamily="2" charset="0"/>
                <a:cs typeface="Times New Roman" pitchFamily="18" charset="0"/>
              </a:rPr>
              <a:t>BÀI 6 – TẠO BÁO CÁO ĐƠN GIẢN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735763"/>
              </p:ext>
            </p:extLst>
          </p:nvPr>
        </p:nvGraphicFramePr>
        <p:xfrm>
          <a:off x="533400" y="1096963"/>
          <a:ext cx="8123238" cy="576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Document" r:id="rId3" imgW="6189133" imgH="4719517" progId="Word.Document.12">
                  <p:embed/>
                </p:oleObj>
              </mc:Choice>
              <mc:Fallback>
                <p:oleObj name="Document" r:id="rId3" imgW="6189133" imgH="471951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0" y="1096963"/>
                        <a:ext cx="8123238" cy="5761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552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itchFamily="18" charset="0"/>
                <a:ea typeface="Viva-BoldExtraExtended" pitchFamily="2" charset="0"/>
                <a:cs typeface="Times New Roman" pitchFamily="18" charset="0"/>
              </a:rPr>
              <a:t>BÀI 6 – TẠO BÁO CÁO ĐƠN GIẢN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9"/>
            <a:ext cx="7925504" cy="600180"/>
          </a:xfrm>
        </p:spPr>
        <p:txBody>
          <a:bodyPr/>
          <a:lstStyle/>
          <a:p>
            <a:r>
              <a:rPr lang="en-US" dirty="0" smtClean="0"/>
              <a:t>2)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Truy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dữ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giản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472" y="1628800"/>
            <a:ext cx="77699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mượn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viện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mượn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mượn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algn="just"/>
            <a:endParaRPr lang="en-US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472" y="2952239"/>
            <a:ext cx="79859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truy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“ q-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mượn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month”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2:Nháy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Create/ Report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Mượn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theotháng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599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itchFamily="18" charset="0"/>
                <a:ea typeface="Viva-BoldExtraExtended" pitchFamily="2" charset="0"/>
                <a:cs typeface="Times New Roman" pitchFamily="18" charset="0"/>
              </a:rPr>
              <a:t>BÀI 6 – TẠO BÁO CÁO ĐƠN GIẢN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956612"/>
            <a:ext cx="7520940" cy="528172"/>
          </a:xfrm>
        </p:spPr>
        <p:txBody>
          <a:bodyPr>
            <a:norm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Report Wizard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Explosion 2 4"/>
          <p:cNvSpPr/>
          <p:nvPr/>
        </p:nvSpPr>
        <p:spPr>
          <a:xfrm>
            <a:off x="395536" y="1584874"/>
            <a:ext cx="5760640" cy="2164594"/>
          </a:xfrm>
          <a:prstGeom prst="irregularSeal2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Report Wizard?</a:t>
            </a:r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467544" y="3749468"/>
            <a:ext cx="828092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Create\ Report Wizard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truy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dữ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cáo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dữ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-&gt;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next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gộp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dữ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-&gt;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next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5: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-&gt;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next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6: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-&gt;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Finish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372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itchFamily="18" charset="0"/>
                <a:ea typeface="Viva-BoldExtraExtended" pitchFamily="2" charset="0"/>
                <a:cs typeface="Times New Roman" pitchFamily="18" charset="0"/>
              </a:rPr>
              <a:t>BÀI 6 – TẠO BÁO CÁO ĐƠN GIẢN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9"/>
            <a:ext cx="7520940" cy="456164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Gộp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con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xplosion 2 3"/>
          <p:cNvSpPr/>
          <p:nvPr/>
        </p:nvSpPr>
        <p:spPr>
          <a:xfrm>
            <a:off x="971600" y="1772816"/>
            <a:ext cx="6624736" cy="3168352"/>
          </a:xfrm>
          <a:prstGeom prst="irregularSeal2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gộp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81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692696"/>
            <a:ext cx="7520940" cy="3579849"/>
          </a:xfrm>
        </p:spPr>
        <p:txBody>
          <a:bodyPr>
            <a:noAutofit/>
          </a:bodyPr>
          <a:lstStyle/>
          <a:p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-&gt;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nút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Group &amp;Sort</a:t>
            </a:r>
          </a:p>
          <a:p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nút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Add a  group</a:t>
            </a:r>
          </a:p>
          <a:p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dần</a:t>
            </a:r>
            <a:endParaRPr lang="en-US" sz="2800" b="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more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dữ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liệu</a:t>
            </a:r>
            <a:endParaRPr lang="en-US" sz="2800" b="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5: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hiển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6: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cáo</a:t>
            </a:r>
            <a:endParaRPr lang="en-US" sz="2800" b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44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itchFamily="18" charset="0"/>
                <a:ea typeface="Viva-BoldExtraExtended" pitchFamily="2" charset="0"/>
                <a:cs typeface="Times New Roman" pitchFamily="18" charset="0"/>
              </a:rPr>
              <a:t>BÀI 6 – TẠO BÁO CÁO ĐƠN GIẢN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853496" cy="5208692"/>
          </a:xfrm>
        </p:spPr>
        <p:txBody>
          <a:bodyPr>
            <a:no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/>
              <a:t>+ </a:t>
            </a:r>
            <a:r>
              <a:rPr lang="en-US" sz="2000" i="1" dirty="0" err="1"/>
              <a:t>Nhiệm</a:t>
            </a:r>
            <a:r>
              <a:rPr lang="en-US" sz="2000" i="1" dirty="0"/>
              <a:t> </a:t>
            </a:r>
            <a:r>
              <a:rPr lang="en-US" sz="2000" i="1" dirty="0" err="1"/>
              <a:t>vụ</a:t>
            </a:r>
            <a:r>
              <a:rPr lang="en-US" sz="2000" i="1" dirty="0"/>
              <a:t> 1</a:t>
            </a:r>
            <a:r>
              <a:rPr lang="vi-VN" sz="2000" dirty="0"/>
              <a:t> – tr.</a:t>
            </a:r>
            <a:r>
              <a:rPr lang="en-US" sz="2000" dirty="0"/>
              <a:t>15</a:t>
            </a:r>
            <a:r>
              <a:rPr lang="vi-VN" sz="2000" dirty="0"/>
              <a:t>9: </a:t>
            </a:r>
            <a:endParaRPr lang="en-US" sz="2000" b="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000" b="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truy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dữ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dữ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cáo</a:t>
            </a:r>
            <a:endParaRPr lang="en-US" sz="2000" b="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nút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Report,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Mượn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- Month”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159: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0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1,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/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Mượn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- Month”</a:t>
            </a:r>
          </a:p>
          <a:p>
            <a:pPr lvl="0"/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Lặp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gộp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hiển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lưu</a:t>
            </a:r>
            <a:endParaRPr lang="en-US" sz="2000" b="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b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125</TotalTime>
  <Words>662</Words>
  <Application>Microsoft Office PowerPoint</Application>
  <PresentationFormat>On-screen Show (4:3)</PresentationFormat>
  <Paragraphs>59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Angles</vt:lpstr>
      <vt:lpstr>Microsoft Word Document</vt:lpstr>
      <vt:lpstr>CHỦ ĐỀ F: GIẢI QUYẾT VẤN ĐỀ VỚI SỰ TRỢ GIÚP CỦA MÁY TÍNH  BÀI 6 – TẠO BÁO CÁO ĐƠN GIẢN </vt:lpstr>
      <vt:lpstr>BÀI 6 – TẠO BÁO CÁO ĐƠN GIẢN </vt:lpstr>
      <vt:lpstr>BÀI 6 – TẠO BÁO CÁO ĐƠN GIẢN </vt:lpstr>
      <vt:lpstr>BÀI 6 – TẠO BÁO CÁO ĐƠN GIẢN</vt:lpstr>
      <vt:lpstr>BÀI 6 – TẠO BÁO CÁO ĐƠN GIẢN</vt:lpstr>
      <vt:lpstr>BÀI 6 – TẠO BÁO CÁO ĐƠN GIẢN</vt:lpstr>
      <vt:lpstr>BÀI 6 – TẠO BÁO CÁO ĐƠN GIẢN</vt:lpstr>
      <vt:lpstr>PowerPoint Presentation</vt:lpstr>
      <vt:lpstr>BÀI 6 – TẠO BÁO CÁO ĐƠN GIẢN</vt:lpstr>
      <vt:lpstr>Hướng dẫn học bài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CHỦ ĐỀ F: GIẢI QUYẾT VẤN ĐỀ VỚI SỰ TRỢ GIÚP CỦA MÁY TÍNH  BÀI 6 – TẠO BÁO CÁO ĐƠN GIẢN</dc:title>
  <dc:creator>Administrator</dc:creator>
  <cp:lastModifiedBy>Administrator</cp:lastModifiedBy>
  <cp:revision>13</cp:revision>
  <dcterms:created xsi:type="dcterms:W3CDTF">2023-08-08T13:47:09Z</dcterms:created>
  <dcterms:modified xsi:type="dcterms:W3CDTF">2023-08-08T15:52:55Z</dcterms:modified>
</cp:coreProperties>
</file>