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69"/>
  </p:notesMasterIdLst>
  <p:sldIdLst>
    <p:sldId id="274" r:id="rId4"/>
    <p:sldId id="275" r:id="rId5"/>
    <p:sldId id="276" r:id="rId6"/>
    <p:sldId id="277" r:id="rId7"/>
    <p:sldId id="278" r:id="rId8"/>
    <p:sldId id="306" r:id="rId9"/>
    <p:sldId id="301" r:id="rId10"/>
    <p:sldId id="256" r:id="rId11"/>
    <p:sldId id="304" r:id="rId12"/>
    <p:sldId id="312" r:id="rId13"/>
    <p:sldId id="377" r:id="rId14"/>
    <p:sldId id="308" r:id="rId15"/>
    <p:sldId id="378" r:id="rId16"/>
    <p:sldId id="328" r:id="rId17"/>
    <p:sldId id="311" r:id="rId18"/>
    <p:sldId id="317" r:id="rId19"/>
    <p:sldId id="323" r:id="rId20"/>
    <p:sldId id="354" r:id="rId21"/>
    <p:sldId id="318" r:id="rId22"/>
    <p:sldId id="324" r:id="rId23"/>
    <p:sldId id="322" r:id="rId24"/>
    <p:sldId id="329" r:id="rId25"/>
    <p:sldId id="384" r:id="rId26"/>
    <p:sldId id="330" r:id="rId27"/>
    <p:sldId id="296" r:id="rId28"/>
    <p:sldId id="297" r:id="rId29"/>
    <p:sldId id="332" r:id="rId30"/>
    <p:sldId id="333" r:id="rId31"/>
    <p:sldId id="385" r:id="rId32"/>
    <p:sldId id="331" r:id="rId33"/>
    <p:sldId id="334" r:id="rId34"/>
    <p:sldId id="298" r:id="rId35"/>
    <p:sldId id="344" r:id="rId36"/>
    <p:sldId id="342" r:id="rId37"/>
    <p:sldId id="343" r:id="rId38"/>
    <p:sldId id="346" r:id="rId39"/>
    <p:sldId id="341" r:id="rId40"/>
    <p:sldId id="347" r:id="rId41"/>
    <p:sldId id="348" r:id="rId42"/>
    <p:sldId id="349" r:id="rId43"/>
    <p:sldId id="350" r:id="rId44"/>
    <p:sldId id="351" r:id="rId45"/>
    <p:sldId id="352" r:id="rId46"/>
    <p:sldId id="360" r:id="rId47"/>
    <p:sldId id="361" r:id="rId48"/>
    <p:sldId id="355" r:id="rId49"/>
    <p:sldId id="357" r:id="rId50"/>
    <p:sldId id="359" r:id="rId51"/>
    <p:sldId id="363" r:id="rId52"/>
    <p:sldId id="269" r:id="rId53"/>
    <p:sldId id="362" r:id="rId54"/>
    <p:sldId id="368" r:id="rId55"/>
    <p:sldId id="364" r:id="rId56"/>
    <p:sldId id="367" r:id="rId57"/>
    <p:sldId id="366" r:id="rId58"/>
    <p:sldId id="372" r:id="rId59"/>
    <p:sldId id="365" r:id="rId60"/>
    <p:sldId id="370" r:id="rId61"/>
    <p:sldId id="371" r:id="rId62"/>
    <p:sldId id="369" r:id="rId63"/>
    <p:sldId id="373" r:id="rId64"/>
    <p:sldId id="374" r:id="rId65"/>
    <p:sldId id="381" r:id="rId66"/>
    <p:sldId id="375" r:id="rId67"/>
    <p:sldId id="376" r:id="rId68"/>
  </p:sldIdLst>
  <p:sldSz cx="12192000" cy="6858000"/>
  <p:notesSz cx="6858000" cy="9144000"/>
  <p:embeddedFontLst>
    <p:embeddedFont>
      <p:font typeface=".VnArial Narrow" panose="020B7200000000000000"/>
      <p:regular r:id="rId70"/>
      <p:bold r:id="rId71"/>
      <p:italic r:id="rId72"/>
    </p:embeddedFont>
    <p:embeddedFont>
      <p:font typeface=".VnCentury Schoolbook" panose="020B7200000000000000"/>
      <p:regular r:id="rId73"/>
      <p:bold r:id="rId74"/>
      <p:italic r:id="rId75"/>
      <p:boldItalic r:id="rId76"/>
    </p:embeddedFont>
    <p:embeddedFont>
      <p:font typeface=".VnTimeH" panose="020B0604020202020204"/>
      <p:regular r:id="rId77"/>
      <p:bold r:id="rId78"/>
      <p:italic r:id="rId79"/>
      <p:boldItalic r:id="rId80"/>
    </p:embeddedFont>
    <p:embeddedFont>
      <p:font typeface="Century Gothic" panose="020B0502020202020204" pitchFamily="34" charset="0"/>
      <p:regular r:id="rId81"/>
      <p:bold r:id="rId82"/>
      <p:italic r:id="rId83"/>
      <p:boldItalic r:id="rId84"/>
    </p:embeddedFont>
    <p:embeddedFont>
      <p:font typeface="Segoe Print" panose="02000600000000000000" pitchFamily="2" charset="0"/>
      <p:regular r:id="rId85"/>
      <p:bold r:id="rId86"/>
    </p:embeddedFont>
    <p:embeddedFont>
      <p:font typeface="Tahoma" panose="020B0604030504040204" pitchFamily="34" charset="0"/>
      <p:regular r:id="rId87"/>
      <p:bold r:id="rId88"/>
    </p:embeddedFont>
  </p:embeddedFontLst>
  <p:defaultText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4007" autoAdjust="0"/>
  </p:normalViewPr>
  <p:slideViewPr>
    <p:cSldViewPr snapToGrid="0">
      <p:cViewPr varScale="1">
        <p:scale>
          <a:sx n="80" d="100"/>
          <a:sy n="80" d="100"/>
        </p:scale>
        <p:origin x="64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5.fntdata"/><Relationship Id="rId89" Type="http://schemas.openxmlformats.org/officeDocument/2006/relationships/commentAuthors" Target="commentAuthor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font" Target="fonts/font2.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8.fntdata"/><Relationship Id="rId61" Type="http://schemas.openxmlformats.org/officeDocument/2006/relationships/slide" Target="slides/slide58.xml"/><Relationship Id="rId82"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B4D11-4970-476F-8FD3-83D9749D597E}" type="datetimeFigureOut">
              <a:rPr lang="en-US" smtClean="0"/>
              <a:t>4/10/2024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170868-0FD0-4CCC-9CBF-5CD9976C19D8}" type="slidenum">
              <a:rPr lang="en-US" smtClean="0"/>
              <a:t>‹#›</a:t>
            </a:fld>
            <a:endParaRPr lang="en-US"/>
          </a:p>
        </p:txBody>
      </p:sp>
    </p:spTree>
    <p:extLst>
      <p:ext uri="{BB962C8B-B14F-4D97-AF65-F5344CB8AC3E}">
        <p14:creationId xmlns:p14="http://schemas.microsoft.com/office/powerpoint/2010/main" val="1278104610"/>
      </p:ext>
    </p:extLst>
  </p:cSld>
  <p:clrMap bg1="lt1" tx1="dk1" bg2="lt2" tx2="dk2" accent1="accent1" accent2="accent2" accent3="accent3" accent4="accent4" accent5="accent5" accent6="accent6" hlink="hlink" folHlink="folHlink"/>
  <p:notesStyle>
    <a:lvl1pPr marL="0" algn="l" defTabSz="914396" rtl="0" eaLnBrk="1" latinLnBrk="0" hangingPunct="1">
      <a:defRPr sz="1300" kern="1200">
        <a:solidFill>
          <a:schemeClr val="tx1"/>
        </a:solidFill>
        <a:latin typeface="+mn-lt"/>
        <a:ea typeface="+mn-ea"/>
        <a:cs typeface="+mn-cs"/>
      </a:defRPr>
    </a:lvl1pPr>
    <a:lvl2pPr marL="457200" algn="l" defTabSz="914396" rtl="0" eaLnBrk="1" latinLnBrk="0" hangingPunct="1">
      <a:defRPr sz="1300" kern="1200">
        <a:solidFill>
          <a:schemeClr val="tx1"/>
        </a:solidFill>
        <a:latin typeface="+mn-lt"/>
        <a:ea typeface="+mn-ea"/>
        <a:cs typeface="+mn-cs"/>
      </a:defRPr>
    </a:lvl2pPr>
    <a:lvl3pPr marL="914396" algn="l" defTabSz="914396" rtl="0" eaLnBrk="1" latinLnBrk="0" hangingPunct="1">
      <a:defRPr sz="1300" kern="1200">
        <a:solidFill>
          <a:schemeClr val="tx1"/>
        </a:solidFill>
        <a:latin typeface="+mn-lt"/>
        <a:ea typeface="+mn-ea"/>
        <a:cs typeface="+mn-cs"/>
      </a:defRPr>
    </a:lvl3pPr>
    <a:lvl4pPr marL="1371595" algn="l" defTabSz="914396" rtl="0" eaLnBrk="1" latinLnBrk="0" hangingPunct="1">
      <a:defRPr sz="1300" kern="1200">
        <a:solidFill>
          <a:schemeClr val="tx1"/>
        </a:solidFill>
        <a:latin typeface="+mn-lt"/>
        <a:ea typeface="+mn-ea"/>
        <a:cs typeface="+mn-cs"/>
      </a:defRPr>
    </a:lvl4pPr>
    <a:lvl5pPr marL="1828795" algn="l" defTabSz="914396" rtl="0" eaLnBrk="1" latinLnBrk="0" hangingPunct="1">
      <a:defRPr sz="1300" kern="1200">
        <a:solidFill>
          <a:schemeClr val="tx1"/>
        </a:solidFill>
        <a:latin typeface="+mn-lt"/>
        <a:ea typeface="+mn-ea"/>
        <a:cs typeface="+mn-cs"/>
      </a:defRPr>
    </a:lvl5pPr>
    <a:lvl6pPr marL="2285993" algn="l" defTabSz="914396" rtl="0" eaLnBrk="1" latinLnBrk="0" hangingPunct="1">
      <a:defRPr sz="1300" kern="1200">
        <a:solidFill>
          <a:schemeClr val="tx1"/>
        </a:solidFill>
        <a:latin typeface="+mn-lt"/>
        <a:ea typeface="+mn-ea"/>
        <a:cs typeface="+mn-cs"/>
      </a:defRPr>
    </a:lvl6pPr>
    <a:lvl7pPr marL="2743191" algn="l" defTabSz="914396" rtl="0" eaLnBrk="1" latinLnBrk="0" hangingPunct="1">
      <a:defRPr sz="1300" kern="1200">
        <a:solidFill>
          <a:schemeClr val="tx1"/>
        </a:solidFill>
        <a:latin typeface="+mn-lt"/>
        <a:ea typeface="+mn-ea"/>
        <a:cs typeface="+mn-cs"/>
      </a:defRPr>
    </a:lvl7pPr>
    <a:lvl8pPr marL="3200390" algn="l" defTabSz="914396" rtl="0" eaLnBrk="1" latinLnBrk="0" hangingPunct="1">
      <a:defRPr sz="1300" kern="1200">
        <a:solidFill>
          <a:schemeClr val="tx1"/>
        </a:solidFill>
        <a:latin typeface="+mn-lt"/>
        <a:ea typeface="+mn-ea"/>
        <a:cs typeface="+mn-cs"/>
      </a:defRPr>
    </a:lvl8pPr>
    <a:lvl9pPr marL="3657588" algn="l" defTabSz="914396"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1AB67-E050-4859-BC16-054F6E2A551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06203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4/10/2024</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4/10/2024</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4/10/2024</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417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6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308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22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343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027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177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38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4/10/2024</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705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66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494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85" indent="0" algn="ctr">
              <a:buNone/>
              <a:defRPr>
                <a:solidFill>
                  <a:schemeClr val="tx1">
                    <a:tint val="75000"/>
                  </a:schemeClr>
                </a:solidFill>
              </a:defRPr>
            </a:lvl2pPr>
            <a:lvl3pPr marL="1088566" indent="0" algn="ctr">
              <a:buNone/>
              <a:defRPr>
                <a:solidFill>
                  <a:schemeClr val="tx1">
                    <a:tint val="75000"/>
                  </a:schemeClr>
                </a:solidFill>
              </a:defRPr>
            </a:lvl3pPr>
            <a:lvl4pPr marL="1632844" indent="0" algn="ctr">
              <a:buNone/>
              <a:defRPr>
                <a:solidFill>
                  <a:schemeClr val="tx1">
                    <a:tint val="75000"/>
                  </a:schemeClr>
                </a:solidFill>
              </a:defRPr>
            </a:lvl4pPr>
            <a:lvl5pPr marL="2177128" indent="0" algn="ctr">
              <a:buNone/>
              <a:defRPr>
                <a:solidFill>
                  <a:schemeClr val="tx1">
                    <a:tint val="75000"/>
                  </a:schemeClr>
                </a:solidFill>
              </a:defRPr>
            </a:lvl5pPr>
            <a:lvl6pPr marL="2721407" indent="0" algn="ctr">
              <a:buNone/>
              <a:defRPr>
                <a:solidFill>
                  <a:schemeClr val="tx1">
                    <a:tint val="75000"/>
                  </a:schemeClr>
                </a:solidFill>
              </a:defRPr>
            </a:lvl6pPr>
            <a:lvl7pPr marL="3265689" indent="0" algn="ctr">
              <a:buNone/>
              <a:defRPr>
                <a:solidFill>
                  <a:schemeClr val="tx1">
                    <a:tint val="75000"/>
                  </a:schemeClr>
                </a:solidFill>
              </a:defRPr>
            </a:lvl7pPr>
            <a:lvl8pPr marL="3809968" indent="0" algn="ctr">
              <a:buNone/>
              <a:defRPr>
                <a:solidFill>
                  <a:schemeClr val="tx1">
                    <a:tint val="75000"/>
                  </a:schemeClr>
                </a:solidFill>
              </a:defRPr>
            </a:lvl8pPr>
            <a:lvl9pPr marL="43542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831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501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4285" indent="0">
              <a:buNone/>
              <a:defRPr sz="2200">
                <a:solidFill>
                  <a:schemeClr val="tx1">
                    <a:tint val="75000"/>
                  </a:schemeClr>
                </a:solidFill>
              </a:defRPr>
            </a:lvl2pPr>
            <a:lvl3pPr marL="1088566" indent="0">
              <a:buNone/>
              <a:defRPr sz="1900">
                <a:solidFill>
                  <a:schemeClr val="tx1">
                    <a:tint val="75000"/>
                  </a:schemeClr>
                </a:solidFill>
              </a:defRPr>
            </a:lvl3pPr>
            <a:lvl4pPr marL="1632844" indent="0">
              <a:buNone/>
              <a:defRPr sz="1700">
                <a:solidFill>
                  <a:schemeClr val="tx1">
                    <a:tint val="75000"/>
                  </a:schemeClr>
                </a:solidFill>
              </a:defRPr>
            </a:lvl4pPr>
            <a:lvl5pPr marL="2177128" indent="0">
              <a:buNone/>
              <a:defRPr sz="1700">
                <a:solidFill>
                  <a:schemeClr val="tx1">
                    <a:tint val="75000"/>
                  </a:schemeClr>
                </a:solidFill>
              </a:defRPr>
            </a:lvl5pPr>
            <a:lvl6pPr marL="2721407" indent="0">
              <a:buNone/>
              <a:defRPr sz="1700">
                <a:solidFill>
                  <a:schemeClr val="tx1">
                    <a:tint val="75000"/>
                  </a:schemeClr>
                </a:solidFill>
              </a:defRPr>
            </a:lvl6pPr>
            <a:lvl7pPr marL="3265689" indent="0">
              <a:buNone/>
              <a:defRPr sz="1700">
                <a:solidFill>
                  <a:schemeClr val="tx1">
                    <a:tint val="75000"/>
                  </a:schemeClr>
                </a:solidFill>
              </a:defRPr>
            </a:lvl7pPr>
            <a:lvl8pPr marL="3809968" indent="0">
              <a:buNone/>
              <a:defRPr sz="1700">
                <a:solidFill>
                  <a:schemeClr val="tx1">
                    <a:tint val="75000"/>
                  </a:schemeClr>
                </a:solidFill>
              </a:defRPr>
            </a:lvl8pPr>
            <a:lvl9pPr marL="4354250"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631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669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4" y="1535113"/>
            <a:ext cx="5386917"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14" y="2174875"/>
            <a:ext cx="5386917"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FD0009-11CF-44C9-B492-17A5211D14F8}" type="datetimeFigureOut">
              <a:rPr lang="en-US" smtClean="0">
                <a:solidFill>
                  <a:prstClr val="black">
                    <a:tint val="75000"/>
                  </a:prstClr>
                </a:solidFill>
              </a:rPr>
              <a:pPr/>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480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FD0009-11CF-44C9-B492-17A5211D14F8}" type="datetimeFigureOut">
              <a:rPr lang="en-US" smtClean="0">
                <a:solidFill>
                  <a:prstClr val="black">
                    <a:tint val="75000"/>
                  </a:prstClr>
                </a:solidFill>
              </a:rPr>
              <a:pPr/>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348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FD0009-11CF-44C9-B492-17A5211D14F8}" type="datetimeFigureOut">
              <a:rPr lang="en-US" smtClean="0">
                <a:solidFill>
                  <a:prstClr val="black">
                    <a:tint val="75000"/>
                  </a:prstClr>
                </a:solidFill>
              </a:rPr>
              <a:pPr/>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56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4/10/2024</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61"/>
            <a:ext cx="6815668" cy="5853113"/>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4"/>
            <a:ext cx="4011084" cy="46910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250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00"/>
            </a:lvl1pPr>
            <a:lvl2pPr marL="544285" indent="0">
              <a:buNone/>
              <a:defRPr sz="3300"/>
            </a:lvl2pPr>
            <a:lvl3pPr marL="1088566" indent="0">
              <a:buNone/>
              <a:defRPr sz="2900"/>
            </a:lvl3pPr>
            <a:lvl4pPr marL="1632844" indent="0">
              <a:buNone/>
              <a:defRPr sz="2400"/>
            </a:lvl4pPr>
            <a:lvl5pPr marL="2177128" indent="0">
              <a:buNone/>
              <a:defRPr sz="2400"/>
            </a:lvl5pPr>
            <a:lvl6pPr marL="2721407" indent="0">
              <a:buNone/>
              <a:defRPr sz="2400"/>
            </a:lvl6pPr>
            <a:lvl7pPr marL="3265689" indent="0">
              <a:buNone/>
              <a:defRPr sz="2400"/>
            </a:lvl7pPr>
            <a:lvl8pPr marL="3809968" indent="0">
              <a:buNone/>
              <a:defRPr sz="2400"/>
            </a:lvl8pPr>
            <a:lvl9pPr marL="4354250" indent="0">
              <a:buNone/>
              <a:defRPr sz="24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117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287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626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4252688" y="1669145"/>
            <a:ext cx="7402286" cy="3976915"/>
          </a:xfrm>
          <a:custGeom>
            <a:avLst/>
            <a:gdLst>
              <a:gd name="connsiteX0" fmla="*/ 0 w 7402285"/>
              <a:gd name="connsiteY0" fmla="*/ 0 h 3976914"/>
              <a:gd name="connsiteX1" fmla="*/ 7402285 w 7402285"/>
              <a:gd name="connsiteY1" fmla="*/ 0 h 3976914"/>
              <a:gd name="connsiteX2" fmla="*/ 7402285 w 7402285"/>
              <a:gd name="connsiteY2" fmla="*/ 3976914 h 3976914"/>
              <a:gd name="connsiteX3" fmla="*/ 0 w 7402285"/>
              <a:gd name="connsiteY3" fmla="*/ 3976914 h 3976914"/>
            </a:gdLst>
            <a:ahLst/>
            <a:cxnLst>
              <a:cxn ang="0">
                <a:pos x="connsiteX0" y="connsiteY0"/>
              </a:cxn>
              <a:cxn ang="0">
                <a:pos x="connsiteX1" y="connsiteY1"/>
              </a:cxn>
              <a:cxn ang="0">
                <a:pos x="connsiteX2" y="connsiteY2"/>
              </a:cxn>
              <a:cxn ang="0">
                <a:pos x="connsiteX3" y="connsiteY3"/>
              </a:cxn>
            </a:cxnLst>
            <a:rect l="l" t="t" r="r" b="b"/>
            <a:pathLst>
              <a:path w="7402285" h="3976914">
                <a:moveTo>
                  <a:pt x="0" y="0"/>
                </a:moveTo>
                <a:lnTo>
                  <a:pt x="7402285" y="0"/>
                </a:lnTo>
                <a:lnTo>
                  <a:pt x="7402285" y="3976914"/>
                </a:lnTo>
                <a:lnTo>
                  <a:pt x="0" y="3976914"/>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55F039D9-FC67-4A8C-8444-E80ABB364C2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4389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4/10/2024</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4/10/2024</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4/10/2024</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4/10/2024</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4/10/2024</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4/10/2024</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4/10/2024</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4/10/2024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4229108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08857" tIns="54429" rIns="108857" bIns="5442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08857" tIns="54429" rIns="108857" bIns="544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08857" tIns="54429" rIns="108857" bIns="54429" rtlCol="0" anchor="ctr"/>
          <a:lstStyle>
            <a:lvl1pPr algn="l">
              <a:defRPr sz="1400">
                <a:solidFill>
                  <a:schemeClr val="tx1">
                    <a:tint val="75000"/>
                  </a:schemeClr>
                </a:solidFill>
              </a:defRPr>
            </a:lvl1pPr>
          </a:lstStyle>
          <a:p>
            <a:pPr defTabSz="1088566"/>
            <a:fld id="{BCFD0009-11CF-44C9-B492-17A5211D14F8}" type="datetimeFigureOut">
              <a:rPr lang="en-US" smtClean="0">
                <a:solidFill>
                  <a:prstClr val="black">
                    <a:tint val="75000"/>
                  </a:prstClr>
                </a:solidFill>
              </a:rPr>
              <a:pPr defTabSz="1088566"/>
              <a:t>4/10/2024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08857" tIns="54429" rIns="108857" bIns="54429" rtlCol="0" anchor="ctr"/>
          <a:lstStyle>
            <a:lvl1pPr algn="ctr">
              <a:defRPr sz="1400">
                <a:solidFill>
                  <a:schemeClr val="tx1">
                    <a:tint val="75000"/>
                  </a:schemeClr>
                </a:solidFill>
              </a:defRPr>
            </a:lvl1pPr>
          </a:lstStyle>
          <a:p>
            <a:pPr defTabSz="108856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08857" tIns="54429" rIns="108857" bIns="54429" rtlCol="0" anchor="ctr"/>
          <a:lstStyle>
            <a:lvl1pPr algn="r">
              <a:defRPr sz="1400">
                <a:solidFill>
                  <a:schemeClr val="tx1">
                    <a:tint val="75000"/>
                  </a:schemeClr>
                </a:solidFill>
              </a:defRPr>
            </a:lvl1p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36059002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088566" rtl="0" eaLnBrk="1" latinLnBrk="0" hangingPunct="1">
        <a:spcBef>
          <a:spcPct val="0"/>
        </a:spcBef>
        <a:buNone/>
        <a:defRPr sz="5200" kern="1200">
          <a:solidFill>
            <a:schemeClr val="tx1"/>
          </a:solidFill>
          <a:latin typeface="+mj-lt"/>
          <a:ea typeface="+mj-ea"/>
          <a:cs typeface="+mj-cs"/>
        </a:defRPr>
      </a:lvl1pPr>
    </p:titleStyle>
    <p:bodyStyle>
      <a:lvl1pPr marL="408214" indent="-408214" algn="l" defTabSz="10885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63" indent="-340179" algn="l" defTabSz="10885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702" indent="-272143" algn="l" defTabSz="108856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987"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264"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546"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3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113"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9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566" rtl="0" eaLnBrk="1" latinLnBrk="0" hangingPunct="1">
        <a:defRPr sz="2200" kern="1200">
          <a:solidFill>
            <a:schemeClr val="tx1"/>
          </a:solidFill>
          <a:latin typeface="+mn-lt"/>
          <a:ea typeface="+mn-ea"/>
          <a:cs typeface="+mn-cs"/>
        </a:defRPr>
      </a:lvl1pPr>
      <a:lvl2pPr marL="544285" algn="l" defTabSz="1088566" rtl="0" eaLnBrk="1" latinLnBrk="0" hangingPunct="1">
        <a:defRPr sz="2200" kern="1200">
          <a:solidFill>
            <a:schemeClr val="tx1"/>
          </a:solidFill>
          <a:latin typeface="+mn-lt"/>
          <a:ea typeface="+mn-ea"/>
          <a:cs typeface="+mn-cs"/>
        </a:defRPr>
      </a:lvl2pPr>
      <a:lvl3pPr marL="1088566" algn="l" defTabSz="1088566" rtl="0" eaLnBrk="1" latinLnBrk="0" hangingPunct="1">
        <a:defRPr sz="2200" kern="1200">
          <a:solidFill>
            <a:schemeClr val="tx1"/>
          </a:solidFill>
          <a:latin typeface="+mn-lt"/>
          <a:ea typeface="+mn-ea"/>
          <a:cs typeface="+mn-cs"/>
        </a:defRPr>
      </a:lvl3pPr>
      <a:lvl4pPr marL="1632844" algn="l" defTabSz="1088566" rtl="0" eaLnBrk="1" latinLnBrk="0" hangingPunct="1">
        <a:defRPr sz="2200" kern="1200">
          <a:solidFill>
            <a:schemeClr val="tx1"/>
          </a:solidFill>
          <a:latin typeface="+mn-lt"/>
          <a:ea typeface="+mn-ea"/>
          <a:cs typeface="+mn-cs"/>
        </a:defRPr>
      </a:lvl4pPr>
      <a:lvl5pPr marL="2177128" algn="l" defTabSz="1088566" rtl="0" eaLnBrk="1" latinLnBrk="0" hangingPunct="1">
        <a:defRPr sz="2200" kern="1200">
          <a:solidFill>
            <a:schemeClr val="tx1"/>
          </a:solidFill>
          <a:latin typeface="+mn-lt"/>
          <a:ea typeface="+mn-ea"/>
          <a:cs typeface="+mn-cs"/>
        </a:defRPr>
      </a:lvl5pPr>
      <a:lvl6pPr marL="2721407" algn="l" defTabSz="1088566" rtl="0" eaLnBrk="1" latinLnBrk="0" hangingPunct="1">
        <a:defRPr sz="2200" kern="1200">
          <a:solidFill>
            <a:schemeClr val="tx1"/>
          </a:solidFill>
          <a:latin typeface="+mn-lt"/>
          <a:ea typeface="+mn-ea"/>
          <a:cs typeface="+mn-cs"/>
        </a:defRPr>
      </a:lvl6pPr>
      <a:lvl7pPr marL="3265689" algn="l" defTabSz="1088566" rtl="0" eaLnBrk="1" latinLnBrk="0" hangingPunct="1">
        <a:defRPr sz="2200" kern="1200">
          <a:solidFill>
            <a:schemeClr val="tx1"/>
          </a:solidFill>
          <a:latin typeface="+mn-lt"/>
          <a:ea typeface="+mn-ea"/>
          <a:cs typeface="+mn-cs"/>
        </a:defRPr>
      </a:lvl7pPr>
      <a:lvl8pPr marL="3809968" algn="l" defTabSz="1088566" rtl="0" eaLnBrk="1" latinLnBrk="0" hangingPunct="1">
        <a:defRPr sz="2200" kern="1200">
          <a:solidFill>
            <a:schemeClr val="tx1"/>
          </a:solidFill>
          <a:latin typeface="+mn-lt"/>
          <a:ea typeface="+mn-ea"/>
          <a:cs typeface="+mn-cs"/>
        </a:defRPr>
      </a:lvl8pPr>
      <a:lvl9pPr marL="4354250" algn="l" defTabSz="1088566"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6.gif"/><Relationship Id="rId3" Type="http://schemas.openxmlformats.org/officeDocument/2006/relationships/slideLayout" Target="../slideLayouts/slideLayout12.xml"/><Relationship Id="rId7" Type="http://schemas.openxmlformats.org/officeDocument/2006/relationships/slide" Target="slide3.xml"/><Relationship Id="rId12" Type="http://schemas.openxmlformats.org/officeDocument/2006/relationships/slide" Target="slide50.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slide" Target="slide2.xml"/><Relationship Id="rId11" Type="http://schemas.openxmlformats.org/officeDocument/2006/relationships/image" Target="../media/image5.gif"/><Relationship Id="rId5" Type="http://schemas.openxmlformats.org/officeDocument/2006/relationships/image" Target="../media/image3.jpg"/><Relationship Id="rId10" Type="http://schemas.openxmlformats.org/officeDocument/2006/relationships/image" Target="../media/image4.gif"/><Relationship Id="rId4" Type="http://schemas.openxmlformats.org/officeDocument/2006/relationships/slide" Target="slide6.xml"/><Relationship Id="rId9" Type="http://schemas.openxmlformats.org/officeDocument/2006/relationships/slide" Target="slide5.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36.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29.xml"/><Relationship Id="rId7" Type="http://schemas.openxmlformats.org/officeDocument/2006/relationships/image" Target="../media/image17.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gif"/></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40.pn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5.jpg"/><Relationship Id="rId2" Type="http://schemas.openxmlformats.org/officeDocument/2006/relationships/image" Target="../media/image10.jpeg"/><Relationship Id="rId1" Type="http://schemas.openxmlformats.org/officeDocument/2006/relationships/slideLayout" Target="../slideLayouts/slideLayout29.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4.xm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40.png"/><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4.xml"/><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53.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jpeg"/><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jpeg"/><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40.png"/><Relationship Id="rId4" Type="http://schemas.openxmlformats.org/officeDocument/2006/relationships/image" Target="../media/image10.jpe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jpe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slide" Target="slide1.xml"/><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0.png"/><Relationship Id="rId4" Type="http://schemas.openxmlformats.org/officeDocument/2006/relationships/image" Target="../media/image10.jpe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7.png"/><Relationship Id="rId5" Type="http://schemas.openxmlformats.org/officeDocument/2006/relationships/image" Target="../media/image40.png"/><Relationship Id="rId4" Type="http://schemas.openxmlformats.org/officeDocument/2006/relationships/image" Target="../media/image10.jpe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58.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33.jpe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13.jp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29.xml"/><Relationship Id="rId7" Type="http://schemas.openxmlformats.org/officeDocument/2006/relationships/image" Target="../media/image17.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gif"/></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slide" Target="slide1.xml"/></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gif"/><Relationship Id="rId3" Type="http://schemas.openxmlformats.org/officeDocument/2006/relationships/slideLayout" Target="../slideLayouts/slideLayout2.xml"/><Relationship Id="rId7" Type="http://schemas.openxmlformats.org/officeDocument/2006/relationships/image" Target="../media/image67.png"/><Relationship Id="rId12" Type="http://schemas.openxmlformats.org/officeDocument/2006/relationships/image" Target="../media/image71.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6.png"/><Relationship Id="rId11" Type="http://schemas.openxmlformats.org/officeDocument/2006/relationships/image" Target="../media/image70.gif"/><Relationship Id="rId5" Type="http://schemas.openxmlformats.org/officeDocument/2006/relationships/image" Target="../media/image65.png"/><Relationship Id="rId15" Type="http://schemas.openxmlformats.org/officeDocument/2006/relationships/image" Target="../media/image74.gif"/><Relationship Id="rId10" Type="http://schemas.openxmlformats.org/officeDocument/2006/relationships/image" Target="../media/image38.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3.gif"/></Relationships>
</file>

<file path=ppt/slides/_rels/slide5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5.jpg"/><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3.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5.jpg"/><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5.jpg"/><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5.jpg"/><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5.jpg"/><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5.jpg"/><Relationship Id="rId4" Type="http://schemas.openxmlformats.org/officeDocument/2006/relationships/audio" Target="../media/audio2.wav"/></Relationships>
</file>

<file path=ppt/slides/_rels/slide5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3.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5.jpg"/><Relationship Id="rId4" Type="http://schemas.openxmlformats.org/officeDocument/2006/relationships/audio" Target="../media/audio2.wav"/></Relationships>
</file>

<file path=ppt/slides/_rels/slide5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3.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5.jpg"/><Relationship Id="rId4" Type="http://schemas.openxmlformats.org/officeDocument/2006/relationships/audio" Target="../media/audio2.wav"/></Relationships>
</file>

<file path=ppt/slides/_rels/slide5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5.jp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5.jpg"/><Relationship Id="rId4" Type="http://schemas.openxmlformats.org/officeDocument/2006/relationships/audio" Target="../media/audio2.wav"/></Relationships>
</file>

<file path=ppt/slides/_rels/slide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1.png"/><Relationship Id="rId21" Type="http://schemas.openxmlformats.org/officeDocument/2006/relationships/image" Target="../media/image99.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10.jpeg"/><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24" Type="http://schemas.openxmlformats.org/officeDocument/2006/relationships/image" Target="../media/image102.jpe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jpe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jpeg"/></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4.emf"/><Relationship Id="rId7" Type="http://schemas.openxmlformats.org/officeDocument/2006/relationships/image" Target="../media/image108.em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2823" y="921331"/>
            <a:ext cx="7118320" cy="5040268"/>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6" action="ppaction://hlinksldjump"/>
          </p:cNvPr>
          <p:cNvSpPr/>
          <p:nvPr/>
        </p:nvSpPr>
        <p:spPr>
          <a:xfrm>
            <a:off x="1119627" y="963310"/>
            <a:ext cx="4649984" cy="240532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1</a:t>
            </a:r>
          </a:p>
        </p:txBody>
      </p:sp>
      <p:sp>
        <p:nvSpPr>
          <p:cNvPr id="23" name="Rectangle 22">
            <a:hlinkClick r:id="rId7" action="ppaction://hlinksldjump"/>
          </p:cNvPr>
          <p:cNvSpPr/>
          <p:nvPr/>
        </p:nvSpPr>
        <p:spPr>
          <a:xfrm>
            <a:off x="1119627" y="3368630"/>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2</a:t>
            </a:r>
          </a:p>
        </p:txBody>
      </p:sp>
      <p:sp>
        <p:nvSpPr>
          <p:cNvPr id="26" name="Rectangle 25">
            <a:hlinkClick r:id="rId8" action="ppaction://hlinksldjump"/>
          </p:cNvPr>
          <p:cNvSpPr/>
          <p:nvPr/>
        </p:nvSpPr>
        <p:spPr>
          <a:xfrm>
            <a:off x="5769611" y="921331"/>
            <a:ext cx="4754404"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3</a:t>
            </a:r>
          </a:p>
        </p:txBody>
      </p:sp>
      <p:sp>
        <p:nvSpPr>
          <p:cNvPr id="27" name="Rectangle 26">
            <a:hlinkClick r:id="rId9" action="ppaction://hlinksldjump"/>
          </p:cNvPr>
          <p:cNvSpPr/>
          <p:nvPr/>
        </p:nvSpPr>
        <p:spPr>
          <a:xfrm>
            <a:off x="5747523" y="3368628"/>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4</a:t>
            </a:r>
          </a:p>
        </p:txBody>
      </p:sp>
      <p:sp>
        <p:nvSpPr>
          <p:cNvPr id="32" name="Rectangle 31"/>
          <p:cNvSpPr/>
          <p:nvPr/>
        </p:nvSpPr>
        <p:spPr>
          <a:xfrm>
            <a:off x="3150390" y="10412"/>
            <a:ext cx="5602518"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451378"/>
            <a:r>
              <a:rPr lang="en-US" sz="7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Ô CỬA BÍ MẬT</a:t>
            </a: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0108" y="1090087"/>
            <a:ext cx="8940800" cy="368300"/>
          </a:xfrm>
          <a:prstGeom prst="rect">
            <a:avLst/>
          </a:prstGeom>
        </p:spPr>
      </p:pic>
      <p:pic>
        <p:nvPicPr>
          <p:cNvPr id="43" name="Picture 4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4"/>
          <a:stretch>
            <a:fillRect/>
          </a:stretch>
        </p:blipFill>
        <p:spPr>
          <a:xfrm>
            <a:off x="5576669" y="7289800"/>
            <a:ext cx="1083733" cy="812800"/>
          </a:xfrm>
          <a:prstGeom prst="rect">
            <a:avLst/>
          </a:prstGeom>
        </p:spPr>
      </p:pic>
    </p:spTree>
    <p:extLst>
      <p:ext uri="{BB962C8B-B14F-4D97-AF65-F5344CB8AC3E}">
        <p14:creationId xmlns:p14="http://schemas.microsoft.com/office/powerpoint/2010/main" val="31866106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6"/>
                                        </p:tgtEl>
                                        <p:attrNameLst>
                                          <p:attrName>style.color</p:attrName>
                                        </p:attrNameLst>
                                      </p:cBhvr>
                                      <p:to>
                                        <a:srgbClr val="FF0000"/>
                                      </p:to>
                                    </p:animClr>
                                    <p:animClr clrSpc="rgb" dir="cw">
                                      <p:cBhvr>
                                        <p:cTn id="27" dur="250" autoRev="1" fill="remove"/>
                                        <p:tgtEl>
                                          <p:spTgt spid="26"/>
                                        </p:tgtEl>
                                        <p:attrNameLst>
                                          <p:attrName>fillcolor</p:attrName>
                                        </p:attrNameLst>
                                      </p:cBhvr>
                                      <p:to>
                                        <a:srgbClr val="FF0000"/>
                                      </p:to>
                                    </p:animClr>
                                    <p:set>
                                      <p:cBhvr>
                                        <p:cTn id="28" dur="250" autoRev="1" fill="remove"/>
                                        <p:tgtEl>
                                          <p:spTgt spid="26"/>
                                        </p:tgtEl>
                                        <p:attrNameLst>
                                          <p:attrName>fill.type</p:attrName>
                                        </p:attrNameLst>
                                      </p:cBhvr>
                                      <p:to>
                                        <p:strVal val="solid"/>
                                      </p:to>
                                    </p:set>
                                    <p:set>
                                      <p:cBhvr>
                                        <p:cTn id="29" dur="250" autoRev="1" fill="remove"/>
                                        <p:tgtEl>
                                          <p:spTgt spid="26"/>
                                        </p:tgtEl>
                                        <p:attrNameLst>
                                          <p:attrName>fill.on</p:attrName>
                                        </p:attrNameLst>
                                      </p:cBhvr>
                                      <p:to>
                                        <p:strVal val="true"/>
                                      </p:to>
                                    </p:set>
                                  </p:childTnLst>
                                </p:cTn>
                              </p:par>
                            </p:childTnLst>
                          </p:cTn>
                        </p:par>
                        <p:par>
                          <p:cTn id="30" fill="hold">
                            <p:stCondLst>
                              <p:cond delay="7189"/>
                            </p:stCondLst>
                            <p:childTnLst>
                              <p:par>
                                <p:cTn id="31" presetID="27" presetClass="emph" presetSubtype="0" fill="remove" grpId="2" nodeType="afterEffect">
                                  <p:stCondLst>
                                    <p:cond delay="0"/>
                                  </p:stCondLst>
                                  <p:iterate type="lt">
                                    <p:tmPct val="0"/>
                                  </p:iterate>
                                  <p:childTnLst>
                                    <p:animClr clrSpc="rgb" dir="cw">
                                      <p:cBhvr override="childStyle">
                                        <p:cTn id="32" dur="250" autoRev="1" fill="remove"/>
                                        <p:tgtEl>
                                          <p:spTgt spid="27"/>
                                        </p:tgtEl>
                                        <p:attrNameLst>
                                          <p:attrName>style.color</p:attrName>
                                        </p:attrNameLst>
                                      </p:cBhvr>
                                      <p:to>
                                        <a:srgbClr val="FF0000"/>
                                      </p:to>
                                    </p:animClr>
                                    <p:animClr clrSpc="rgb" dir="cw">
                                      <p:cBhvr>
                                        <p:cTn id="33" dur="250" autoRev="1" fill="remove"/>
                                        <p:tgtEl>
                                          <p:spTgt spid="27"/>
                                        </p:tgtEl>
                                        <p:attrNameLst>
                                          <p:attrName>fillcolor</p:attrName>
                                        </p:attrNameLst>
                                      </p:cBhvr>
                                      <p:to>
                                        <a:srgbClr val="FF0000"/>
                                      </p:to>
                                    </p:animClr>
                                    <p:set>
                                      <p:cBhvr>
                                        <p:cTn id="34" dur="250" autoRev="1" fill="remove"/>
                                        <p:tgtEl>
                                          <p:spTgt spid="27"/>
                                        </p:tgtEl>
                                        <p:attrNameLst>
                                          <p:attrName>fill.type</p:attrName>
                                        </p:attrNameLst>
                                      </p:cBhvr>
                                      <p:to>
                                        <p:strVal val="solid"/>
                                      </p:to>
                                    </p:set>
                                    <p:set>
                                      <p:cBhvr>
                                        <p:cTn id="35"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iterate type="lt">
                                    <p:tmPct val="0"/>
                                  </p:iterate>
                                  <p:childTnLst>
                                    <p:anim calcmode="lin" valueType="num">
                                      <p:cBhvr>
                                        <p:cTn id="40" dur="1000"/>
                                        <p:tgtEl>
                                          <p:spTgt spid="12"/>
                                        </p:tgtEl>
                                        <p:attrNameLst>
                                          <p:attrName>ppt_w</p:attrName>
                                        </p:attrNameLst>
                                      </p:cBhvr>
                                      <p:tavLst>
                                        <p:tav tm="0">
                                          <p:val>
                                            <p:strVal val="ppt_w"/>
                                          </p:val>
                                        </p:tav>
                                        <p:tav tm="100000">
                                          <p:val>
                                            <p:fltVal val="0"/>
                                          </p:val>
                                        </p:tav>
                                      </p:tavLst>
                                    </p:anim>
                                    <p:anim calcmode="lin" valueType="num">
                                      <p:cBhvr>
                                        <p:cTn id="41" dur="1000"/>
                                        <p:tgtEl>
                                          <p:spTgt spid="12"/>
                                        </p:tgtEl>
                                        <p:attrNameLst>
                                          <p:attrName>ppt_h</p:attrName>
                                        </p:attrNameLst>
                                      </p:cBhvr>
                                      <p:tavLst>
                                        <p:tav tm="0">
                                          <p:val>
                                            <p:strVal val="ppt_h"/>
                                          </p:val>
                                        </p:tav>
                                        <p:tav tm="100000">
                                          <p:val>
                                            <p:fltVal val="0"/>
                                          </p:val>
                                        </p:tav>
                                      </p:tavLst>
                                    </p:anim>
                                    <p:anim calcmode="lin" valueType="num">
                                      <p:cBhvr>
                                        <p:cTn id="42" dur="1000"/>
                                        <p:tgtEl>
                                          <p:spTgt spid="12"/>
                                        </p:tgtEl>
                                        <p:attrNameLst>
                                          <p:attrName>style.rotation</p:attrName>
                                        </p:attrNameLst>
                                      </p:cBhvr>
                                      <p:tavLst>
                                        <p:tav tm="0">
                                          <p:val>
                                            <p:fltVal val="0"/>
                                          </p:val>
                                        </p:tav>
                                        <p:tav tm="100000">
                                          <p:val>
                                            <p:fltVal val="9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23"/>
                                        </p:tgtEl>
                                        <p:attrNameLst>
                                          <p:attrName>ppt_w</p:attrName>
                                        </p:attrNameLst>
                                      </p:cBhvr>
                                      <p:tavLst>
                                        <p:tav tm="0">
                                          <p:val>
                                            <p:strVal val="ppt_w"/>
                                          </p:val>
                                        </p:tav>
                                        <p:tav tm="100000">
                                          <p:val>
                                            <p:fltVal val="0"/>
                                          </p:val>
                                        </p:tav>
                                      </p:tavLst>
                                    </p:anim>
                                    <p:anim calcmode="lin" valueType="num">
                                      <p:cBhvr>
                                        <p:cTn id="50" dur="1000"/>
                                        <p:tgtEl>
                                          <p:spTgt spid="23"/>
                                        </p:tgtEl>
                                        <p:attrNameLst>
                                          <p:attrName>ppt_h</p:attrName>
                                        </p:attrNameLst>
                                      </p:cBhvr>
                                      <p:tavLst>
                                        <p:tav tm="0">
                                          <p:val>
                                            <p:strVal val="ppt_h"/>
                                          </p:val>
                                        </p:tav>
                                        <p:tav tm="100000">
                                          <p:val>
                                            <p:fltVal val="0"/>
                                          </p:val>
                                        </p:tav>
                                      </p:tavLst>
                                    </p:anim>
                                    <p:anim calcmode="lin" valueType="num">
                                      <p:cBhvr>
                                        <p:cTn id="51" dur="1000"/>
                                        <p:tgtEl>
                                          <p:spTgt spid="23"/>
                                        </p:tgtEl>
                                        <p:attrNameLst>
                                          <p:attrName>style.rotation</p:attrName>
                                        </p:attrNameLst>
                                      </p:cBhvr>
                                      <p:tavLst>
                                        <p:tav tm="0">
                                          <p:val>
                                            <p:fltVal val="0"/>
                                          </p:val>
                                        </p:tav>
                                        <p:tav tm="100000">
                                          <p:val>
                                            <p:fltVal val="9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26"/>
                                        </p:tgtEl>
                                        <p:attrNameLst>
                                          <p:attrName>ppt_w</p:attrName>
                                        </p:attrNameLst>
                                      </p:cBhvr>
                                      <p:tavLst>
                                        <p:tav tm="0">
                                          <p:val>
                                            <p:strVal val="ppt_w"/>
                                          </p:val>
                                        </p:tav>
                                        <p:tav tm="100000">
                                          <p:val>
                                            <p:fltVal val="0"/>
                                          </p:val>
                                        </p:tav>
                                      </p:tavLst>
                                    </p:anim>
                                    <p:anim calcmode="lin" valueType="num">
                                      <p:cBhvr>
                                        <p:cTn id="59" dur="1000"/>
                                        <p:tgtEl>
                                          <p:spTgt spid="26"/>
                                        </p:tgtEl>
                                        <p:attrNameLst>
                                          <p:attrName>ppt_h</p:attrName>
                                        </p:attrNameLst>
                                      </p:cBhvr>
                                      <p:tavLst>
                                        <p:tav tm="0">
                                          <p:val>
                                            <p:strVal val="ppt_h"/>
                                          </p:val>
                                        </p:tav>
                                        <p:tav tm="100000">
                                          <p:val>
                                            <p:fltVal val="0"/>
                                          </p:val>
                                        </p:tav>
                                      </p:tavLst>
                                    </p:anim>
                                    <p:anim calcmode="lin" valueType="num">
                                      <p:cBhvr>
                                        <p:cTn id="60" dur="1000"/>
                                        <p:tgtEl>
                                          <p:spTgt spid="26"/>
                                        </p:tgtEl>
                                        <p:attrNameLst>
                                          <p:attrName>style.rotation</p:attrName>
                                        </p:attrNameLst>
                                      </p:cBhvr>
                                      <p:tavLst>
                                        <p:tav tm="0">
                                          <p:val>
                                            <p:fltVal val="0"/>
                                          </p:val>
                                        </p:tav>
                                        <p:tav tm="100000">
                                          <p:val>
                                            <p:fltVal val="90"/>
                                          </p:val>
                                        </p:tav>
                                      </p:tavLst>
                                    </p:anim>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27"/>
                                        </p:tgtEl>
                                        <p:attrNameLst>
                                          <p:attrName>ppt_w</p:attrName>
                                        </p:attrNameLst>
                                      </p:cBhvr>
                                      <p:tavLst>
                                        <p:tav tm="0">
                                          <p:val>
                                            <p:strVal val="ppt_w"/>
                                          </p:val>
                                        </p:tav>
                                        <p:tav tm="100000">
                                          <p:val>
                                            <p:fltVal val="0"/>
                                          </p:val>
                                        </p:tav>
                                      </p:tavLst>
                                    </p:anim>
                                    <p:anim calcmode="lin" valueType="num">
                                      <p:cBhvr>
                                        <p:cTn id="68" dur="1000"/>
                                        <p:tgtEl>
                                          <p:spTgt spid="27"/>
                                        </p:tgtEl>
                                        <p:attrNameLst>
                                          <p:attrName>ppt_h</p:attrName>
                                        </p:attrNameLst>
                                      </p:cBhvr>
                                      <p:tavLst>
                                        <p:tav tm="0">
                                          <p:val>
                                            <p:strVal val="ppt_h"/>
                                          </p:val>
                                        </p:tav>
                                        <p:tav tm="100000">
                                          <p:val>
                                            <p:fltVal val="0"/>
                                          </p:val>
                                        </p:tav>
                                      </p:tavLst>
                                    </p:anim>
                                    <p:anim calcmode="lin" valueType="num">
                                      <p:cBhvr>
                                        <p:cTn id="69" dur="1000"/>
                                        <p:tgtEl>
                                          <p:spTgt spid="27"/>
                                        </p:tgtEl>
                                        <p:attrNameLst>
                                          <p:attrName>style.rotation</p:attrName>
                                        </p:attrNameLst>
                                      </p:cBhvr>
                                      <p:tavLst>
                                        <p:tav tm="0">
                                          <p:val>
                                            <p:fltVal val="0"/>
                                          </p:val>
                                        </p:tav>
                                        <p:tav tm="100000">
                                          <p:val>
                                            <p:fltVal val="90"/>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repeatCount="3000" fill="hold" nodeType="click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10" presetClass="exit" presetSubtype="0" fill="hold" grpId="1" nodeType="withEffect">
                                  <p:stCondLst>
                                    <p:cond delay="0"/>
                                  </p:stCondLst>
                                  <p:iterate type="lt">
                                    <p:tmPct val="0"/>
                                  </p:iterate>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iterate type="lt">
                                    <p:tmPct val="0"/>
                                  </p:iterate>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grpId="1" nodeType="withEffect">
                                  <p:stCondLst>
                                    <p:cond delay="0"/>
                                  </p:stCondLst>
                                  <p:iterate type="lt">
                                    <p:tmPct val="0"/>
                                  </p:iterate>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nextCondLst>
                <p:cond evt="onClick" delay="0">
                  <p:tgtEl>
                    <p:spTgt spid="33"/>
                  </p:tgtEl>
                </p:cond>
              </p:nextCondLst>
            </p:seq>
            <p:audio>
              <p:cMediaNode vol="80000">
                <p:cTn id="93"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12" grpId="2" animBg="1"/>
      <p:bldP spid="23" grpId="0" animBg="1"/>
      <p:bldP spid="23" grpId="1" animBg="1"/>
      <p:bldP spid="23" grpId="2" animBg="1"/>
      <p:bldP spid="26" grpId="0" animBg="1"/>
      <p:bldP spid="26" grpId="1" animBg="1"/>
      <p:bldP spid="26" grpId="2" animBg="1"/>
      <p:bldP spid="27" grpId="0" animBg="1"/>
      <p:bldP spid="27" grpId="1" animBg="1"/>
      <p:bldP spid="27" grpId="2"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441">
            <a:extLst>
              <a:ext uri="{FF2B5EF4-FFF2-40B4-BE49-F238E27FC236}">
                <a16:creationId xmlns:a16="http://schemas.microsoft.com/office/drawing/2014/main" id="{BF660078-B069-4C7D-A7FB-7E7577274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1" y="352118"/>
            <a:ext cx="5522042"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a:extLst>
              <a:ext uri="{FF2B5EF4-FFF2-40B4-BE49-F238E27FC236}">
                <a16:creationId xmlns:a16="http://schemas.microsoft.com/office/drawing/2014/main" id="{845907D7-B66C-4ECB-9D3F-CA19733C4967}"/>
              </a:ext>
            </a:extLst>
          </p:cNvPr>
          <p:cNvSpPr txBox="1">
            <a:spLocks noChangeArrowheads="1"/>
          </p:cNvSpPr>
          <p:nvPr/>
        </p:nvSpPr>
        <p:spPr bwMode="auto">
          <a:xfrm>
            <a:off x="660400" y="1598971"/>
            <a:ext cx="44831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dirty="0" err="1">
                <a:latin typeface="Times New Roman" panose="02020603050405020304" pitchFamily="18" charset="0"/>
                <a:cs typeface="Times New Roman" panose="02020603050405020304" pitchFamily="18" charset="0"/>
              </a:rPr>
              <a:t>Tượng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Hưng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Đạo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tại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núi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Phụ</a:t>
            </a:r>
            <a:r>
              <a:rPr lang="en-US" altLang="en-US" sz="4000" b="1" dirty="0">
                <a:latin typeface="Times New Roman" panose="02020603050405020304" pitchFamily="18" charset="0"/>
                <a:cs typeface="Times New Roman" panose="02020603050405020304" pitchFamily="18" charset="0"/>
              </a:rPr>
              <a:t> </a:t>
            </a:r>
          </a:p>
          <a:p>
            <a:pPr algn="ctr" eaLnBrk="1" hangingPunct="1">
              <a:spcBef>
                <a:spcPct val="50000"/>
              </a:spcBef>
            </a:pPr>
            <a:r>
              <a:rPr lang="en-US" altLang="en-US" sz="4000" b="1" dirty="0">
                <a:latin typeface="Times New Roman" panose="02020603050405020304" pitchFamily="18" charset="0"/>
                <a:cs typeface="Times New Roman" panose="02020603050405020304" pitchFamily="18" charset="0"/>
              </a:rPr>
              <a:t>(</a:t>
            </a:r>
            <a:r>
              <a:rPr lang="en-US" altLang="en-US" sz="4000" b="1" dirty="0" err="1">
                <a:latin typeface="Times New Roman" panose="02020603050405020304" pitchFamily="18" charset="0"/>
                <a:cs typeface="Times New Roman" panose="02020603050405020304" pitchFamily="18" charset="0"/>
              </a:rPr>
              <a:t>Kinh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Môn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Dương</a:t>
            </a:r>
            <a:r>
              <a:rPr lang="en-US" alt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646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A135B11-B163-4DB6-BDD0-0DDD57EC5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a16="http://schemas.microsoft.com/office/drawing/2014/main" id="{766BEDEE-15B0-4B7B-9D1C-286F20A34A4A}"/>
              </a:ext>
            </a:extLst>
          </p:cNvPr>
          <p:cNvSpPr txBox="1">
            <a:spLocks noChangeArrowheads="1"/>
          </p:cNvSpPr>
          <p:nvPr/>
        </p:nvSpPr>
        <p:spPr bwMode="auto">
          <a:xfrm>
            <a:off x="1039667" y="5830481"/>
            <a:ext cx="43261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i="1" dirty="0">
                <a:latin typeface="Times New Roman" panose="02020603050405020304" pitchFamily="18" charset="0"/>
                <a:cs typeface="Times New Roman" panose="02020603050405020304" pitchFamily="18" charset="0"/>
              </a:rPr>
              <a:t>T</a:t>
            </a:r>
            <a:r>
              <a:rPr lang="vi-VN" altLang="en-US" sz="2800" b="1" i="1" dirty="0">
                <a:latin typeface="Times New Roman" panose="02020603050405020304" pitchFamily="18" charset="0"/>
                <a:cs typeface="Times New Roman" panose="02020603050405020304" pitchFamily="18" charset="0"/>
              </a:rPr>
              <a:t>ư</a:t>
            </a:r>
            <a:r>
              <a:rPr lang="en-US" altLang="en-US" sz="2800" b="1" i="1" dirty="0" err="1">
                <a:latin typeface="Times New Roman" panose="02020603050405020304" pitchFamily="18" charset="0"/>
                <a:cs typeface="Times New Roman" panose="02020603050405020304" pitchFamily="18" charset="0"/>
              </a:rPr>
              <a:t>ợng</a:t>
            </a:r>
            <a:r>
              <a:rPr lang="en-US" altLang="en-US" sz="2800" b="1" i="1" dirty="0">
                <a:latin typeface="Times New Roman" panose="02020603050405020304" pitchFamily="18" charset="0"/>
                <a:cs typeface="Times New Roman" panose="02020603050405020304" pitchFamily="18" charset="0"/>
              </a:rPr>
              <a:t> </a:t>
            </a:r>
            <a:r>
              <a:rPr lang="vi-VN" altLang="en-US" sz="2800" b="1" i="1" dirty="0">
                <a:latin typeface="Times New Roman" panose="02020603050405020304" pitchFamily="18" charset="0"/>
                <a:cs typeface="Times New Roman" panose="02020603050405020304" pitchFamily="18" charset="0"/>
              </a:rPr>
              <a:t>đ</a:t>
            </a:r>
            <a:r>
              <a:rPr lang="en-US" altLang="en-US" sz="2800" b="1" i="1" dirty="0" err="1">
                <a:latin typeface="Times New Roman" panose="02020603050405020304" pitchFamily="18" charset="0"/>
                <a:cs typeface="Times New Roman" panose="02020603050405020304" pitchFamily="18" charset="0"/>
              </a:rPr>
              <a:t>ài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Trần</a:t>
            </a:r>
            <a:r>
              <a:rPr lang="en-US" altLang="en-US" sz="2800" b="1" i="1" dirty="0">
                <a:latin typeface="Times New Roman" panose="02020603050405020304" pitchFamily="18" charset="0"/>
                <a:cs typeface="Times New Roman" panose="02020603050405020304" pitchFamily="18" charset="0"/>
              </a:rPr>
              <a:t> H</a:t>
            </a:r>
            <a:r>
              <a:rPr lang="vi-VN" altLang="en-US" sz="2800" b="1" i="1" dirty="0">
                <a:latin typeface="Times New Roman" panose="02020603050405020304" pitchFamily="18" charset="0"/>
                <a:cs typeface="Times New Roman" panose="02020603050405020304" pitchFamily="18" charset="0"/>
              </a:rPr>
              <a:t>ư</a:t>
            </a:r>
            <a:r>
              <a:rPr lang="en-US" altLang="en-US" sz="2800" b="1" i="1" dirty="0">
                <a:latin typeface="Times New Roman" panose="02020603050405020304" pitchFamily="18" charset="0"/>
                <a:cs typeface="Times New Roman" panose="02020603050405020304" pitchFamily="18" charset="0"/>
              </a:rPr>
              <a:t>ng </a:t>
            </a:r>
            <a:r>
              <a:rPr lang="en-US" altLang="en-US" sz="2800" b="1" i="1" dirty="0" err="1">
                <a:latin typeface="Times New Roman" panose="02020603050405020304" pitchFamily="18" charset="0"/>
                <a:cs typeface="Times New Roman" panose="02020603050405020304" pitchFamily="18" charset="0"/>
              </a:rPr>
              <a:t>Đạo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tại</a:t>
            </a:r>
            <a:r>
              <a:rPr lang="en-US" altLang="en-US" sz="2800" b="1" i="1" dirty="0">
                <a:latin typeface="Times New Roman" panose="02020603050405020304" pitchFamily="18" charset="0"/>
                <a:cs typeface="Times New Roman" panose="02020603050405020304" pitchFamily="18" charset="0"/>
              </a:rPr>
              <a:t> TP </a:t>
            </a:r>
            <a:r>
              <a:rPr lang="en-US" altLang="en-US" sz="2800" b="1" i="1" dirty="0" err="1">
                <a:latin typeface="Times New Roman" panose="02020603050405020304" pitchFamily="18" charset="0"/>
                <a:cs typeface="Times New Roman" panose="02020603050405020304" pitchFamily="18" charset="0"/>
              </a:rPr>
              <a:t>Vũng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Tàu</a:t>
            </a:r>
            <a:endParaRPr lang="en-US" altLang="en-US" sz="2800" b="1" i="1" dirty="0">
              <a:latin typeface="Times New Roman" panose="02020603050405020304" pitchFamily="18" charset="0"/>
              <a:cs typeface="Times New Roman" panose="02020603050405020304" pitchFamily="18" charset="0"/>
            </a:endParaRPr>
          </a:p>
        </p:txBody>
      </p:sp>
      <p:sp>
        <p:nvSpPr>
          <p:cNvPr id="4" name="Text Box 7">
            <a:extLst>
              <a:ext uri="{FF2B5EF4-FFF2-40B4-BE49-F238E27FC236}">
                <a16:creationId xmlns:a16="http://schemas.microsoft.com/office/drawing/2014/main" id="{9540D1F9-CBB6-4E6C-A116-43E9D422F50B}"/>
              </a:ext>
            </a:extLst>
          </p:cNvPr>
          <p:cNvSpPr txBox="1">
            <a:spLocks noChangeArrowheads="1"/>
          </p:cNvSpPr>
          <p:nvPr/>
        </p:nvSpPr>
        <p:spPr bwMode="auto">
          <a:xfrm>
            <a:off x="6848170" y="5830481"/>
            <a:ext cx="43261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i="1" dirty="0">
                <a:latin typeface="Times New Roman" panose="02020603050405020304" pitchFamily="18" charset="0"/>
                <a:cs typeface="Times New Roman" panose="02020603050405020304" pitchFamily="18" charset="0"/>
              </a:rPr>
              <a:t>T</a:t>
            </a:r>
            <a:r>
              <a:rPr lang="vi-VN" altLang="en-US" sz="2800" b="1" i="1" dirty="0">
                <a:latin typeface="Times New Roman" panose="02020603050405020304" pitchFamily="18" charset="0"/>
                <a:cs typeface="Times New Roman" panose="02020603050405020304" pitchFamily="18" charset="0"/>
              </a:rPr>
              <a:t>ư</a:t>
            </a:r>
            <a:r>
              <a:rPr lang="en-US" altLang="en-US" sz="2800" b="1" i="1" dirty="0" err="1">
                <a:latin typeface="Times New Roman" panose="02020603050405020304" pitchFamily="18" charset="0"/>
                <a:cs typeface="Times New Roman" panose="02020603050405020304" pitchFamily="18" charset="0"/>
              </a:rPr>
              <a:t>ợng</a:t>
            </a:r>
            <a:r>
              <a:rPr lang="en-US" altLang="en-US" sz="2800" b="1" i="1" dirty="0">
                <a:latin typeface="Times New Roman" panose="02020603050405020304" pitchFamily="18" charset="0"/>
                <a:cs typeface="Times New Roman" panose="02020603050405020304" pitchFamily="18" charset="0"/>
              </a:rPr>
              <a:t> </a:t>
            </a:r>
            <a:r>
              <a:rPr lang="vi-VN" altLang="en-US" sz="2800" b="1" i="1" dirty="0">
                <a:latin typeface="Times New Roman" panose="02020603050405020304" pitchFamily="18" charset="0"/>
                <a:cs typeface="Times New Roman" panose="02020603050405020304" pitchFamily="18" charset="0"/>
              </a:rPr>
              <a:t>đ</a:t>
            </a:r>
            <a:r>
              <a:rPr lang="en-US" altLang="en-US" sz="2800" b="1" i="1" dirty="0" err="1">
                <a:latin typeface="Times New Roman" panose="02020603050405020304" pitchFamily="18" charset="0"/>
                <a:cs typeface="Times New Roman" panose="02020603050405020304" pitchFamily="18" charset="0"/>
              </a:rPr>
              <a:t>ài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Trần</a:t>
            </a:r>
            <a:r>
              <a:rPr lang="en-US" altLang="en-US" sz="2800" b="1" i="1" dirty="0">
                <a:latin typeface="Times New Roman" panose="02020603050405020304" pitchFamily="18" charset="0"/>
                <a:cs typeface="Times New Roman" panose="02020603050405020304" pitchFamily="18" charset="0"/>
              </a:rPr>
              <a:t> H</a:t>
            </a:r>
            <a:r>
              <a:rPr lang="vi-VN" altLang="en-US" sz="2800" b="1" i="1" dirty="0">
                <a:latin typeface="Times New Roman" panose="02020603050405020304" pitchFamily="18" charset="0"/>
                <a:cs typeface="Times New Roman" panose="02020603050405020304" pitchFamily="18" charset="0"/>
              </a:rPr>
              <a:t>ư</a:t>
            </a:r>
            <a:r>
              <a:rPr lang="en-US" altLang="en-US" sz="2800" b="1" i="1" dirty="0">
                <a:latin typeface="Times New Roman" panose="02020603050405020304" pitchFamily="18" charset="0"/>
                <a:cs typeface="Times New Roman" panose="02020603050405020304" pitchFamily="18" charset="0"/>
              </a:rPr>
              <a:t>ng </a:t>
            </a:r>
            <a:r>
              <a:rPr lang="en-US" altLang="en-US" sz="2800" b="1" i="1" dirty="0" err="1">
                <a:latin typeface="Times New Roman" panose="02020603050405020304" pitchFamily="18" charset="0"/>
                <a:cs typeface="Times New Roman" panose="02020603050405020304" pitchFamily="18" charset="0"/>
              </a:rPr>
              <a:t>Đạo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tại</a:t>
            </a:r>
            <a:r>
              <a:rPr lang="en-US" altLang="en-US" sz="2800" b="1" i="1" dirty="0">
                <a:latin typeface="Times New Roman" panose="02020603050405020304" pitchFamily="18" charset="0"/>
                <a:cs typeface="Times New Roman" panose="02020603050405020304" pitchFamily="18" charset="0"/>
              </a:rPr>
              <a:t> Nam </a:t>
            </a:r>
            <a:r>
              <a:rPr lang="en-US" altLang="en-US" sz="2800" b="1" i="1" dirty="0" err="1">
                <a:latin typeface="Times New Roman" panose="02020603050405020304" pitchFamily="18" charset="0"/>
                <a:cs typeface="Times New Roman" panose="02020603050405020304" pitchFamily="18" charset="0"/>
              </a:rPr>
              <a:t>Định</a:t>
            </a:r>
            <a:endParaRPr lang="en-US" altLang="en-US" sz="2800" b="1" i="1" dirty="0">
              <a:latin typeface="Times New Roman" panose="02020603050405020304" pitchFamily="18" charset="0"/>
              <a:cs typeface="Times New Roman" panose="02020603050405020304" pitchFamily="18" charset="0"/>
            </a:endParaRPr>
          </a:p>
        </p:txBody>
      </p:sp>
      <p:pic>
        <p:nvPicPr>
          <p:cNvPr id="5" name="Picture 7" descr="Káº¿t quáº£ hÃ¬nh áº£nh cho TÆ°á»£ng ÄÃ i Tráº§n HÆ°ng Äáº¡o táº¡i TP VÅ©ng TÃ u">
            <a:extLst>
              <a:ext uri="{FF2B5EF4-FFF2-40B4-BE49-F238E27FC236}">
                <a16:creationId xmlns:a16="http://schemas.microsoft.com/office/drawing/2014/main" id="{4C5B45F4-2DD1-4E7F-B412-A564BCED78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948813" y="489155"/>
            <a:ext cx="4586748"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9" descr="Káº¿t quáº£ hÃ¬nh áº£nh cho TÆ°á»£ng ÄÃ i Tráº§n HÆ°ng Äáº¡o táº¡i Nam Äá»nh">
            <a:extLst>
              <a:ext uri="{FF2B5EF4-FFF2-40B4-BE49-F238E27FC236}">
                <a16:creationId xmlns:a16="http://schemas.microsoft.com/office/drawing/2014/main" id="{3EF5AFF7-803C-44CA-907C-234E98FA25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6676104" y="489155"/>
            <a:ext cx="4586748"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466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500"/>
                                        <p:tgtEl>
                                          <p:spTgt spid="4"/>
                                        </p:tgtEl>
                                      </p:cBhvr>
                                    </p:animEffect>
                                  </p:childTnLst>
                                </p:cTn>
                              </p:par>
                              <p:par>
                                <p:cTn id="14" presetID="1" presetClass="entr" presetSubtype="0" fill="hold" grpId="0" nodeType="withEffect">
                                  <p:stCondLst>
                                    <p:cond delay="0"/>
                                  </p:stCondLst>
                                  <p:childTnLst>
                                    <p:set>
                                      <p:cBhvr>
                                        <p:cTn id="15"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2EC006-09E1-4370-B5E7-50719DD04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B21D8EB-7490-444C-9752-D388CE5D9DEB}"/>
              </a:ext>
            </a:extLst>
          </p:cNvPr>
          <p:cNvSpPr/>
          <p:nvPr/>
        </p:nvSpPr>
        <p:spPr>
          <a:xfrm>
            <a:off x="10307781" y="746281"/>
            <a:ext cx="1607128" cy="55092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200" b="1" dirty="0">
                <a:solidFill>
                  <a:srgbClr val="331402"/>
                </a:solidFill>
                <a:latin typeface="+mj-lt"/>
              </a:rPr>
              <a:t>Tín ngưỡng Thờ Đức Thánh Trần</a:t>
            </a:r>
            <a:r>
              <a:rPr lang="en-US" sz="3200" b="1" dirty="0">
                <a:solidFill>
                  <a:srgbClr val="331402"/>
                </a:solidFill>
                <a:latin typeface="+mj-lt"/>
              </a:rPr>
              <a:t> </a:t>
            </a:r>
            <a:r>
              <a:rPr lang="en-US" sz="3200" b="1" dirty="0" err="1">
                <a:solidFill>
                  <a:srgbClr val="331402"/>
                </a:solidFill>
                <a:latin typeface="Times New Roman" panose="02020603050405020304" pitchFamily="18" charset="0"/>
                <a:cs typeface="Times New Roman" panose="02020603050405020304" pitchFamily="18" charset="0"/>
              </a:rPr>
              <a:t>trên</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mọi</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miền</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đất</a:t>
            </a:r>
            <a:r>
              <a:rPr lang="en-US" sz="3200" b="1" dirty="0">
                <a:solidFill>
                  <a:srgbClr val="331402"/>
                </a:solidFill>
                <a:latin typeface="Times New Roman" panose="02020603050405020304" pitchFamily="18" charset="0"/>
                <a:cs typeface="Times New Roman" panose="02020603050405020304" pitchFamily="18" charset="0"/>
              </a:rPr>
              <a:t> n</a:t>
            </a:r>
            <a:r>
              <a:rPr lang="vi-VN" sz="3200" b="1" dirty="0">
                <a:solidFill>
                  <a:srgbClr val="331402"/>
                </a:solidFill>
                <a:latin typeface="Times New Roman" panose="02020603050405020304" pitchFamily="18" charset="0"/>
                <a:cs typeface="Times New Roman" panose="02020603050405020304" pitchFamily="18" charset="0"/>
              </a:rPr>
              <a:t>ư</a:t>
            </a:r>
            <a:r>
              <a:rPr lang="en-US" sz="3200" b="1" dirty="0" err="1">
                <a:solidFill>
                  <a:srgbClr val="331402"/>
                </a:solidFill>
                <a:latin typeface="Times New Roman" panose="02020603050405020304" pitchFamily="18" charset="0"/>
                <a:cs typeface="Times New Roman" panose="02020603050405020304" pitchFamily="18" charset="0"/>
              </a:rPr>
              <a:t>ớc</a:t>
            </a:r>
            <a:r>
              <a:rPr lang="vi-VN" sz="3200" b="1" dirty="0">
                <a:solidFill>
                  <a:srgbClr val="331402"/>
                </a:solidFill>
                <a:latin typeface="Times New Roman" panose="02020603050405020304" pitchFamily="18" charset="0"/>
                <a:cs typeface="Times New Roman" panose="02020603050405020304" pitchFamily="18" charset="0"/>
              </a:rPr>
              <a:t> </a:t>
            </a:r>
            <a:endParaRPr lang="vi-VN" sz="3200" b="1" i="0" dirty="0">
              <a:solidFill>
                <a:srgbClr val="331402"/>
              </a:solidFill>
              <a:effectLst/>
              <a:latin typeface="Times New Roman" panose="02020603050405020304" pitchFamily="18" charset="0"/>
              <a:cs typeface="Times New Roman" panose="02020603050405020304" pitchFamily="18" charset="0"/>
            </a:endParaRPr>
          </a:p>
        </p:txBody>
      </p:sp>
      <p:pic>
        <p:nvPicPr>
          <p:cNvPr id="1026" name="Picture 2" descr="den-tho-tran-hung-dao-2-1369192075">
            <a:extLst>
              <a:ext uri="{FF2B5EF4-FFF2-40B4-BE49-F238E27FC236}">
                <a16:creationId xmlns:a16="http://schemas.microsoft.com/office/drawing/2014/main" id="{CB16E2F7-53FC-4E94-8808-F254CFF80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31" y="124835"/>
            <a:ext cx="4578333" cy="323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DenThoThanhToHaiQuanTranHungDao-1">
            <a:extLst>
              <a:ext uri="{FF2B5EF4-FFF2-40B4-BE49-F238E27FC236}">
                <a16:creationId xmlns:a16="http://schemas.microsoft.com/office/drawing/2014/main" id="{3811B444-5179-4E90-8704-6A34189E5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30" y="3509928"/>
            <a:ext cx="4578333" cy="322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ANd9GcS1lTEyFww-Dr14M38cN7t1ix55YzHdlXKBlGdjNIFSQlXDepzf">
            <a:extLst>
              <a:ext uri="{FF2B5EF4-FFF2-40B4-BE49-F238E27FC236}">
                <a16:creationId xmlns:a16="http://schemas.microsoft.com/office/drawing/2014/main" id="{71AC19A4-FC65-402F-8398-FB9C746A2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595" y="124835"/>
            <a:ext cx="4857192" cy="323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en_kiep_bac_2">
            <a:extLst>
              <a:ext uri="{FF2B5EF4-FFF2-40B4-BE49-F238E27FC236}">
                <a16:creationId xmlns:a16="http://schemas.microsoft.com/office/drawing/2014/main" id="{BCEF5532-8408-470F-82A0-6354A8D10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592" y="3549071"/>
            <a:ext cx="4857192" cy="316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09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circle(in)">
                                      <p:cBhvr>
                                        <p:cTn id="13" dur="2000"/>
                                        <p:tgtEl>
                                          <p:spTgt spid="1027"/>
                                        </p:tgtEl>
                                      </p:cBhvr>
                                    </p:animEffect>
                                  </p:childTnLst>
                                </p:cTn>
                              </p:par>
                              <p:par>
                                <p:cTn id="14" presetID="6"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circle(in)">
                                      <p:cBhvr>
                                        <p:cTn id="16" dur="2000"/>
                                        <p:tgtEl>
                                          <p:spTgt spid="1028"/>
                                        </p:tgtEl>
                                      </p:cBhvr>
                                    </p:animEffect>
                                  </p:childTnLst>
                                </p:cTn>
                              </p:par>
                              <p:par>
                                <p:cTn id="17" presetID="6" presetClass="entr" presetSubtype="16"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circle(in)">
                                      <p:cBhvr>
                                        <p:cTn id="19"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A135B11-B163-4DB6-BDD0-0DDD57EC5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E040EE41-9502-4D4C-A527-949087469FCA}"/>
              </a:ext>
            </a:extLst>
          </p:cNvPr>
          <p:cNvSpPr txBox="1">
            <a:spLocks noChangeArrowheads="1"/>
          </p:cNvSpPr>
          <p:nvPr/>
        </p:nvSpPr>
        <p:spPr bwMode="auto">
          <a:xfrm>
            <a:off x="9767119" y="1020605"/>
            <a:ext cx="225650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dirty="0" err="1">
                <a:latin typeface="Times New Roman" panose="02020603050405020304" pitchFamily="18" charset="0"/>
                <a:cs typeface="Times New Roman" panose="02020603050405020304" pitchFamily="18" charset="0"/>
              </a:rPr>
              <a:t>Đền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thờ</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Đức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ngày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lễ</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hội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Tám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âm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lịch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hàng</a:t>
            </a:r>
            <a:r>
              <a:rPr lang="en-US" altLang="en-US" sz="3200" b="1" dirty="0">
                <a:latin typeface="Times New Roman" panose="02020603050405020304" pitchFamily="18" charset="0"/>
                <a:cs typeface="Times New Roman" panose="02020603050405020304" pitchFamily="18" charset="0"/>
              </a:rPr>
              <a:t> n</a:t>
            </a:r>
            <a:r>
              <a:rPr lang="vi-VN" altLang="en-US" sz="3200" b="1" dirty="0">
                <a:latin typeface="Times New Roman" panose="02020603050405020304" pitchFamily="18" charset="0"/>
                <a:cs typeface="Times New Roman" panose="02020603050405020304" pitchFamily="18" charset="0"/>
              </a:rPr>
              <a:t>ă</a:t>
            </a:r>
            <a:r>
              <a:rPr lang="en-US" altLang="en-US" sz="3200" b="1" dirty="0">
                <a:latin typeface="Times New Roman" panose="02020603050405020304" pitchFamily="18" charset="0"/>
                <a:cs typeface="Times New Roman" panose="02020603050405020304" pitchFamily="18" charset="0"/>
              </a:rPr>
              <a:t>m </a:t>
            </a:r>
            <a:r>
              <a:rPr lang="en-US" altLang="en-US" sz="3200" b="1" dirty="0" err="1">
                <a:latin typeface="Times New Roman" panose="02020603050405020304" pitchFamily="18" charset="0"/>
                <a:cs typeface="Times New Roman" panose="02020603050405020304" pitchFamily="18" charset="0"/>
              </a:rPr>
              <a:t>tại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xã</a:t>
            </a:r>
            <a:r>
              <a:rPr lang="en-US" altLang="en-US" sz="3200" b="1" dirty="0">
                <a:latin typeface="Times New Roman" panose="02020603050405020304" pitchFamily="18" charset="0"/>
                <a:cs typeface="Times New Roman" panose="02020603050405020304" pitchFamily="18" charset="0"/>
              </a:rPr>
              <a:t> H</a:t>
            </a:r>
            <a:r>
              <a:rPr lang="vi-VN" altLang="en-US" sz="3200" b="1" dirty="0">
                <a:latin typeface="Times New Roman" panose="02020603050405020304" pitchFamily="18" charset="0"/>
                <a:cs typeface="Times New Roman" panose="02020603050405020304" pitchFamily="18" charset="0"/>
              </a:rPr>
              <a:t>ư</a:t>
            </a:r>
            <a:r>
              <a:rPr lang="en-US" altLang="en-US" sz="3200" b="1" dirty="0">
                <a:latin typeface="Times New Roman" panose="02020603050405020304" pitchFamily="18" charset="0"/>
                <a:cs typeface="Times New Roman" panose="02020603050405020304" pitchFamily="18" charset="0"/>
              </a:rPr>
              <a:t>ng </a:t>
            </a:r>
            <a:r>
              <a:rPr lang="en-US" altLang="en-US" sz="3200" b="1" dirty="0" err="1">
                <a:latin typeface="Times New Roman" panose="02020603050405020304" pitchFamily="18" charset="0"/>
                <a:cs typeface="Times New Roman" panose="02020603050405020304" pitchFamily="18" charset="0"/>
              </a:rPr>
              <a:t>Đạo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Chí</a:t>
            </a:r>
            <a:r>
              <a:rPr lang="en-US" altLang="en-US" sz="3200" b="1" dirty="0">
                <a:latin typeface="Times New Roman" panose="02020603050405020304" pitchFamily="18" charset="0"/>
                <a:cs typeface="Times New Roman" panose="02020603050405020304" pitchFamily="18" charset="0"/>
              </a:rPr>
              <a:t> Linh, </a:t>
            </a:r>
            <a:r>
              <a:rPr lang="en-US" altLang="en-US" sz="3200" b="1" dirty="0" err="1">
                <a:latin typeface="Times New Roman" panose="02020603050405020304" pitchFamily="18" charset="0"/>
                <a:cs typeface="Times New Roman" panose="02020603050405020304" pitchFamily="18" charset="0"/>
              </a:rPr>
              <a:t>Hải</a:t>
            </a:r>
            <a:r>
              <a:rPr lang="en-US" altLang="en-US" sz="3200" b="1" dirty="0">
                <a:latin typeface="Times New Roman" panose="02020603050405020304" pitchFamily="18" charset="0"/>
                <a:cs typeface="Times New Roman" panose="02020603050405020304" pitchFamily="18" charset="0"/>
              </a:rPr>
              <a:t> D</a:t>
            </a:r>
            <a:r>
              <a:rPr lang="vi-VN" altLang="en-US" sz="3200" b="1" dirty="0">
                <a:latin typeface="Times New Roman" panose="02020603050405020304" pitchFamily="18" charset="0"/>
                <a:cs typeface="Times New Roman" panose="02020603050405020304" pitchFamily="18" charset="0"/>
              </a:rPr>
              <a:t>ươ</a:t>
            </a:r>
            <a:r>
              <a:rPr lang="en-US" altLang="en-US" sz="3200" b="1" dirty="0">
                <a:latin typeface="Times New Roman" panose="02020603050405020304" pitchFamily="18" charset="0"/>
                <a:cs typeface="Times New Roman" panose="02020603050405020304" pitchFamily="18" charset="0"/>
              </a:rPr>
              <a:t>ng)</a:t>
            </a:r>
          </a:p>
        </p:txBody>
      </p:sp>
      <p:pic>
        <p:nvPicPr>
          <p:cNvPr id="4" name="Picture 5" descr="HÃ¬nh áº£nh cÃ³ liÃªn quan">
            <a:extLst>
              <a:ext uri="{FF2B5EF4-FFF2-40B4-BE49-F238E27FC236}">
                <a16:creationId xmlns:a16="http://schemas.microsoft.com/office/drawing/2014/main" id="{F93002CE-4972-43C3-8C0E-E304AAEC5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70" y="467029"/>
            <a:ext cx="8949813" cy="586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697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943C9B1C-9BE3-4EE7-BCAE-C56E3FF22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1072082">
            <a:extLst>
              <a:ext uri="{FF2B5EF4-FFF2-40B4-BE49-F238E27FC236}">
                <a16:creationId xmlns:a16="http://schemas.microsoft.com/office/drawing/2014/main" id="{74B3E7C4-728F-4A09-B68B-12B880019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773" y="426647"/>
            <a:ext cx="4604301" cy="611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33FF48F-03B3-48F2-9D44-5F0570A43394}"/>
              </a:ext>
            </a:extLst>
          </p:cNvPr>
          <p:cNvPicPr>
            <a:picLocks noChangeAspect="1"/>
          </p:cNvPicPr>
          <p:nvPr/>
        </p:nvPicPr>
        <p:blipFill rotWithShape="1">
          <a:blip r:embed="rId4">
            <a:extLst>
              <a:ext uri="{28A0092B-C50C-407E-A947-70E740481C1C}">
                <a14:useLocalDpi xmlns:a14="http://schemas.microsoft.com/office/drawing/2010/main" val="0"/>
              </a:ext>
            </a:extLst>
          </a:blip>
          <a:srcRect l="7306" t="12576" r="8046" b="22424"/>
          <a:stretch/>
        </p:blipFill>
        <p:spPr>
          <a:xfrm>
            <a:off x="318069" y="958470"/>
            <a:ext cx="6481635" cy="4977247"/>
          </a:xfrm>
          <a:prstGeom prst="rect">
            <a:avLst/>
          </a:prstGeom>
        </p:spPr>
      </p:pic>
      <p:sp>
        <p:nvSpPr>
          <p:cNvPr id="8" name="Rectangle 7">
            <a:extLst>
              <a:ext uri="{FF2B5EF4-FFF2-40B4-BE49-F238E27FC236}">
                <a16:creationId xmlns:a16="http://schemas.microsoft.com/office/drawing/2014/main" id="{4F1DEB12-4C5D-4974-9647-8043C2403DA0}"/>
              </a:ext>
            </a:extLst>
          </p:cNvPr>
          <p:cNvSpPr/>
          <p:nvPr/>
        </p:nvSpPr>
        <p:spPr>
          <a:xfrm>
            <a:off x="1599615" y="1905506"/>
            <a:ext cx="3924301" cy="3046988"/>
          </a:xfrm>
          <a:prstGeom prst="rect">
            <a:avLst/>
          </a:prstGeom>
        </p:spPr>
        <p:txBody>
          <a:bodyPr wrap="square">
            <a:spAutoFit/>
          </a:bodyPr>
          <a:lstStyle/>
          <a:p>
            <a:pPr algn="ctr">
              <a:spcBef>
                <a:spcPct val="50000"/>
              </a:spcBef>
            </a:pPr>
            <a:r>
              <a:rPr lang="en-US" altLang="en-US" sz="3200" b="1" i="1" dirty="0" err="1">
                <a:latin typeface="Times New Roman" panose="02020603050405020304" pitchFamily="18" charset="0"/>
                <a:cs typeface="Times New Roman" panose="02020603050405020304" pitchFamily="18" charset="0"/>
              </a:rPr>
              <a:t>Đây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cuốn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a:t>
            </a:r>
            <a:r>
              <a:rPr lang="vi-VN" altLang="en-US" sz="3200" b="1" i="1" dirty="0">
                <a:latin typeface="Times New Roman" panose="02020603050405020304" pitchFamily="18" charset="0"/>
                <a:cs typeface="Times New Roman" panose="02020603050405020304" pitchFamily="18" charset="0"/>
              </a:rPr>
              <a:t>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Trần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Quốc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Tuấn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đã</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dày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biên</a:t>
            </a:r>
            <a:r>
              <a:rPr lang="en-US" altLang="en-US" sz="3200" b="1" i="1" dirty="0">
                <a:latin typeface="Times New Roman" panose="02020603050405020304" pitchFamily="18" charset="0"/>
                <a:cs typeface="Times New Roman" panose="02020603050405020304" pitchFamily="18" charset="0"/>
              </a:rPr>
              <a:t> </a:t>
            </a:r>
            <a:r>
              <a:rPr lang="en-US" altLang="en-US" sz="3200" b="1" i="1" err="1">
                <a:latin typeface="Times New Roman" panose="02020603050405020304" pitchFamily="18" charset="0"/>
                <a:cs typeface="Times New Roman" panose="02020603050405020304" pitchFamily="18" charset="0"/>
              </a:rPr>
              <a:t>soạn</a:t>
            </a:r>
            <a:r>
              <a:rPr lang="en-US" altLang="en-US" sz="3200" b="1" i="1">
                <a:latin typeface="Times New Roman" panose="02020603050405020304" pitchFamily="18" charset="0"/>
                <a:cs typeface="Times New Roman" panose="02020603050405020304" pitchFamily="18" charset="0"/>
              </a:rPr>
              <a:t> để </a:t>
            </a:r>
            <a:r>
              <a:rPr lang="en-US" altLang="en-US" sz="3200" b="1" i="1" dirty="0">
                <a:latin typeface="Times New Roman" panose="02020603050405020304" pitchFamily="18" charset="0"/>
                <a:cs typeface="Times New Roman" panose="02020603050405020304" pitchFamily="18" charset="0"/>
              </a:rPr>
              <a:t>t</a:t>
            </a:r>
            <a:r>
              <a:rPr lang="vi-VN" altLang="en-US" sz="3200" b="1" i="1" dirty="0">
                <a:latin typeface="Times New Roman" panose="02020603050405020304" pitchFamily="18" charset="0"/>
                <a:cs typeface="Times New Roman" panose="02020603050405020304" pitchFamily="18" charset="0"/>
              </a:rPr>
              <a:t>ư</a:t>
            </a:r>
            <a:r>
              <a:rPr lang="en-US" altLang="en-US" sz="3200" b="1" i="1" dirty="0" err="1">
                <a:latin typeface="Times New Roman" panose="02020603050405020304" pitchFamily="18" charset="0"/>
                <a:cs typeface="Times New Roman" panose="02020603050405020304" pitchFamily="18" charset="0"/>
              </a:rPr>
              <a:t>ớng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sĩ</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học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tập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nhằm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chống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lại</a:t>
            </a:r>
            <a:r>
              <a:rPr lang="en-US" altLang="en-US" sz="3200" b="1" i="1" dirty="0">
                <a:latin typeface="Times New Roman" panose="02020603050405020304" pitchFamily="18" charset="0"/>
                <a:cs typeface="Times New Roman" panose="02020603050405020304" pitchFamily="18" charset="0"/>
              </a:rPr>
              <a:t> 50 </a:t>
            </a:r>
            <a:r>
              <a:rPr lang="en-US" altLang="en-US" sz="3200" b="1" i="1" dirty="0" err="1">
                <a:latin typeface="Times New Roman" panose="02020603050405020304" pitchFamily="18" charset="0"/>
                <a:cs typeface="Times New Roman" panose="02020603050405020304" pitchFamily="18" charset="0"/>
              </a:rPr>
              <a:t>vạn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quân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Nguyên</a:t>
            </a:r>
            <a:endParaRPr lang="en-US" alt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05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áº¿t quáº£ hÃ¬nh áº£nh cho há»ch tÆ°á»ng sÄ©">
            <a:extLst>
              <a:ext uri="{FF2B5EF4-FFF2-40B4-BE49-F238E27FC236}">
                <a16:creationId xmlns:a16="http://schemas.microsoft.com/office/drawing/2014/main" id="{1B8D98DA-87BF-43E3-9308-9A0614598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44" y="646546"/>
            <a:ext cx="3918766" cy="55602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BB43E82E-8D61-4F0E-A398-0964CB6A9340}"/>
              </a:ext>
            </a:extLst>
          </p:cNvPr>
          <p:cNvSpPr/>
          <p:nvPr/>
        </p:nvSpPr>
        <p:spPr>
          <a:xfrm>
            <a:off x="6385790" y="426027"/>
            <a:ext cx="4199083"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EE1E7DC1-908C-435C-85D5-8BB54A212E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9691" y="164243"/>
            <a:ext cx="1536700" cy="1395981"/>
          </a:xfrm>
          <a:prstGeom prst="rect">
            <a:avLst/>
          </a:prstGeom>
        </p:spPr>
      </p:pic>
      <p:pic>
        <p:nvPicPr>
          <p:cNvPr id="10" name="Picture 12" descr="Hich tuong si">
            <a:extLst>
              <a:ext uri="{FF2B5EF4-FFF2-40B4-BE49-F238E27FC236}">
                <a16:creationId xmlns:a16="http://schemas.microsoft.com/office/drawing/2014/main" id="{AF2AEFC5-57D5-4F62-B4AB-C7ED017C9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59" y="646545"/>
            <a:ext cx="4331222" cy="572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6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amond(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圆角矩形 2">
            <a:extLst>
              <a:ext uri="{FF2B5EF4-FFF2-40B4-BE49-F238E27FC236}">
                <a16:creationId xmlns:a16="http://schemas.microsoft.com/office/drawing/2014/main" id="{BBD7E52D-CA1C-4395-9C79-3DA240DC0EAC}"/>
              </a:ext>
            </a:extLst>
          </p:cNvPr>
          <p:cNvSpPr/>
          <p:nvPr/>
        </p:nvSpPr>
        <p:spPr>
          <a:xfrm rot="19055120">
            <a:off x="611128" y="2428056"/>
            <a:ext cx="2380013" cy="2221834"/>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3" dirty="0"/>
          </a:p>
        </p:txBody>
      </p:sp>
      <p:sp>
        <p:nvSpPr>
          <p:cNvPr id="18" name="TextBox 17">
            <a:extLst>
              <a:ext uri="{FF2B5EF4-FFF2-40B4-BE49-F238E27FC236}">
                <a16:creationId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r>
              <a:rPr lang="en-US" sz="6000" b="1" dirty="0" err="1">
                <a:latin typeface="Times New Roman" panose="02020603050405020304" pitchFamily="18" charset="0"/>
                <a:cs typeface="Times New Roman" panose="02020603050405020304" pitchFamily="18" charset="0"/>
              </a:rPr>
              <a:t>Bố</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cục</a:t>
            </a:r>
            <a:endParaRPr lang="en-SG" sz="6000" b="1"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F7FFD59-0353-4AB8-ACFC-6619F79E9E1A}"/>
              </a:ext>
            </a:extLst>
          </p:cNvPr>
          <p:cNvSpPr/>
          <p:nvPr/>
        </p:nvSpPr>
        <p:spPr>
          <a:xfrm>
            <a:off x="4270665" y="587925"/>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vi-VN" sz="2800" b="1" dirty="0">
                <a:solidFill>
                  <a:schemeClr val="tx2"/>
                </a:solidFill>
                <a:latin typeface="+mj-lt"/>
              </a:rPr>
              <a:t>Từ đầu </a:t>
            </a:r>
            <a:r>
              <a:rPr lang="en-US" sz="2800" b="1" dirty="0">
                <a:solidFill>
                  <a:schemeClr val="tx2"/>
                </a:solidFill>
                <a:latin typeface="+mj-lt"/>
              </a:rPr>
              <a:t>…</a:t>
            </a:r>
            <a:r>
              <a:rPr lang="vi-VN" sz="2800" b="1" dirty="0">
                <a:solidFill>
                  <a:schemeClr val="tx2"/>
                </a:solidFill>
                <a:latin typeface="+mj-lt"/>
              </a:rPr>
              <a:t> “</a:t>
            </a:r>
            <a:r>
              <a:rPr lang="vi-VN" sz="2800" b="1" i="1" dirty="0">
                <a:solidFill>
                  <a:schemeClr val="tx2"/>
                </a:solidFill>
                <a:latin typeface="+mj-lt"/>
              </a:rPr>
              <a:t>còn lưu tiếng tốt</a:t>
            </a:r>
            <a:r>
              <a:rPr lang="vi-VN" sz="2800" b="1" dirty="0">
                <a:solidFill>
                  <a:schemeClr val="tx2"/>
                </a:solidFill>
                <a:latin typeface="+mj-lt"/>
              </a:rPr>
              <a:t>” </a:t>
            </a:r>
            <a:endParaRPr lang="en-US" sz="2800" b="1" dirty="0">
              <a:solidFill>
                <a:schemeClr val="tx2"/>
              </a:solidFill>
              <a:latin typeface="+mj-lt"/>
            </a:endParaRPr>
          </a:p>
          <a:p>
            <a:pPr algn="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mj-lt"/>
              </a:rPr>
              <a:t>êu gương trung thần nghĩa sĩ)</a:t>
            </a:r>
          </a:p>
        </p:txBody>
      </p:sp>
      <p:pic>
        <p:nvPicPr>
          <p:cNvPr id="21" name="图片 4">
            <a:extLst>
              <a:ext uri="{FF2B5EF4-FFF2-40B4-BE49-F238E27FC236}">
                <a16:creationId xmlns:a16="http://schemas.microsoft.com/office/drawing/2014/main" id="{63D2E5E1-7F27-4AAB-8609-17514DA480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428699"/>
            <a:ext cx="1213981" cy="1213981"/>
          </a:xfrm>
          <a:prstGeom prst="rect">
            <a:avLst/>
          </a:prstGeom>
        </p:spPr>
      </p:pic>
      <p:sp>
        <p:nvSpPr>
          <p:cNvPr id="22" name="文本框 14">
            <a:extLst>
              <a:ext uri="{FF2B5EF4-FFF2-40B4-BE49-F238E27FC236}">
                <a16:creationId xmlns:a16="http://schemas.microsoft.com/office/drawing/2014/main" id="{5C136A9F-C43A-48F4-8660-F4F7FC9C144C}"/>
              </a:ext>
            </a:extLst>
          </p:cNvPr>
          <p:cNvSpPr txBox="1"/>
          <p:nvPr/>
        </p:nvSpPr>
        <p:spPr>
          <a:xfrm>
            <a:off x="4018975" y="738736"/>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P1</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9A1EE1F-3A98-43EA-8E1B-D69E6B606FD4}"/>
              </a:ext>
            </a:extLst>
          </p:cNvPr>
          <p:cNvSpPr/>
          <p:nvPr/>
        </p:nvSpPr>
        <p:spPr>
          <a:xfrm>
            <a:off x="4270665" y="2200066"/>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en-US" sz="2800" b="1" dirty="0">
                <a:solidFill>
                  <a:schemeClr val="tx2"/>
                </a:solidFill>
                <a:latin typeface="+mj-lt"/>
              </a:rPr>
              <a:t>        </a:t>
            </a:r>
            <a:r>
              <a:rPr lang="vi-VN" sz="2800" b="1" dirty="0">
                <a:solidFill>
                  <a:schemeClr val="tx2"/>
                </a:solidFill>
                <a:latin typeface="+mj-lt"/>
              </a:rPr>
              <a:t>T</a:t>
            </a:r>
            <a:r>
              <a:rPr lang="en-US" sz="2800" b="1" dirty="0" err="1">
                <a:solidFill>
                  <a:schemeClr val="tx2"/>
                </a:solidFill>
                <a:latin typeface="Times New Roman" panose="02020603050405020304" pitchFamily="18" charset="0"/>
                <a:cs typeface="Times New Roman" panose="02020603050405020304" pitchFamily="18" charset="0"/>
              </a:rPr>
              <a:t>iếp</a:t>
            </a:r>
            <a:r>
              <a:rPr lang="en-US" sz="2800" b="1" dirty="0">
                <a:solidFill>
                  <a:schemeClr val="tx2"/>
                </a:solidFill>
                <a:latin typeface="Times New Roman" panose="02020603050405020304" pitchFamily="18" charset="0"/>
                <a:cs typeface="Times New Roman" panose="02020603050405020304" pitchFamily="18" charset="0"/>
              </a:rPr>
              <a:t> …</a:t>
            </a:r>
            <a:r>
              <a:rPr lang="vi-VN" sz="2800" b="1" dirty="0">
                <a:solidFill>
                  <a:schemeClr val="tx2"/>
                </a:solidFill>
                <a:latin typeface="+mj-lt"/>
              </a:rPr>
              <a:t> “</a:t>
            </a:r>
            <a:r>
              <a:rPr lang="vi-VN" sz="2800" b="1" i="1" dirty="0">
                <a:solidFill>
                  <a:schemeClr val="tx2"/>
                </a:solidFill>
                <a:latin typeface="+mj-lt"/>
              </a:rPr>
              <a:t>vui lòng</a:t>
            </a:r>
            <a:r>
              <a:rPr lang="vi-VN" sz="2800" b="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T</a:t>
            </a:r>
            <a:r>
              <a:rPr lang="vi-VN" sz="2800" b="1" dirty="0">
                <a:solidFill>
                  <a:srgbClr val="FF0000"/>
                </a:solidFill>
                <a:latin typeface="+mj-lt"/>
              </a:rPr>
              <a:t>ình hình đất nước hiện tại và nỗi lòng của chủ tướng)</a:t>
            </a:r>
          </a:p>
        </p:txBody>
      </p:sp>
      <p:pic>
        <p:nvPicPr>
          <p:cNvPr id="24" name="图片 4">
            <a:extLst>
              <a:ext uri="{FF2B5EF4-FFF2-40B4-BE49-F238E27FC236}">
                <a16:creationId xmlns:a16="http://schemas.microsoft.com/office/drawing/2014/main" id="{FD49D686-000C-49CB-8BAC-1ACD25FCF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2040840"/>
            <a:ext cx="1213981" cy="1213981"/>
          </a:xfrm>
          <a:prstGeom prst="rect">
            <a:avLst/>
          </a:prstGeom>
        </p:spPr>
      </p:pic>
      <p:sp>
        <p:nvSpPr>
          <p:cNvPr id="25" name="文本框 14">
            <a:extLst>
              <a:ext uri="{FF2B5EF4-FFF2-40B4-BE49-F238E27FC236}">
                <a16:creationId xmlns:a16="http://schemas.microsoft.com/office/drawing/2014/main" id="{678D9AD7-5290-4CC7-9A76-72CBC32F8F84}"/>
              </a:ext>
            </a:extLst>
          </p:cNvPr>
          <p:cNvSpPr txBox="1"/>
          <p:nvPr/>
        </p:nvSpPr>
        <p:spPr>
          <a:xfrm>
            <a:off x="4018975" y="2350877"/>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P2</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FD52AA2C-EDB9-4ECD-8BFB-842BD368C129}"/>
              </a:ext>
            </a:extLst>
          </p:cNvPr>
          <p:cNvSpPr/>
          <p:nvPr/>
        </p:nvSpPr>
        <p:spPr>
          <a:xfrm>
            <a:off x="4270665" y="3917861"/>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vi-VN" sz="2800" b="1" dirty="0">
                <a:solidFill>
                  <a:schemeClr val="tx2"/>
                </a:solidFill>
                <a:latin typeface="+mj-lt"/>
              </a:rPr>
              <a:t>T</a:t>
            </a:r>
            <a:r>
              <a:rPr lang="en-US" sz="2800" b="1" dirty="0" err="1">
                <a:solidFill>
                  <a:schemeClr val="tx2"/>
                </a:solidFill>
                <a:latin typeface="Times New Roman" panose="02020603050405020304" pitchFamily="18" charset="0"/>
                <a:cs typeface="Times New Roman" panose="02020603050405020304" pitchFamily="18" charset="0"/>
              </a:rPr>
              <a:t>iếp</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a:solidFill>
                  <a:schemeClr val="tx2"/>
                </a:solidFill>
                <a:latin typeface="+mj-lt"/>
                <a:cs typeface="Times New Roman" panose="02020603050405020304" pitchFamily="18" charset="0"/>
              </a:rPr>
              <a:t> </a:t>
            </a:r>
            <a:r>
              <a:rPr lang="vi-VN" sz="2800" b="1" dirty="0">
                <a:solidFill>
                  <a:schemeClr val="tx2"/>
                </a:solidFill>
                <a:latin typeface="+mj-lt"/>
              </a:rPr>
              <a:t>“</a:t>
            </a:r>
            <a:r>
              <a:rPr lang="vi-VN" sz="2800" b="1" i="1" dirty="0">
                <a:solidFill>
                  <a:schemeClr val="tx2"/>
                </a:solidFill>
                <a:latin typeface="+mj-lt"/>
              </a:rPr>
              <a:t>không muốn </a:t>
            </a:r>
            <a:r>
              <a:rPr lang="en-US" sz="2800" b="1" i="1" dirty="0">
                <a:solidFill>
                  <a:schemeClr val="tx2"/>
                </a:solidFill>
                <a:latin typeface="+mj-lt"/>
              </a:rPr>
              <a:t>… </a:t>
            </a:r>
            <a:r>
              <a:rPr lang="vi-VN" sz="2800" b="1" i="1" dirty="0">
                <a:solidFill>
                  <a:schemeClr val="tx2"/>
                </a:solidFill>
                <a:latin typeface="+mj-lt"/>
              </a:rPr>
              <a:t>được không ?” </a:t>
            </a:r>
            <a:r>
              <a:rPr lang="en-US" sz="2800" b="1" i="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P</a:t>
            </a:r>
            <a:r>
              <a:rPr lang="vi-VN" sz="2800" b="1" dirty="0">
                <a:solidFill>
                  <a:srgbClr val="FF0000"/>
                </a:solidFill>
                <a:latin typeface="+mj-lt"/>
              </a:rPr>
              <a:t>hân tích phải trái, làm rõ đúng sai)</a:t>
            </a:r>
          </a:p>
        </p:txBody>
      </p:sp>
      <p:pic>
        <p:nvPicPr>
          <p:cNvPr id="27" name="图片 4">
            <a:extLst>
              <a:ext uri="{FF2B5EF4-FFF2-40B4-BE49-F238E27FC236}">
                <a16:creationId xmlns:a16="http://schemas.microsoft.com/office/drawing/2014/main" id="{AC4B1661-B839-452F-95C7-E20655576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3758635"/>
            <a:ext cx="1213981" cy="1213981"/>
          </a:xfrm>
          <a:prstGeom prst="rect">
            <a:avLst/>
          </a:prstGeom>
        </p:spPr>
      </p:pic>
      <p:sp>
        <p:nvSpPr>
          <p:cNvPr id="28" name="文本框 14">
            <a:extLst>
              <a:ext uri="{FF2B5EF4-FFF2-40B4-BE49-F238E27FC236}">
                <a16:creationId xmlns:a16="http://schemas.microsoft.com/office/drawing/2014/main" id="{F32A610F-0892-4A74-A745-343DCE758CEE}"/>
              </a:ext>
            </a:extLst>
          </p:cNvPr>
          <p:cNvSpPr txBox="1"/>
          <p:nvPr/>
        </p:nvSpPr>
        <p:spPr>
          <a:xfrm>
            <a:off x="4018975" y="4068672"/>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P3</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16F83C3-40B8-482D-997C-9FCEB59A1DCA}"/>
              </a:ext>
            </a:extLst>
          </p:cNvPr>
          <p:cNvSpPr/>
          <p:nvPr/>
        </p:nvSpPr>
        <p:spPr>
          <a:xfrm>
            <a:off x="4270665" y="544075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indent="892175" algn="r"/>
            <a:r>
              <a:rPr lang="en-US" sz="2800" b="1" dirty="0">
                <a:solidFill>
                  <a:schemeClr val="tx2"/>
                </a:solidFill>
                <a:latin typeface="Times New Roman" panose="02020603050405020304" pitchFamily="18" charset="0"/>
                <a:cs typeface="Times New Roman" panose="02020603050405020304" pitchFamily="18" charset="0"/>
              </a:rPr>
              <a:t>   C</a:t>
            </a:r>
            <a:r>
              <a:rPr lang="vi-VN" sz="2800" b="1" dirty="0">
                <a:solidFill>
                  <a:schemeClr val="tx2"/>
                </a:solidFill>
                <a:latin typeface="+mj-lt"/>
              </a:rPr>
              <a:t>òn lại</a:t>
            </a:r>
            <a:r>
              <a:rPr lang="en-US" sz="2800" b="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mj-lt"/>
              </a:rPr>
              <a:t>êu nhiệm vụ cấp bách, khích lệ tinh thần chiến đấu)</a:t>
            </a:r>
          </a:p>
        </p:txBody>
      </p:sp>
      <p:pic>
        <p:nvPicPr>
          <p:cNvPr id="30" name="图片 4">
            <a:extLst>
              <a:ext uri="{FF2B5EF4-FFF2-40B4-BE49-F238E27FC236}">
                <a16:creationId xmlns:a16="http://schemas.microsoft.com/office/drawing/2014/main" id="{22F30497-F7D5-481E-AF79-C45069B3B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5281526"/>
            <a:ext cx="1213981" cy="1213981"/>
          </a:xfrm>
          <a:prstGeom prst="rect">
            <a:avLst/>
          </a:prstGeom>
        </p:spPr>
      </p:pic>
      <p:sp>
        <p:nvSpPr>
          <p:cNvPr id="31" name="文本框 14">
            <a:extLst>
              <a:ext uri="{FF2B5EF4-FFF2-40B4-BE49-F238E27FC236}">
                <a16:creationId xmlns:a16="http://schemas.microsoft.com/office/drawing/2014/main" id="{5ECD8EEF-0A7C-46DD-8537-8F9C1B5FBCA8}"/>
              </a:ext>
            </a:extLst>
          </p:cNvPr>
          <p:cNvSpPr txBox="1"/>
          <p:nvPr/>
        </p:nvSpPr>
        <p:spPr>
          <a:xfrm>
            <a:off x="4018975" y="559156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P4</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8BA75D3-FF68-420F-B004-A1F6DF45CE30}"/>
              </a:ext>
            </a:extLst>
          </p:cNvPr>
          <p:cNvSpPr>
            <a:spLocks noChangeArrowheads="1"/>
          </p:cNvSpPr>
          <p:nvPr/>
        </p:nvSpPr>
        <p:spPr bwMode="auto">
          <a:xfrm>
            <a:off x="1524001" y="1447800"/>
            <a:ext cx="4124325" cy="4064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P1</a:t>
            </a:r>
            <a:r>
              <a:rPr lang="en-US" sz="2000" b="1">
                <a:solidFill>
                  <a:srgbClr val="0000FF"/>
                </a:solidFill>
                <a:effectLst>
                  <a:outerShdw blurRad="38100" dist="38100" dir="2700000" algn="tl">
                    <a:srgbClr val="C0C0C0"/>
                  </a:outerShdw>
                </a:effectLst>
                <a:latin typeface=".VnCentury Schoolbook" pitchFamily="34" charset="0"/>
              </a:rPr>
              <a:t>: Nªu vÊn ®Ò</a:t>
            </a:r>
          </a:p>
        </p:txBody>
      </p:sp>
      <p:sp>
        <p:nvSpPr>
          <p:cNvPr id="5" name="Rectangle 3">
            <a:extLst>
              <a:ext uri="{FF2B5EF4-FFF2-40B4-BE49-F238E27FC236}">
                <a16:creationId xmlns:a16="http://schemas.microsoft.com/office/drawing/2014/main" id="{E09A43F4-2DFC-48FF-AF66-3F070003BF59}"/>
              </a:ext>
            </a:extLst>
          </p:cNvPr>
          <p:cNvSpPr>
            <a:spLocks noChangeArrowheads="1"/>
          </p:cNvSpPr>
          <p:nvPr/>
        </p:nvSpPr>
        <p:spPr bwMode="auto">
          <a:xfrm>
            <a:off x="1676400" y="40274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P3</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NhËn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Þnh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h×nh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ph©n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tÝch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ph¶i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tr¸i</a:t>
            </a:r>
            <a:r>
              <a:rPr lang="en-US" sz="2000" b="1" dirty="0">
                <a:solidFill>
                  <a:srgbClr val="0000FF"/>
                </a:solidFill>
                <a:effectLst>
                  <a:outerShdw blurRad="38100" dist="38100" dir="2700000" algn="tl">
                    <a:srgbClr val="C0C0C0"/>
                  </a:outerShdw>
                </a:effectLst>
                <a:latin typeface=".VnCentury Schoolbook" pitchFamily="34" charset="0"/>
              </a:rPr>
              <a:t> ®Ó </a:t>
            </a:r>
            <a:r>
              <a:rPr lang="en-US" sz="2000" b="1" dirty="0" err="1">
                <a:solidFill>
                  <a:srgbClr val="0000FF"/>
                </a:solidFill>
                <a:effectLst>
                  <a:outerShdw blurRad="38100" dist="38100" dir="2700000" algn="tl">
                    <a:srgbClr val="C0C0C0"/>
                  </a:outerShdw>
                </a:effectLst>
                <a:latin typeface=".VnCentury Schoolbook" pitchFamily="34" charset="0"/>
              </a:rPr>
              <a:t>g©y</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c¨m</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giÆc</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 name="Rectangle 4">
            <a:extLst>
              <a:ext uri="{FF2B5EF4-FFF2-40B4-BE49-F238E27FC236}">
                <a16:creationId xmlns:a16="http://schemas.microsoft.com/office/drawing/2014/main" id="{93332F2E-0F8C-425B-A34E-55A227593CCD}"/>
              </a:ext>
            </a:extLst>
          </p:cNvPr>
          <p:cNvSpPr>
            <a:spLocks noChangeArrowheads="1"/>
          </p:cNvSpPr>
          <p:nvPr/>
        </p:nvSpPr>
        <p:spPr bwMode="auto">
          <a:xfrm>
            <a:off x="1676400" y="24272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P2</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truyÒn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thèng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vÎ</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vang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trong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sö</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s¸ch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g©y</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tin </a:t>
            </a:r>
            <a:r>
              <a:rPr lang="en-US" sz="2000" b="1" dirty="0" err="1">
                <a:solidFill>
                  <a:srgbClr val="0000FF"/>
                </a:solidFill>
                <a:effectLst>
                  <a:outerShdw blurRad="38100" dist="38100" dir="2700000" algn="tl">
                    <a:srgbClr val="C0C0C0"/>
                  </a:outerShdw>
                </a:effectLst>
                <a:latin typeface=".VnCentury Schoolbook" pitchFamily="34" charset="0"/>
              </a:rPr>
              <a:t>tưëng</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1" name="Line 5">
            <a:extLst>
              <a:ext uri="{FF2B5EF4-FFF2-40B4-BE49-F238E27FC236}">
                <a16:creationId xmlns:a16="http://schemas.microsoft.com/office/drawing/2014/main" id="{2CAC5C9E-4218-4D57-9396-B8FFC1B86ECB}"/>
              </a:ext>
            </a:extLst>
          </p:cNvPr>
          <p:cNvSpPr>
            <a:spLocks noChangeShapeType="1"/>
          </p:cNvSpPr>
          <p:nvPr/>
        </p:nvSpPr>
        <p:spPr bwMode="auto">
          <a:xfrm flipH="1">
            <a:off x="3657601" y="1893888"/>
            <a:ext cx="11113" cy="4572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6152" name="Line 6">
            <a:extLst>
              <a:ext uri="{FF2B5EF4-FFF2-40B4-BE49-F238E27FC236}">
                <a16:creationId xmlns:a16="http://schemas.microsoft.com/office/drawing/2014/main" id="{DC5EFDA7-B0B4-4D3F-A856-E080C6BDE572}"/>
              </a:ext>
            </a:extLst>
          </p:cNvPr>
          <p:cNvSpPr>
            <a:spLocks noChangeShapeType="1"/>
          </p:cNvSpPr>
          <p:nvPr/>
        </p:nvSpPr>
        <p:spPr bwMode="auto">
          <a:xfrm>
            <a:off x="3671888" y="35560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9" name="Rectangle 7">
            <a:extLst>
              <a:ext uri="{FF2B5EF4-FFF2-40B4-BE49-F238E27FC236}">
                <a16:creationId xmlns:a16="http://schemas.microsoft.com/office/drawing/2014/main" id="{46CDE0CC-FB16-4940-808C-DB991BC54B15}"/>
              </a:ext>
            </a:extLst>
          </p:cNvPr>
          <p:cNvSpPr>
            <a:spLocks noChangeArrowheads="1"/>
          </p:cNvSpPr>
          <p:nvPr/>
        </p:nvSpPr>
        <p:spPr bwMode="auto">
          <a:xfrm>
            <a:off x="1676400" y="56276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P4</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KÕt</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thóc</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vÊn</a:t>
            </a:r>
            <a:r>
              <a:rPr lang="en-US" sz="2000" b="1" dirty="0">
                <a:solidFill>
                  <a:srgbClr val="0000FF"/>
                </a:solidFill>
                <a:effectLst>
                  <a:outerShdw blurRad="38100" dist="38100" dir="2700000" algn="tl">
                    <a:srgbClr val="C0C0C0"/>
                  </a:outerShdw>
                </a:effectLst>
                <a:latin typeface=".VnCentury Schoolbook" pitchFamily="34" charset="0"/>
              </a:rPr>
              <a:t> ®Ò:</a:t>
            </a:r>
          </a:p>
          <a:p>
            <a:pPr algn="ctr">
              <a:defRPr/>
            </a:pP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chñ</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trư­¬ng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cô</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thÓ</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gäi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tranh</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4" name="Line 8">
            <a:extLst>
              <a:ext uri="{FF2B5EF4-FFF2-40B4-BE49-F238E27FC236}">
                <a16:creationId xmlns:a16="http://schemas.microsoft.com/office/drawing/2014/main" id="{EEA19D33-8052-4600-B1E4-F21DDE48A9BE}"/>
              </a:ext>
            </a:extLst>
          </p:cNvPr>
          <p:cNvSpPr>
            <a:spLocks noChangeShapeType="1"/>
          </p:cNvSpPr>
          <p:nvPr/>
        </p:nvSpPr>
        <p:spPr bwMode="auto">
          <a:xfrm>
            <a:off x="3657600" y="51562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11" name="Text Box 9">
            <a:extLst>
              <a:ext uri="{FF2B5EF4-FFF2-40B4-BE49-F238E27FC236}">
                <a16:creationId xmlns:a16="http://schemas.microsoft.com/office/drawing/2014/main" id="{81149E85-C3AE-48F6-82C5-FBE76D9A9D73}"/>
              </a:ext>
            </a:extLst>
          </p:cNvPr>
          <p:cNvSpPr txBox="1">
            <a:spLocks noChangeArrowheads="1"/>
          </p:cNvSpPr>
          <p:nvPr/>
        </p:nvSpPr>
        <p:spPr bwMode="auto">
          <a:xfrm>
            <a:off x="6248400" y="762001"/>
            <a:ext cx="4419600" cy="314325"/>
          </a:xfrm>
          <a:prstGeom prst="rect">
            <a:avLst/>
          </a:prstGeom>
          <a:solidFill>
            <a:srgbClr val="B2B2B2"/>
          </a:solidFill>
          <a:ln w="9525">
            <a:solidFill>
              <a:srgbClr val="0000FF"/>
            </a:solidFill>
            <a:miter lim="800000"/>
            <a:headEnd/>
            <a:tailEnd/>
          </a:ln>
          <a:effectLst/>
        </p:spPr>
        <p:txBody>
          <a:bodyPr>
            <a:spAutoFit/>
          </a:bodyPr>
          <a:lstStyle/>
          <a:p>
            <a:pPr algn="ctr">
              <a:spcBef>
                <a:spcPct val="50000"/>
              </a:spcBef>
              <a:defRPr/>
            </a:pPr>
            <a:r>
              <a:rPr lang="en-US" sz="1400" b="1">
                <a:solidFill>
                  <a:srgbClr val="FF0066"/>
                </a:solidFill>
                <a:effectLst>
                  <a:outerShdw blurRad="38100" dist="38100" dir="2700000" algn="tl">
                    <a:srgbClr val="000000"/>
                  </a:outerShdw>
                </a:effectLst>
                <a:latin typeface=".VnTimeH" pitchFamily="34" charset="0"/>
              </a:rPr>
              <a:t>S¬ ®å kÕt cÊu v¨n b¶n hÞch t­íng sÜ</a:t>
            </a:r>
          </a:p>
        </p:txBody>
      </p:sp>
      <p:sp>
        <p:nvSpPr>
          <p:cNvPr id="12" name="Rectangle 10">
            <a:extLst>
              <a:ext uri="{FF2B5EF4-FFF2-40B4-BE49-F238E27FC236}">
                <a16:creationId xmlns:a16="http://schemas.microsoft.com/office/drawing/2014/main" id="{67CFEE94-E529-416F-9CA9-DDDA6C19ED5B}"/>
              </a:ext>
            </a:extLst>
          </p:cNvPr>
          <p:cNvSpPr>
            <a:spLocks noChangeArrowheads="1"/>
          </p:cNvSpPr>
          <p:nvPr/>
        </p:nvSpPr>
        <p:spPr bwMode="auto">
          <a:xfrm>
            <a:off x="6389688" y="1343025"/>
            <a:ext cx="4049712" cy="7112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L§1</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nh÷ng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gư­¬ng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trung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thÇn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nghÜa</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sÜ</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trong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sö</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s¸ch</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13" name="Rectangle 11">
            <a:extLst>
              <a:ext uri="{FF2B5EF4-FFF2-40B4-BE49-F238E27FC236}">
                <a16:creationId xmlns:a16="http://schemas.microsoft.com/office/drawing/2014/main" id="{6CF6C907-54C3-4E0C-BF80-51706FEA2E2E}"/>
              </a:ext>
            </a:extLst>
          </p:cNvPr>
          <p:cNvSpPr>
            <a:spLocks noChangeArrowheads="1"/>
          </p:cNvSpPr>
          <p:nvPr/>
        </p:nvSpPr>
        <p:spPr bwMode="auto">
          <a:xfrm>
            <a:off x="6400800" y="4179888"/>
            <a:ext cx="4114800" cy="7112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L§3:</a:t>
            </a:r>
            <a:r>
              <a:rPr lang="en-US" sz="2000" b="1">
                <a:solidFill>
                  <a:srgbClr val="0000FF"/>
                </a:solidFill>
                <a:effectLst>
                  <a:outerShdw blurRad="38100" dist="38100" dir="2700000" algn="tl">
                    <a:srgbClr val="C0C0C0"/>
                  </a:outerShdw>
                </a:effectLst>
                <a:latin typeface=".VnCentury Schoolbook" pitchFamily="34" charset="0"/>
              </a:rPr>
              <a:t> Ph©n tÝch ph¶i tr¸i, lµm râ ®óng sai</a:t>
            </a:r>
          </a:p>
        </p:txBody>
      </p:sp>
      <p:sp>
        <p:nvSpPr>
          <p:cNvPr id="14" name="Rectangle 12">
            <a:extLst>
              <a:ext uri="{FF2B5EF4-FFF2-40B4-BE49-F238E27FC236}">
                <a16:creationId xmlns:a16="http://schemas.microsoft.com/office/drawing/2014/main" id="{3FCC2E27-8E02-4CEF-A8D8-31F010692AA2}"/>
              </a:ext>
            </a:extLst>
          </p:cNvPr>
          <p:cNvSpPr>
            <a:spLocks noChangeArrowheads="1"/>
          </p:cNvSpPr>
          <p:nvPr/>
        </p:nvSpPr>
        <p:spPr bwMode="auto">
          <a:xfrm>
            <a:off x="6400800" y="2527300"/>
            <a:ext cx="41148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L§2</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Lét</a:t>
            </a:r>
            <a:r>
              <a:rPr lang="en-US" sz="2000" b="1" dirty="0">
                <a:solidFill>
                  <a:srgbClr val="0000FF"/>
                </a:solidFill>
                <a:effectLst>
                  <a:outerShdw blurRad="38100" dist="38100" dir="2700000" algn="tl">
                    <a:srgbClr val="C0C0C0"/>
                  </a:outerShdw>
                </a:effectLst>
                <a:latin typeface=".VnCentury Schoolbook" pitchFamily="34" charset="0"/>
              </a:rPr>
              <a:t> t¶ </a:t>
            </a:r>
            <a:r>
              <a:rPr lang="en-US" sz="2000" b="1" dirty="0" err="1">
                <a:solidFill>
                  <a:srgbClr val="0000FF"/>
                </a:solidFill>
                <a:effectLst>
                  <a:outerShdw blurRad="38100" dist="38100" dir="2700000" algn="tl">
                    <a:srgbClr val="C0C0C0"/>
                  </a:outerShdw>
                </a:effectLst>
                <a:latin typeface=".VnCentury Schoolbook" pitchFamily="34" charset="0"/>
              </a:rPr>
              <a:t>sù</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ngang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a:t>
            </a:r>
            <a:r>
              <a:rPr lang="en-US" sz="2000" b="1" dirty="0" err="1">
                <a:solidFill>
                  <a:srgbClr val="0000FF"/>
                </a:solidFill>
                <a:effectLst>
                  <a:outerShdw blurRad="38100" dist="38100" dir="2700000" algn="tl">
                    <a:srgbClr val="C0C0C0"/>
                  </a:outerShdw>
                </a:effectLst>
                <a:latin typeface="Times New Roman" pitchFamily="18" charset="0"/>
                <a:cs typeface="Times New Roman" pitchFamily="18" charset="0"/>
              </a:rPr>
              <a:t>ư</a:t>
            </a:r>
            <a:r>
              <a:rPr lang="en-US" sz="2000" b="1" dirty="0" err="1">
                <a:solidFill>
                  <a:srgbClr val="0000FF"/>
                </a:solidFill>
                <a:effectLst>
                  <a:outerShdw blurRad="38100" dist="38100" dir="2700000" algn="tl">
                    <a:srgbClr val="C0C0C0"/>
                  </a:outerShdw>
                </a:effectLst>
                <a:latin typeface=".VnCentury Schoolbook" pitchFamily="34" charset="0"/>
              </a:rPr>
              <a:t>­îc</a:t>
            </a:r>
            <a:r>
              <a:rPr lang="en-US" sz="2000" b="1" dirty="0">
                <a:solidFill>
                  <a:srgbClr val="0000FF"/>
                </a:solidFill>
                <a:effectLst>
                  <a:outerShdw blurRad="38100" dist="38100" dir="2700000" algn="tl">
                    <a:srgbClr val="C0C0C0"/>
                  </a:outerShdw>
                </a:effectLst>
                <a:latin typeface=".VnCentury Schoolbook" pitchFamily="34" charset="0"/>
              </a:rPr>
              <a:t> vµ </a:t>
            </a:r>
            <a:r>
              <a:rPr lang="en-US" sz="2000" b="1" dirty="0" err="1">
                <a:solidFill>
                  <a:srgbClr val="0000FF"/>
                </a:solidFill>
                <a:effectLst>
                  <a:outerShdw blurRad="38100" dist="38100" dir="2700000" algn="tl">
                    <a:srgbClr val="C0C0C0"/>
                  </a:outerShdw>
                </a:effectLst>
                <a:latin typeface=".VnCentury Schoolbook" pitchFamily="34" charset="0"/>
              </a:rPr>
              <a:t>téi</a:t>
            </a:r>
            <a:r>
              <a:rPr lang="en-US" sz="2000" b="1" dirty="0">
                <a:solidFill>
                  <a:srgbClr val="0000FF"/>
                </a:solidFill>
                <a:effectLst>
                  <a:outerShdw blurRad="38100" dist="38100" dir="2700000" algn="tl">
                    <a:srgbClr val="C0C0C0"/>
                  </a:outerShdw>
                </a:effectLst>
                <a:latin typeface=".VnCentury Schoolbook" pitchFamily="34" charset="0"/>
              </a:rPr>
              <a:t> ¸c </a:t>
            </a:r>
            <a:r>
              <a:rPr lang="en-US" sz="2000" b="1" dirty="0" err="1">
                <a:solidFill>
                  <a:srgbClr val="0000FF"/>
                </a:solidFill>
                <a:effectLst>
                  <a:outerShdw blurRad="38100" dist="38100" dir="2700000" algn="tl">
                    <a:srgbClr val="C0C0C0"/>
                  </a:outerShdw>
                </a:effectLst>
                <a:latin typeface=".VnCentury Schoolbook" pitchFamily="34" charset="0"/>
              </a:rPr>
              <a:t>cña</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kÎ</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ång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thêi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nãi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lªn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c¨m</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giÆc</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9" name="Line 13">
            <a:extLst>
              <a:ext uri="{FF2B5EF4-FFF2-40B4-BE49-F238E27FC236}">
                <a16:creationId xmlns:a16="http://schemas.microsoft.com/office/drawing/2014/main" id="{C443523A-DE38-4FBE-875F-5ED42B09D5BC}"/>
              </a:ext>
            </a:extLst>
          </p:cNvPr>
          <p:cNvSpPr>
            <a:spLocks noChangeShapeType="1"/>
          </p:cNvSpPr>
          <p:nvPr/>
        </p:nvSpPr>
        <p:spPr bwMode="auto">
          <a:xfrm flipH="1">
            <a:off x="8534400" y="21082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6160" name="Line 14">
            <a:extLst>
              <a:ext uri="{FF2B5EF4-FFF2-40B4-BE49-F238E27FC236}">
                <a16:creationId xmlns:a16="http://schemas.microsoft.com/office/drawing/2014/main" id="{C9744113-B753-469B-AA70-F38DDFA3601D}"/>
              </a:ext>
            </a:extLst>
          </p:cNvPr>
          <p:cNvSpPr>
            <a:spLocks noChangeShapeType="1"/>
          </p:cNvSpPr>
          <p:nvPr/>
        </p:nvSpPr>
        <p:spPr bwMode="auto">
          <a:xfrm>
            <a:off x="8548688" y="3698875"/>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17" name="Rectangle 15">
            <a:extLst>
              <a:ext uri="{FF2B5EF4-FFF2-40B4-BE49-F238E27FC236}">
                <a16:creationId xmlns:a16="http://schemas.microsoft.com/office/drawing/2014/main" id="{487EFD45-C2E5-4C34-9A11-3745A1BEC224}"/>
              </a:ext>
            </a:extLst>
          </p:cNvPr>
          <p:cNvSpPr>
            <a:spLocks noChangeArrowheads="1"/>
          </p:cNvSpPr>
          <p:nvPr/>
        </p:nvSpPr>
        <p:spPr bwMode="auto">
          <a:xfrm>
            <a:off x="6400800" y="5627688"/>
            <a:ext cx="41148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L§4</a:t>
            </a:r>
            <a:r>
              <a:rPr lang="en-US" sz="2000" b="1">
                <a:solidFill>
                  <a:srgbClr val="0000FF"/>
                </a:solidFill>
                <a:effectLst>
                  <a:outerShdw blurRad="38100" dist="38100" dir="2700000" algn="tl">
                    <a:srgbClr val="C0C0C0"/>
                  </a:outerShdw>
                </a:effectLst>
                <a:latin typeface=".VnCentury Schoolbook" pitchFamily="34" charset="0"/>
              </a:rPr>
              <a:t>: Nªu nhiÖm vô cÊp b¸ch ®Ó khÝch lÖ tinh thÇn chiÕn ®Êu</a:t>
            </a:r>
          </a:p>
        </p:txBody>
      </p:sp>
      <p:sp>
        <p:nvSpPr>
          <p:cNvPr id="6162" name="Line 16">
            <a:extLst>
              <a:ext uri="{FF2B5EF4-FFF2-40B4-BE49-F238E27FC236}">
                <a16:creationId xmlns:a16="http://schemas.microsoft.com/office/drawing/2014/main" id="{4564DC67-58B0-4F9F-819D-0381166101F8}"/>
              </a:ext>
            </a:extLst>
          </p:cNvPr>
          <p:cNvSpPr>
            <a:spLocks noChangeShapeType="1"/>
          </p:cNvSpPr>
          <p:nvPr/>
        </p:nvSpPr>
        <p:spPr bwMode="auto">
          <a:xfrm>
            <a:off x="8534400" y="4981575"/>
            <a:ext cx="0" cy="484188"/>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6163" name="Line 17">
            <a:extLst>
              <a:ext uri="{FF2B5EF4-FFF2-40B4-BE49-F238E27FC236}">
                <a16:creationId xmlns:a16="http://schemas.microsoft.com/office/drawing/2014/main" id="{614435FE-6CB7-40BF-A1BC-0EB34AAB84D8}"/>
              </a:ext>
            </a:extLst>
          </p:cNvPr>
          <p:cNvSpPr>
            <a:spLocks noChangeShapeType="1"/>
          </p:cNvSpPr>
          <p:nvPr/>
        </p:nvSpPr>
        <p:spPr bwMode="auto">
          <a:xfrm>
            <a:off x="6096000" y="762001"/>
            <a:ext cx="0" cy="604837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20" name="Text Box 18">
            <a:extLst>
              <a:ext uri="{FF2B5EF4-FFF2-40B4-BE49-F238E27FC236}">
                <a16:creationId xmlns:a16="http://schemas.microsoft.com/office/drawing/2014/main" id="{915F4A79-01C1-4878-A322-5CA1FBF2E409}"/>
              </a:ext>
            </a:extLst>
          </p:cNvPr>
          <p:cNvSpPr txBox="1">
            <a:spLocks noChangeArrowheads="1"/>
          </p:cNvSpPr>
          <p:nvPr/>
        </p:nvSpPr>
        <p:spPr bwMode="auto">
          <a:xfrm>
            <a:off x="1524000" y="762001"/>
            <a:ext cx="4419600" cy="314325"/>
          </a:xfrm>
          <a:prstGeom prst="rect">
            <a:avLst/>
          </a:prstGeom>
          <a:solidFill>
            <a:srgbClr val="B2B2B2"/>
          </a:solidFill>
          <a:ln w="9525">
            <a:solidFill>
              <a:srgbClr val="0000FF"/>
            </a:solidFill>
            <a:miter lim="800000"/>
            <a:headEnd/>
            <a:tailEnd/>
          </a:ln>
          <a:effectLst/>
        </p:spPr>
        <p:txBody>
          <a:bodyPr>
            <a:spAutoFit/>
          </a:bodyPr>
          <a:lstStyle/>
          <a:p>
            <a:pPr algn="ctr">
              <a:spcBef>
                <a:spcPct val="50000"/>
              </a:spcBef>
              <a:defRPr/>
            </a:pPr>
            <a:r>
              <a:rPr lang="en-US" sz="1400" b="1">
                <a:solidFill>
                  <a:srgbClr val="FF0066"/>
                </a:solidFill>
                <a:effectLst>
                  <a:outerShdw blurRad="38100" dist="38100" dir="2700000" algn="tl">
                    <a:srgbClr val="000000"/>
                  </a:outerShdw>
                </a:effectLst>
                <a:latin typeface=".VnTimeH" pitchFamily="34" charset="0"/>
              </a:rPr>
              <a:t>S¬ ®å kÕt cÊu chung cña thÓ lo¹i  hÞch</a:t>
            </a:r>
          </a:p>
        </p:txBody>
      </p:sp>
      <p:sp>
        <p:nvSpPr>
          <p:cNvPr id="6165" name="Text Box 19">
            <a:extLst>
              <a:ext uri="{FF2B5EF4-FFF2-40B4-BE49-F238E27FC236}">
                <a16:creationId xmlns:a16="http://schemas.microsoft.com/office/drawing/2014/main" id="{94CEB9E5-FEA3-41F1-8399-0DE16ABE765B}"/>
              </a:ext>
            </a:extLst>
          </p:cNvPr>
          <p:cNvSpPr txBox="1">
            <a:spLocks noChangeArrowheads="1"/>
          </p:cNvSpPr>
          <p:nvPr/>
        </p:nvSpPr>
        <p:spPr bwMode="auto">
          <a:xfrm>
            <a:off x="1524000" y="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a:solidFill>
                  <a:srgbClr val="006600"/>
                </a:solidFill>
                <a:latin typeface=".VnTimeH" panose="020B7200000000000000" pitchFamily="34" charset="0"/>
              </a:rPr>
              <a:t>B¶ng so s¸nh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5">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5">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106117" y="5539725"/>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纯音乐 - 古典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8099" y="1661879"/>
            <a:ext cx="812800" cy="812800"/>
          </a:xfrm>
          <a:prstGeom prst="rect">
            <a:avLst/>
          </a:prstGeom>
        </p:spPr>
      </p:pic>
      <p:sp>
        <p:nvSpPr>
          <p:cNvPr id="18" name="文本框 2055">
            <a:extLst>
              <a:ext uri="{FF2B5EF4-FFF2-40B4-BE49-F238E27FC236}">
                <a16:creationId xmlns:a16="http://schemas.microsoft.com/office/drawing/2014/main" id="{7151D7E6-5602-4184-9FC2-54DF4602269D}"/>
              </a:ext>
            </a:extLst>
          </p:cNvPr>
          <p:cNvSpPr txBox="1"/>
          <p:nvPr/>
        </p:nvSpPr>
        <p:spPr>
          <a:xfrm>
            <a:off x="3176773" y="2498770"/>
            <a:ext cx="6522399" cy="1703116"/>
          </a:xfrm>
          <a:prstGeom prst="rect">
            <a:avLst/>
          </a:prstGeom>
          <a:noFill/>
          <a:ln w="9525">
            <a:noFill/>
          </a:ln>
        </p:spPr>
        <p:txBody>
          <a:bodyPr wrap="square">
            <a:prstTxWarp prst="textArchUp">
              <a:avLst/>
            </a:prstTxWarp>
            <a:spAutoFit/>
          </a:bodyPr>
          <a:lstStyle/>
          <a:p>
            <a:pPr lvl="0" defTabSz="1500505">
              <a:spcBef>
                <a:spcPct val="50000"/>
              </a:spcBef>
            </a:pP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II.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Đọc</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hiểu</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văn</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bản</a:t>
            </a:r>
            <a:endPar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187524848"/>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3000" fill="hold"/>
                                        <p:tgtEl>
                                          <p:spTgt spid="15"/>
                                        </p:tgtEl>
                                      </p:cBhvr>
                                      <p:by x="65000" y="100000"/>
                                    </p:animScale>
                                  </p:childTnLst>
                                </p:cTn>
                              </p:par>
                              <p:par>
                                <p:cTn id="10" presetID="6" presetClass="emph" presetSubtype="0" fill="hold" nodeType="withEffect">
                                  <p:stCondLst>
                                    <p:cond delay="0"/>
                                  </p:stCondLst>
                                  <p:childTnLst>
                                    <p:animScale>
                                      <p:cBhvr>
                                        <p:cTn id="11" dur="3000" fill="hold"/>
                                        <p:tgtEl>
                                          <p:spTgt spid="16"/>
                                        </p:tgtEl>
                                      </p:cBhvr>
                                      <p:by x="65000" y="100000"/>
                                    </p:animScale>
                                  </p:childTnLst>
                                </p:cTn>
                              </p:par>
                              <p:par>
                                <p:cTn id="12" presetID="0" presetClass="path" presetSubtype="0" fill="hold" nodeType="withEffect">
                                  <p:stCondLst>
                                    <p:cond delay="0"/>
                                  </p:stCondLst>
                                  <p:childTnLst>
                                    <p:animMotion origin="layout" path="M -2.77778E-7 -1.20764E-6 L -0.45 0.00185 " pathEditMode="relative" rAng="0" ptsTypes="AA">
                                      <p:cBhvr>
                                        <p:cTn id="13" dur="3000" fill="hold"/>
                                        <p:tgtEl>
                                          <p:spTgt spid="15"/>
                                        </p:tgtEl>
                                        <p:attrNameLst>
                                          <p:attrName>ppt_x</p:attrName>
                                          <p:attrName>ppt_y</p:attrName>
                                        </p:attrNameLst>
                                      </p:cBhvr>
                                      <p:rCtr x="-22500" y="92"/>
                                    </p:animMotion>
                                  </p:childTnLst>
                                </p:cTn>
                              </p:par>
                              <p:par>
                                <p:cTn id="14" presetID="0" presetClass="path" presetSubtype="0" fill="hold" nodeType="withEffect">
                                  <p:stCondLst>
                                    <p:cond delay="0"/>
                                  </p:stCondLst>
                                  <p:childTnLst>
                                    <p:animMotion origin="layout" path="M -3.33333E-6 -1.85185E-6 L 0.45 -1.85185E-6 " pathEditMode="relative" ptsTypes="AA">
                                      <p:cBhvr>
                                        <p:cTn id="15" dur="3000" fill="hold"/>
                                        <p:tgtEl>
                                          <p:spTgt spid="16"/>
                                        </p:tgtEl>
                                        <p:attrNameLst>
                                          <p:attrName>ppt_x</p:attrName>
                                          <p:attrName>ppt_y</p:attrName>
                                        </p:attrNameLst>
                                      </p:cBhvr>
                                    </p:animMotion>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3000"/>
                                        <p:tgtEl>
                                          <p:spTgt spid="5"/>
                                        </p:tgtEl>
                                      </p:cBhvr>
                                    </p:animEffect>
                                  </p:childTnLst>
                                </p:cTn>
                              </p:par>
                              <p:par>
                                <p:cTn id="19" presetID="2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3000"/>
                                        <p:tgtEl>
                                          <p:spTgt spid="6"/>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2000"/>
                                        <p:tgtEl>
                                          <p:spTgt spid="7"/>
                                        </p:tgtEl>
                                      </p:cBhvr>
                                    </p:animEffect>
                                  </p:childTnLst>
                                </p:cTn>
                              </p:par>
                            </p:childTnLst>
                          </p:cTn>
                        </p:par>
                        <p:par>
                          <p:cTn id="32" fill="hold">
                            <p:stCondLst>
                              <p:cond delay="60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8"/>
                                        </p:tgtEl>
                                        <p:attrNameLst>
                                          <p:attrName>style.visibility</p:attrName>
                                        </p:attrNameLst>
                                      </p:cBhvr>
                                      <p:to>
                                        <p:strVal val="visible"/>
                                      </p:to>
                                    </p:set>
                                    <p:anim calcmode="discrete" valueType="clr">
                                      <p:cBhvr override="childStyle">
                                        <p:cTn id="35"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6" dur="500"/>
                                        <p:tgtEl>
                                          <p:spTgt spid="18"/>
                                        </p:tgtEl>
                                        <p:attrNameLst>
                                          <p:attrName>fillcolor</p:attrName>
                                        </p:attrNameLst>
                                      </p:cBhvr>
                                      <p:tavLst>
                                        <p:tav tm="0">
                                          <p:val>
                                            <p:clrVal>
                                              <a:schemeClr val="accent2"/>
                                            </p:clrVal>
                                          </p:val>
                                        </p:tav>
                                        <p:tav tm="50000">
                                          <p:val>
                                            <p:clrVal>
                                              <a:schemeClr val="hlink"/>
                                            </p:clrVal>
                                          </p:val>
                                        </p:tav>
                                      </p:tavLst>
                                    </p:anim>
                                    <p:set>
                                      <p:cBhvr>
                                        <p:cTn id="37" dur="500"/>
                                        <p:tgtEl>
                                          <p:spTgt spid="18"/>
                                        </p:tgtEl>
                                        <p:attrNameLst>
                                          <p:attrName>fill.type</p:attrName>
                                        </p:attrNameLst>
                                      </p:cBhvr>
                                      <p:to>
                                        <p:strVal val="solid"/>
                                      </p:to>
                                    </p:set>
                                  </p:childTnLst>
                                </p:cTn>
                              </p:par>
                              <p:par>
                                <p:cTn id="38"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9" dur="3500" fill="hold"/>
                                        <p:tgtEl>
                                          <p:spTgt spid="11"/>
                                        </p:tgtEl>
                                        <p:attrNameLst>
                                          <p:attrName>ppt_x</p:attrName>
                                          <p:attrName>ppt_y</p:attrName>
                                        </p:attrNameLst>
                                      </p:cBhvr>
                                    </p:animMotion>
                                  </p:childTnLst>
                                </p:cTn>
                              </p:par>
                              <p:par>
                                <p:cTn id="40"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41" dur="3800" fill="hold"/>
                                        <p:tgtEl>
                                          <p:spTgt spid="13"/>
                                        </p:tgtEl>
                                        <p:attrNameLst>
                                          <p:attrName>ppt_x</p:attrName>
                                          <p:attrName>ppt_y</p:attrName>
                                        </p:attrNameLst>
                                      </p:cBhvr>
                                      <p:rCtr x="0" y="0"/>
                                    </p:animMotion>
                                  </p:childTnLst>
                                </p:cTn>
                              </p:par>
                              <p:par>
                                <p:cTn id="42"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3"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remove" display="0">
                  <p:stCondLst>
                    <p:cond delay="indefinite"/>
                  </p:stCondLst>
                  <p:endCondLst>
                    <p:cond evt="onStopAudio" delay="0">
                      <p:tgtEl>
                        <p:sldTgt/>
                      </p:tgtEl>
                    </p:cond>
                  </p:endCondLst>
                </p:cTn>
                <p:tgtEl>
                  <p:spTgt spid="17"/>
                </p:tgtEl>
              </p:cMediaNode>
            </p:audio>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4">
            <a:extLst>
              <a:ext uri="{FF2B5EF4-FFF2-40B4-BE49-F238E27FC236}">
                <a16:creationId xmlns:a16="http://schemas.microsoft.com/office/drawing/2014/main" id="{1F40E8DC-7B42-4503-BF6A-147314D37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23" y="2364193"/>
            <a:ext cx="3381639" cy="4089043"/>
          </a:xfrm>
          <a:prstGeom prst="rect">
            <a:avLst/>
          </a:prstGeom>
        </p:spPr>
      </p:pic>
      <p:sp>
        <p:nvSpPr>
          <p:cNvPr id="4" name="矩形: 圆角 24">
            <a:extLst>
              <a:ext uri="{FF2B5EF4-FFF2-40B4-BE49-F238E27FC236}">
                <a16:creationId xmlns:a16="http://schemas.microsoft.com/office/drawing/2014/main" id="{78C70EC3-2720-4562-B1C9-26568F9F4176}"/>
              </a:ext>
            </a:extLst>
          </p:cNvPr>
          <p:cNvSpPr/>
          <p:nvPr/>
        </p:nvSpPr>
        <p:spPr>
          <a:xfrm>
            <a:off x="2280717" y="497127"/>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1. </a:t>
            </a:r>
            <a:r>
              <a:rPr lang="en-US" altLang="zh-CN" sz="3600" b="1" dirty="0" err="1">
                <a:solidFill>
                  <a:srgbClr val="FF0000"/>
                </a:solidFill>
                <a:latin typeface="Times New Roman" panose="02020603050405020304" pitchFamily="18" charset="0"/>
                <a:cs typeface="Times New Roman" panose="02020603050405020304" pitchFamily="18" charset="0"/>
              </a:rPr>
              <a:t>Nêu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id="{0272FAC5-A6D6-4618-BE07-22FE4CD02B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657" y="314035"/>
            <a:ext cx="1232592" cy="1119720"/>
          </a:xfrm>
          <a:prstGeom prst="rect">
            <a:avLst/>
          </a:prstGeom>
        </p:spPr>
      </p:pic>
      <p:grpSp>
        <p:nvGrpSpPr>
          <p:cNvPr id="7" name="组合 1">
            <a:extLst>
              <a:ext uri="{FF2B5EF4-FFF2-40B4-BE49-F238E27FC236}">
                <a16:creationId xmlns:a16="http://schemas.microsoft.com/office/drawing/2014/main" id="{9CE10AC1-9DEC-4894-A72E-D40A133BA1FF}"/>
              </a:ext>
            </a:extLst>
          </p:cNvPr>
          <p:cNvGrpSpPr/>
          <p:nvPr/>
        </p:nvGrpSpPr>
        <p:grpSpPr>
          <a:xfrm>
            <a:off x="3683101" y="1724895"/>
            <a:ext cx="7268920" cy="4587158"/>
            <a:chOff x="3799439" y="2262292"/>
            <a:chExt cx="4971626" cy="2846666"/>
          </a:xfrm>
        </p:grpSpPr>
        <p:pic>
          <p:nvPicPr>
            <p:cNvPr id="8" name="图片 3">
              <a:extLst>
                <a:ext uri="{FF2B5EF4-FFF2-40B4-BE49-F238E27FC236}">
                  <a16:creationId xmlns:a16="http://schemas.microsoft.com/office/drawing/2014/main" id="{51C7BB8D-AE80-4554-A15F-E9D89F167C17}"/>
                </a:ext>
              </a:extLst>
            </p:cNvPr>
            <p:cNvPicPr>
              <a:picLocks noChangeAspect="1"/>
            </p:cNvPicPr>
            <p:nvPr/>
          </p:nvPicPr>
          <p:blipFill rotWithShape="1">
            <a:blip r:embed="rId5">
              <a:extLst>
                <a:ext uri="{28A0092B-C50C-407E-A947-70E740481C1C}">
                  <a14:useLocalDpi xmlns:a14="http://schemas.microsoft.com/office/drawing/2010/main" val="0"/>
                </a:ext>
              </a:extLst>
            </a:blip>
            <a:srcRect b="16044"/>
            <a:stretch/>
          </p:blipFill>
          <p:spPr>
            <a:xfrm>
              <a:off x="3799439" y="2262292"/>
              <a:ext cx="4971626" cy="2846666"/>
            </a:xfrm>
            <a:prstGeom prst="rect">
              <a:avLst/>
            </a:prstGeom>
          </p:spPr>
        </p:pic>
        <p:sp>
          <p:nvSpPr>
            <p:cNvPr id="9" name="标题 1">
              <a:extLst>
                <a:ext uri="{FF2B5EF4-FFF2-40B4-BE49-F238E27FC236}">
                  <a16:creationId xmlns:a16="http://schemas.microsoft.com/office/drawing/2014/main" id="{7246C009-C041-49C8-B931-7A2585143E20}"/>
                </a:ext>
              </a:extLst>
            </p:cNvPr>
            <p:cNvSpPr txBox="1"/>
            <p:nvPr/>
          </p:nvSpPr>
          <p:spPr>
            <a:xfrm>
              <a:off x="4985523" y="3155654"/>
              <a:ext cx="3124599" cy="945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451380"/>
              <a:r>
                <a:rPr lang="vi-VN" sz="3600" i="1" dirty="0">
                  <a:solidFill>
                    <a:prstClr val="black"/>
                  </a:solidFill>
                </a:rPr>
                <a:t>Mở đầu bài Hịch, tác giả đã nêu ra những tấm gương trung thần nghĩa sĩ nào?</a:t>
              </a:r>
              <a:endParaRPr lang="en-US" sz="3600" i="1" dirty="0">
                <a:solidFill>
                  <a:prstClr val="black"/>
                </a:solidFill>
              </a:endParaRPr>
            </a:p>
          </p:txBody>
        </p:sp>
      </p:grpSp>
    </p:spTree>
    <p:extLst>
      <p:ext uri="{BB962C8B-B14F-4D97-AF65-F5344CB8AC3E}">
        <p14:creationId xmlns:p14="http://schemas.microsoft.com/office/powerpoint/2010/main" val="206932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b="1" u="sng" dirty="0">
                <a:solidFill>
                  <a:srgbClr val="002060"/>
                </a:solidFill>
                <a:latin typeface="Times New Roman" pitchFamily="18" charset="0"/>
                <a:cs typeface="Times New Roman" pitchFamily="18" charset="0"/>
              </a:rPr>
              <a:t>CÂU 1: </a:t>
            </a:r>
          </a:p>
          <a:p>
            <a:pPr algn="ctr" defTabSz="1451378"/>
            <a:r>
              <a:rPr lang="vi-VN" sz="3800" dirty="0">
                <a:solidFill>
                  <a:srgbClr val="002060"/>
                </a:solidFill>
                <a:latin typeface="Times New Roman" pitchFamily="18" charset="0"/>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lang="en-US" sz="3800"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Hưng</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Đạo</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Đại</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Vương</a:t>
            </a:r>
            <a:endParaRPr lang="en-US" sz="3800" dirty="0">
              <a:solidFill>
                <a:prstClr val="white"/>
              </a:solidFill>
              <a:latin typeface="Times New Roman" pitchFamily="18" charset="0"/>
              <a:cs typeface="Times New Roman" pitchFamily="18" charset="0"/>
            </a:endParaRPr>
          </a:p>
          <a:p>
            <a:pPr algn="ctr" defTabSz="1451378"/>
            <a:r>
              <a:rPr lang="en-US" sz="3800" dirty="0" err="1">
                <a:solidFill>
                  <a:prstClr val="white"/>
                </a:solidFill>
                <a:latin typeface="Times New Roman" pitchFamily="18" charset="0"/>
                <a:cs typeface="Times New Roman" pitchFamily="18" charset="0"/>
              </a:rPr>
              <a:t>Trần</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Quốc</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Tuấn</a:t>
            </a:r>
            <a:endParaRPr lang="en-US" sz="3800" dirty="0">
              <a:solidFill>
                <a:prstClr val="white"/>
              </a:solidFill>
              <a:latin typeface="Times New Roman" pitchFamily="18" charset="0"/>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Đại</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tướng</a:t>
            </a:r>
            <a:r>
              <a:rPr lang="en-US" sz="3800" dirty="0">
                <a:solidFill>
                  <a:prstClr val="white"/>
                </a:solidFill>
                <a:latin typeface="Times New Roman" pitchFamily="18" charset="0"/>
                <a:cs typeface="Times New Roman" pitchFamily="18" charset="0"/>
              </a:rPr>
              <a:t> </a:t>
            </a:r>
          </a:p>
          <a:p>
            <a:pPr algn="ctr" defTabSz="1451378"/>
            <a:r>
              <a:rPr lang="en-US" sz="3800" dirty="0" err="1">
                <a:solidFill>
                  <a:prstClr val="white"/>
                </a:solidFill>
                <a:latin typeface="Times New Roman" pitchFamily="18" charset="0"/>
                <a:cs typeface="Times New Roman" pitchFamily="18" charset="0"/>
              </a:rPr>
              <a:t>Võ</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Nguyên</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Giáp</a:t>
            </a:r>
            <a:endParaRPr lang="en-US" sz="3800" dirty="0">
              <a:solidFill>
                <a:prstClr val="white"/>
              </a:solidFill>
              <a:latin typeface="Times New Roman" pitchFamily="18" charset="0"/>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dirty="0">
                <a:solidFill>
                  <a:srgbClr val="FFFF00"/>
                </a:solidFill>
                <a:latin typeface="Times New Roman" pitchFamily="18" charset="0"/>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382294037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88373" y="3810261"/>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695236" y="3931202"/>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id="{44E4F401-BEC9-4854-8E61-C5B26FB8E016}"/>
              </a:ext>
            </a:extLst>
          </p:cNvPr>
          <p:cNvSpPr/>
          <p:nvPr/>
        </p:nvSpPr>
        <p:spPr>
          <a:xfrm>
            <a:off x="2280717" y="507518"/>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1. </a:t>
            </a:r>
            <a:r>
              <a:rPr lang="en-US" altLang="zh-CN" sz="3600" b="1" dirty="0" err="1">
                <a:solidFill>
                  <a:srgbClr val="FF0000"/>
                </a:solidFill>
                <a:latin typeface="Times New Roman" panose="02020603050405020304" pitchFamily="18" charset="0"/>
                <a:cs typeface="Times New Roman" panose="02020603050405020304" pitchFamily="18" charset="0"/>
              </a:rPr>
              <a:t>Nêu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id="{D14FDF41-E1CA-48B1-AAD9-9B4D4DE762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657" y="324426"/>
            <a:ext cx="1232592" cy="1119720"/>
          </a:xfrm>
          <a:prstGeom prst="rect">
            <a:avLst/>
          </a:prstGeom>
        </p:spPr>
      </p:pic>
      <p:sp>
        <p:nvSpPr>
          <p:cNvPr id="14" name="Rectangle 13">
            <a:extLst>
              <a:ext uri="{FF2B5EF4-FFF2-40B4-BE49-F238E27FC236}">
                <a16:creationId xmlns:a16="http://schemas.microsoft.com/office/drawing/2014/main" id="{B1579C7C-8B80-40FA-972D-F9A840C3DAE1}"/>
              </a:ext>
            </a:extLst>
          </p:cNvPr>
          <p:cNvSpPr/>
          <p:nvPr/>
        </p:nvSpPr>
        <p:spPr>
          <a:xfrm>
            <a:off x="3214249" y="2301767"/>
            <a:ext cx="7644251" cy="584775"/>
          </a:xfrm>
          <a:prstGeom prst="rect">
            <a:avLst/>
          </a:prstGeom>
        </p:spPr>
        <p:txBody>
          <a:bodyPr wrap="square">
            <a:spAutoFit/>
          </a:bodyPr>
          <a:lstStyle/>
          <a:p>
            <a:pPr algn="just"/>
            <a:r>
              <a:rPr lang="en-US" sz="3200" b="1" i="1" dirty="0" err="1">
                <a:solidFill>
                  <a:srgbClr val="3C4043"/>
                </a:solidFill>
                <a:latin typeface="Times New Roman" panose="02020603050405020304" pitchFamily="18" charset="0"/>
                <a:cs typeface="Times New Roman" panose="02020603050405020304" pitchFamily="18" charset="0"/>
              </a:rPr>
              <a:t>Liệt</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kê</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dẫn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chứng</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tiêu</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biểu</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toàn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diện</a:t>
            </a:r>
            <a:endParaRPr lang="en-SG" sz="3200"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214248" y="3706352"/>
            <a:ext cx="8007934" cy="1077218"/>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tấm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gương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sẵn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sàng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vua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n</a:t>
            </a:r>
            <a:r>
              <a:rPr lang="vi-VN" sz="3200" b="1" i="1" dirty="0">
                <a:latin typeface="Times New Roman" panose="02020603050405020304" pitchFamily="18" charset="0"/>
                <a:cs typeface="Times New Roman" panose="02020603050405020304" pitchFamily="18" charset="0"/>
                <a:sym typeface="Wingdings" panose="05000000000000000000" pitchFamily="2" charset="2"/>
              </a:rPr>
              <a:t>ư</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hoàn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vụ</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387868"/>
            <a:ext cx="8125689" cy="75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lệ</a:t>
            </a:r>
            <a:r>
              <a:rPr lang="en-US" altLang="en-US" sz="3200" b="1" i="1" dirty="0">
                <a:solidFill>
                  <a:srgbClr val="FF0000"/>
                </a:solidFill>
                <a:latin typeface="Times New Roman" panose="02020603050405020304" pitchFamily="18" charset="0"/>
                <a:cs typeface="Times New Roman" panose="02020603050405020304" pitchFamily="18" charset="0"/>
              </a:rPr>
              <a:t> ý </a:t>
            </a:r>
            <a:r>
              <a:rPr lang="en-US" altLang="en-US" sz="3200" b="1" i="1" dirty="0" err="1">
                <a:solidFill>
                  <a:srgbClr val="FF0000"/>
                </a:solidFill>
                <a:latin typeface="Times New Roman" panose="02020603050405020304" pitchFamily="18" charset="0"/>
                <a:cs typeface="Times New Roman" panose="02020603050405020304" pitchFamily="18" charset="0"/>
              </a:rPr>
              <a:t>chí</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lập</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công</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danh</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31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24">
            <a:extLst>
              <a:ext uri="{FF2B5EF4-FFF2-40B4-BE49-F238E27FC236}">
                <a16:creationId xmlns:a16="http://schemas.microsoft.com/office/drawing/2014/main" id="{78C70EC3-2720-4562-B1C9-26568F9F4176}"/>
              </a:ext>
            </a:extLst>
          </p:cNvPr>
          <p:cNvSpPr/>
          <p:nvPr/>
        </p:nvSpPr>
        <p:spPr>
          <a:xfrm>
            <a:off x="1418271" y="422853"/>
            <a:ext cx="9824692"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2. </a:t>
            </a:r>
            <a:r>
              <a:rPr lang="en-US" altLang="zh-CN" sz="3600" b="1" dirty="0" err="1">
                <a:solidFill>
                  <a:srgbClr val="FF0000"/>
                </a:solidFill>
                <a:latin typeface="Times New Roman" panose="02020603050405020304" pitchFamily="18" charset="0"/>
                <a:cs typeface="Times New Roman" panose="02020603050405020304" pitchFamily="18" charset="0"/>
              </a:rPr>
              <a:t>Tình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hình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đất</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nước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và</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nỗi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lòng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chủ</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id="{0272FAC5-A6D6-4618-BE07-22FE4CD02B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211" y="239761"/>
            <a:ext cx="1232592" cy="1119720"/>
          </a:xfrm>
          <a:prstGeom prst="rect">
            <a:avLst/>
          </a:prstGeom>
        </p:spPr>
      </p:pic>
      <p:pic>
        <p:nvPicPr>
          <p:cNvPr id="10" name="图片 12">
            <a:extLst>
              <a:ext uri="{FF2B5EF4-FFF2-40B4-BE49-F238E27FC236}">
                <a16:creationId xmlns:a16="http://schemas.microsoft.com/office/drawing/2014/main" id="{0FC65DD4-A478-4D35-B54A-74CEEC31A6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96185" y="1110038"/>
            <a:ext cx="4173216" cy="5826414"/>
          </a:xfrm>
          <a:prstGeom prst="rect">
            <a:avLst/>
          </a:prstGeom>
        </p:spPr>
      </p:pic>
      <p:pic>
        <p:nvPicPr>
          <p:cNvPr id="11" name="图片 12">
            <a:extLst>
              <a:ext uri="{FF2B5EF4-FFF2-40B4-BE49-F238E27FC236}">
                <a16:creationId xmlns:a16="http://schemas.microsoft.com/office/drawing/2014/main" id="{81264A5E-A25D-445F-91EF-FF42E41BF2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943380" y="1130819"/>
            <a:ext cx="4131653" cy="5826414"/>
          </a:xfrm>
          <a:prstGeom prst="rect">
            <a:avLst/>
          </a:prstGeom>
        </p:spPr>
      </p:pic>
      <p:pic>
        <p:nvPicPr>
          <p:cNvPr id="11266" name="Picture 2" descr="Káº¿t quáº£ hÃ¬nh áº£nh cho tá»i Ã¡c cá»§a giáº·c">
            <a:extLst>
              <a:ext uri="{FF2B5EF4-FFF2-40B4-BE49-F238E27FC236}">
                <a16:creationId xmlns:a16="http://schemas.microsoft.com/office/drawing/2014/main" id="{930D0F10-E796-4278-86AB-500987DB8B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539"/>
          <a:stretch/>
        </p:blipFill>
        <p:spPr bwMode="auto">
          <a:xfrm>
            <a:off x="963002" y="2462646"/>
            <a:ext cx="4439583" cy="31068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29DD789-9939-4DCD-9FA2-A1F8CE1F52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0980" y="2462647"/>
            <a:ext cx="4337948" cy="3096490"/>
          </a:xfrm>
          <a:prstGeom prst="rect">
            <a:avLst/>
          </a:prstGeom>
        </p:spPr>
      </p:pic>
      <p:sp>
        <p:nvSpPr>
          <p:cNvPr id="14" name="Rectangle: Rounded Corners 13">
            <a:extLst>
              <a:ext uri="{FF2B5EF4-FFF2-40B4-BE49-F238E27FC236}">
                <a16:creationId xmlns:a16="http://schemas.microsoft.com/office/drawing/2014/main" id="{7FE6909D-CB8B-4C38-917A-965B1F13F3BF}"/>
              </a:ext>
            </a:extLst>
          </p:cNvPr>
          <p:cNvSpPr/>
          <p:nvPr/>
        </p:nvSpPr>
        <p:spPr>
          <a:xfrm>
            <a:off x="1303630" y="4904509"/>
            <a:ext cx="3507364"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200" i="1" dirty="0">
              <a:solidFill>
                <a:srgbClr val="FF000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F690BE7B-EBC2-4C1D-9A05-C83E051A22E2}"/>
              </a:ext>
            </a:extLst>
          </p:cNvPr>
          <p:cNvSpPr/>
          <p:nvPr/>
        </p:nvSpPr>
        <p:spPr>
          <a:xfrm>
            <a:off x="7307697" y="4890654"/>
            <a:ext cx="3507364"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725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wipe(down)">
                                      <p:cBhvr>
                                        <p:cTn id="39" dur="580">
                                          <p:stCondLst>
                                            <p:cond delay="0"/>
                                          </p:stCondLst>
                                        </p:cTn>
                                        <p:tgtEl>
                                          <p:spTgt spid="11266"/>
                                        </p:tgtEl>
                                      </p:cBhvr>
                                    </p:animEffect>
                                    <p:anim calcmode="lin" valueType="num">
                                      <p:cBhvr>
                                        <p:cTn id="40"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45" dur="26">
                                          <p:stCondLst>
                                            <p:cond delay="650"/>
                                          </p:stCondLst>
                                        </p:cTn>
                                        <p:tgtEl>
                                          <p:spTgt spid="11266"/>
                                        </p:tgtEl>
                                      </p:cBhvr>
                                      <p:to x="100000" y="60000"/>
                                    </p:animScale>
                                    <p:animScale>
                                      <p:cBhvr>
                                        <p:cTn id="46" dur="166" decel="50000">
                                          <p:stCondLst>
                                            <p:cond delay="676"/>
                                          </p:stCondLst>
                                        </p:cTn>
                                        <p:tgtEl>
                                          <p:spTgt spid="11266"/>
                                        </p:tgtEl>
                                      </p:cBhvr>
                                      <p:to x="100000" y="100000"/>
                                    </p:animScale>
                                    <p:animScale>
                                      <p:cBhvr>
                                        <p:cTn id="47" dur="26">
                                          <p:stCondLst>
                                            <p:cond delay="1312"/>
                                          </p:stCondLst>
                                        </p:cTn>
                                        <p:tgtEl>
                                          <p:spTgt spid="11266"/>
                                        </p:tgtEl>
                                      </p:cBhvr>
                                      <p:to x="100000" y="80000"/>
                                    </p:animScale>
                                    <p:animScale>
                                      <p:cBhvr>
                                        <p:cTn id="48" dur="166" decel="50000">
                                          <p:stCondLst>
                                            <p:cond delay="1338"/>
                                          </p:stCondLst>
                                        </p:cTn>
                                        <p:tgtEl>
                                          <p:spTgt spid="11266"/>
                                        </p:tgtEl>
                                      </p:cBhvr>
                                      <p:to x="100000" y="100000"/>
                                    </p:animScale>
                                    <p:animScale>
                                      <p:cBhvr>
                                        <p:cTn id="49" dur="26">
                                          <p:stCondLst>
                                            <p:cond delay="1642"/>
                                          </p:stCondLst>
                                        </p:cTn>
                                        <p:tgtEl>
                                          <p:spTgt spid="11266"/>
                                        </p:tgtEl>
                                      </p:cBhvr>
                                      <p:to x="100000" y="90000"/>
                                    </p:animScale>
                                    <p:animScale>
                                      <p:cBhvr>
                                        <p:cTn id="50" dur="166" decel="50000">
                                          <p:stCondLst>
                                            <p:cond delay="1668"/>
                                          </p:stCondLst>
                                        </p:cTn>
                                        <p:tgtEl>
                                          <p:spTgt spid="11266"/>
                                        </p:tgtEl>
                                      </p:cBhvr>
                                      <p:to x="100000" y="100000"/>
                                    </p:animScale>
                                    <p:animScale>
                                      <p:cBhvr>
                                        <p:cTn id="51" dur="26">
                                          <p:stCondLst>
                                            <p:cond delay="1808"/>
                                          </p:stCondLst>
                                        </p:cTn>
                                        <p:tgtEl>
                                          <p:spTgt spid="11266"/>
                                        </p:tgtEl>
                                      </p:cBhvr>
                                      <p:to x="100000" y="95000"/>
                                    </p:animScale>
                                    <p:animScale>
                                      <p:cBhvr>
                                        <p:cTn id="52" dur="166" decel="50000">
                                          <p:stCondLst>
                                            <p:cond delay="1834"/>
                                          </p:stCondLst>
                                        </p:cTn>
                                        <p:tgtEl>
                                          <p:spTgt spid="11266"/>
                                        </p:tgtEl>
                                      </p:cBhvr>
                                      <p:to x="100000" y="100000"/>
                                    </p:animScale>
                                  </p:childTnLst>
                                </p:cTn>
                              </p:par>
                              <p:par>
                                <p:cTn id="53" presetID="16" presetClass="entr" presetSubtype="21"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par>
                                <p:cTn id="56" presetID="26"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80">
                                          <p:stCondLst>
                                            <p:cond delay="0"/>
                                          </p:stCondLst>
                                        </p:cTn>
                                        <p:tgtEl>
                                          <p:spTgt spid="12"/>
                                        </p:tgtEl>
                                      </p:cBhvr>
                                    </p:animEffect>
                                    <p:anim calcmode="lin" valueType="num">
                                      <p:cBhvr>
                                        <p:cTn id="5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4" dur="26">
                                          <p:stCondLst>
                                            <p:cond delay="650"/>
                                          </p:stCondLst>
                                        </p:cTn>
                                        <p:tgtEl>
                                          <p:spTgt spid="12"/>
                                        </p:tgtEl>
                                      </p:cBhvr>
                                      <p:to x="100000" y="60000"/>
                                    </p:animScale>
                                    <p:animScale>
                                      <p:cBhvr>
                                        <p:cTn id="65" dur="166" decel="50000">
                                          <p:stCondLst>
                                            <p:cond delay="676"/>
                                          </p:stCondLst>
                                        </p:cTn>
                                        <p:tgtEl>
                                          <p:spTgt spid="12"/>
                                        </p:tgtEl>
                                      </p:cBhvr>
                                      <p:to x="100000" y="100000"/>
                                    </p:animScale>
                                    <p:animScale>
                                      <p:cBhvr>
                                        <p:cTn id="66" dur="26">
                                          <p:stCondLst>
                                            <p:cond delay="1312"/>
                                          </p:stCondLst>
                                        </p:cTn>
                                        <p:tgtEl>
                                          <p:spTgt spid="12"/>
                                        </p:tgtEl>
                                      </p:cBhvr>
                                      <p:to x="100000" y="80000"/>
                                    </p:animScale>
                                    <p:animScale>
                                      <p:cBhvr>
                                        <p:cTn id="67" dur="166" decel="50000">
                                          <p:stCondLst>
                                            <p:cond delay="1338"/>
                                          </p:stCondLst>
                                        </p:cTn>
                                        <p:tgtEl>
                                          <p:spTgt spid="12"/>
                                        </p:tgtEl>
                                      </p:cBhvr>
                                      <p:to x="100000" y="100000"/>
                                    </p:animScale>
                                    <p:animScale>
                                      <p:cBhvr>
                                        <p:cTn id="68" dur="26">
                                          <p:stCondLst>
                                            <p:cond delay="1642"/>
                                          </p:stCondLst>
                                        </p:cTn>
                                        <p:tgtEl>
                                          <p:spTgt spid="12"/>
                                        </p:tgtEl>
                                      </p:cBhvr>
                                      <p:to x="100000" y="90000"/>
                                    </p:animScale>
                                    <p:animScale>
                                      <p:cBhvr>
                                        <p:cTn id="69" dur="166" decel="50000">
                                          <p:stCondLst>
                                            <p:cond delay="1668"/>
                                          </p:stCondLst>
                                        </p:cTn>
                                        <p:tgtEl>
                                          <p:spTgt spid="12"/>
                                        </p:tgtEl>
                                      </p:cBhvr>
                                      <p:to x="100000" y="100000"/>
                                    </p:animScale>
                                    <p:animScale>
                                      <p:cBhvr>
                                        <p:cTn id="70" dur="26">
                                          <p:stCondLst>
                                            <p:cond delay="1808"/>
                                          </p:stCondLst>
                                        </p:cTn>
                                        <p:tgtEl>
                                          <p:spTgt spid="12"/>
                                        </p:tgtEl>
                                      </p:cBhvr>
                                      <p:to x="100000" y="95000"/>
                                    </p:animScale>
                                    <p:animScale>
                                      <p:cBhvr>
                                        <p:cTn id="71" dur="166" decel="50000">
                                          <p:stCondLst>
                                            <p:cond delay="1834"/>
                                          </p:stCondLst>
                                        </p:cTn>
                                        <p:tgtEl>
                                          <p:spTgt spid="12"/>
                                        </p:tgtEl>
                                      </p:cBhvr>
                                      <p:to x="100000" y="100000"/>
                                    </p:animScale>
                                  </p:childTnLst>
                                </p:cTn>
                              </p:par>
                              <p:par>
                                <p:cTn id="72" presetID="16" presetClass="entr" presetSubtype="21"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arn(inVertical)">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2">
            <a:extLst>
              <a:ext uri="{FF2B5EF4-FFF2-40B4-BE49-F238E27FC236}">
                <a16:creationId xmlns:a16="http://schemas.microsoft.com/office/drawing/2014/main" id="{0A816AA0-ABB1-4770-B431-705FB63EB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26599" y="684010"/>
            <a:ext cx="4173216" cy="5826414"/>
          </a:xfrm>
          <a:prstGeom prst="rect">
            <a:avLst/>
          </a:prstGeom>
        </p:spPr>
      </p:pic>
      <p:pic>
        <p:nvPicPr>
          <p:cNvPr id="4" name="Picture 2" descr="Káº¿t quáº£ hÃ¬nh áº£nh cho tá»i Ã¡c cá»§a giáº·c">
            <a:extLst>
              <a:ext uri="{FF2B5EF4-FFF2-40B4-BE49-F238E27FC236}">
                <a16:creationId xmlns:a16="http://schemas.microsoft.com/office/drawing/2014/main" id="{254F0D2C-7187-45C5-9375-BE03A31BC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39"/>
          <a:stretch/>
        </p:blipFill>
        <p:spPr bwMode="auto">
          <a:xfrm>
            <a:off x="693416" y="2036618"/>
            <a:ext cx="4439583" cy="31068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B20D350-7E05-47FD-94D1-7B44B828FCFA}"/>
              </a:ext>
            </a:extLst>
          </p:cNvPr>
          <p:cNvSpPr/>
          <p:nvPr/>
        </p:nvSpPr>
        <p:spPr>
          <a:xfrm>
            <a:off x="992479" y="4478481"/>
            <a:ext cx="3787915"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200" i="1" dirty="0">
              <a:solidFill>
                <a:srgbClr val="FF0000"/>
              </a:solidFill>
              <a:latin typeface="Times New Roman" panose="02020603050405020304" pitchFamily="18" charset="0"/>
              <a:cs typeface="Times New Roman" panose="02020603050405020304" pitchFamily="18" charset="0"/>
            </a:endParaRPr>
          </a:p>
        </p:txBody>
      </p:sp>
      <p:grpSp>
        <p:nvGrpSpPr>
          <p:cNvPr id="7" name="组合 6">
            <a:extLst>
              <a:ext uri="{FF2B5EF4-FFF2-40B4-BE49-F238E27FC236}">
                <a16:creationId xmlns:a16="http://schemas.microsoft.com/office/drawing/2014/main" id="{0060BDC2-AC1F-4DA3-B3A7-452823233A15}"/>
              </a:ext>
            </a:extLst>
          </p:cNvPr>
          <p:cNvGrpSpPr/>
          <p:nvPr/>
        </p:nvGrpSpPr>
        <p:grpSpPr>
          <a:xfrm>
            <a:off x="6253650" y="800278"/>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409DDEA0-DC77-45C3-BC77-C92D124C306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A5D50AC4-E30D-4C66-AF6E-8B8A4C32333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0" name="文本框 9">
            <a:extLst>
              <a:ext uri="{FF2B5EF4-FFF2-40B4-BE49-F238E27FC236}">
                <a16:creationId xmlns:a16="http://schemas.microsoft.com/office/drawing/2014/main" id="{FB9D58CC-907D-44CD-9FCD-F5B9D3F133E5}"/>
              </a:ext>
            </a:extLst>
          </p:cNvPr>
          <p:cNvSpPr txBox="1"/>
          <p:nvPr/>
        </p:nvSpPr>
        <p:spPr>
          <a:xfrm>
            <a:off x="6472308" y="1165793"/>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sp>
        <p:nvSpPr>
          <p:cNvPr id="19" name="文本框 22">
            <a:extLst>
              <a:ext uri="{FF2B5EF4-FFF2-40B4-BE49-F238E27FC236}">
                <a16:creationId xmlns:a16="http://schemas.microsoft.com/office/drawing/2014/main" id="{8B5FA96D-12FD-4246-8486-A264F1F3C641}"/>
              </a:ext>
            </a:extLst>
          </p:cNvPr>
          <p:cNvSpPr txBox="1">
            <a:spLocks noChangeArrowheads="1"/>
          </p:cNvSpPr>
          <p:nvPr/>
        </p:nvSpPr>
        <p:spPr bwMode="auto">
          <a:xfrm>
            <a:off x="7725624" y="581349"/>
            <a:ext cx="3901803"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Thảo</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luận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đôi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hoàn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thiện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bảng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sau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trong</a:t>
            </a:r>
            <a:r>
              <a:rPr kumimoji="0" lang="en-US" altLang="zh-CN" sz="3200" b="1" i="0" u="none" strike="noStrike" kern="1200" cap="none" spc="0" normalizeH="0" noProof="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vi-VN" altLang="zh-CN" sz="3200" b="1" i="0" u="none" strike="noStrike" kern="1200" cap="none" spc="0" normalizeH="0" noProof="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3</a:t>
            </a:r>
            <a:r>
              <a:rPr kumimoji="0" lang="en-US" altLang="zh-CN" sz="3200" b="1" i="0" u="none" strike="noStrike" kern="1200" cap="none" spc="0" normalizeH="0" noProof="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phút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1" name="文本框 22">
            <a:extLst>
              <a:ext uri="{FF2B5EF4-FFF2-40B4-BE49-F238E27FC236}">
                <a16:creationId xmlns:a16="http://schemas.microsoft.com/office/drawing/2014/main" id="{1F9FCD35-A4EC-4684-9971-1417A24C8486}"/>
              </a:ext>
            </a:extLst>
          </p:cNvPr>
          <p:cNvSpPr txBox="1">
            <a:spLocks noChangeArrowheads="1"/>
          </p:cNvSpPr>
          <p:nvPr/>
        </p:nvSpPr>
        <p:spPr bwMode="auto">
          <a:xfrm>
            <a:off x="7883155" y="2812387"/>
            <a:ext cx="3744272" cy="584775"/>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pic>
        <p:nvPicPr>
          <p:cNvPr id="22" name="图片 28">
            <a:extLst>
              <a:ext uri="{FF2B5EF4-FFF2-40B4-BE49-F238E27FC236}">
                <a16:creationId xmlns:a16="http://schemas.microsoft.com/office/drawing/2014/main" id="{701170E8-391B-4DB2-83AC-391571A64F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5096" y="1206982"/>
            <a:ext cx="824730" cy="728638"/>
          </a:xfrm>
          <a:prstGeom prst="rect">
            <a:avLst/>
          </a:prstGeom>
        </p:spPr>
      </p:pic>
    </p:spTree>
    <p:extLst>
      <p:ext uri="{BB962C8B-B14F-4D97-AF65-F5344CB8AC3E}">
        <p14:creationId xmlns:p14="http://schemas.microsoft.com/office/powerpoint/2010/main" val="311044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randombar(horizontal)">
                                      <p:cBhvr>
                                        <p:cTn id="57" dur="500"/>
                                        <p:tgtEl>
                                          <p:spTgt spid="1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horizontal)">
                                      <p:cBhvr>
                                        <p:cTn id="60" dur="500"/>
                                        <p:tgtEl>
                                          <p:spTgt spid="10"/>
                                        </p:tgtEl>
                                      </p:cBhvr>
                                    </p:animEffect>
                                  </p:childTnLst>
                                </p:cTn>
                              </p:par>
                              <p:par>
                                <p:cTn id="61" presetID="14" presetClass="entr" presetSubtype="1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randombar(horizontal)">
                                      <p:cBhvr>
                                        <p:cTn id="66" dur="500"/>
                                        <p:tgtEl>
                                          <p:spTgt spid="22"/>
                                        </p:tgtEl>
                                      </p:cBhvr>
                                    </p:animEffect>
                                  </p:childTnLst>
                                </p:cTn>
                              </p:par>
                              <p:par>
                                <p:cTn id="67" presetID="14" presetClass="entr" presetSubtype="10" fill="hold" grpId="0" nodeType="withEffect" nodePh="1">
                                  <p:stCondLst>
                                    <p:cond delay="0"/>
                                  </p:stCondLst>
                                  <p:endCondLst>
                                    <p:cond evt="begin" delay="0">
                                      <p:tn val="67"/>
                                    </p:cond>
                                  </p:endCondLst>
                                  <p:childTnLst>
                                    <p:set>
                                      <p:cBhvr>
                                        <p:cTn id="68" dur="1" fill="hold">
                                          <p:stCondLst>
                                            <p:cond delay="0"/>
                                          </p:stCondLst>
                                        </p:cTn>
                                        <p:tgtEl>
                                          <p:spTgt spid="21"/>
                                        </p:tgtEl>
                                        <p:attrNameLst>
                                          <p:attrName>style.visibility</p:attrName>
                                        </p:attrNameLst>
                                      </p:cBhvr>
                                      <p:to>
                                        <p:strVal val="visible"/>
                                      </p:to>
                                    </p:set>
                                    <p:animEffect transition="in" filter="randombar(horizontal)">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9"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AA2365B8-C75D-430A-8360-5D991AE72DF4}"/>
              </a:ext>
            </a:extLst>
          </p:cNvPr>
          <p:cNvGraphicFramePr>
            <a:graphicFrameLocks noGrp="1"/>
          </p:cNvGraphicFramePr>
          <p:nvPr/>
        </p:nvGraphicFramePr>
        <p:xfrm>
          <a:off x="0" y="0"/>
          <a:ext cx="12192000" cy="6826827"/>
        </p:xfrm>
        <a:graphic>
          <a:graphicData uri="http://schemas.openxmlformats.org/drawingml/2006/table">
            <a:tbl>
              <a:tblPr firstRow="1" firstCol="1" bandRow="1">
                <a:tableStyleId>{5C22544A-7EE6-4342-B048-85BDC9FD1C3A}</a:tableStyleId>
              </a:tblPr>
              <a:tblGrid>
                <a:gridCol w="4520045">
                  <a:extLst>
                    <a:ext uri="{9D8B030D-6E8A-4147-A177-3AD203B41FA5}">
                      <a16:colId xmlns:a16="http://schemas.microsoft.com/office/drawing/2014/main" val="973813380"/>
                    </a:ext>
                  </a:extLst>
                </a:gridCol>
                <a:gridCol w="7671955">
                  <a:extLst>
                    <a:ext uri="{9D8B030D-6E8A-4147-A177-3AD203B41FA5}">
                      <a16:colId xmlns:a16="http://schemas.microsoft.com/office/drawing/2014/main" val="256491017"/>
                    </a:ext>
                  </a:extLst>
                </a:gridCol>
              </a:tblGrid>
              <a:tr h="835570">
                <a:tc gridSpan="2">
                  <a:txBody>
                    <a:bodyPr/>
                    <a:lstStyle/>
                    <a:p>
                      <a:pPr algn="ctr">
                        <a:lnSpc>
                          <a:spcPct val="115000"/>
                        </a:lnSpc>
                        <a:spcAft>
                          <a:spcPts val="0"/>
                        </a:spcAft>
                      </a:pPr>
                      <a:r>
                        <a:rPr lang="en-US" sz="3600" dirty="0" err="1">
                          <a:solidFill>
                            <a:srgbClr val="FF0000"/>
                          </a:solidFill>
                          <a:effectLst/>
                          <a:latin typeface="Times New Roman" panose="02020603050405020304" pitchFamily="18" charset="0"/>
                          <a:cs typeface="Times New Roman" panose="02020603050405020304" pitchFamily="18" charset="0"/>
                        </a:rPr>
                        <a:t>Sự</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ngang</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ngược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và</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tội</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ác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của</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kẻ</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thù</a:t>
                      </a:r>
                      <a:endParaRPr lang="en-SG"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endParaRPr lang="en-SG"/>
                    </a:p>
                  </a:txBody>
                  <a:tcPr/>
                </a:tc>
                <a:extLst>
                  <a:ext uri="{0D108BD9-81ED-4DB2-BD59-A6C34878D82A}">
                    <a16:rowId xmlns:a16="http://schemas.microsoft.com/office/drawing/2014/main" val="991424265"/>
                  </a:ext>
                </a:extLst>
              </a:tr>
              <a:tr h="1689421">
                <a:tc>
                  <a:txBody>
                    <a:bodyPr/>
                    <a:lstStyle/>
                    <a:p>
                      <a:pPr algn="just">
                        <a:lnSpc>
                          <a:spcPct val="115000"/>
                        </a:lnSpc>
                        <a:spcAft>
                          <a:spcPts val="0"/>
                        </a:spcAft>
                      </a:pPr>
                      <a:endParaRPr lang="en-US" sz="105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miêu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kẻ</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thù</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chất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đó</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0085628"/>
                  </a:ext>
                </a:extLst>
              </a:tr>
              <a:tr h="831273">
                <a:tc>
                  <a:txBody>
                    <a:bodyPr/>
                    <a:lstStyle/>
                    <a:p>
                      <a:pPr algn="just">
                        <a:lnSpc>
                          <a:spcPct val="115000"/>
                        </a:lnSpc>
                        <a:spcAft>
                          <a:spcPts val="0"/>
                        </a:spcAft>
                      </a:pPr>
                      <a:endParaRPr lang="en-US" sz="105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Thái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giả</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7101576"/>
                  </a:ext>
                </a:extLst>
              </a:tr>
              <a:tr h="1496291">
                <a:tc>
                  <a:txBody>
                    <a:bodyPr/>
                    <a:lstStyle/>
                    <a:p>
                      <a:pPr algn="just">
                        <a:lnSpc>
                          <a:spcPct val="115000"/>
                        </a:lnSpc>
                        <a:spcAft>
                          <a:spcPts val="0"/>
                        </a:spcAft>
                      </a:pPr>
                      <a:endParaRPr lang="en-US" sz="18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thao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lập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luận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dụng</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7738654"/>
                  </a:ext>
                </a:extLst>
              </a:tr>
              <a:tr h="1974272">
                <a:tc>
                  <a:txBody>
                    <a:bodyPr/>
                    <a:lstStyle/>
                    <a:p>
                      <a:pPr algn="just">
                        <a:lnSpc>
                          <a:spcPct val="115000"/>
                        </a:lnSpc>
                        <a:spcAft>
                          <a:spcPts val="0"/>
                        </a:spcAft>
                      </a:pPr>
                      <a:endParaRPr lang="en-US" sz="24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ngôn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đoạn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trích</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196013"/>
                  </a:ext>
                </a:extLst>
              </a:tr>
            </a:tbl>
          </a:graphicData>
        </a:graphic>
      </p:graphicFrame>
    </p:spTree>
    <p:extLst>
      <p:ext uri="{BB962C8B-B14F-4D97-AF65-F5344CB8AC3E}">
        <p14:creationId xmlns:p14="http://schemas.microsoft.com/office/powerpoint/2010/main" val="3494687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AA2365B8-C75D-430A-8360-5D991AE72DF4}"/>
              </a:ext>
            </a:extLst>
          </p:cNvPr>
          <p:cNvGraphicFramePr>
            <a:graphicFrameLocks noGrp="1"/>
          </p:cNvGraphicFramePr>
          <p:nvPr>
            <p:extLst>
              <p:ext uri="{D42A27DB-BD31-4B8C-83A1-F6EECF244321}">
                <p14:modId xmlns:p14="http://schemas.microsoft.com/office/powerpoint/2010/main" val="4049336072"/>
              </p:ext>
            </p:extLst>
          </p:nvPr>
        </p:nvGraphicFramePr>
        <p:xfrm>
          <a:off x="0" y="0"/>
          <a:ext cx="12192000" cy="6826827"/>
        </p:xfrm>
        <a:graphic>
          <a:graphicData uri="http://schemas.openxmlformats.org/drawingml/2006/table">
            <a:tbl>
              <a:tblPr firstRow="1" firstCol="1" bandRow="1">
                <a:tableStyleId>{5C22544A-7EE6-4342-B048-85BDC9FD1C3A}</a:tableStyleId>
              </a:tblPr>
              <a:tblGrid>
                <a:gridCol w="4520045">
                  <a:extLst>
                    <a:ext uri="{9D8B030D-6E8A-4147-A177-3AD203B41FA5}">
                      <a16:colId xmlns:a16="http://schemas.microsoft.com/office/drawing/2014/main" val="973813380"/>
                    </a:ext>
                  </a:extLst>
                </a:gridCol>
                <a:gridCol w="7671955">
                  <a:extLst>
                    <a:ext uri="{9D8B030D-6E8A-4147-A177-3AD203B41FA5}">
                      <a16:colId xmlns:a16="http://schemas.microsoft.com/office/drawing/2014/main" val="256491017"/>
                    </a:ext>
                  </a:extLst>
                </a:gridCol>
              </a:tblGrid>
              <a:tr h="835570">
                <a:tc gridSpan="2">
                  <a:txBody>
                    <a:bodyPr/>
                    <a:lstStyle/>
                    <a:p>
                      <a:pPr algn="ctr">
                        <a:lnSpc>
                          <a:spcPct val="115000"/>
                        </a:lnSpc>
                        <a:spcAft>
                          <a:spcPts val="0"/>
                        </a:spcAft>
                      </a:pPr>
                      <a:r>
                        <a:rPr lang="en-US" sz="3600" dirty="0" err="1">
                          <a:solidFill>
                            <a:srgbClr val="FF0000"/>
                          </a:solidFill>
                          <a:effectLst/>
                          <a:latin typeface="Times New Roman" panose="02020603050405020304" pitchFamily="18" charset="0"/>
                          <a:cs typeface="Times New Roman" panose="02020603050405020304" pitchFamily="18" charset="0"/>
                        </a:rPr>
                        <a:t>Sự</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ngang</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ngược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và</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tội</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ác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của</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kẻ</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thù</a:t>
                      </a:r>
                      <a:endParaRPr lang="en-SG"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endParaRPr lang="en-SG"/>
                    </a:p>
                  </a:txBody>
                  <a:tcPr/>
                </a:tc>
                <a:extLst>
                  <a:ext uri="{0D108BD9-81ED-4DB2-BD59-A6C34878D82A}">
                    <a16:rowId xmlns:a16="http://schemas.microsoft.com/office/drawing/2014/main" val="991424265"/>
                  </a:ext>
                </a:extLst>
              </a:tr>
              <a:tr h="1689421">
                <a:tc>
                  <a:txBody>
                    <a:bodyPr/>
                    <a:lstStyle/>
                    <a:p>
                      <a:pPr algn="just">
                        <a:lnSpc>
                          <a:spcPct val="115000"/>
                        </a:lnSpc>
                        <a:spcAft>
                          <a:spcPts val="0"/>
                        </a:spcAft>
                      </a:pPr>
                      <a:endParaRPr lang="en-US" sz="105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miêu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kẻ</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thù</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chất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đó</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0085628"/>
                  </a:ext>
                </a:extLst>
              </a:tr>
              <a:tr h="831273">
                <a:tc>
                  <a:txBody>
                    <a:bodyPr/>
                    <a:lstStyle/>
                    <a:p>
                      <a:pPr algn="just">
                        <a:lnSpc>
                          <a:spcPct val="115000"/>
                        </a:lnSpc>
                        <a:spcAft>
                          <a:spcPts val="0"/>
                        </a:spcAft>
                      </a:pPr>
                      <a:endParaRPr lang="en-US" sz="105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Thái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giả</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7101576"/>
                  </a:ext>
                </a:extLst>
              </a:tr>
              <a:tr h="1496291">
                <a:tc>
                  <a:txBody>
                    <a:bodyPr/>
                    <a:lstStyle/>
                    <a:p>
                      <a:pPr algn="just">
                        <a:lnSpc>
                          <a:spcPct val="115000"/>
                        </a:lnSpc>
                        <a:spcAft>
                          <a:spcPts val="0"/>
                        </a:spcAft>
                      </a:pPr>
                      <a:endParaRPr lang="en-US" sz="18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thao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lập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luận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dụng</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7738654"/>
                  </a:ext>
                </a:extLst>
              </a:tr>
              <a:tr h="1974272">
                <a:tc>
                  <a:txBody>
                    <a:bodyPr/>
                    <a:lstStyle/>
                    <a:p>
                      <a:pPr algn="just">
                        <a:lnSpc>
                          <a:spcPct val="115000"/>
                        </a:lnSpc>
                        <a:spcAft>
                          <a:spcPts val="0"/>
                        </a:spcAft>
                      </a:pPr>
                      <a:endParaRPr lang="en-US" sz="24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ngôn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đoạn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trích</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196013"/>
                  </a:ext>
                </a:extLst>
              </a:tr>
            </a:tbl>
          </a:graphicData>
        </a:graphic>
      </p:graphicFrame>
      <p:sp>
        <p:nvSpPr>
          <p:cNvPr id="4" name="Rectangle 3">
            <a:extLst>
              <a:ext uri="{FF2B5EF4-FFF2-40B4-BE49-F238E27FC236}">
                <a16:creationId xmlns:a16="http://schemas.microsoft.com/office/drawing/2014/main" id="{8F179766-010F-4903-BF7F-DB3FAF2374AA}"/>
              </a:ext>
            </a:extLst>
          </p:cNvPr>
          <p:cNvSpPr/>
          <p:nvPr/>
        </p:nvSpPr>
        <p:spPr>
          <a:xfrm>
            <a:off x="4644737" y="1003453"/>
            <a:ext cx="7429501" cy="1384995"/>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Đòi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lụa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vét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hạn</a:t>
            </a:r>
            <a:r>
              <a:rPr lang="en-US" sz="2800" dirty="0">
                <a:latin typeface="Times New Roman" panose="02020603050405020304" pitchFamily="18" charset="0"/>
                <a:ea typeface="Calibri" panose="020F0502020204030204" pitchFamily="34" charset="0"/>
              </a:rPr>
              <a:t>, hung </a:t>
            </a:r>
            <a:r>
              <a:rPr lang="en-US" sz="2800" dirty="0" err="1">
                <a:latin typeface="Times New Roman" panose="02020603050405020304" pitchFamily="18" charset="0"/>
                <a:ea typeface="Calibri" panose="020F0502020204030204" pitchFamily="34" charset="0"/>
              </a:rPr>
              <a:t>hãn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nghênh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ngoài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bắt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phụ</a:t>
            </a:r>
            <a:endParaRPr lang="en-SG" sz="2800" dirty="0"/>
          </a:p>
        </p:txBody>
      </p:sp>
      <p:sp>
        <p:nvSpPr>
          <p:cNvPr id="5" name="Rectangle 4">
            <a:extLst>
              <a:ext uri="{FF2B5EF4-FFF2-40B4-BE49-F238E27FC236}">
                <a16:creationId xmlns:a16="http://schemas.microsoft.com/office/drawing/2014/main" id="{2B91C8BC-089D-4BC0-8FC0-21171B632B4A}"/>
              </a:ext>
            </a:extLst>
          </p:cNvPr>
          <p:cNvSpPr/>
          <p:nvPr/>
        </p:nvSpPr>
        <p:spPr>
          <a:xfrm>
            <a:off x="4729479" y="2627679"/>
            <a:ext cx="3013967"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Khinh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phẫn</a:t>
            </a:r>
            <a:endParaRPr lang="en-SG" sz="2800" dirty="0"/>
          </a:p>
        </p:txBody>
      </p:sp>
      <p:sp>
        <p:nvSpPr>
          <p:cNvPr id="6" name="Rectangle 5">
            <a:extLst>
              <a:ext uri="{FF2B5EF4-FFF2-40B4-BE49-F238E27FC236}">
                <a16:creationId xmlns:a16="http://schemas.microsoft.com/office/drawing/2014/main" id="{70A3730E-B485-477F-8236-91D0192D1AC8}"/>
              </a:ext>
            </a:extLst>
          </p:cNvPr>
          <p:cNvSpPr/>
          <p:nvPr/>
        </p:nvSpPr>
        <p:spPr>
          <a:xfrm>
            <a:off x="4613564" y="3393800"/>
            <a:ext cx="7460673" cy="1384995"/>
          </a:xfrm>
          <a:prstGeom prst="rect">
            <a:avLst/>
          </a:prstGeom>
        </p:spPr>
        <p:txBody>
          <a:bodyPr wrap="square">
            <a:spAutoFit/>
          </a:bodyPr>
          <a:lstStyle/>
          <a:p>
            <a:pPr algn="just"/>
            <a:r>
              <a:rPr lang="en-US" sz="2800" dirty="0">
                <a:latin typeface="Times New Roman" panose="02020603050405020304" pitchFamily="18" charset="0"/>
                <a:ea typeface="Calibri" panose="020F0502020204030204" pitchFamily="34" charset="0"/>
              </a:rPr>
              <a:t>So </a:t>
            </a:r>
            <a:r>
              <a:rPr lang="en-US" sz="2800" dirty="0" err="1">
                <a:latin typeface="Times New Roman" panose="02020603050405020304" pitchFamily="18" charset="0"/>
                <a:ea typeface="Calibri" panose="020F0502020204030204" pitchFamily="34" charset="0"/>
              </a:rPr>
              <a:t>sánh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phần</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kết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hợp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luận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tội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kẻ</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thù</a:t>
            </a:r>
            <a:r>
              <a:rPr lang="en-US" sz="2800" dirty="0">
                <a:latin typeface="Times New Roman" panose="02020603050405020304" pitchFamily="18" charset="0"/>
                <a:ea typeface="Calibri" panose="020F0502020204030204" pitchFamily="34" charset="0"/>
              </a:rPr>
              <a:t>.</a:t>
            </a:r>
            <a:endParaRPr lang="en-SG" sz="2400" dirty="0"/>
          </a:p>
        </p:txBody>
      </p:sp>
      <p:sp>
        <p:nvSpPr>
          <p:cNvPr id="7" name="Rectangle 6">
            <a:extLst>
              <a:ext uri="{FF2B5EF4-FFF2-40B4-BE49-F238E27FC236}">
                <a16:creationId xmlns:a16="http://schemas.microsoft.com/office/drawing/2014/main" id="{A8C2D3BA-3A80-4A6F-A898-4077228CE79F}"/>
              </a:ext>
            </a:extLst>
          </p:cNvPr>
          <p:cNvSpPr/>
          <p:nvPr/>
        </p:nvSpPr>
        <p:spPr>
          <a:xfrm>
            <a:off x="4492336" y="4942046"/>
            <a:ext cx="7699663" cy="1815882"/>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ẩn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lưỡi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cú</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thân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dê</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chó</a:t>
            </a:r>
            <a:r>
              <a:rPr lang="en-US" sz="2800" i="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lập</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lưỡi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cú</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sỉ</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mắng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đình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thân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dê</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chó</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bắt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nạt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tể</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phụ</a:t>
            </a:r>
            <a:r>
              <a:rPr lang="en-US" sz="2800" i="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so </a:t>
            </a:r>
            <a:r>
              <a:rPr lang="en-US" sz="2800" dirty="0" err="1">
                <a:latin typeface="Times New Roman" panose="02020603050405020304" pitchFamily="18" charset="0"/>
                <a:ea typeface="Calibri" panose="020F0502020204030204" pitchFamily="34" charset="0"/>
              </a:rPr>
              <a:t>sánh</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như</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đem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thịt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nuôi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hổ</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kê</a:t>
            </a:r>
            <a:r>
              <a:rPr lang="en-US" sz="2800" dirty="0">
                <a:latin typeface="Times New Roman" panose="02020603050405020304" pitchFamily="18" charset="0"/>
                <a:ea typeface="Calibri" panose="020F0502020204030204" pitchFamily="34" charset="0"/>
              </a:rPr>
              <a:t>.</a:t>
            </a:r>
            <a:endParaRPr lang="en-SG" sz="2800" dirty="0"/>
          </a:p>
        </p:txBody>
      </p:sp>
    </p:spTree>
    <p:extLst>
      <p:ext uri="{BB962C8B-B14F-4D97-AF65-F5344CB8AC3E}">
        <p14:creationId xmlns:p14="http://schemas.microsoft.com/office/powerpoint/2010/main" val="98398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6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4" y="0"/>
            <a:ext cx="5960533" cy="36038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890" y="767619"/>
            <a:ext cx="5718940" cy="4030287"/>
          </a:xfrm>
          <a:prstGeom prst="round2DiagRect">
            <a:avLst>
              <a:gd name="adj1" fmla="val 16667"/>
              <a:gd name="adj2" fmla="val 4685"/>
            </a:avLst>
          </a:prstGeom>
          <a:ln w="88900" cap="sq">
            <a:solidFill>
              <a:srgbClr val="FFFFFF"/>
            </a:solidFill>
            <a:miter lim="800000"/>
          </a:ln>
          <a:effectLst>
            <a:outerShdw blurRad="254000" algn="tl" rotWithShape="0">
              <a:srgbClr val="000000">
                <a:alpha val="43000"/>
              </a:srgbClr>
            </a:outerShdw>
          </a:effectLst>
        </p:spPr>
      </p:pic>
      <p:sp>
        <p:nvSpPr>
          <p:cNvPr id="8" name="Rectangle 7"/>
          <p:cNvSpPr/>
          <p:nvPr/>
        </p:nvSpPr>
        <p:spPr>
          <a:xfrm>
            <a:off x="9347199" y="-109910"/>
            <a:ext cx="2696023" cy="823668"/>
          </a:xfrm>
          <a:prstGeom prst="rect">
            <a:avLst/>
          </a:prstGeom>
        </p:spPr>
        <p:txBody>
          <a:bodyPr wrap="none" lIns="145143" tIns="72571" rIns="145143" bIns="72571">
            <a:spAutoFit/>
          </a:bodyPr>
          <a:lstStyle/>
          <a:p>
            <a:pPr defTabSz="1451380"/>
            <a:r>
              <a:rPr lang="vi-VN" sz="4400" b="1" i="1" dirty="0">
                <a:solidFill>
                  <a:srgbClr val="FF0000"/>
                </a:solidFill>
                <a:effectLst>
                  <a:outerShdw blurRad="38100" dist="38100" dir="2700000" algn="tl">
                    <a:srgbClr val="000000">
                      <a:alpha val="43137"/>
                    </a:srgbClr>
                  </a:outerShdw>
                </a:effectLst>
              </a:rPr>
              <a:t>Diều</a:t>
            </a:r>
            <a:r>
              <a:rPr lang="en-US" sz="4400" b="1" i="1" dirty="0">
                <a:solidFill>
                  <a:srgbClr val="FF0000"/>
                </a:solidFill>
                <a:effectLst>
                  <a:outerShdw blurRad="38100" dist="38100" dir="2700000" algn="tl">
                    <a:srgbClr val="000000">
                      <a:alpha val="43137"/>
                    </a:srgbClr>
                  </a:outerShdw>
                </a:effectLst>
              </a:rPr>
              <a:t> </a:t>
            </a:r>
            <a:r>
              <a:rPr lang="en-US" sz="4400" b="1" i="1" dirty="0" err="1">
                <a:solidFill>
                  <a:srgbClr val="FF0000"/>
                </a:solidFill>
                <a:effectLst>
                  <a:outerShdw blurRad="38100" dist="38100" dir="2700000" algn="tl">
                    <a:srgbClr val="000000">
                      <a:alpha val="43137"/>
                    </a:srgbClr>
                  </a:outerShdw>
                </a:effectLst>
              </a:rPr>
              <a:t>hâu</a:t>
            </a:r>
            <a:r>
              <a:rPr lang="vi-VN" sz="4400" b="1" i="1" dirty="0">
                <a:solidFill>
                  <a:srgbClr val="FF0000"/>
                </a:solidFill>
                <a:effectLst>
                  <a:outerShdw blurRad="38100" dist="38100" dir="2700000" algn="tl">
                    <a:srgbClr val="000000">
                      <a:alpha val="43137"/>
                    </a:srgbClr>
                  </a:outerShdw>
                </a:effectLst>
              </a:rPr>
              <a:t> </a:t>
            </a:r>
            <a:endParaRPr lang="en-US" sz="4400" b="1" dirty="0">
              <a:solidFill>
                <a:srgbClr val="FF0000"/>
              </a:solidFill>
              <a:effectLst>
                <a:outerShdw blurRad="38100" dist="38100" dir="2700000" algn="tl">
                  <a:srgbClr val="000000">
                    <a:alpha val="43137"/>
                  </a:srgbClr>
                </a:outerShdw>
              </a:effectLst>
            </a:endParaRPr>
          </a:p>
        </p:txBody>
      </p:sp>
      <p:sp>
        <p:nvSpPr>
          <p:cNvPr id="9" name="Rectangle 8"/>
          <p:cNvSpPr/>
          <p:nvPr/>
        </p:nvSpPr>
        <p:spPr>
          <a:xfrm>
            <a:off x="6537084" y="-163771"/>
            <a:ext cx="2404276" cy="931390"/>
          </a:xfrm>
          <a:prstGeom prst="rect">
            <a:avLst/>
          </a:prstGeom>
        </p:spPr>
        <p:txBody>
          <a:bodyPr wrap="none" lIns="145143" tIns="72571" rIns="145143" bIns="72571">
            <a:spAutoFit/>
          </a:bodyPr>
          <a:lstStyle/>
          <a:p>
            <a:pPr defTabSz="1451380"/>
            <a:r>
              <a:rPr lang="en-US" sz="5100" b="1" i="1" dirty="0">
                <a:solidFill>
                  <a:srgbClr val="FF0000"/>
                </a:solidFill>
                <a:effectLst>
                  <a:outerShdw blurRad="38100" dist="38100" dir="2700000" algn="tl">
                    <a:srgbClr val="000000">
                      <a:alpha val="43137"/>
                    </a:srgbClr>
                  </a:outerShdw>
                </a:effectLst>
              </a:rPr>
              <a:t>C</a:t>
            </a:r>
            <a:r>
              <a:rPr lang="vi-VN" sz="5100" b="1" i="1" dirty="0">
                <a:solidFill>
                  <a:srgbClr val="FF0000"/>
                </a:solidFill>
                <a:effectLst>
                  <a:outerShdw blurRad="38100" dist="38100" dir="2700000" algn="tl">
                    <a:srgbClr val="000000">
                      <a:alpha val="43137"/>
                    </a:srgbClr>
                  </a:outerShdw>
                </a:effectLst>
              </a:rPr>
              <a:t>ú </a:t>
            </a:r>
            <a:r>
              <a:rPr lang="en-US" sz="5100" b="1" i="1" dirty="0" err="1">
                <a:solidFill>
                  <a:srgbClr val="FF0000"/>
                </a:solidFill>
                <a:effectLst>
                  <a:outerShdw blurRad="38100" dist="38100" dir="2700000" algn="tl">
                    <a:srgbClr val="000000">
                      <a:alpha val="43137"/>
                    </a:srgbClr>
                  </a:outerShdw>
                </a:effectLst>
              </a:rPr>
              <a:t>mèo</a:t>
            </a:r>
            <a:endParaRPr lang="en-US" sz="5100" b="1" i="1" dirty="0">
              <a:solidFill>
                <a:srgbClr val="FF0000"/>
              </a:solidFill>
              <a:effectLst>
                <a:outerShdw blurRad="38100" dist="38100" dir="2700000" algn="tl">
                  <a:srgbClr val="000000">
                    <a:alpha val="43137"/>
                  </a:srgbClr>
                </a:outerShdw>
              </a:effectLst>
            </a:endParaRPr>
          </a:p>
        </p:txBody>
      </p:sp>
      <p:sp>
        <p:nvSpPr>
          <p:cNvPr id="10" name="Rectangle 9"/>
          <p:cNvSpPr/>
          <p:nvPr/>
        </p:nvSpPr>
        <p:spPr>
          <a:xfrm>
            <a:off x="6231467" y="5257803"/>
            <a:ext cx="4208808" cy="1500776"/>
          </a:xfrm>
          <a:prstGeom prst="rect">
            <a:avLst/>
          </a:prstGeom>
        </p:spPr>
        <p:txBody>
          <a:bodyPr wrap="none" lIns="145143" tIns="72571" rIns="145143" bIns="72571">
            <a:spAutoFit/>
          </a:bodyPr>
          <a:lstStyle/>
          <a:p>
            <a:pPr defTabSz="1451380"/>
            <a:r>
              <a:rPr lang="en-US" sz="4400" b="1" dirty="0" err="1">
                <a:solidFill>
                  <a:prstClr val="black"/>
                </a:solidFill>
              </a:rPr>
              <a:t>vạch</a:t>
            </a:r>
            <a:r>
              <a:rPr lang="en-US" sz="4400" b="1" dirty="0">
                <a:solidFill>
                  <a:prstClr val="black"/>
                </a:solidFill>
              </a:rPr>
              <a:t> </a:t>
            </a:r>
            <a:r>
              <a:rPr lang="en-US" sz="4400" b="1" dirty="0" err="1">
                <a:solidFill>
                  <a:prstClr val="black"/>
                </a:solidFill>
              </a:rPr>
              <a:t>trần</a:t>
            </a:r>
            <a:r>
              <a:rPr lang="en-US" sz="4400" b="1" dirty="0">
                <a:solidFill>
                  <a:prstClr val="black"/>
                </a:solidFill>
              </a:rPr>
              <a:t> </a:t>
            </a:r>
          </a:p>
          <a:p>
            <a:pPr defTabSz="1451380"/>
            <a:r>
              <a:rPr lang="en-US" sz="4400" b="1" dirty="0" err="1">
                <a:solidFill>
                  <a:prstClr val="black"/>
                </a:solidFill>
              </a:rPr>
              <a:t>bản</a:t>
            </a:r>
            <a:r>
              <a:rPr lang="en-US" sz="4400" b="1" dirty="0">
                <a:solidFill>
                  <a:prstClr val="black"/>
                </a:solidFill>
              </a:rPr>
              <a:t> </a:t>
            </a:r>
            <a:r>
              <a:rPr lang="en-US" sz="4400" b="1" dirty="0" err="1">
                <a:solidFill>
                  <a:prstClr val="black"/>
                </a:solidFill>
              </a:rPr>
              <a:t>chất</a:t>
            </a:r>
            <a:r>
              <a:rPr lang="en-US" sz="4400" b="1" dirty="0">
                <a:solidFill>
                  <a:prstClr val="black"/>
                </a:solidFill>
              </a:rPr>
              <a:t> </a:t>
            </a:r>
            <a:r>
              <a:rPr lang="en-US" sz="4400" b="1" dirty="0" err="1">
                <a:solidFill>
                  <a:prstClr val="black"/>
                </a:solidFill>
              </a:rPr>
              <a:t>sứ</a:t>
            </a:r>
            <a:r>
              <a:rPr lang="en-US" sz="4400" b="1" dirty="0">
                <a:solidFill>
                  <a:prstClr val="black"/>
                </a:solidFill>
              </a:rPr>
              <a:t> </a:t>
            </a:r>
            <a:r>
              <a:rPr lang="en-US" sz="4400" b="1" dirty="0" err="1">
                <a:solidFill>
                  <a:prstClr val="black"/>
                </a:solidFill>
              </a:rPr>
              <a:t>giặc</a:t>
            </a:r>
            <a:r>
              <a:rPr lang="en-US" sz="4400" b="1" dirty="0">
                <a:solidFill>
                  <a:prstClr val="black"/>
                </a:solidFill>
              </a:rPr>
              <a:t>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 y="3603829"/>
            <a:ext cx="5836382" cy="3154750"/>
          </a:xfrm>
          <a:prstGeom prst="rect">
            <a:avLst/>
          </a:prstGeom>
          <a:ln>
            <a:noFill/>
          </a:ln>
          <a:effectLst>
            <a:softEdge rad="112500"/>
          </a:effectLst>
        </p:spPr>
      </p:pic>
    </p:spTree>
    <p:extLst>
      <p:ext uri="{BB962C8B-B14F-4D97-AF65-F5344CB8AC3E}">
        <p14:creationId xmlns:p14="http://schemas.microsoft.com/office/powerpoint/2010/main" val="3284740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lnSpc>
                <a:spcPct val="150000"/>
              </a:lnSpc>
              <a:buNone/>
            </a:pPr>
            <a:endParaRPr lang="en-US" sz="4400" i="1" dirty="0"/>
          </a:p>
          <a:p>
            <a:pPr marL="0" indent="0" algn="ctr">
              <a:lnSpc>
                <a:spcPct val="150000"/>
              </a:lnSpc>
              <a:buNone/>
            </a:pPr>
            <a:r>
              <a:rPr lang="vi-VN" sz="4400" b="1" i="1" dirty="0"/>
              <a:t>Thật khác nào </a:t>
            </a:r>
            <a:r>
              <a:rPr lang="vi-VN" sz="4400" b="1" i="1" u="sng" dirty="0">
                <a:solidFill>
                  <a:srgbClr val="FF0000"/>
                </a:solidFill>
              </a:rPr>
              <a:t>đem thịt ném cho hổ đói</a:t>
            </a:r>
            <a:r>
              <a:rPr lang="vi-VN" sz="4400" b="1" i="1" dirty="0"/>
              <a:t>,</a:t>
            </a:r>
            <a:endParaRPr lang="en-US" sz="4400" b="1" i="1" dirty="0"/>
          </a:p>
          <a:p>
            <a:pPr marL="0" indent="0" algn="ctr">
              <a:lnSpc>
                <a:spcPct val="150000"/>
              </a:lnSpc>
              <a:buNone/>
            </a:pPr>
            <a:r>
              <a:rPr lang="vi-VN" sz="4400" b="1" i="1" dirty="0"/>
              <a:t> tránh sao khỏi tai họa về sau.</a:t>
            </a:r>
            <a:endParaRPr lang="en-US" sz="4400" b="1" i="1" dirty="0"/>
          </a:p>
        </p:txBody>
      </p:sp>
      <p:sp>
        <p:nvSpPr>
          <p:cNvPr id="4" name="Rectangle 3"/>
          <p:cNvSpPr/>
          <p:nvPr/>
        </p:nvSpPr>
        <p:spPr>
          <a:xfrm>
            <a:off x="1759400" y="4241801"/>
            <a:ext cx="8673235" cy="1469999"/>
          </a:xfrm>
          <a:prstGeom prst="rect">
            <a:avLst/>
          </a:prstGeom>
          <a:noFill/>
        </p:spPr>
        <p:txBody>
          <a:bodyPr wrap="none" lIns="145143" tIns="72571" rIns="145143" bIns="7257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451380"/>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Tình</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thế</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nguy</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kịch</a:t>
            </a:r>
            <a:endPar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5640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mph" presetSubtype="0" fill="hold" grpId="1" nodeType="withEffect">
                                  <p:stCondLst>
                                    <p:cond delay="500"/>
                                  </p:stCondLst>
                                  <p:childTnLst>
                                    <p:animScale>
                                      <p:cBhvr>
                                        <p:cTn id="9"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88373" y="3810261"/>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695236" y="3931202"/>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id="{44E4F401-BEC9-4854-8E61-C5B26FB8E016}"/>
              </a:ext>
            </a:extLst>
          </p:cNvPr>
          <p:cNvSpPr/>
          <p:nvPr/>
        </p:nvSpPr>
        <p:spPr>
          <a:xfrm>
            <a:off x="3215900" y="507518"/>
            <a:ext cx="5741065"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600" b="1" i="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id="{D14FDF41-E1CA-48B1-AAD9-9B4D4DE762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6840" y="324426"/>
            <a:ext cx="1232592" cy="1119720"/>
          </a:xfrm>
          <a:prstGeom prst="rect">
            <a:avLst/>
          </a:prstGeom>
        </p:spPr>
      </p:pic>
      <p:sp>
        <p:nvSpPr>
          <p:cNvPr id="14" name="Rectangle 13">
            <a:extLst>
              <a:ext uri="{FF2B5EF4-FFF2-40B4-BE49-F238E27FC236}">
                <a16:creationId xmlns:a16="http://schemas.microsoft.com/office/drawing/2014/main" id="{B1579C7C-8B80-40FA-972D-F9A840C3DAE1}"/>
              </a:ext>
            </a:extLst>
          </p:cNvPr>
          <p:cNvSpPr/>
          <p:nvPr/>
        </p:nvSpPr>
        <p:spPr>
          <a:xfrm>
            <a:off x="3214249" y="2301767"/>
            <a:ext cx="7644251" cy="584775"/>
          </a:xfrm>
          <a:prstGeom prst="rect">
            <a:avLst/>
          </a:prstGeom>
        </p:spPr>
        <p:txBody>
          <a:bodyPr wrap="square">
            <a:spAutoFit/>
          </a:bodyPr>
          <a:lstStyle/>
          <a:p>
            <a:pPr algn="just"/>
            <a:r>
              <a:rPr lang="en-US" sz="3200" b="1" i="1" dirty="0" err="1">
                <a:solidFill>
                  <a:srgbClr val="3C4043"/>
                </a:solidFill>
                <a:latin typeface="Times New Roman" panose="02020603050405020304" pitchFamily="18" charset="0"/>
                <a:cs typeface="Times New Roman" panose="02020603050405020304" pitchFamily="18" charset="0"/>
              </a:rPr>
              <a:t>Ẩn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dụ</a:t>
            </a:r>
            <a:r>
              <a:rPr lang="en-US" sz="3200" b="1" i="1" dirty="0">
                <a:solidFill>
                  <a:srgbClr val="3C4043"/>
                </a:solidFill>
                <a:latin typeface="Times New Roman" panose="02020603050405020304" pitchFamily="18" charset="0"/>
                <a:cs typeface="Times New Roman" panose="02020603050405020304" pitchFamily="18" charset="0"/>
              </a:rPr>
              <a:t>, so </a:t>
            </a:r>
            <a:r>
              <a:rPr lang="en-US" sz="3200" b="1" i="1" dirty="0" err="1">
                <a:solidFill>
                  <a:srgbClr val="3C4043"/>
                </a:solidFill>
                <a:latin typeface="Times New Roman" panose="02020603050405020304" pitchFamily="18" charset="0"/>
                <a:cs typeface="Times New Roman" panose="02020603050405020304" pitchFamily="18" charset="0"/>
              </a:rPr>
              <a:t>sánh</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đối</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lập</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văn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biền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ngẫu</a:t>
            </a:r>
            <a:endParaRPr lang="en-SG" sz="3200"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1" y="3515871"/>
            <a:ext cx="8282516" cy="584775"/>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hống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hách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err="1">
                <a:latin typeface="Times New Roman" panose="02020603050405020304" pitchFamily="18" charset="0"/>
                <a:cs typeface="Times New Roman" panose="02020603050405020304" pitchFamily="18" charset="0"/>
                <a:sym typeface="Wingdings" panose="05000000000000000000" pitchFamily="2" charset="2"/>
              </a:rPr>
              <a:t>ngang</a:t>
            </a:r>
            <a:r>
              <a:rPr lang="en-US" sz="3200" b="1" i="1">
                <a:latin typeface="Times New Roman" panose="02020603050405020304" pitchFamily="18" charset="0"/>
                <a:cs typeface="Times New Roman" panose="02020603050405020304" pitchFamily="18" charset="0"/>
                <a:sym typeface="Wingdings" panose="05000000000000000000" pitchFamily="2" charset="2"/>
              </a:rPr>
              <a:t> ngược,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tham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lam</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439823"/>
            <a:ext cx="8125689" cy="75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a:rPr>
              <a:t>K</a:t>
            </a:r>
            <a:r>
              <a:rPr lang="vi-VN" sz="3200" b="1" i="1" dirty="0">
                <a:solidFill>
                  <a:srgbClr val="FF0000"/>
                </a:solidFill>
                <a:latin typeface="Times New Roman"/>
              </a:rPr>
              <a:t>hơi gợi lòng căm thù giặc</a:t>
            </a:r>
            <a:endParaRPr lang="en-US" sz="3200" i="1" dirty="0">
              <a:solidFill>
                <a:srgbClr val="FF0000"/>
              </a:solidFill>
            </a:endParaRPr>
          </a:p>
        </p:txBody>
      </p:sp>
      <p:sp>
        <p:nvSpPr>
          <p:cNvPr id="16" name="Rectangle 15">
            <a:extLst>
              <a:ext uri="{FF2B5EF4-FFF2-40B4-BE49-F238E27FC236}">
                <a16:creationId xmlns:a16="http://schemas.microsoft.com/office/drawing/2014/main" id="{78FC9D5E-AA04-4215-8CE6-74124B8A5F2A}"/>
              </a:ext>
            </a:extLst>
          </p:cNvPr>
          <p:cNvSpPr/>
          <p:nvPr/>
        </p:nvSpPr>
        <p:spPr>
          <a:xfrm>
            <a:off x="3141511" y="4330302"/>
            <a:ext cx="8282516" cy="584775"/>
          </a:xfrm>
          <a:prstGeom prst="rect">
            <a:avLst/>
          </a:prstGeom>
        </p:spPr>
        <p:txBody>
          <a:bodyPr wrap="square">
            <a:spAutoFit/>
          </a:bodyPr>
          <a:lstStyle/>
          <a:p>
            <a:pPr algn="just"/>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kịch</a:t>
            </a:r>
            <a:endParaRPr lang="en-SG"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75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ircle(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05" y="49267"/>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a:extLst>
              <a:ext uri="{FF2B5EF4-FFF2-40B4-BE49-F238E27FC236}">
                <a16:creationId xmlns:a16="http://schemas.microsoft.com/office/drawing/2014/main" id="{0060BDC2-AC1F-4DA3-B3A7-452823233A15}"/>
              </a:ext>
            </a:extLst>
          </p:cNvPr>
          <p:cNvGrpSpPr/>
          <p:nvPr/>
        </p:nvGrpSpPr>
        <p:grpSpPr>
          <a:xfrm>
            <a:off x="6253650" y="800278"/>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409DDEA0-DC77-45C3-BC77-C92D124C306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A5D50AC4-E30D-4C66-AF6E-8B8A4C32333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0" name="文本框 9">
            <a:extLst>
              <a:ext uri="{FF2B5EF4-FFF2-40B4-BE49-F238E27FC236}">
                <a16:creationId xmlns:a16="http://schemas.microsoft.com/office/drawing/2014/main" id="{FB9D58CC-907D-44CD-9FCD-F5B9D3F133E5}"/>
              </a:ext>
            </a:extLst>
          </p:cNvPr>
          <p:cNvSpPr txBox="1"/>
          <p:nvPr/>
        </p:nvSpPr>
        <p:spPr>
          <a:xfrm>
            <a:off x="6472308" y="1165793"/>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sp>
        <p:nvSpPr>
          <p:cNvPr id="19" name="文本框 22">
            <a:extLst>
              <a:ext uri="{FF2B5EF4-FFF2-40B4-BE49-F238E27FC236}">
                <a16:creationId xmlns:a16="http://schemas.microsoft.com/office/drawing/2014/main" id="{8B5FA96D-12FD-4246-8486-A264F1F3C641}"/>
              </a:ext>
            </a:extLst>
          </p:cNvPr>
          <p:cNvSpPr txBox="1">
            <a:spLocks noChangeArrowheads="1"/>
          </p:cNvSpPr>
          <p:nvPr/>
        </p:nvSpPr>
        <p:spPr bwMode="auto">
          <a:xfrm>
            <a:off x="7725624" y="581349"/>
            <a:ext cx="3901803"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Thảo</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luận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đôi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hoàn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thiện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bảng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sau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trong</a:t>
            </a:r>
            <a:r>
              <a:rPr kumimoji="0" lang="en-US" altLang="zh-CN" sz="3200" b="1" i="0" u="none" strike="noStrike" kern="1200" cap="none" spc="0" normalizeH="0" noProof="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vi-VN" altLang="zh-CN" sz="3200" b="1" i="0" u="none" strike="noStrike" kern="1200" cap="none" spc="0" normalizeH="0" noProof="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3</a:t>
            </a:r>
            <a:r>
              <a:rPr kumimoji="0" lang="en-US" altLang="zh-CN" sz="3200" b="1" i="0" u="none" strike="noStrike" kern="1200" cap="none" spc="0" normalizeH="0" noProof="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phút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pic>
        <p:nvPicPr>
          <p:cNvPr id="22" name="图片 28">
            <a:extLst>
              <a:ext uri="{FF2B5EF4-FFF2-40B4-BE49-F238E27FC236}">
                <a16:creationId xmlns:a16="http://schemas.microsoft.com/office/drawing/2014/main" id="{701170E8-391B-4DB2-83AC-391571A64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5096" y="1206982"/>
            <a:ext cx="824730" cy="728638"/>
          </a:xfrm>
          <a:prstGeom prst="rect">
            <a:avLst/>
          </a:prstGeom>
        </p:spPr>
      </p:pic>
      <p:pic>
        <p:nvPicPr>
          <p:cNvPr id="25" name="图片 12">
            <a:extLst>
              <a:ext uri="{FF2B5EF4-FFF2-40B4-BE49-F238E27FC236}">
                <a16:creationId xmlns:a16="http://schemas.microsoft.com/office/drawing/2014/main" id="{1AF242F2-73BB-45F7-A557-D4D0BBCE88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93563" y="761365"/>
            <a:ext cx="4131653" cy="5826414"/>
          </a:xfrm>
          <a:prstGeom prst="rect">
            <a:avLst/>
          </a:prstGeom>
        </p:spPr>
      </p:pic>
      <p:pic>
        <p:nvPicPr>
          <p:cNvPr id="26" name="Picture 25">
            <a:extLst>
              <a:ext uri="{FF2B5EF4-FFF2-40B4-BE49-F238E27FC236}">
                <a16:creationId xmlns:a16="http://schemas.microsoft.com/office/drawing/2014/main" id="{1988AABD-D831-4520-8DAA-938C158E5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163" y="2093193"/>
            <a:ext cx="4337948" cy="3096490"/>
          </a:xfrm>
          <a:prstGeom prst="rect">
            <a:avLst/>
          </a:prstGeom>
        </p:spPr>
      </p:pic>
      <p:sp>
        <p:nvSpPr>
          <p:cNvPr id="27" name="Rectangle: Rounded Corners 26">
            <a:extLst>
              <a:ext uri="{FF2B5EF4-FFF2-40B4-BE49-F238E27FC236}">
                <a16:creationId xmlns:a16="http://schemas.microsoft.com/office/drawing/2014/main" id="{7102DA84-B26F-43BC-9F2A-C325C9076356}"/>
              </a:ext>
            </a:extLst>
          </p:cNvPr>
          <p:cNvSpPr/>
          <p:nvPr/>
        </p:nvSpPr>
        <p:spPr>
          <a:xfrm>
            <a:off x="1034473" y="4521200"/>
            <a:ext cx="3850843"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9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80">
                                          <p:stCondLst>
                                            <p:cond delay="0"/>
                                          </p:stCondLst>
                                        </p:cTn>
                                        <p:tgtEl>
                                          <p:spTgt spid="26"/>
                                        </p:tgtEl>
                                      </p:cBhvr>
                                    </p:animEffect>
                                    <p:anim calcmode="lin" valueType="num">
                                      <p:cBhvr>
                                        <p:cTn id="2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9" dur="26">
                                          <p:stCondLst>
                                            <p:cond delay="650"/>
                                          </p:stCondLst>
                                        </p:cTn>
                                        <p:tgtEl>
                                          <p:spTgt spid="26"/>
                                        </p:tgtEl>
                                      </p:cBhvr>
                                      <p:to x="100000" y="60000"/>
                                    </p:animScale>
                                    <p:animScale>
                                      <p:cBhvr>
                                        <p:cTn id="30" dur="166" decel="50000">
                                          <p:stCondLst>
                                            <p:cond delay="676"/>
                                          </p:stCondLst>
                                        </p:cTn>
                                        <p:tgtEl>
                                          <p:spTgt spid="26"/>
                                        </p:tgtEl>
                                      </p:cBhvr>
                                      <p:to x="100000" y="100000"/>
                                    </p:animScale>
                                    <p:animScale>
                                      <p:cBhvr>
                                        <p:cTn id="31" dur="26">
                                          <p:stCondLst>
                                            <p:cond delay="1312"/>
                                          </p:stCondLst>
                                        </p:cTn>
                                        <p:tgtEl>
                                          <p:spTgt spid="26"/>
                                        </p:tgtEl>
                                      </p:cBhvr>
                                      <p:to x="100000" y="80000"/>
                                    </p:animScale>
                                    <p:animScale>
                                      <p:cBhvr>
                                        <p:cTn id="32" dur="166" decel="50000">
                                          <p:stCondLst>
                                            <p:cond delay="1338"/>
                                          </p:stCondLst>
                                        </p:cTn>
                                        <p:tgtEl>
                                          <p:spTgt spid="26"/>
                                        </p:tgtEl>
                                      </p:cBhvr>
                                      <p:to x="100000" y="100000"/>
                                    </p:animScale>
                                    <p:animScale>
                                      <p:cBhvr>
                                        <p:cTn id="33" dur="26">
                                          <p:stCondLst>
                                            <p:cond delay="1642"/>
                                          </p:stCondLst>
                                        </p:cTn>
                                        <p:tgtEl>
                                          <p:spTgt spid="26"/>
                                        </p:tgtEl>
                                      </p:cBhvr>
                                      <p:to x="100000" y="90000"/>
                                    </p:animScale>
                                    <p:animScale>
                                      <p:cBhvr>
                                        <p:cTn id="34" dur="166" decel="50000">
                                          <p:stCondLst>
                                            <p:cond delay="1668"/>
                                          </p:stCondLst>
                                        </p:cTn>
                                        <p:tgtEl>
                                          <p:spTgt spid="26"/>
                                        </p:tgtEl>
                                      </p:cBhvr>
                                      <p:to x="100000" y="100000"/>
                                    </p:animScale>
                                    <p:animScale>
                                      <p:cBhvr>
                                        <p:cTn id="35" dur="26">
                                          <p:stCondLst>
                                            <p:cond delay="1808"/>
                                          </p:stCondLst>
                                        </p:cTn>
                                        <p:tgtEl>
                                          <p:spTgt spid="26"/>
                                        </p:tgtEl>
                                      </p:cBhvr>
                                      <p:to x="100000" y="95000"/>
                                    </p:animScale>
                                    <p:animScale>
                                      <p:cBhvr>
                                        <p:cTn id="36" dur="166" decel="50000">
                                          <p:stCondLst>
                                            <p:cond delay="1834"/>
                                          </p:stCondLst>
                                        </p:cTn>
                                        <p:tgtEl>
                                          <p:spTgt spid="2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par>
                                <p:cTn id="50" presetID="14"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par>
                                <p:cTn id="53" presetID="14" presetClass="entr" presetSubtype="1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1" y="10391"/>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A074EDAA-9329-45C9-8BB2-115420D43BB7}"/>
              </a:ext>
            </a:extLst>
          </p:cNvPr>
          <p:cNvGraphicFramePr>
            <a:graphicFrameLocks noGrp="1"/>
          </p:cNvGraphicFramePr>
          <p:nvPr/>
        </p:nvGraphicFramePr>
        <p:xfrm>
          <a:off x="410441" y="488373"/>
          <a:ext cx="11371118" cy="5860473"/>
        </p:xfrm>
        <a:graphic>
          <a:graphicData uri="http://schemas.openxmlformats.org/drawingml/2006/table">
            <a:tbl>
              <a:tblPr firstRow="1" firstCol="1" bandRow="1">
                <a:tableStyleId>{5C22544A-7EE6-4342-B048-85BDC9FD1C3A}</a:tableStyleId>
              </a:tblPr>
              <a:tblGrid>
                <a:gridCol w="3517323">
                  <a:extLst>
                    <a:ext uri="{9D8B030D-6E8A-4147-A177-3AD203B41FA5}">
                      <a16:colId xmlns:a16="http://schemas.microsoft.com/office/drawing/2014/main" val="4270780644"/>
                    </a:ext>
                  </a:extLst>
                </a:gridCol>
                <a:gridCol w="7853795">
                  <a:extLst>
                    <a:ext uri="{9D8B030D-6E8A-4147-A177-3AD203B41FA5}">
                      <a16:colId xmlns:a16="http://schemas.microsoft.com/office/drawing/2014/main" val="3119861719"/>
                    </a:ext>
                  </a:extLst>
                </a:gridCol>
              </a:tblGrid>
              <a:tr h="746266">
                <a:tc gridSpan="2">
                  <a:txBody>
                    <a:bodyPr/>
                    <a:lstStyle/>
                    <a:p>
                      <a:pPr algn="ctr">
                        <a:lnSpc>
                          <a:spcPct val="115000"/>
                        </a:lnSpc>
                        <a:spcAft>
                          <a:spcPts val="0"/>
                        </a:spcAft>
                      </a:pPr>
                      <a:endParaRPr lang="en-US" sz="500" dirty="0">
                        <a:solidFill>
                          <a:srgbClr val="FF000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3200" dirty="0" err="1">
                          <a:solidFill>
                            <a:srgbClr val="FF0000"/>
                          </a:solidFill>
                          <a:effectLst/>
                          <a:latin typeface="Times New Roman" panose="02020603050405020304" pitchFamily="18" charset="0"/>
                          <a:cs typeface="Times New Roman" panose="02020603050405020304" pitchFamily="18" charset="0"/>
                        </a:rPr>
                        <a:t>Lòng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căm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thù</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giặc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của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tác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giả</a:t>
                      </a:r>
                      <a:endParaRPr lang="en-SG"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hMerge="1">
                  <a:txBody>
                    <a:bodyPr/>
                    <a:lstStyle/>
                    <a:p>
                      <a:endParaRPr lang="en-SG"/>
                    </a:p>
                  </a:txBody>
                  <a:tcPr/>
                </a:tc>
                <a:extLst>
                  <a:ext uri="{0D108BD9-81ED-4DB2-BD59-A6C34878D82A}">
                    <a16:rowId xmlns:a16="http://schemas.microsoft.com/office/drawing/2014/main" val="3018776127"/>
                  </a:ext>
                </a:extLst>
              </a:tr>
              <a:tr h="1965951">
                <a:tc>
                  <a:txBody>
                    <a:bodyPr/>
                    <a:lstStyle/>
                    <a:p>
                      <a:pPr algn="ctr">
                        <a:lnSpc>
                          <a:spcPct val="115000"/>
                        </a:lnSpc>
                        <a:spcAft>
                          <a:spcPts val="0"/>
                        </a:spcAft>
                      </a:pPr>
                      <a:endParaRPr lang="en-US" sz="48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Giọng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điệu</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thái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độ</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giả</a:t>
                      </a:r>
                      <a:endParaRPr lang="en-US" sz="32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endParaRPr lang="en-US" sz="18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8182340"/>
                  </a:ext>
                </a:extLst>
              </a:tr>
              <a:tr h="1174719">
                <a:tc>
                  <a:txBody>
                    <a:bodyPr/>
                    <a:lstStyle/>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thao</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lập</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luận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dụng</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201645"/>
                  </a:ext>
                </a:extLst>
              </a:tr>
              <a:tr h="1209750">
                <a:tc>
                  <a:txBody>
                    <a:bodyPr/>
                    <a:lstStyle/>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Đặc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điểm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ngôn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ngữ</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đoạn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trích</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8050031"/>
                  </a:ext>
                </a:extLst>
              </a:tr>
            </a:tbl>
          </a:graphicData>
        </a:graphic>
      </p:graphicFrame>
    </p:spTree>
    <p:extLst>
      <p:ext uri="{BB962C8B-B14F-4D97-AF65-F5344CB8AC3E}">
        <p14:creationId xmlns:p14="http://schemas.microsoft.com/office/powerpoint/2010/main" val="1605956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lnSpc>
                <a:spcPct val="150000"/>
              </a:lnSpc>
            </a:pPr>
            <a:r>
              <a:rPr lang="en-US" sz="5100" b="1" u="sng" dirty="0">
                <a:solidFill>
                  <a:srgbClr val="002060"/>
                </a:solidFill>
                <a:latin typeface="Times New Roman" pitchFamily="18" charset="0"/>
                <a:cs typeface="Times New Roman" pitchFamily="18" charset="0"/>
              </a:rPr>
              <a:t>CÂU 2:</a:t>
            </a:r>
          </a:p>
          <a:p>
            <a:pPr algn="ctr" defTabSz="1451378">
              <a:lnSpc>
                <a:spcPct val="150000"/>
              </a:lnSpc>
            </a:pPr>
            <a:r>
              <a:rPr lang="vi-VN" sz="5100" i="1" dirty="0">
                <a:solidFill>
                  <a:srgbClr val="002060"/>
                </a:solidFill>
                <a:latin typeface="Times New Roman" pitchFamily="18" charset="0"/>
                <a:cs typeface="Times New Roman" pitchFamily="18" charset="0"/>
              </a:rPr>
              <a:t>“Vó ngựa ……</a:t>
            </a:r>
            <a:r>
              <a:rPr lang="en-US" sz="5100" i="1" dirty="0">
                <a:solidFill>
                  <a:srgbClr val="002060"/>
                </a:solidFill>
                <a:latin typeface="Times New Roman" pitchFamily="18" charset="0"/>
                <a:cs typeface="Times New Roman" pitchFamily="18" charset="0"/>
              </a:rPr>
              <a:t>…………..</a:t>
            </a:r>
            <a:r>
              <a:rPr lang="vi-VN" sz="5100" i="1" dirty="0">
                <a:solidFill>
                  <a:srgbClr val="002060"/>
                </a:solidFill>
                <a:latin typeface="Times New Roman" pitchFamily="18" charset="0"/>
                <a:cs typeface="Times New Roman" pitchFamily="18" charset="0"/>
              </a:rPr>
              <a:t> đi đến đâu, </a:t>
            </a:r>
            <a:endParaRPr lang="en-US" sz="5100" i="1" dirty="0">
              <a:solidFill>
                <a:srgbClr val="002060"/>
              </a:solidFill>
              <a:latin typeface="Times New Roman" pitchFamily="18" charset="0"/>
              <a:cs typeface="Times New Roman" pitchFamily="18" charset="0"/>
            </a:endParaRPr>
          </a:p>
          <a:p>
            <a:pPr algn="ctr" defTabSz="1451378">
              <a:lnSpc>
                <a:spcPct val="150000"/>
              </a:lnSpc>
            </a:pPr>
            <a:r>
              <a:rPr lang="vi-VN" sz="5100" i="1" dirty="0">
                <a:solidFill>
                  <a:srgbClr val="002060"/>
                </a:solidFill>
                <a:latin typeface="Times New Roman" pitchFamily="18" charset="0"/>
                <a:cs typeface="Times New Roman" pitchFamily="18" charset="0"/>
              </a:rPr>
              <a:t>cỏ không mọc được chỗ ấy”</a:t>
            </a:r>
            <a:endParaRPr lang="en-US" sz="5100" i="1" dirty="0">
              <a:solidFill>
                <a:srgbClr val="002060"/>
              </a:solidFill>
              <a:latin typeface="Times New Roman" pitchFamily="18" charset="0"/>
              <a:cs typeface="Times New Roman" pitchFamily="18" charset="0"/>
            </a:endParaRPr>
          </a:p>
        </p:txBody>
      </p:sp>
      <p:sp>
        <p:nvSpPr>
          <p:cNvPr id="18" name="Snip Diagonal Corner Rectangle 17"/>
          <p:cNvSpPr/>
          <p:nvPr/>
        </p:nvSpPr>
        <p:spPr>
          <a:xfrm>
            <a:off x="4102997" y="1889276"/>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a:solidFill>
                  <a:prstClr val="white"/>
                </a:solidFill>
                <a:latin typeface="Times New Roman" pitchFamily="18" charset="0"/>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33785052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1" y="10391"/>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A074EDAA-9329-45C9-8BB2-115420D43BB7}"/>
              </a:ext>
            </a:extLst>
          </p:cNvPr>
          <p:cNvGraphicFramePr>
            <a:graphicFrameLocks noGrp="1"/>
          </p:cNvGraphicFramePr>
          <p:nvPr>
            <p:extLst>
              <p:ext uri="{D42A27DB-BD31-4B8C-83A1-F6EECF244321}">
                <p14:modId xmlns:p14="http://schemas.microsoft.com/office/powerpoint/2010/main" val="3069155838"/>
              </p:ext>
            </p:extLst>
          </p:nvPr>
        </p:nvGraphicFramePr>
        <p:xfrm>
          <a:off x="410441" y="488373"/>
          <a:ext cx="11371118" cy="5860473"/>
        </p:xfrm>
        <a:graphic>
          <a:graphicData uri="http://schemas.openxmlformats.org/drawingml/2006/table">
            <a:tbl>
              <a:tblPr firstRow="1" firstCol="1" bandRow="1">
                <a:tableStyleId>{5C22544A-7EE6-4342-B048-85BDC9FD1C3A}</a:tableStyleId>
              </a:tblPr>
              <a:tblGrid>
                <a:gridCol w="3517323">
                  <a:extLst>
                    <a:ext uri="{9D8B030D-6E8A-4147-A177-3AD203B41FA5}">
                      <a16:colId xmlns:a16="http://schemas.microsoft.com/office/drawing/2014/main" val="4270780644"/>
                    </a:ext>
                  </a:extLst>
                </a:gridCol>
                <a:gridCol w="7853795">
                  <a:extLst>
                    <a:ext uri="{9D8B030D-6E8A-4147-A177-3AD203B41FA5}">
                      <a16:colId xmlns:a16="http://schemas.microsoft.com/office/drawing/2014/main" val="3119861719"/>
                    </a:ext>
                  </a:extLst>
                </a:gridCol>
              </a:tblGrid>
              <a:tr h="746266">
                <a:tc gridSpan="2">
                  <a:txBody>
                    <a:bodyPr/>
                    <a:lstStyle/>
                    <a:p>
                      <a:pPr algn="ctr">
                        <a:lnSpc>
                          <a:spcPct val="115000"/>
                        </a:lnSpc>
                        <a:spcAft>
                          <a:spcPts val="0"/>
                        </a:spcAft>
                      </a:pPr>
                      <a:endParaRPr lang="en-US" sz="500" dirty="0">
                        <a:solidFill>
                          <a:srgbClr val="FF000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3200" dirty="0" err="1">
                          <a:solidFill>
                            <a:srgbClr val="FF0000"/>
                          </a:solidFill>
                          <a:effectLst/>
                          <a:latin typeface="Times New Roman" panose="02020603050405020304" pitchFamily="18" charset="0"/>
                          <a:cs typeface="Times New Roman" panose="02020603050405020304" pitchFamily="18" charset="0"/>
                        </a:rPr>
                        <a:t>Lòng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căm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thù</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giặc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của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tác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giả</a:t>
                      </a:r>
                      <a:endParaRPr lang="en-SG"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hMerge="1">
                  <a:txBody>
                    <a:bodyPr/>
                    <a:lstStyle/>
                    <a:p>
                      <a:endParaRPr lang="en-SG"/>
                    </a:p>
                  </a:txBody>
                  <a:tcPr/>
                </a:tc>
                <a:extLst>
                  <a:ext uri="{0D108BD9-81ED-4DB2-BD59-A6C34878D82A}">
                    <a16:rowId xmlns:a16="http://schemas.microsoft.com/office/drawing/2014/main" val="3018776127"/>
                  </a:ext>
                </a:extLst>
              </a:tr>
              <a:tr h="1965951">
                <a:tc>
                  <a:txBody>
                    <a:bodyPr/>
                    <a:lstStyle/>
                    <a:p>
                      <a:pPr algn="ctr">
                        <a:lnSpc>
                          <a:spcPct val="115000"/>
                        </a:lnSpc>
                        <a:spcAft>
                          <a:spcPts val="0"/>
                        </a:spcAft>
                      </a:pPr>
                      <a:endParaRPr lang="en-US" sz="48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Giọng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điệu</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thái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độ</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giả</a:t>
                      </a:r>
                      <a:endParaRPr lang="en-US" sz="32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endParaRPr lang="en-US" sz="18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8182340"/>
                  </a:ext>
                </a:extLst>
              </a:tr>
              <a:tr h="1174719">
                <a:tc>
                  <a:txBody>
                    <a:bodyPr/>
                    <a:lstStyle/>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thao</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lập</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luận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dụng</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201645"/>
                  </a:ext>
                </a:extLst>
              </a:tr>
              <a:tr h="1209750">
                <a:tc>
                  <a:txBody>
                    <a:bodyPr/>
                    <a:lstStyle/>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Đặc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điểm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ngôn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ngữ</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đoạn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trích</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8050031"/>
                  </a:ext>
                </a:extLst>
              </a:tr>
            </a:tbl>
          </a:graphicData>
        </a:graphic>
      </p:graphicFrame>
      <p:sp>
        <p:nvSpPr>
          <p:cNvPr id="7" name="Rectangle 6">
            <a:extLst>
              <a:ext uri="{FF2B5EF4-FFF2-40B4-BE49-F238E27FC236}">
                <a16:creationId xmlns:a16="http://schemas.microsoft.com/office/drawing/2014/main" id="{EE263329-1E59-4443-8CC2-337309E13D1C}"/>
              </a:ext>
            </a:extLst>
          </p:cNvPr>
          <p:cNvSpPr/>
          <p:nvPr/>
        </p:nvSpPr>
        <p:spPr>
          <a:xfrm>
            <a:off x="4229100" y="1314045"/>
            <a:ext cx="7439891"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Tột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cùng</a:t>
            </a:r>
            <a:r>
              <a:rPr lang="en-US" sz="2800" dirty="0">
                <a:latin typeface="Times New Roman" panose="02020603050405020304" pitchFamily="18" charset="0"/>
                <a:ea typeface="Calibri" panose="020F0502020204030204" pitchFamily="34" charset="0"/>
              </a:rPr>
              <a:t> lo </a:t>
            </a:r>
            <a:r>
              <a:rPr lang="en-US" sz="2800" dirty="0" err="1">
                <a:latin typeface="Times New Roman" panose="02020603050405020304" pitchFamily="18" charset="0"/>
                <a:ea typeface="Calibri" panose="020F0502020204030204" pitchFamily="34" charset="0"/>
              </a:rPr>
              <a:t>lắng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ngủ</a:t>
            </a:r>
            <a:endParaRPr lang="en-SG" sz="2400" dirty="0"/>
          </a:p>
        </p:txBody>
      </p:sp>
      <p:sp>
        <p:nvSpPr>
          <p:cNvPr id="11" name="Rectangle 10">
            <a:extLst>
              <a:ext uri="{FF2B5EF4-FFF2-40B4-BE49-F238E27FC236}">
                <a16:creationId xmlns:a16="http://schemas.microsoft.com/office/drawing/2014/main" id="{7BD12940-FB89-4289-8533-9D51B40FC3A3}"/>
              </a:ext>
            </a:extLst>
          </p:cNvPr>
          <p:cNvSpPr/>
          <p:nvPr/>
        </p:nvSpPr>
        <p:spPr>
          <a:xfrm>
            <a:off x="4225635" y="1819739"/>
            <a:ext cx="7439891"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Tột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xót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t>
            </a:r>
            <a:r>
              <a:rPr lang="vi-VN" sz="2800" dirty="0">
                <a:latin typeface="Times New Roman" panose="02020603050405020304" pitchFamily="18" charset="0"/>
                <a:ea typeface="Calibri" panose="020F0502020204030204" pitchFamily="34" charset="0"/>
              </a:rPr>
              <a:t>ư</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cắt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ruột</a:t>
            </a:r>
            <a:r>
              <a:rPr lang="en-SG" sz="2800" dirty="0">
                <a:latin typeface="Times New Roman" panose="02020603050405020304" pitchFamily="18" charset="0"/>
                <a:ea typeface="Calibri" panose="020F0502020204030204" pitchFamily="34" charset="0"/>
              </a:rPr>
              <a:t>, n</a:t>
            </a:r>
            <a:r>
              <a:rPr lang="vi-VN" sz="2800" dirty="0">
                <a:latin typeface="Times New Roman" panose="02020603050405020304" pitchFamily="18" charset="0"/>
                <a:ea typeface="Calibri" panose="020F0502020204030204" pitchFamily="34" charset="0"/>
              </a:rPr>
              <a:t>ư</a:t>
            </a:r>
            <a:r>
              <a:rPr lang="en-SG" sz="2800" dirty="0" err="1">
                <a:latin typeface="Times New Roman" panose="02020603050405020304" pitchFamily="18" charset="0"/>
                <a:ea typeface="Calibri" panose="020F0502020204030204" pitchFamily="34" charset="0"/>
              </a:rPr>
              <a:t>ớc</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mắt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đầm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đìa</a:t>
            </a:r>
            <a:endParaRPr lang="en-SG" sz="2400" dirty="0"/>
          </a:p>
        </p:txBody>
      </p:sp>
      <p:sp>
        <p:nvSpPr>
          <p:cNvPr id="12" name="Rectangle 11">
            <a:extLst>
              <a:ext uri="{FF2B5EF4-FFF2-40B4-BE49-F238E27FC236}">
                <a16:creationId xmlns:a16="http://schemas.microsoft.com/office/drawing/2014/main" id="{4C24ECFF-E7EB-4224-91EB-68C0110AB827}"/>
              </a:ext>
            </a:extLst>
          </p:cNvPr>
          <p:cNvSpPr/>
          <p:nvPr/>
        </p:nvSpPr>
        <p:spPr>
          <a:xfrm>
            <a:off x="4222170" y="2335824"/>
            <a:ext cx="7439891" cy="954107"/>
          </a:xfrm>
          <a:prstGeom prst="rect">
            <a:avLst/>
          </a:prstGeom>
        </p:spPr>
        <p:txBody>
          <a:bodyPr wrap="square">
            <a:spAutoFit/>
          </a:bodyPr>
          <a:lstStyle/>
          <a:p>
            <a:pPr algn="just"/>
            <a:r>
              <a:rPr lang="en-SG" sz="2800" dirty="0" err="1">
                <a:latin typeface="Times New Roman" panose="02020603050405020304" pitchFamily="18" charset="0"/>
                <a:ea typeface="Calibri" panose="020F0502020204030204" pitchFamily="34" charset="0"/>
              </a:rPr>
              <a:t>Tột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cùng</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căm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uất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xả</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thịt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lột</a:t>
            </a:r>
            <a:r>
              <a:rPr lang="en-SG" sz="2800" dirty="0">
                <a:latin typeface="Times New Roman" panose="02020603050405020304" pitchFamily="18" charset="0"/>
                <a:ea typeface="Calibri" panose="020F0502020204030204" pitchFamily="34" charset="0"/>
              </a:rPr>
              <a:t> da, </a:t>
            </a:r>
            <a:r>
              <a:rPr lang="en-SG" sz="2800" dirty="0" err="1">
                <a:latin typeface="Times New Roman" panose="02020603050405020304" pitchFamily="18" charset="0"/>
                <a:ea typeface="Calibri" panose="020F0502020204030204" pitchFamily="34" charset="0"/>
              </a:rPr>
              <a:t>nuốt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gan</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uống</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máu</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quân</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thù</a:t>
            </a:r>
            <a:endParaRPr lang="en-SG" sz="2400" dirty="0"/>
          </a:p>
        </p:txBody>
      </p:sp>
      <p:sp>
        <p:nvSpPr>
          <p:cNvPr id="13" name="Rectangle 12">
            <a:extLst>
              <a:ext uri="{FF2B5EF4-FFF2-40B4-BE49-F238E27FC236}">
                <a16:creationId xmlns:a16="http://schemas.microsoft.com/office/drawing/2014/main" id="{E9695E3D-97CB-4707-8B97-7C48EE47ED88}"/>
              </a:ext>
            </a:extLst>
          </p:cNvPr>
          <p:cNvSpPr/>
          <p:nvPr/>
        </p:nvSpPr>
        <p:spPr>
          <a:xfrm>
            <a:off x="4222169" y="3329656"/>
            <a:ext cx="7439891" cy="523220"/>
          </a:xfrm>
          <a:prstGeom prst="rect">
            <a:avLst/>
          </a:prstGeom>
        </p:spPr>
        <p:txBody>
          <a:bodyPr wrap="square">
            <a:spAutoFit/>
          </a:bodyPr>
          <a:lstStyle/>
          <a:p>
            <a:pPr algn="just"/>
            <a:r>
              <a:rPr lang="en-SG" sz="2800" dirty="0" err="1">
                <a:latin typeface="Times New Roman" panose="02020603050405020304" pitchFamily="18" charset="0"/>
                <a:ea typeface="Calibri" panose="020F0502020204030204" pitchFamily="34" charset="0"/>
              </a:rPr>
              <a:t>Tột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cùng</a:t>
            </a:r>
            <a:r>
              <a:rPr lang="en-SG" sz="2800" dirty="0">
                <a:latin typeface="Times New Roman" panose="02020603050405020304" pitchFamily="18" charset="0"/>
                <a:ea typeface="Calibri" panose="020F0502020204030204" pitchFamily="34" charset="0"/>
              </a:rPr>
              <a:t> hi </a:t>
            </a:r>
            <a:r>
              <a:rPr lang="en-SG" sz="2800" dirty="0" err="1">
                <a:latin typeface="Times New Roman" panose="02020603050405020304" pitchFamily="18" charset="0"/>
                <a:ea typeface="Calibri" panose="020F0502020204030204" pitchFamily="34" charset="0"/>
              </a:rPr>
              <a:t>sinh</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trăm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thân</a:t>
            </a:r>
            <a:r>
              <a:rPr lang="en-SG" sz="2800" dirty="0">
                <a:latin typeface="Times New Roman" panose="02020603050405020304" pitchFamily="18" charset="0"/>
                <a:ea typeface="Calibri" panose="020F0502020204030204" pitchFamily="34" charset="0"/>
              </a:rPr>
              <a:t> …. </a:t>
            </a:r>
            <a:r>
              <a:rPr lang="en-SG" sz="2800" dirty="0" err="1">
                <a:latin typeface="Times New Roman" panose="02020603050405020304" pitchFamily="18" charset="0"/>
                <a:ea typeface="Calibri" panose="020F0502020204030204" pitchFamily="34" charset="0"/>
              </a:rPr>
              <a:t>vui</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lòng</a:t>
            </a:r>
            <a:endParaRPr lang="en-SG" sz="2400" dirty="0"/>
          </a:p>
        </p:txBody>
      </p:sp>
      <p:sp>
        <p:nvSpPr>
          <p:cNvPr id="14" name="Rectangle 13">
            <a:extLst>
              <a:ext uri="{FF2B5EF4-FFF2-40B4-BE49-F238E27FC236}">
                <a16:creationId xmlns:a16="http://schemas.microsoft.com/office/drawing/2014/main" id="{CCE4D183-E565-4A2F-8CC4-0B5BA6D384A4}"/>
              </a:ext>
            </a:extLst>
          </p:cNvPr>
          <p:cNvSpPr/>
          <p:nvPr/>
        </p:nvSpPr>
        <p:spPr>
          <a:xfrm>
            <a:off x="4229100" y="4261826"/>
            <a:ext cx="6532558"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Chứng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thù</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thân</a:t>
            </a:r>
            <a:endParaRPr lang="en-SG" sz="2400" dirty="0"/>
          </a:p>
        </p:txBody>
      </p:sp>
      <p:sp>
        <p:nvSpPr>
          <p:cNvPr id="16" name="Rectangle 15">
            <a:extLst>
              <a:ext uri="{FF2B5EF4-FFF2-40B4-BE49-F238E27FC236}">
                <a16:creationId xmlns:a16="http://schemas.microsoft.com/office/drawing/2014/main" id="{DF1588FA-872D-4189-81A4-D559895407D7}"/>
              </a:ext>
            </a:extLst>
          </p:cNvPr>
          <p:cNvSpPr/>
          <p:nvPr/>
        </p:nvSpPr>
        <p:spPr>
          <a:xfrm>
            <a:off x="4208319" y="5268142"/>
            <a:ext cx="7315200" cy="954107"/>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phép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kê</a:t>
            </a:r>
            <a:r>
              <a:rPr lang="en-US" sz="2800" dirty="0">
                <a:latin typeface="Times New Roman" panose="02020603050405020304" pitchFamily="18" charset="0"/>
                <a:ea typeface="Calibri" panose="020F0502020204030204" pitchFamily="34" charset="0"/>
              </a:rPr>
              <a:t>, so </a:t>
            </a:r>
            <a:r>
              <a:rPr lang="en-US" sz="2800" dirty="0" err="1">
                <a:latin typeface="Times New Roman" panose="02020603050405020304" pitchFamily="18" charset="0"/>
                <a:ea typeface="Calibri" panose="020F0502020204030204" pitchFamily="34" charset="0"/>
              </a:rPr>
              <a:t>sánh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ẩn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từ</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ngữ</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giàu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lệ</a:t>
            </a:r>
            <a:r>
              <a:rPr lang="en-US" sz="2800" dirty="0">
                <a:latin typeface="Times New Roman" panose="02020603050405020304" pitchFamily="18" charset="0"/>
                <a:ea typeface="Calibri" panose="020F0502020204030204" pitchFamily="34" charset="0"/>
              </a:rPr>
              <a:t>….</a:t>
            </a:r>
            <a:endParaRPr lang="en-SG" sz="2400" dirty="0"/>
          </a:p>
        </p:txBody>
      </p:sp>
    </p:spTree>
    <p:extLst>
      <p:ext uri="{BB962C8B-B14F-4D97-AF65-F5344CB8AC3E}">
        <p14:creationId xmlns:p14="http://schemas.microsoft.com/office/powerpoint/2010/main" val="36872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3771900"/>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3892841"/>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id="{44E4F401-BEC9-4854-8E61-C5B26FB8E016}"/>
              </a:ext>
            </a:extLst>
          </p:cNvPr>
          <p:cNvSpPr/>
          <p:nvPr/>
        </p:nvSpPr>
        <p:spPr>
          <a:xfrm>
            <a:off x="3215900" y="507518"/>
            <a:ext cx="5741065"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b/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600" b="1" i="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id="{D14FDF41-E1CA-48B1-AAD9-9B4D4DE762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6840" y="324426"/>
            <a:ext cx="1232592" cy="1119720"/>
          </a:xfrm>
          <a:prstGeom prst="rect">
            <a:avLst/>
          </a:prstGeom>
        </p:spPr>
      </p:pic>
      <p:sp>
        <p:nvSpPr>
          <p:cNvPr id="14" name="Rectangle 13">
            <a:extLst>
              <a:ext uri="{FF2B5EF4-FFF2-40B4-BE49-F238E27FC236}">
                <a16:creationId xmlns:a16="http://schemas.microsoft.com/office/drawing/2014/main" id="{B1579C7C-8B80-40FA-972D-F9A840C3DAE1}"/>
              </a:ext>
            </a:extLst>
          </p:cNvPr>
          <p:cNvSpPr/>
          <p:nvPr/>
        </p:nvSpPr>
        <p:spPr>
          <a:xfrm>
            <a:off x="3214249" y="2291376"/>
            <a:ext cx="8209778" cy="584775"/>
          </a:xfrm>
          <a:prstGeom prst="rect">
            <a:avLst/>
          </a:prstGeom>
        </p:spPr>
        <p:txBody>
          <a:bodyPr wrap="square">
            <a:spAutoFit/>
          </a:bodyPr>
          <a:lstStyle/>
          <a:p>
            <a:pPr algn="just"/>
            <a:r>
              <a:rPr lang="en-US" sz="3200" b="1" i="1" dirty="0" err="1">
                <a:latin typeface="Times New Roman" panose="02020603050405020304" pitchFamily="18" charset="0"/>
                <a:ea typeface="Calibri" panose="020F0502020204030204" pitchFamily="34" charset="0"/>
              </a:rPr>
              <a:t>Liệt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kê</a:t>
            </a:r>
            <a:r>
              <a:rPr lang="en-US" sz="3200" b="1" i="1" dirty="0">
                <a:latin typeface="Times New Roman" panose="02020603050405020304" pitchFamily="18" charset="0"/>
                <a:ea typeface="Calibri" panose="020F0502020204030204" pitchFamily="34" charset="0"/>
              </a:rPr>
              <a:t>, so </a:t>
            </a:r>
            <a:r>
              <a:rPr lang="en-US" sz="3200" b="1" i="1" dirty="0" err="1">
                <a:latin typeface="Times New Roman" panose="02020603050405020304" pitchFamily="18" charset="0"/>
                <a:ea typeface="Calibri" panose="020F0502020204030204" pitchFamily="34" charset="0"/>
              </a:rPr>
              <a:t>sánh</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phóng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đại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ẩn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dụ</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điển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cố</a:t>
            </a:r>
            <a:r>
              <a:rPr lang="en-US" sz="3200" b="1" i="1" dirty="0">
                <a:latin typeface="Times New Roman" panose="02020603050405020304" pitchFamily="18" charset="0"/>
                <a:ea typeface="Calibri" panose="020F0502020204030204" pitchFamily="34" charset="0"/>
              </a:rPr>
              <a:t>, …</a:t>
            </a:r>
            <a:endParaRPr lang="en-SG" sz="3200" b="1"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1" y="3650954"/>
            <a:ext cx="8282516" cy="1077218"/>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căm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sẵn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sàng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hi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Trần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Hưng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Đạo</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293790"/>
            <a:ext cx="8125689" cy="1119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a:rPr>
              <a:t>K</a:t>
            </a:r>
            <a:r>
              <a:rPr lang="vi-VN" sz="3200" b="1" i="1" dirty="0">
                <a:solidFill>
                  <a:srgbClr val="FF0000"/>
                </a:solidFill>
                <a:latin typeface="Times New Roman"/>
              </a:rPr>
              <a:t>h</a:t>
            </a:r>
            <a:r>
              <a:rPr lang="en-SG" sz="3200" b="1" i="1" dirty="0" err="1">
                <a:solidFill>
                  <a:srgbClr val="FF0000"/>
                </a:solidFill>
                <a:latin typeface="Times New Roman"/>
              </a:rPr>
              <a:t>ích</a:t>
            </a:r>
            <a:r>
              <a:rPr lang="en-SG" sz="3200" b="1" i="1" dirty="0">
                <a:solidFill>
                  <a:srgbClr val="FF0000"/>
                </a:solidFill>
                <a:latin typeface="Times New Roman"/>
              </a:rPr>
              <a:t> </a:t>
            </a:r>
            <a:r>
              <a:rPr lang="en-SG" sz="3200" b="1" i="1" dirty="0" err="1">
                <a:solidFill>
                  <a:srgbClr val="FF0000"/>
                </a:solidFill>
                <a:latin typeface="Times New Roman"/>
              </a:rPr>
              <a:t>lệ</a:t>
            </a:r>
            <a:r>
              <a:rPr lang="en-SG" sz="3200" b="1" i="1" dirty="0">
                <a:solidFill>
                  <a:srgbClr val="FF0000"/>
                </a:solidFill>
                <a:latin typeface="Times New Roman"/>
              </a:rPr>
              <a:t> ý </a:t>
            </a:r>
            <a:r>
              <a:rPr lang="en-SG" sz="3200" b="1" i="1" dirty="0" err="1">
                <a:solidFill>
                  <a:srgbClr val="FF0000"/>
                </a:solidFill>
                <a:latin typeface="Times New Roman"/>
              </a:rPr>
              <a:t>chí</a:t>
            </a:r>
            <a:r>
              <a:rPr lang="en-SG" sz="3200" b="1" i="1" dirty="0">
                <a:solidFill>
                  <a:srgbClr val="FF0000"/>
                </a:solidFill>
                <a:latin typeface="Times New Roman"/>
              </a:rPr>
              <a:t> </a:t>
            </a:r>
            <a:r>
              <a:rPr lang="en-SG" sz="3200" b="1" i="1" dirty="0" err="1">
                <a:solidFill>
                  <a:srgbClr val="FF0000"/>
                </a:solidFill>
                <a:latin typeface="Times New Roman"/>
              </a:rPr>
              <a:t>lập</a:t>
            </a:r>
            <a:r>
              <a:rPr lang="en-SG" sz="3200" b="1" i="1" dirty="0">
                <a:solidFill>
                  <a:srgbClr val="FF0000"/>
                </a:solidFill>
                <a:latin typeface="Times New Roman"/>
              </a:rPr>
              <a:t> </a:t>
            </a:r>
            <a:r>
              <a:rPr lang="en-SG" sz="3200" b="1" i="1" dirty="0" err="1">
                <a:solidFill>
                  <a:srgbClr val="FF0000"/>
                </a:solidFill>
                <a:latin typeface="Times New Roman"/>
              </a:rPr>
              <a:t>công</a:t>
            </a:r>
            <a:r>
              <a:rPr lang="en-SG" sz="3200" b="1" i="1" dirty="0">
                <a:solidFill>
                  <a:srgbClr val="FF0000"/>
                </a:solidFill>
                <a:latin typeface="Times New Roman"/>
              </a:rPr>
              <a:t> </a:t>
            </a:r>
            <a:r>
              <a:rPr lang="en-SG" sz="3200" b="1" i="1" dirty="0" err="1">
                <a:solidFill>
                  <a:srgbClr val="FF0000"/>
                </a:solidFill>
                <a:latin typeface="Times New Roman"/>
              </a:rPr>
              <a:t>danh</a:t>
            </a:r>
            <a:r>
              <a:rPr lang="en-SG" sz="3200" b="1" i="1" dirty="0">
                <a:solidFill>
                  <a:srgbClr val="FF0000"/>
                </a:solidFill>
                <a:latin typeface="Times New Roman"/>
              </a:rPr>
              <a:t> + </a:t>
            </a:r>
            <a:r>
              <a:rPr lang="en-SG" sz="3200" b="1" i="1" dirty="0" err="1">
                <a:solidFill>
                  <a:srgbClr val="FF0000"/>
                </a:solidFill>
                <a:latin typeface="Times New Roman"/>
              </a:rPr>
              <a:t>Lòng</a:t>
            </a:r>
            <a:r>
              <a:rPr lang="en-SG" sz="3200" b="1" i="1" dirty="0">
                <a:solidFill>
                  <a:srgbClr val="FF0000"/>
                </a:solidFill>
                <a:latin typeface="Times New Roman"/>
              </a:rPr>
              <a:t> </a:t>
            </a:r>
            <a:r>
              <a:rPr lang="en-SG" sz="3200" b="1" i="1" dirty="0" err="1">
                <a:solidFill>
                  <a:srgbClr val="FF0000"/>
                </a:solidFill>
                <a:latin typeface="Times New Roman"/>
              </a:rPr>
              <a:t>yêu</a:t>
            </a:r>
            <a:r>
              <a:rPr lang="en-SG" sz="3200" b="1" i="1" dirty="0">
                <a:solidFill>
                  <a:srgbClr val="FF0000"/>
                </a:solidFill>
                <a:latin typeface="Times New Roman"/>
              </a:rPr>
              <a:t> </a:t>
            </a:r>
            <a:r>
              <a:rPr lang="en-SG" sz="3200" b="1" i="1" dirty="0" err="1">
                <a:solidFill>
                  <a:srgbClr val="FF0000"/>
                </a:solidFill>
                <a:latin typeface="Times New Roman"/>
              </a:rPr>
              <a:t>nước</a:t>
            </a:r>
            <a:r>
              <a:rPr lang="en-SG" sz="3200" b="1" i="1" dirty="0">
                <a:solidFill>
                  <a:srgbClr val="FF0000"/>
                </a:solidFill>
                <a:latin typeface="Times New Roman"/>
              </a:rPr>
              <a:t>, </a:t>
            </a:r>
            <a:r>
              <a:rPr lang="en-SG" sz="3200" b="1" i="1" dirty="0" err="1">
                <a:solidFill>
                  <a:srgbClr val="FF0000"/>
                </a:solidFill>
                <a:latin typeface="Times New Roman"/>
              </a:rPr>
              <a:t>căm</a:t>
            </a:r>
            <a:r>
              <a:rPr lang="en-SG" sz="3200" b="1" i="1" dirty="0">
                <a:solidFill>
                  <a:srgbClr val="FF0000"/>
                </a:solidFill>
                <a:latin typeface="Times New Roman"/>
              </a:rPr>
              <a:t> </a:t>
            </a:r>
            <a:r>
              <a:rPr lang="en-SG" sz="3200" b="1" i="1" dirty="0" err="1">
                <a:solidFill>
                  <a:srgbClr val="FF0000"/>
                </a:solidFill>
                <a:latin typeface="Times New Roman"/>
              </a:rPr>
              <a:t>thù</a:t>
            </a:r>
            <a:r>
              <a:rPr lang="en-SG" sz="3200" b="1" i="1" dirty="0">
                <a:solidFill>
                  <a:srgbClr val="FF0000"/>
                </a:solidFill>
                <a:latin typeface="Times New Roman"/>
              </a:rPr>
              <a:t> </a:t>
            </a:r>
            <a:r>
              <a:rPr lang="en-SG" sz="3200" b="1" i="1" dirty="0" err="1">
                <a:solidFill>
                  <a:srgbClr val="FF0000"/>
                </a:solidFill>
                <a:latin typeface="Times New Roman"/>
              </a:rPr>
              <a:t>giặc</a:t>
            </a:r>
            <a:endParaRPr lang="en-SG" sz="3200" b="1" i="1" dirty="0">
              <a:solidFill>
                <a:srgbClr val="FF0000"/>
              </a:solidFill>
              <a:latin typeface="Times New Roman"/>
            </a:endParaRPr>
          </a:p>
        </p:txBody>
      </p:sp>
    </p:spTree>
    <p:extLst>
      <p:ext uri="{BB962C8B-B14F-4D97-AF65-F5344CB8AC3E}">
        <p14:creationId xmlns:p14="http://schemas.microsoft.com/office/powerpoint/2010/main" val="234111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1868" y="825691"/>
            <a:ext cx="6105099" cy="39212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1" y="3009332"/>
            <a:ext cx="5950424" cy="38486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10" y="38215"/>
            <a:ext cx="5950424" cy="32727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407581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1781953" y="397073"/>
            <a:ext cx="8837556"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2000">
                <a:solidFill>
                  <a:srgbClr val="FF0000"/>
                </a:solidFill>
                <a:latin typeface="Times New Roman" panose="02020603050405020304" pitchFamily="18" charset="0"/>
                <a:cs typeface="Times New Roman" panose="02020603050405020304" pitchFamily="18" charset="0"/>
              </a:rPr>
              <a:t>                </a:t>
            </a:r>
            <a:r>
              <a:rPr lang="vi-VN" altLang="zh-CN" sz="3600" b="1">
                <a:solidFill>
                  <a:srgbClr val="FF0000"/>
                </a:solidFill>
                <a:latin typeface="Times New Roman" panose="02020603050405020304" pitchFamily="18" charset="0"/>
                <a:cs typeface="Times New Roman" panose="02020603050405020304" pitchFamily="18" charset="0"/>
              </a:rPr>
              <a:t>3</a:t>
            </a:r>
            <a:r>
              <a:rPr lang="en-US" altLang="zh-CN" sz="3600" b="1">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Phân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tích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phải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trái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làm</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rõ</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đúng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sai</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893" y="213981"/>
            <a:ext cx="1232592" cy="1119720"/>
          </a:xfrm>
          <a:prstGeom prst="rect">
            <a:avLst/>
          </a:prstGeom>
        </p:spPr>
      </p:pic>
      <p:pic>
        <p:nvPicPr>
          <p:cNvPr id="9" name="Picture 8" descr="22858PICdbgea5Gz679dY_PIC2018.png">
            <a:extLst>
              <a:ext uri="{FF2B5EF4-FFF2-40B4-BE49-F238E27FC236}">
                <a16:creationId xmlns:a16="http://schemas.microsoft.com/office/drawing/2014/main" id="{3A3169D9-A84B-467E-80FF-7DE6866A7919}"/>
              </a:ext>
            </a:extLst>
          </p:cNvPr>
          <p:cNvPicPr>
            <a:picLocks noChangeAspect="1"/>
          </p:cNvPicPr>
          <p:nvPr/>
        </p:nvPicPr>
        <p:blipFill>
          <a:blip r:embed="rId4" cstate="print"/>
          <a:stretch>
            <a:fillRect/>
          </a:stretch>
        </p:blipFill>
        <p:spPr>
          <a:xfrm>
            <a:off x="8229603" y="2797629"/>
            <a:ext cx="4060371" cy="4060371"/>
          </a:xfrm>
          <a:prstGeom prst="rect">
            <a:avLst/>
          </a:prstGeom>
        </p:spPr>
      </p:pic>
      <p:pic>
        <p:nvPicPr>
          <p:cNvPr id="10" name="图片 12" descr="ce1ed7f935192fceca30dfb2bcebe602">
            <a:extLst>
              <a:ext uri="{FF2B5EF4-FFF2-40B4-BE49-F238E27FC236}">
                <a16:creationId xmlns:a16="http://schemas.microsoft.com/office/drawing/2014/main" id="{C9329F17-E37F-4834-B005-8229EACB6B3B}"/>
              </a:ext>
            </a:extLst>
          </p:cNvPr>
          <p:cNvPicPr>
            <a:picLocks noChangeAspect="1"/>
          </p:cNvPicPr>
          <p:nvPr/>
        </p:nvPicPr>
        <p:blipFill>
          <a:blip r:embed="rId5"/>
          <a:srcRect l="11188" t="20367" r="10619" b="19944"/>
          <a:stretch>
            <a:fillRect/>
          </a:stretch>
        </p:blipFill>
        <p:spPr>
          <a:xfrm>
            <a:off x="584467" y="2063442"/>
            <a:ext cx="7394761" cy="1119720"/>
          </a:xfrm>
          <a:prstGeom prst="rect">
            <a:avLst/>
          </a:prstGeom>
        </p:spPr>
      </p:pic>
      <p:sp>
        <p:nvSpPr>
          <p:cNvPr id="11" name="文本框 13">
            <a:extLst>
              <a:ext uri="{FF2B5EF4-FFF2-40B4-BE49-F238E27FC236}">
                <a16:creationId xmlns:a16="http://schemas.microsoft.com/office/drawing/2014/main" id="{993FC71F-373C-4FF6-AE80-2FAB8B9956B1}"/>
              </a:ext>
            </a:extLst>
          </p:cNvPr>
          <p:cNvSpPr txBox="1"/>
          <p:nvPr/>
        </p:nvSpPr>
        <p:spPr>
          <a:xfrm>
            <a:off x="1151163" y="2151724"/>
            <a:ext cx="6294666" cy="742511"/>
          </a:xfrm>
          <a:prstGeom prst="rect">
            <a:avLst/>
          </a:prstGeom>
          <a:noFill/>
        </p:spPr>
        <p:txBody>
          <a:bodyPr wrap="square" rtlCol="0">
            <a:spAutoFit/>
          </a:bodyPr>
          <a:lstStyle/>
          <a:p>
            <a:pPr algn="ctr">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4" name="图片 12" descr="ce1ed7f935192fceca30dfb2bcebe602">
            <a:extLst>
              <a:ext uri="{FF2B5EF4-FFF2-40B4-BE49-F238E27FC236}">
                <a16:creationId xmlns:a16="http://schemas.microsoft.com/office/drawing/2014/main" id="{42051833-9968-4420-AE7D-9579287A8129}"/>
              </a:ext>
            </a:extLst>
          </p:cNvPr>
          <p:cNvPicPr>
            <a:picLocks noChangeAspect="1"/>
          </p:cNvPicPr>
          <p:nvPr/>
        </p:nvPicPr>
        <p:blipFill>
          <a:blip r:embed="rId5"/>
          <a:srcRect l="11188" t="20367" r="10619" b="19944"/>
          <a:stretch>
            <a:fillRect/>
          </a:stretch>
        </p:blipFill>
        <p:spPr>
          <a:xfrm>
            <a:off x="606241" y="3533014"/>
            <a:ext cx="7394761" cy="1119720"/>
          </a:xfrm>
          <a:prstGeom prst="rect">
            <a:avLst/>
          </a:prstGeom>
        </p:spPr>
      </p:pic>
      <p:sp>
        <p:nvSpPr>
          <p:cNvPr id="15" name="文本框 13">
            <a:extLst>
              <a:ext uri="{FF2B5EF4-FFF2-40B4-BE49-F238E27FC236}">
                <a16:creationId xmlns:a16="http://schemas.microsoft.com/office/drawing/2014/main" id="{A8A63974-709E-4A4A-BAD0-EDDF3C74C2B6}"/>
              </a:ext>
            </a:extLst>
          </p:cNvPr>
          <p:cNvSpPr txBox="1"/>
          <p:nvPr/>
        </p:nvSpPr>
        <p:spPr>
          <a:xfrm>
            <a:off x="1055914" y="3621296"/>
            <a:ext cx="6520543" cy="742511"/>
          </a:xfrm>
          <a:prstGeom prst="rect">
            <a:avLst/>
          </a:prstGeom>
          <a:noFill/>
        </p:spPr>
        <p:txBody>
          <a:bodyPr wrap="square" rtlCol="0">
            <a:spAutoFit/>
          </a:bodyPr>
          <a:lstStyle/>
          <a:p>
            <a:pPr algn="ctr">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6" name="图片 12" descr="ce1ed7f935192fceca30dfb2bcebe602">
            <a:extLst>
              <a:ext uri="{FF2B5EF4-FFF2-40B4-BE49-F238E27FC236}">
                <a16:creationId xmlns:a16="http://schemas.microsoft.com/office/drawing/2014/main" id="{31F95E15-8A54-4371-A9E8-D014A7660126}"/>
              </a:ext>
            </a:extLst>
          </p:cNvPr>
          <p:cNvPicPr>
            <a:picLocks noChangeAspect="1"/>
          </p:cNvPicPr>
          <p:nvPr/>
        </p:nvPicPr>
        <p:blipFill>
          <a:blip r:embed="rId5"/>
          <a:srcRect l="11188" t="20367" r="10619" b="19944"/>
          <a:stretch>
            <a:fillRect/>
          </a:stretch>
        </p:blipFill>
        <p:spPr>
          <a:xfrm>
            <a:off x="606241" y="5033527"/>
            <a:ext cx="7394761" cy="1119720"/>
          </a:xfrm>
          <a:prstGeom prst="rect">
            <a:avLst/>
          </a:prstGeom>
        </p:spPr>
      </p:pic>
      <p:sp>
        <p:nvSpPr>
          <p:cNvPr id="17" name="文本框 13">
            <a:extLst>
              <a:ext uri="{FF2B5EF4-FFF2-40B4-BE49-F238E27FC236}">
                <a16:creationId xmlns:a16="http://schemas.microsoft.com/office/drawing/2014/main" id="{82020606-2CE6-4132-B70D-71F6A8EF320D}"/>
              </a:ext>
            </a:extLst>
          </p:cNvPr>
          <p:cNvSpPr txBox="1"/>
          <p:nvPr/>
        </p:nvSpPr>
        <p:spPr>
          <a:xfrm>
            <a:off x="925284" y="5121809"/>
            <a:ext cx="6836229" cy="742511"/>
          </a:xfrm>
          <a:prstGeom prst="rect">
            <a:avLst/>
          </a:prstGeom>
          <a:noFill/>
        </p:spPr>
        <p:txBody>
          <a:bodyPr wrap="square" rtlCol="0">
            <a:spAutoFit/>
          </a:bodyPr>
          <a:lstStyle/>
          <a:p>
            <a:pPr algn="ctr">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1363106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par>
                                <p:cTn id="37" presetID="6"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5"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E565CCC-D521-4466-994B-B6747A51B060}"/>
              </a:ext>
            </a:extLst>
          </p:cNvPr>
          <p:cNvSpPr/>
          <p:nvPr/>
        </p:nvSpPr>
        <p:spPr>
          <a:xfrm>
            <a:off x="4071257" y="2018435"/>
            <a:ext cx="7641771" cy="4524315"/>
          </a:xfrm>
          <a:prstGeom prst="rect">
            <a:avLst/>
          </a:prstGeom>
        </p:spPr>
        <p:txBody>
          <a:bodyPr wrap="square">
            <a:spAutoFit/>
          </a:bodyPr>
          <a:lstStyle/>
          <a:p>
            <a:pPr algn="just">
              <a:defRPr/>
            </a:pP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Các</a:t>
            </a:r>
            <a:r>
              <a:rPr lang="en-US" altLang="en-US" sz="3200" i="1" dirty="0">
                <a:latin typeface="Times New Roman" panose="02020603050405020304" pitchFamily="18" charset="0"/>
                <a:cs typeface="Times New Roman" panose="02020603050405020304" pitchFamily="18" charset="0"/>
              </a:rPr>
              <a:t> ng</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ơi</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coi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giữ</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binh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lâu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mặc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c</a:t>
            </a:r>
            <a:r>
              <a:rPr lang="vi-VN" altLang="en-US" sz="3200" i="1" dirty="0">
                <a:latin typeface="Times New Roman" panose="02020603050405020304" pitchFamily="18" charset="0"/>
                <a:cs typeface="Times New Roman" panose="02020603050405020304" pitchFamily="18" charset="0"/>
              </a:rPr>
              <a:t>ơ</a:t>
            </a:r>
            <a:r>
              <a:rPr lang="en-US" altLang="en-US" sz="3200" i="1" dirty="0">
                <a:latin typeface="Times New Roman" panose="02020603050405020304" pitchFamily="18" charset="0"/>
                <a:cs typeface="Times New Roman" panose="02020603050405020304" pitchFamily="18" charset="0"/>
              </a:rPr>
              <a:t>m; </a:t>
            </a:r>
            <a:r>
              <a:rPr lang="en-US" altLang="en-US" sz="3200" i="1" dirty="0" err="1">
                <a:latin typeface="Times New Roman" panose="02020603050405020304" pitchFamily="18" charset="0"/>
                <a:cs typeface="Times New Roman" panose="02020603050405020304" pitchFamily="18" charset="0"/>
              </a:rPr>
              <a:t>quan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nhỏ</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thăng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chức</a:t>
            </a:r>
            <a:r>
              <a:rPr lang="en-US" altLang="en-US" sz="3200" i="1" dirty="0">
                <a:latin typeface="Times New Roman" panose="02020603050405020304" pitchFamily="18" charset="0"/>
                <a:cs typeface="Times New Roman" panose="02020603050405020304" pitchFamily="18" charset="0"/>
              </a:rPr>
              <a:t>, l</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ít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cấp</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bổng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thủy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bộ</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ngựa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trận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mạc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nhau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nhà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nhàn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hạ</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nhau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vui</a:t>
            </a:r>
            <a:r>
              <a:rPr lang="en-US" altLang="en-US" sz="3200" i="1" dirty="0">
                <a:latin typeface="Times New Roman" panose="02020603050405020304" pitchFamily="18" charset="0"/>
                <a:cs typeface="Times New Roman" panose="02020603050405020304" pitchFamily="18" charset="0"/>
              </a:rPr>
              <a:t> c</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so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Vư</a:t>
            </a:r>
            <a:r>
              <a:rPr lang="vi-VN" altLang="en-US" sz="3200" i="1" dirty="0">
                <a:latin typeface="Times New Roman" panose="02020603050405020304" pitchFamily="18" charset="0"/>
                <a:cs typeface="Times New Roman" panose="02020603050405020304" pitchFamily="18" charset="0"/>
              </a:rPr>
              <a:t>ơ</a:t>
            </a:r>
            <a:r>
              <a:rPr lang="en-US" altLang="en-US" sz="3200" i="1" dirty="0">
                <a:latin typeface="Times New Roman" panose="02020603050405020304" pitchFamily="18" charset="0"/>
                <a:cs typeface="Times New Roman" panose="02020603050405020304" pitchFamily="18" charset="0"/>
              </a:rPr>
              <a:t>ng </a:t>
            </a:r>
            <a:r>
              <a:rPr lang="en-US" altLang="en-US" sz="3200" i="1" dirty="0" err="1">
                <a:latin typeface="Times New Roman" panose="02020603050405020304" pitchFamily="18" charset="0"/>
                <a:cs typeface="Times New Roman" panose="02020603050405020304" pitchFamily="18" charset="0"/>
              </a:rPr>
              <a:t>Công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Kiên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Cốt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Ngột</a:t>
            </a:r>
            <a:r>
              <a:rPr lang="en-US" altLang="en-US" sz="3200" i="1" dirty="0">
                <a:latin typeface="Times New Roman" panose="02020603050405020304" pitchFamily="18" charset="0"/>
                <a:cs typeface="Times New Roman" panose="02020603050405020304" pitchFamily="18" charset="0"/>
              </a:rPr>
              <a:t> Lang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tr</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ớc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chẳng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kém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gì</a:t>
            </a:r>
            <a:r>
              <a:rPr lang="en-US" altLang="en-US" sz="3200" i="1" dirty="0">
                <a:latin typeface="Times New Roman" panose="02020603050405020304" pitchFamily="18" charset="0"/>
                <a:cs typeface="Times New Roman" panose="02020603050405020304" pitchFamily="18" charset="0"/>
              </a:rPr>
              <a:t>.”</a:t>
            </a:r>
            <a:endParaRPr lang="en-US" altLang="en-US" sz="3200" i="1" dirty="0">
              <a:latin typeface=".VnArial Narrow" pitchFamily="34" charset="0"/>
            </a:endParaRPr>
          </a:p>
        </p:txBody>
      </p:sp>
      <p:pic>
        <p:nvPicPr>
          <p:cNvPr id="6" name="Picture 5" descr="b00f0a891b96caa050f493ee863d966a.png">
            <a:extLst>
              <a:ext uri="{FF2B5EF4-FFF2-40B4-BE49-F238E27FC236}">
                <a16:creationId xmlns:a16="http://schemas.microsoft.com/office/drawing/2014/main" id="{9C940051-AEFA-4AAA-A973-1A130A8ADD7F}"/>
              </a:ext>
            </a:extLst>
          </p:cNvPr>
          <p:cNvPicPr>
            <a:picLocks noChangeAspect="1"/>
          </p:cNvPicPr>
          <p:nvPr/>
        </p:nvPicPr>
        <p:blipFill>
          <a:blip r:embed="rId3" cstate="print"/>
          <a:srcRect l="24314" t="12427" r="9872" b="3660"/>
          <a:stretch>
            <a:fillRect/>
          </a:stretch>
        </p:blipFill>
        <p:spPr>
          <a:xfrm>
            <a:off x="348343" y="3118681"/>
            <a:ext cx="2764971" cy="3525338"/>
          </a:xfrm>
          <a:prstGeom prst="rect">
            <a:avLst/>
          </a:prstGeom>
        </p:spPr>
      </p:pic>
      <p:sp>
        <p:nvSpPr>
          <p:cNvPr id="7" name="Thought Bubble: Cloud 6">
            <a:extLst>
              <a:ext uri="{FF2B5EF4-FFF2-40B4-BE49-F238E27FC236}">
                <a16:creationId xmlns:a16="http://schemas.microsoft.com/office/drawing/2014/main" id="{343596BC-532E-48E9-B468-73EFB36D97C0}"/>
              </a:ext>
            </a:extLst>
          </p:cNvPr>
          <p:cNvSpPr/>
          <p:nvPr/>
        </p:nvSpPr>
        <p:spPr>
          <a:xfrm>
            <a:off x="4169228" y="2018435"/>
            <a:ext cx="5851071" cy="344402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3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A4D706F-31C1-418C-9BD7-AF3B2A1FEE83}"/>
              </a:ext>
            </a:extLst>
          </p:cNvPr>
          <p:cNvSpPr/>
          <p:nvPr/>
        </p:nvSpPr>
        <p:spPr>
          <a:xfrm>
            <a:off x="4642756" y="2475308"/>
            <a:ext cx="4920343" cy="2400657"/>
          </a:xfrm>
          <a:prstGeom prst="rect">
            <a:avLst/>
          </a:prstGeom>
        </p:spPr>
        <p:txBody>
          <a:bodyPr wrap="square">
            <a:spAutoFit/>
          </a:bodyPr>
          <a:lstStyle/>
          <a:p>
            <a:pPr algn="ct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chi </a:t>
            </a:r>
            <a:r>
              <a:rPr lang="en-US" sz="3000" dirty="0" err="1">
                <a:latin typeface="Times New Roman" panose="02020603050405020304" pitchFamily="18" charset="0"/>
                <a:cs typeface="Times New Roman" panose="02020603050405020304" pitchFamily="18" charset="0"/>
              </a:rPr>
              <a:t>tiết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t</a:t>
            </a:r>
            <a:r>
              <a:rPr lang="vi-VN" sz="3000" dirty="0">
                <a:latin typeface="Times New Roman" panose="02020603050405020304" pitchFamily="18" charset="0"/>
                <a:cs typeface="Times New Roman" panose="02020603050405020304" pitchFamily="18" charset="0"/>
              </a:rPr>
              <a:t>ư</a:t>
            </a:r>
            <a:r>
              <a:rPr lang="en-US" sz="3000" dirty="0" err="1">
                <a:latin typeface="Times New Roman" panose="02020603050405020304" pitchFamily="18" charset="0"/>
                <a:cs typeface="Times New Roman" panose="02020603050405020304" pitchFamily="18" charset="0"/>
              </a:rPr>
              <a:t>ớng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p>
          <a:p>
            <a:pPr algn="ct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sắc</a:t>
            </a:r>
            <a:r>
              <a:rPr lang="en-US" sz="3000" dirty="0">
                <a:latin typeface="Times New Roman" panose="02020603050405020304" pitchFamily="18" charset="0"/>
                <a:cs typeface="Times New Roman" panose="02020603050405020304" pitchFamily="18" charset="0"/>
              </a:rPr>
              <a:t>?</a:t>
            </a:r>
            <a:endParaRPr lang="en-SG" sz="3000" dirty="0">
              <a:latin typeface="Times New Roman" panose="02020603050405020304" pitchFamily="18" charset="0"/>
              <a:cs typeface="Times New Roman" panose="02020603050405020304" pitchFamily="18" charset="0"/>
            </a:endParaRPr>
          </a:p>
        </p:txBody>
      </p:sp>
      <p:pic>
        <p:nvPicPr>
          <p:cNvPr id="9" name="图片 12" descr="ce1ed7f935192fceca30dfb2bcebe602">
            <a:extLst>
              <a:ext uri="{FF2B5EF4-FFF2-40B4-BE49-F238E27FC236}">
                <a16:creationId xmlns:a16="http://schemas.microsoft.com/office/drawing/2014/main" id="{AF28FEA7-F7E6-496A-9E41-1B1243294D77}"/>
              </a:ext>
            </a:extLst>
          </p:cNvPr>
          <p:cNvPicPr>
            <a:picLocks noChangeAspect="1"/>
          </p:cNvPicPr>
          <p:nvPr/>
        </p:nvPicPr>
        <p:blipFill>
          <a:blip r:embed="rId4"/>
          <a:srcRect l="11188" t="20367" r="10619" b="19944"/>
          <a:stretch>
            <a:fillRect/>
          </a:stretch>
        </p:blipFill>
        <p:spPr>
          <a:xfrm>
            <a:off x="1749237" y="307008"/>
            <a:ext cx="7971700" cy="1119720"/>
          </a:xfrm>
          <a:prstGeom prst="rect">
            <a:avLst/>
          </a:prstGeom>
        </p:spPr>
      </p:pic>
      <p:sp>
        <p:nvSpPr>
          <p:cNvPr id="10" name="文本框 13">
            <a:extLst>
              <a:ext uri="{FF2B5EF4-FFF2-40B4-BE49-F238E27FC236}">
                <a16:creationId xmlns:a16="http://schemas.microsoft.com/office/drawing/2014/main" id="{F7557E38-80E0-4D90-A35D-90BBA003D4E1}"/>
              </a:ext>
            </a:extLst>
          </p:cNvPr>
          <p:cNvSpPr txBox="1"/>
          <p:nvPr/>
        </p:nvSpPr>
        <p:spPr>
          <a:xfrm>
            <a:off x="2533648" y="395290"/>
            <a:ext cx="6294666" cy="830997"/>
          </a:xfrm>
          <a:prstGeom prst="rect">
            <a:avLst/>
          </a:prstGeom>
          <a:noFill/>
        </p:spPr>
        <p:txBody>
          <a:bodyPr wrap="square" rtlCol="0">
            <a:spAutoFit/>
          </a:bodyPr>
          <a:lstStyle/>
          <a:p>
            <a:pPr algn="ctr">
              <a:lnSpc>
                <a:spcPct val="150000"/>
              </a:lnSpc>
            </a:pP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387929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1" nodeType="clickEffect">
                                  <p:stCondLst>
                                    <p:cond delay="0"/>
                                  </p:stCondLst>
                                  <p:childTnLst>
                                    <p:animEffect transition="out" filter="fade">
                                      <p:cBhvr>
                                        <p:cTn id="25" dur="1000"/>
                                        <p:tgtEl>
                                          <p:spTgt spid="8"/>
                                        </p:tgtEl>
                                      </p:cBhvr>
                                    </p:animEffect>
                                    <p:anim calcmode="lin" valueType="num">
                                      <p:cBhvr>
                                        <p:cTn id="26" dur="1000"/>
                                        <p:tgtEl>
                                          <p:spTgt spid="8"/>
                                        </p:tgtEl>
                                        <p:attrNameLst>
                                          <p:attrName>ppt_x</p:attrName>
                                        </p:attrNameLst>
                                      </p:cBhvr>
                                      <p:tavLst>
                                        <p:tav tm="0">
                                          <p:val>
                                            <p:strVal val="ppt_x"/>
                                          </p:val>
                                        </p:tav>
                                        <p:tav tm="100000">
                                          <p:val>
                                            <p:strVal val="ppt_x"/>
                                          </p:val>
                                        </p:tav>
                                      </p:tavLst>
                                    </p:anim>
                                    <p:anim calcmode="lin" valueType="num">
                                      <p:cBhvr>
                                        <p:cTn id="27" dur="1000"/>
                                        <p:tgtEl>
                                          <p:spTgt spid="8"/>
                                        </p:tgtEl>
                                        <p:attrNameLst>
                                          <p:attrName>ppt_y</p:attrName>
                                        </p:attrNameLst>
                                      </p:cBhvr>
                                      <p:tavLst>
                                        <p:tav tm="0">
                                          <p:val>
                                            <p:strVal val="ppt_y"/>
                                          </p:val>
                                        </p:tav>
                                        <p:tav tm="100000">
                                          <p:val>
                                            <p:strVal val="ppt_y+.1"/>
                                          </p:val>
                                        </p:tav>
                                      </p:tavLst>
                                    </p:anim>
                                    <p:set>
                                      <p:cBhvr>
                                        <p:cTn id="28" dur="1" fill="hold">
                                          <p:stCondLst>
                                            <p:cond delay="999"/>
                                          </p:stCondLst>
                                        </p:cTn>
                                        <p:tgtEl>
                                          <p:spTgt spid="8"/>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7"/>
                                        </p:tgtEl>
                                      </p:cBhvr>
                                    </p:animEffect>
                                    <p:anim calcmode="lin" valueType="num">
                                      <p:cBhvr>
                                        <p:cTn id="31" dur="1000"/>
                                        <p:tgtEl>
                                          <p:spTgt spid="7"/>
                                        </p:tgtEl>
                                        <p:attrNameLst>
                                          <p:attrName>ppt_x</p:attrName>
                                        </p:attrNameLst>
                                      </p:cBhvr>
                                      <p:tavLst>
                                        <p:tav tm="0">
                                          <p:val>
                                            <p:strVal val="ppt_x"/>
                                          </p:val>
                                        </p:tav>
                                        <p:tav tm="100000">
                                          <p:val>
                                            <p:strVal val="ppt_x"/>
                                          </p:val>
                                        </p:tav>
                                      </p:tavLst>
                                    </p:anim>
                                    <p:anim calcmode="lin" valueType="num">
                                      <p:cBhvr>
                                        <p:cTn id="32" dur="1000"/>
                                        <p:tgtEl>
                                          <p:spTgt spid="7"/>
                                        </p:tgtEl>
                                        <p:attrNameLst>
                                          <p:attrName>ppt_y</p:attrName>
                                        </p:attrNameLst>
                                      </p:cBhvr>
                                      <p:tavLst>
                                        <p:tav tm="0">
                                          <p:val>
                                            <p:strVal val="ppt_y"/>
                                          </p:val>
                                        </p:tav>
                                        <p:tav tm="100000">
                                          <p:val>
                                            <p:strVal val="ppt_y+.1"/>
                                          </p:val>
                                        </p:tav>
                                      </p:tavLst>
                                    </p:anim>
                                    <p:set>
                                      <p:cBhvr>
                                        <p:cTn id="33" dur="1" fill="hold">
                                          <p:stCondLst>
                                            <p:cond delay="9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8" grpId="0"/>
      <p:bldP spid="8" grpId="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E565CCC-D521-4466-994B-B6747A51B060}"/>
              </a:ext>
            </a:extLst>
          </p:cNvPr>
          <p:cNvSpPr/>
          <p:nvPr/>
        </p:nvSpPr>
        <p:spPr>
          <a:xfrm>
            <a:off x="3810002" y="1964005"/>
            <a:ext cx="7971701" cy="4524315"/>
          </a:xfrm>
          <a:prstGeom prst="rect">
            <a:avLst/>
          </a:prstGeom>
        </p:spPr>
        <p:txBody>
          <a:bodyPr wrap="square">
            <a:spAutoFit/>
          </a:bodyPr>
          <a:lstStyle/>
          <a:p>
            <a:pPr algn="just">
              <a:defRPr/>
            </a:pP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Các</a:t>
            </a:r>
            <a:r>
              <a:rPr lang="en-US" altLang="en-US" sz="3200" i="1" dirty="0">
                <a:latin typeface="Times New Roman" panose="02020603050405020304" pitchFamily="18" charset="0"/>
                <a:cs typeface="Times New Roman" panose="02020603050405020304" pitchFamily="18" charset="0"/>
              </a:rPr>
              <a:t> ng</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ơi</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coi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giữ</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binh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lâu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mặc</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ăn</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c</a:t>
            </a:r>
            <a:r>
              <a:rPr lang="vi-VN" altLang="en-US" sz="3200" i="1" dirty="0">
                <a:solidFill>
                  <a:srgbClr val="FF0000"/>
                </a:solidFill>
                <a:latin typeface="Times New Roman" panose="02020603050405020304" pitchFamily="18" charset="0"/>
                <a:cs typeface="Times New Roman" panose="02020603050405020304" pitchFamily="18" charset="0"/>
              </a:rPr>
              <a:t>ơ</a:t>
            </a:r>
            <a:r>
              <a:rPr lang="en-US" altLang="en-US" sz="3200" i="1" dirty="0">
                <a:solidFill>
                  <a:srgbClr val="FF0000"/>
                </a:solidFill>
                <a:latin typeface="Times New Roman" panose="02020603050405020304" pitchFamily="18" charset="0"/>
                <a:cs typeface="Times New Roman" panose="02020603050405020304" pitchFamily="18" charset="0"/>
              </a:rPr>
              <a:t>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quan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nhỏ</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thăng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chức</a:t>
            </a:r>
            <a:r>
              <a:rPr lang="en-US" altLang="en-US" sz="3200" i="1" dirty="0">
                <a:latin typeface="Times New Roman" panose="02020603050405020304" pitchFamily="18" charset="0"/>
                <a:cs typeface="Times New Roman" panose="02020603050405020304" pitchFamily="18" charset="0"/>
              </a:rPr>
              <a:t>, l</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ít</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cấp</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bổng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thủy</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thuyền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bộ</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ngựa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trận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mạc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pha</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cùng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nhau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sống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nhà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nhàn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hạ</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cùng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nhau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vui</a:t>
            </a:r>
            <a:r>
              <a:rPr lang="en-US" altLang="en-US" sz="3200" i="1" dirty="0">
                <a:solidFill>
                  <a:srgbClr val="FF0000"/>
                </a:solidFill>
                <a:latin typeface="Times New Roman" panose="02020603050405020304" pitchFamily="18" charset="0"/>
                <a:cs typeface="Times New Roman" panose="02020603050405020304" pitchFamily="18" charset="0"/>
              </a:rPr>
              <a:t> c</a:t>
            </a:r>
            <a:r>
              <a:rPr lang="vi-VN" altLang="en-US" sz="3200" i="1" dirty="0">
                <a:solidFill>
                  <a:srgbClr val="FF0000"/>
                </a:solidFill>
                <a:latin typeface="Times New Roman" panose="02020603050405020304" pitchFamily="18" charset="0"/>
                <a:cs typeface="Times New Roman" panose="02020603050405020304" pitchFamily="18" charset="0"/>
              </a:rPr>
              <a:t>ư</a:t>
            </a:r>
            <a:r>
              <a:rPr lang="en-US" altLang="en-US" sz="3200" i="1" dirty="0" err="1">
                <a:solidFill>
                  <a:srgbClr val="FF0000"/>
                </a:solidFill>
                <a:latin typeface="Times New Roman" panose="02020603050405020304" pitchFamily="18" charset="0"/>
                <a:cs typeface="Times New Roman" panose="02020603050405020304" pitchFamily="18" charset="0"/>
              </a:rPr>
              <a:t>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so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Vư</a:t>
            </a:r>
            <a:r>
              <a:rPr lang="vi-VN" altLang="en-US" sz="3200" i="1" dirty="0">
                <a:latin typeface="Times New Roman" panose="02020603050405020304" pitchFamily="18" charset="0"/>
                <a:cs typeface="Times New Roman" panose="02020603050405020304" pitchFamily="18" charset="0"/>
              </a:rPr>
              <a:t>ơ</a:t>
            </a:r>
            <a:r>
              <a:rPr lang="en-US" altLang="en-US" sz="3200" i="1" dirty="0">
                <a:latin typeface="Times New Roman" panose="02020603050405020304" pitchFamily="18" charset="0"/>
                <a:cs typeface="Times New Roman" panose="02020603050405020304" pitchFamily="18" charset="0"/>
              </a:rPr>
              <a:t>ng </a:t>
            </a:r>
            <a:r>
              <a:rPr lang="en-US" altLang="en-US" sz="3200" i="1" dirty="0" err="1">
                <a:latin typeface="Times New Roman" panose="02020603050405020304" pitchFamily="18" charset="0"/>
                <a:cs typeface="Times New Roman" panose="02020603050405020304" pitchFamily="18" charset="0"/>
              </a:rPr>
              <a:t>Công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Kiên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Cốt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Ngột</a:t>
            </a:r>
            <a:r>
              <a:rPr lang="en-US" altLang="en-US" sz="3200" i="1" dirty="0">
                <a:latin typeface="Times New Roman" panose="02020603050405020304" pitchFamily="18" charset="0"/>
                <a:cs typeface="Times New Roman" panose="02020603050405020304" pitchFamily="18" charset="0"/>
              </a:rPr>
              <a:t> Lang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tr</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ớc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chẳng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kém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gì</a:t>
            </a:r>
            <a:r>
              <a:rPr lang="en-US" altLang="en-US" sz="3200" i="1" dirty="0">
                <a:latin typeface="Times New Roman" panose="02020603050405020304" pitchFamily="18" charset="0"/>
                <a:cs typeface="Times New Roman" panose="02020603050405020304" pitchFamily="18" charset="0"/>
              </a:rPr>
              <a:t>.” </a:t>
            </a:r>
          </a:p>
        </p:txBody>
      </p:sp>
      <p:pic>
        <p:nvPicPr>
          <p:cNvPr id="6" name="Picture 5" descr="b00f0a891b96caa050f493ee863d966a.png">
            <a:extLst>
              <a:ext uri="{FF2B5EF4-FFF2-40B4-BE49-F238E27FC236}">
                <a16:creationId xmlns:a16="http://schemas.microsoft.com/office/drawing/2014/main" id="{9C940051-AEFA-4AAA-A973-1A130A8ADD7F}"/>
              </a:ext>
            </a:extLst>
          </p:cNvPr>
          <p:cNvPicPr>
            <a:picLocks noChangeAspect="1"/>
          </p:cNvPicPr>
          <p:nvPr/>
        </p:nvPicPr>
        <p:blipFill>
          <a:blip r:embed="rId3" cstate="print"/>
          <a:srcRect l="24314" t="12427" r="9872" b="3660"/>
          <a:stretch>
            <a:fillRect/>
          </a:stretch>
        </p:blipFill>
        <p:spPr>
          <a:xfrm>
            <a:off x="522516" y="2683252"/>
            <a:ext cx="2764971" cy="3525338"/>
          </a:xfrm>
          <a:prstGeom prst="rect">
            <a:avLst/>
          </a:prstGeom>
        </p:spPr>
      </p:pic>
      <p:pic>
        <p:nvPicPr>
          <p:cNvPr id="9" name="图片 12" descr="ce1ed7f935192fceca30dfb2bcebe602">
            <a:extLst>
              <a:ext uri="{FF2B5EF4-FFF2-40B4-BE49-F238E27FC236}">
                <a16:creationId xmlns:a16="http://schemas.microsoft.com/office/drawing/2014/main" id="{54D5912A-B300-4CAB-B013-4DEB9C234369}"/>
              </a:ext>
            </a:extLst>
          </p:cNvPr>
          <p:cNvPicPr>
            <a:picLocks noChangeAspect="1"/>
          </p:cNvPicPr>
          <p:nvPr/>
        </p:nvPicPr>
        <p:blipFill>
          <a:blip r:embed="rId4"/>
          <a:srcRect l="11188" t="20367" r="10619" b="19944"/>
          <a:stretch>
            <a:fillRect/>
          </a:stretch>
        </p:blipFill>
        <p:spPr>
          <a:xfrm>
            <a:off x="1749237" y="307008"/>
            <a:ext cx="7971700" cy="1119720"/>
          </a:xfrm>
          <a:prstGeom prst="rect">
            <a:avLst/>
          </a:prstGeom>
        </p:spPr>
      </p:pic>
      <p:sp>
        <p:nvSpPr>
          <p:cNvPr id="10" name="文本框 13">
            <a:extLst>
              <a:ext uri="{FF2B5EF4-FFF2-40B4-BE49-F238E27FC236}">
                <a16:creationId xmlns:a16="http://schemas.microsoft.com/office/drawing/2014/main" id="{C87597DF-525B-49E0-97DC-55C6C498E3BD}"/>
              </a:ext>
            </a:extLst>
          </p:cNvPr>
          <p:cNvSpPr txBox="1"/>
          <p:nvPr/>
        </p:nvSpPr>
        <p:spPr>
          <a:xfrm>
            <a:off x="2533648" y="395290"/>
            <a:ext cx="6294666" cy="830997"/>
          </a:xfrm>
          <a:prstGeom prst="rect">
            <a:avLst/>
          </a:prstGeom>
          <a:noFill/>
        </p:spPr>
        <p:txBody>
          <a:bodyPr wrap="square" rtlCol="0">
            <a:spAutoFit/>
          </a:bodyPr>
          <a:lstStyle/>
          <a:p>
            <a:pPr algn="ctr">
              <a:lnSpc>
                <a:spcPct val="150000"/>
              </a:lnSpc>
            </a:pP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36515404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3771900"/>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20435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31297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3892841"/>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id="{B1579C7C-8B80-40FA-972D-F9A840C3DAE1}"/>
              </a:ext>
            </a:extLst>
          </p:cNvPr>
          <p:cNvSpPr/>
          <p:nvPr/>
        </p:nvSpPr>
        <p:spPr>
          <a:xfrm>
            <a:off x="3214248" y="1859340"/>
            <a:ext cx="8368151" cy="1569660"/>
          </a:xfrm>
          <a:prstGeom prst="rect">
            <a:avLst/>
          </a:prstGeom>
        </p:spPr>
        <p:txBody>
          <a:bodyPr wrap="square">
            <a:spAutoFit/>
          </a:bodyPr>
          <a:lstStyle/>
          <a:p>
            <a:pPr algn="just"/>
            <a:r>
              <a:rPr lang="en-US" sz="3200" i="1" dirty="0" err="1">
                <a:latin typeface="Times New Roman" panose="02020603050405020304" pitchFamily="18" charset="0"/>
                <a:ea typeface="Calibri" panose="020F0502020204030204" pitchFamily="34" charset="0"/>
              </a:rPr>
              <a:t>Câu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dài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nhiều</a:t>
            </a:r>
            <a:r>
              <a:rPr lang="en-US" sz="3200" i="1" dirty="0">
                <a:latin typeface="Times New Roman" panose="02020603050405020304" pitchFamily="18" charset="0"/>
                <a:ea typeface="Calibri" panose="020F0502020204030204" pitchFamily="34" charset="0"/>
              </a:rPr>
              <a:t> ý, </a:t>
            </a:r>
            <a:r>
              <a:rPr lang="en-US" sz="3200" i="1" dirty="0" err="1">
                <a:latin typeface="Times New Roman" panose="02020603050405020304" pitchFamily="18" charset="0"/>
                <a:ea typeface="Calibri" panose="020F0502020204030204" pitchFamily="34" charset="0"/>
              </a:rPr>
              <a:t>mối</a:t>
            </a:r>
            <a:r>
              <a:rPr lang="en-US" sz="3200" i="1" dirty="0">
                <a:latin typeface="Times New Roman" panose="02020603050405020304" pitchFamily="18" charset="0"/>
                <a:ea typeface="Calibri" panose="020F0502020204030204" pitchFamily="34" charset="0"/>
              </a:rPr>
              <a:t> ý </a:t>
            </a:r>
            <a:r>
              <a:rPr lang="en-US" sz="3200" i="1" dirty="0" err="1">
                <a:latin typeface="Times New Roman" panose="02020603050405020304" pitchFamily="18" charset="0"/>
                <a:ea typeface="Calibri" panose="020F0502020204030204" pitchFamily="34" charset="0"/>
              </a:rPr>
              <a:t>là</a:t>
            </a:r>
            <a:r>
              <a:rPr lang="en-US" sz="3200" i="1" dirty="0">
                <a:latin typeface="Times New Roman" panose="02020603050405020304" pitchFamily="18" charset="0"/>
                <a:ea typeface="Calibri" panose="020F0502020204030204" pitchFamily="34" charset="0"/>
              </a:rPr>
              <a:t> 2 </a:t>
            </a:r>
            <a:r>
              <a:rPr lang="en-US" sz="3200" i="1" dirty="0" err="1">
                <a:latin typeface="Times New Roman" panose="02020603050405020304" pitchFamily="18" charset="0"/>
                <a:ea typeface="Calibri" panose="020F0502020204030204" pitchFamily="34" charset="0"/>
              </a:rPr>
              <a:t>vế</a:t>
            </a:r>
            <a:r>
              <a:rPr lang="en-US" sz="3200" i="1" dirty="0">
                <a:latin typeface="Times New Roman" panose="02020603050405020304" pitchFamily="18" charset="0"/>
                <a:ea typeface="Calibri" panose="020F0502020204030204" pitchFamily="34" charset="0"/>
              </a:rPr>
              <a:t> song </a:t>
            </a:r>
            <a:r>
              <a:rPr lang="en-US" sz="3200" i="1" dirty="0" err="1">
                <a:latin typeface="Times New Roman" panose="02020603050405020304" pitchFamily="18" charset="0"/>
                <a:ea typeface="Calibri" panose="020F0502020204030204" pitchFamily="34" charset="0"/>
              </a:rPr>
              <a:t>hành</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điệp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cấu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trúc</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câu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biền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ngẫu</a:t>
            </a:r>
            <a:r>
              <a:rPr lang="en-US" sz="3200" i="1" dirty="0">
                <a:latin typeface="Times New Roman" panose="02020603050405020304" pitchFamily="18" charset="0"/>
                <a:ea typeface="Calibri" panose="020F0502020204030204" pitchFamily="34" charset="0"/>
              </a:rPr>
              <a:t> + </a:t>
            </a:r>
            <a:r>
              <a:rPr lang="en-US" sz="3200" i="1" dirty="0" err="1">
                <a:latin typeface="Times New Roman" panose="02020603050405020304" pitchFamily="18" charset="0"/>
                <a:ea typeface="Calibri" panose="020F0502020204030204" pitchFamily="34" charset="0"/>
              </a:rPr>
              <a:t>Nhịp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nhịp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nhàng</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hài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hòa</a:t>
            </a:r>
            <a:r>
              <a:rPr lang="en-US" sz="3200" i="1" dirty="0">
                <a:latin typeface="Times New Roman" panose="02020603050405020304" pitchFamily="18" charset="0"/>
                <a:ea typeface="Calibri" panose="020F0502020204030204" pitchFamily="34" charset="0"/>
              </a:rPr>
              <a:t>.</a:t>
            </a:r>
            <a:endParaRPr lang="en-US" altLang="en-US" sz="3200" i="1"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0" y="3676118"/>
            <a:ext cx="8551726" cy="1077218"/>
          </a:xfrm>
          <a:prstGeom prst="rect">
            <a:avLst/>
          </a:prstGeom>
        </p:spPr>
        <p:txBody>
          <a:bodyPr wrap="square">
            <a:spAutoFit/>
          </a:bodyPr>
          <a:lstStyle/>
          <a:p>
            <a:pPr algn="just"/>
            <a:r>
              <a:rPr lang="en-US" sz="3200" i="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200" i="1" dirty="0">
                <a:latin typeface="Times New Roman" panose="02020603050405020304" pitchFamily="18" charset="0"/>
                <a:cs typeface="Times New Roman" panose="02020603050405020304" pitchFamily="18" charset="0"/>
                <a:sym typeface="Wingdings" panose="05000000000000000000" pitchFamily="2" charset="2"/>
              </a:rPr>
              <a:t> chu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đáo</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3200" i="1" dirty="0" err="1">
                <a:latin typeface="Times New Roman" panose="02020603050405020304" pitchFamily="18" charset="0"/>
                <a:cs typeface="Times New Roman" panose="02020603050405020304" pitchFamily="18" charset="0"/>
                <a:sym typeface="Wingdings" panose="05000000000000000000" pitchFamily="2" charset="2"/>
              </a:rPr>
              <a:t>Mối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hệ</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bó</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khăng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khít</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293790"/>
            <a:ext cx="8125689" cy="1119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a:rPr>
              <a:t>Nhắc</a:t>
            </a:r>
            <a:r>
              <a:rPr lang="en-US" altLang="en-US" sz="3200" b="1" i="1" dirty="0">
                <a:solidFill>
                  <a:srgbClr val="FF0000"/>
                </a:solidFill>
                <a:latin typeface="Times New Roman"/>
              </a:rPr>
              <a:t> </a:t>
            </a:r>
            <a:r>
              <a:rPr lang="en-US" altLang="en-US" sz="3200" b="1" i="1" dirty="0" err="1">
                <a:solidFill>
                  <a:srgbClr val="FF0000"/>
                </a:solidFill>
                <a:latin typeface="Times New Roman"/>
              </a:rPr>
              <a:t>nhở</a:t>
            </a:r>
            <a:r>
              <a:rPr lang="en-US" altLang="en-US" sz="3200" b="1" i="1" dirty="0">
                <a:solidFill>
                  <a:srgbClr val="FF0000"/>
                </a:solidFill>
                <a:latin typeface="Times New Roman"/>
              </a:rPr>
              <a:t>, k</a:t>
            </a:r>
            <a:r>
              <a:rPr lang="vi-VN" sz="3200" b="1" i="1" dirty="0">
                <a:solidFill>
                  <a:srgbClr val="FF0000"/>
                </a:solidFill>
                <a:latin typeface="Times New Roman"/>
              </a:rPr>
              <a:t>h</a:t>
            </a:r>
            <a:r>
              <a:rPr lang="en-SG" sz="3200" b="1" i="1" dirty="0" err="1">
                <a:solidFill>
                  <a:srgbClr val="FF0000"/>
                </a:solidFill>
                <a:latin typeface="Times New Roman"/>
              </a:rPr>
              <a:t>ích</a:t>
            </a:r>
            <a:r>
              <a:rPr lang="en-SG" sz="3200" b="1" i="1" dirty="0">
                <a:solidFill>
                  <a:srgbClr val="FF0000"/>
                </a:solidFill>
                <a:latin typeface="Times New Roman"/>
              </a:rPr>
              <a:t> </a:t>
            </a:r>
            <a:r>
              <a:rPr lang="en-SG" sz="3200" b="1" i="1" dirty="0" err="1">
                <a:solidFill>
                  <a:srgbClr val="FF0000"/>
                </a:solidFill>
                <a:latin typeface="Times New Roman"/>
              </a:rPr>
              <a:t>lệ</a:t>
            </a:r>
            <a:r>
              <a:rPr lang="en-SG" sz="3200" b="1" i="1" dirty="0">
                <a:solidFill>
                  <a:srgbClr val="FF0000"/>
                </a:solidFill>
                <a:latin typeface="Times New Roman"/>
              </a:rPr>
              <a:t> ý </a:t>
            </a:r>
            <a:r>
              <a:rPr lang="en-SG" sz="3200" b="1" i="1" dirty="0" err="1">
                <a:solidFill>
                  <a:srgbClr val="FF0000"/>
                </a:solidFill>
                <a:latin typeface="Times New Roman"/>
              </a:rPr>
              <a:t>thức</a:t>
            </a:r>
            <a:r>
              <a:rPr lang="en-SG" sz="3200" b="1" i="1" dirty="0">
                <a:solidFill>
                  <a:srgbClr val="FF0000"/>
                </a:solidFill>
                <a:latin typeface="Times New Roman"/>
              </a:rPr>
              <a:t>, </a:t>
            </a:r>
            <a:r>
              <a:rPr lang="en-SG" sz="3200" b="1" i="1" dirty="0" err="1">
                <a:solidFill>
                  <a:srgbClr val="FF0000"/>
                </a:solidFill>
                <a:latin typeface="Times New Roman"/>
              </a:rPr>
              <a:t>nghĩa</a:t>
            </a:r>
            <a:r>
              <a:rPr lang="en-SG" sz="3200" b="1" i="1" dirty="0">
                <a:solidFill>
                  <a:srgbClr val="FF0000"/>
                </a:solidFill>
                <a:latin typeface="Times New Roman"/>
              </a:rPr>
              <a:t> </a:t>
            </a:r>
            <a:r>
              <a:rPr lang="en-SG" sz="3200" b="1" i="1" dirty="0" err="1">
                <a:solidFill>
                  <a:srgbClr val="FF0000"/>
                </a:solidFill>
                <a:latin typeface="Times New Roman"/>
              </a:rPr>
              <a:t>vụ</a:t>
            </a:r>
            <a:r>
              <a:rPr lang="en-SG" sz="3200" b="1" i="1" dirty="0">
                <a:solidFill>
                  <a:srgbClr val="FF0000"/>
                </a:solidFill>
                <a:latin typeface="Times New Roman"/>
              </a:rPr>
              <a:t> </a:t>
            </a:r>
            <a:r>
              <a:rPr lang="en-SG" sz="3200" b="1" i="1" dirty="0" err="1">
                <a:solidFill>
                  <a:srgbClr val="FF0000"/>
                </a:solidFill>
                <a:latin typeface="Times New Roman"/>
              </a:rPr>
              <a:t>của</a:t>
            </a:r>
            <a:r>
              <a:rPr lang="en-SG" sz="3200" b="1" i="1" dirty="0">
                <a:solidFill>
                  <a:srgbClr val="FF0000"/>
                </a:solidFill>
                <a:latin typeface="Times New Roman"/>
              </a:rPr>
              <a:t> </a:t>
            </a:r>
            <a:r>
              <a:rPr lang="en-SG" sz="3200" b="1" i="1" dirty="0" err="1">
                <a:solidFill>
                  <a:srgbClr val="FF0000"/>
                </a:solidFill>
                <a:latin typeface="Times New Roman"/>
              </a:rPr>
              <a:t>tướng</a:t>
            </a:r>
            <a:r>
              <a:rPr lang="en-SG" sz="3200" b="1" i="1" dirty="0">
                <a:solidFill>
                  <a:srgbClr val="FF0000"/>
                </a:solidFill>
                <a:latin typeface="Times New Roman"/>
              </a:rPr>
              <a:t> </a:t>
            </a:r>
            <a:r>
              <a:rPr lang="en-SG" sz="3200" b="1" i="1" dirty="0" err="1">
                <a:solidFill>
                  <a:srgbClr val="FF0000"/>
                </a:solidFill>
                <a:latin typeface="Times New Roman"/>
              </a:rPr>
              <a:t>sĩ</a:t>
            </a:r>
            <a:r>
              <a:rPr lang="en-SG" sz="3200" b="1" i="1" dirty="0">
                <a:solidFill>
                  <a:srgbClr val="FF0000"/>
                </a:solidFill>
                <a:latin typeface="Times New Roman"/>
              </a:rPr>
              <a:t> </a:t>
            </a:r>
            <a:r>
              <a:rPr lang="en-SG" sz="3200" b="1" i="1" dirty="0" err="1">
                <a:solidFill>
                  <a:srgbClr val="FF0000"/>
                </a:solidFill>
                <a:latin typeface="Times New Roman"/>
              </a:rPr>
              <a:t>với</a:t>
            </a:r>
            <a:r>
              <a:rPr lang="en-SG" sz="3200" b="1" i="1" dirty="0">
                <a:solidFill>
                  <a:srgbClr val="FF0000"/>
                </a:solidFill>
                <a:latin typeface="Times New Roman"/>
              </a:rPr>
              <a:t> </a:t>
            </a:r>
            <a:r>
              <a:rPr lang="en-SG" sz="3200" b="1" i="1" dirty="0" err="1">
                <a:solidFill>
                  <a:srgbClr val="FF0000"/>
                </a:solidFill>
                <a:latin typeface="Times New Roman"/>
              </a:rPr>
              <a:t>nước</a:t>
            </a:r>
            <a:endParaRPr lang="en-SG" sz="3200" b="1" i="1" dirty="0">
              <a:solidFill>
                <a:srgbClr val="FF0000"/>
              </a:solidFill>
              <a:latin typeface="Times New Roman"/>
            </a:endParaRPr>
          </a:p>
        </p:txBody>
      </p:sp>
      <p:sp>
        <p:nvSpPr>
          <p:cNvPr id="19" name="矩形: 圆角 24">
            <a:extLst>
              <a:ext uri="{FF2B5EF4-FFF2-40B4-BE49-F238E27FC236}">
                <a16:creationId xmlns:a16="http://schemas.microsoft.com/office/drawing/2014/main" id="{24AA686D-7CF8-4B1C-8595-78BD13A1C42A}"/>
              </a:ext>
            </a:extLst>
          </p:cNvPr>
          <p:cNvSpPr/>
          <p:nvPr/>
        </p:nvSpPr>
        <p:spPr>
          <a:xfrm>
            <a:off x="2685466" y="407959"/>
            <a:ext cx="786279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id="{5AB48C45-9362-4C92-85CD-30D6E38FE5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6406" y="224867"/>
            <a:ext cx="1232592" cy="1119720"/>
          </a:xfrm>
          <a:prstGeom prst="rect">
            <a:avLst/>
          </a:prstGeom>
        </p:spPr>
      </p:pic>
    </p:spTree>
    <p:extLst>
      <p:ext uri="{BB962C8B-B14F-4D97-AF65-F5344CB8AC3E}">
        <p14:creationId xmlns:p14="http://schemas.microsoft.com/office/powerpoint/2010/main" val="144024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7"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2">
            <a:extLst>
              <a:ext uri="{FF2B5EF4-FFF2-40B4-BE49-F238E27FC236}">
                <a16:creationId xmlns:a16="http://schemas.microsoft.com/office/drawing/2014/main" id="{0FC65DD4-A478-4D35-B54A-74CEEC31A6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5099" y="1053850"/>
            <a:ext cx="4173216" cy="4719204"/>
          </a:xfrm>
          <a:prstGeom prst="rect">
            <a:avLst/>
          </a:prstGeom>
        </p:spPr>
      </p:pic>
      <p:pic>
        <p:nvPicPr>
          <p:cNvPr id="7" name="图片 24">
            <a:extLst>
              <a:ext uri="{FF2B5EF4-FFF2-40B4-BE49-F238E27FC236}">
                <a16:creationId xmlns:a16="http://schemas.microsoft.com/office/drawing/2014/main" id="{BF2B1A15-DDF5-465E-89DE-FD16D68D9F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34" y="2562434"/>
            <a:ext cx="2691266" cy="2231931"/>
          </a:xfrm>
          <a:prstGeom prst="rect">
            <a:avLst/>
          </a:prstGeom>
          <a:noFill/>
          <a:ln w="9525">
            <a:noFill/>
          </a:ln>
        </p:spPr>
      </p:pic>
      <p:grpSp>
        <p:nvGrpSpPr>
          <p:cNvPr id="9" name="组合 6">
            <a:extLst>
              <a:ext uri="{FF2B5EF4-FFF2-40B4-BE49-F238E27FC236}">
                <a16:creationId xmlns:a16="http://schemas.microsoft.com/office/drawing/2014/main" id="{27DC2F3D-BAA8-446F-A155-FDE32FBFE16A}"/>
              </a:ext>
            </a:extLst>
          </p:cNvPr>
          <p:cNvGrpSpPr/>
          <p:nvPr/>
        </p:nvGrpSpPr>
        <p:grpSpPr>
          <a:xfrm>
            <a:off x="5297683" y="1215423"/>
            <a:ext cx="1053545" cy="1119809"/>
            <a:chOff x="5758072" y="954157"/>
            <a:chExt cx="1053545" cy="1119809"/>
          </a:xfrm>
          <a:solidFill>
            <a:srgbClr val="F8DFD2"/>
          </a:solidFill>
        </p:grpSpPr>
        <p:sp>
          <p:nvSpPr>
            <p:cNvPr id="11" name="菱形 7">
              <a:extLst>
                <a:ext uri="{FF2B5EF4-FFF2-40B4-BE49-F238E27FC236}">
                  <a16:creationId xmlns:a16="http://schemas.microsoft.com/office/drawing/2014/main" id="{D78E6799-9685-4C4D-876E-D6257300D485}"/>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2" name="菱形 8">
              <a:extLst>
                <a:ext uri="{FF2B5EF4-FFF2-40B4-BE49-F238E27FC236}">
                  <a16:creationId xmlns:a16="http://schemas.microsoft.com/office/drawing/2014/main" id="{42B80A7A-C786-4C4E-81A4-98D07113415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3" name="文本框 9">
            <a:extLst>
              <a:ext uri="{FF2B5EF4-FFF2-40B4-BE49-F238E27FC236}">
                <a16:creationId xmlns:a16="http://schemas.microsoft.com/office/drawing/2014/main" id="{9E28F3F9-FA45-44E6-B182-DED89AABFA04}"/>
              </a:ext>
            </a:extLst>
          </p:cNvPr>
          <p:cNvSpPr txBox="1"/>
          <p:nvPr/>
        </p:nvSpPr>
        <p:spPr>
          <a:xfrm>
            <a:off x="5516341" y="1580938"/>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14" name="组合 10">
            <a:extLst>
              <a:ext uri="{FF2B5EF4-FFF2-40B4-BE49-F238E27FC236}">
                <a16:creationId xmlns:a16="http://schemas.microsoft.com/office/drawing/2014/main" id="{C8510FC5-6613-44F4-B74F-CF65D3D5AFEB}"/>
              </a:ext>
            </a:extLst>
          </p:cNvPr>
          <p:cNvGrpSpPr/>
          <p:nvPr/>
        </p:nvGrpSpPr>
        <p:grpSpPr>
          <a:xfrm>
            <a:off x="5304312" y="2896099"/>
            <a:ext cx="1053545" cy="1119809"/>
            <a:chOff x="5758072" y="954157"/>
            <a:chExt cx="1053545" cy="1119809"/>
          </a:xfrm>
          <a:solidFill>
            <a:srgbClr val="C3E0D3"/>
          </a:solidFill>
        </p:grpSpPr>
        <p:sp>
          <p:nvSpPr>
            <p:cNvPr id="15" name="菱形 11">
              <a:extLst>
                <a:ext uri="{FF2B5EF4-FFF2-40B4-BE49-F238E27FC236}">
                  <a16:creationId xmlns:a16="http://schemas.microsoft.com/office/drawing/2014/main" id="{1314E11F-D59C-4220-BA2C-DCFE5385BF9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6" name="菱形 12">
              <a:extLst>
                <a:ext uri="{FF2B5EF4-FFF2-40B4-BE49-F238E27FC236}">
                  <a16:creationId xmlns:a16="http://schemas.microsoft.com/office/drawing/2014/main" id="{6B3AC4C9-D2A1-4EA5-9654-7E2709B8285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7" name="文本框 13">
            <a:extLst>
              <a:ext uri="{FF2B5EF4-FFF2-40B4-BE49-F238E27FC236}">
                <a16:creationId xmlns:a16="http://schemas.microsoft.com/office/drawing/2014/main" id="{CD691420-2020-4267-B27F-5CD7DF43D048}"/>
              </a:ext>
            </a:extLst>
          </p:cNvPr>
          <p:cNvSpPr txBox="1"/>
          <p:nvPr/>
        </p:nvSpPr>
        <p:spPr>
          <a:xfrm>
            <a:off x="5522970" y="3261614"/>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18" name="组合 14">
            <a:extLst>
              <a:ext uri="{FF2B5EF4-FFF2-40B4-BE49-F238E27FC236}">
                <a16:creationId xmlns:a16="http://schemas.microsoft.com/office/drawing/2014/main" id="{00CF5076-C458-47BA-97D5-D4CF0E75124D}"/>
              </a:ext>
            </a:extLst>
          </p:cNvPr>
          <p:cNvGrpSpPr/>
          <p:nvPr/>
        </p:nvGrpSpPr>
        <p:grpSpPr>
          <a:xfrm>
            <a:off x="5297683" y="4667015"/>
            <a:ext cx="1053545" cy="1119809"/>
            <a:chOff x="5758072" y="954157"/>
            <a:chExt cx="1053545" cy="1119809"/>
          </a:xfrm>
          <a:solidFill>
            <a:srgbClr val="F8DFD2"/>
          </a:solidFill>
        </p:grpSpPr>
        <p:sp>
          <p:nvSpPr>
            <p:cNvPr id="19" name="菱形 15">
              <a:extLst>
                <a:ext uri="{FF2B5EF4-FFF2-40B4-BE49-F238E27FC236}">
                  <a16:creationId xmlns:a16="http://schemas.microsoft.com/office/drawing/2014/main" id="{F38B2193-BFA9-42EE-AD68-107D63C905D4}"/>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0" name="菱形 16">
              <a:extLst>
                <a:ext uri="{FF2B5EF4-FFF2-40B4-BE49-F238E27FC236}">
                  <a16:creationId xmlns:a16="http://schemas.microsoft.com/office/drawing/2014/main" id="{D9947DAD-398D-481C-9B89-23198DC1669D}"/>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21" name="文本框 17">
            <a:extLst>
              <a:ext uri="{FF2B5EF4-FFF2-40B4-BE49-F238E27FC236}">
                <a16:creationId xmlns:a16="http://schemas.microsoft.com/office/drawing/2014/main" id="{02AD53A9-73A1-40B3-B540-F11FFECFAB4E}"/>
              </a:ext>
            </a:extLst>
          </p:cNvPr>
          <p:cNvSpPr txBox="1"/>
          <p:nvPr/>
        </p:nvSpPr>
        <p:spPr>
          <a:xfrm>
            <a:off x="5516341" y="5032530"/>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03</a:t>
            </a:r>
          </a:p>
        </p:txBody>
      </p:sp>
      <p:sp>
        <p:nvSpPr>
          <p:cNvPr id="22" name="文本框 22">
            <a:extLst>
              <a:ext uri="{FF2B5EF4-FFF2-40B4-BE49-F238E27FC236}">
                <a16:creationId xmlns:a16="http://schemas.microsoft.com/office/drawing/2014/main" id="{D029D04D-E517-4E22-8222-4EE2924F7336}"/>
              </a:ext>
            </a:extLst>
          </p:cNvPr>
          <p:cNvSpPr txBox="1">
            <a:spLocks noChangeArrowheads="1"/>
          </p:cNvSpPr>
          <p:nvPr/>
        </p:nvSpPr>
        <p:spPr bwMode="auto">
          <a:xfrm>
            <a:off x="6769657" y="1170668"/>
            <a:ext cx="4832740" cy="1077218"/>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Những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biểu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hiện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sai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trái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Hậu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quả</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3" name="文本框 20">
            <a:extLst>
              <a:ext uri="{FF2B5EF4-FFF2-40B4-BE49-F238E27FC236}">
                <a16:creationId xmlns:a16="http://schemas.microsoft.com/office/drawing/2014/main" id="{B80F504B-152B-427D-830E-DB61662025F0}"/>
              </a:ext>
            </a:extLst>
          </p:cNvPr>
          <p:cNvSpPr txBox="1">
            <a:spLocks noChangeArrowheads="1"/>
          </p:cNvSpPr>
          <p:nvPr/>
        </p:nvSpPr>
        <p:spPr bwMode="auto">
          <a:xfrm>
            <a:off x="6798344" y="2974121"/>
            <a:ext cx="4802133" cy="1077218"/>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Những</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hành</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động</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nên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làm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Kết</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quả</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4" name="文本框 22">
            <a:extLst>
              <a:ext uri="{FF2B5EF4-FFF2-40B4-BE49-F238E27FC236}">
                <a16:creationId xmlns:a16="http://schemas.microsoft.com/office/drawing/2014/main" id="{0772358A-A04C-4E29-B4ED-DEA077933F7F}"/>
              </a:ext>
            </a:extLst>
          </p:cNvPr>
          <p:cNvSpPr txBox="1">
            <a:spLocks noChangeArrowheads="1"/>
          </p:cNvSpPr>
          <p:nvPr/>
        </p:nvSpPr>
        <p:spPr bwMode="auto">
          <a:xfrm>
            <a:off x="6787775" y="4664357"/>
            <a:ext cx="4832740" cy="584775"/>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Trình</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bày</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và</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nhận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xét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pic>
        <p:nvPicPr>
          <p:cNvPr id="25" name="图片 28">
            <a:extLst>
              <a:ext uri="{FF2B5EF4-FFF2-40B4-BE49-F238E27FC236}">
                <a16:creationId xmlns:a16="http://schemas.microsoft.com/office/drawing/2014/main" id="{238416ED-CA14-40AF-A4F4-36EBC8E3F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9129" y="1622127"/>
            <a:ext cx="824730" cy="728638"/>
          </a:xfrm>
          <a:prstGeom prst="rect">
            <a:avLst/>
          </a:prstGeom>
        </p:spPr>
      </p:pic>
      <p:pic>
        <p:nvPicPr>
          <p:cNvPr id="26" name="图片 29">
            <a:extLst>
              <a:ext uri="{FF2B5EF4-FFF2-40B4-BE49-F238E27FC236}">
                <a16:creationId xmlns:a16="http://schemas.microsoft.com/office/drawing/2014/main" id="{9E40FA12-DC26-4291-9FD9-54250D904D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7317" y="3381672"/>
            <a:ext cx="824730" cy="728638"/>
          </a:xfrm>
          <a:prstGeom prst="rect">
            <a:avLst/>
          </a:prstGeom>
        </p:spPr>
      </p:pic>
      <p:pic>
        <p:nvPicPr>
          <p:cNvPr id="27" name="图片 30">
            <a:extLst>
              <a:ext uri="{FF2B5EF4-FFF2-40B4-BE49-F238E27FC236}">
                <a16:creationId xmlns:a16="http://schemas.microsoft.com/office/drawing/2014/main" id="{8D9E5CF5-5BBA-415B-B964-86D28DA248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0569" y="5128680"/>
            <a:ext cx="824730" cy="728638"/>
          </a:xfrm>
          <a:prstGeom prst="rect">
            <a:avLst/>
          </a:prstGeom>
        </p:spPr>
      </p:pic>
    </p:spTree>
    <p:extLst>
      <p:ext uri="{BB962C8B-B14F-4D97-AF65-F5344CB8AC3E}">
        <p14:creationId xmlns:p14="http://schemas.microsoft.com/office/powerpoint/2010/main" val="21537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randombar(horizontal)">
                                      <p:cBhvr>
                                        <p:cTn id="41" dur="500"/>
                                        <p:tgtEl>
                                          <p:spTgt spid="22"/>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par>
                                <p:cTn id="45" presetID="14" presetClass="entr" presetSubtype="1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14" presetClass="entr" presetSubtype="1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randombar(horizont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randombar(horizontal)">
                                      <p:cBhvr>
                                        <p:cTn id="55" dur="500"/>
                                        <p:tgtEl>
                                          <p:spTgt spid="17"/>
                                        </p:tgtEl>
                                      </p:cBhvr>
                                    </p:animEffect>
                                  </p:childTnLst>
                                </p:cTn>
                              </p:par>
                              <p:par>
                                <p:cTn id="56" presetID="14" presetClass="entr" presetSubtype="1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par>
                                <p:cTn id="59" presetID="14" presetClass="entr" presetSubtype="1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randombar(horizontal)">
                                      <p:cBhvr>
                                        <p:cTn id="61" dur="500"/>
                                        <p:tgtEl>
                                          <p:spTgt spid="1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randombar(horizont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randombar(horizontal)">
                                      <p:cBhvr>
                                        <p:cTn id="69" dur="500"/>
                                        <p:tgtEl>
                                          <p:spTgt spid="21"/>
                                        </p:tgtEl>
                                      </p:cBhvr>
                                    </p:animEffect>
                                  </p:childTnLst>
                                </p:cTn>
                              </p:par>
                              <p:par>
                                <p:cTn id="70" presetID="14" presetClass="entr" presetSubtype="1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randombar(horizontal)">
                                      <p:cBhvr>
                                        <p:cTn id="72" dur="500"/>
                                        <p:tgtEl>
                                          <p:spTgt spid="27"/>
                                        </p:tgtEl>
                                      </p:cBhvr>
                                    </p:animEffect>
                                  </p:childTnLst>
                                </p:cTn>
                              </p:par>
                              <p:par>
                                <p:cTn id="73" presetID="14" presetClass="entr" presetSubtype="10"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randombar(horizontal)">
                                      <p:cBhvr>
                                        <p:cTn id="75" dur="500"/>
                                        <p:tgtEl>
                                          <p:spTgt spid="1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randombar(horizontal)">
                                      <p:cBhvr>
                                        <p:cTn id="7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P spid="22" grpId="0"/>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A2C06896-5026-4A10-8F8B-76905847A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5926048D-ABF4-4D6E-AEFA-1B8B196E3126}"/>
              </a:ext>
            </a:extLst>
          </p:cNvPr>
          <p:cNvSpPr/>
          <p:nvPr/>
        </p:nvSpPr>
        <p:spPr>
          <a:xfrm>
            <a:off x="2239150" y="407959"/>
            <a:ext cx="8472391"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id="{AF383EDA-C481-476F-82ED-0990C352DC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091" y="224867"/>
            <a:ext cx="1232592" cy="1119720"/>
          </a:xfrm>
          <a:prstGeom prst="rect">
            <a:avLst/>
          </a:prstGeom>
        </p:spPr>
      </p:pic>
      <p:sp>
        <p:nvSpPr>
          <p:cNvPr id="5" name="椭圆 23">
            <a:extLst>
              <a:ext uri="{FF2B5EF4-FFF2-40B4-BE49-F238E27FC236}">
                <a16:creationId xmlns:a16="http://schemas.microsoft.com/office/drawing/2014/main" id="{005B7840-D21D-422F-8CFA-4253B2A0535E}"/>
              </a:ext>
            </a:extLst>
          </p:cNvPr>
          <p:cNvSpPr/>
          <p:nvPr/>
        </p:nvSpPr>
        <p:spPr>
          <a:xfrm>
            <a:off x="332462" y="2673670"/>
            <a:ext cx="2709649" cy="270964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Nh</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ững</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biểu</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hiện</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sai</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trái</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Chủ</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lo</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Nước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thẹn</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id="{A0EDCE79-E961-4C80-A9C3-29CC3C626E96}"/>
              </a:ext>
            </a:extLst>
          </p:cNvPr>
          <p:cNvSpPr/>
          <p:nvPr/>
        </p:nvSpPr>
        <p:spPr>
          <a:xfrm>
            <a:off x="8972479"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Hầu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giặc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tức</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id="{74295509-BEBF-478D-9468-C43D2E80C200}"/>
              </a:ext>
            </a:extLst>
          </p:cNvPr>
          <p:cNvSpPr/>
          <p:nvPr/>
        </p:nvSpPr>
        <p:spPr>
          <a:xfrm>
            <a:off x="3687033" y="4255541"/>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Nghe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nhạc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đãi</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ngụy</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sứ</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căm</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id="{770568F8-1F07-47C6-BBC3-83AC3E2F72DA}"/>
              </a:ext>
            </a:extLst>
          </p:cNvPr>
          <p:cNvSpPr/>
          <p:nvPr/>
        </p:nvSpPr>
        <p:spPr>
          <a:xfrm>
            <a:off x="6319598"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Ăn</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chơi</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hưởng</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lạc</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q</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uyến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luyến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con</a:t>
            </a:r>
            <a:endParaRPr lang="zh-CN" altLang="en-US"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id="{7D20F188-5C4E-447B-A324-452E8441D63E}"/>
              </a:ext>
            </a:extLst>
          </p:cNvPr>
          <p:cNvSpPr/>
          <p:nvPr/>
        </p:nvSpPr>
        <p:spPr>
          <a:xfrm>
            <a:off x="8972479"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Chỉ</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lo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làm</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giàu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9334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A2C06896-5026-4A10-8F8B-76905847A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5926048D-ABF4-4D6E-AEFA-1B8B196E3126}"/>
              </a:ext>
            </a:extLst>
          </p:cNvPr>
          <p:cNvSpPr/>
          <p:nvPr/>
        </p:nvSpPr>
        <p:spPr>
          <a:xfrm>
            <a:off x="2239150" y="407959"/>
            <a:ext cx="8472391"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id="{AF383EDA-C481-476F-82ED-0990C352DC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091" y="224867"/>
            <a:ext cx="1232592" cy="1119720"/>
          </a:xfrm>
          <a:prstGeom prst="rect">
            <a:avLst/>
          </a:prstGeom>
        </p:spPr>
      </p:pic>
      <p:sp>
        <p:nvSpPr>
          <p:cNvPr id="5" name="椭圆 23">
            <a:extLst>
              <a:ext uri="{FF2B5EF4-FFF2-40B4-BE49-F238E27FC236}">
                <a16:creationId xmlns:a16="http://schemas.microsoft.com/office/drawing/2014/main" id="{005B7840-D21D-422F-8CFA-4253B2A0535E}"/>
              </a:ext>
            </a:extLst>
          </p:cNvPr>
          <p:cNvSpPr/>
          <p:nvPr/>
        </p:nvSpPr>
        <p:spPr>
          <a:xfrm>
            <a:off x="332462" y="2673670"/>
            <a:ext cx="2709649" cy="270964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Hậu</a:t>
            </a:r>
            <a:r>
              <a:rPr kumimoji="0" lang="en-US" altLang="zh-CN" sz="4000" b="1" i="0" u="none" strike="noStrike" kern="1200" cap="none" spc="0" normalizeH="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quả</a:t>
            </a:r>
            <a:endParaRPr kumimoji="0" lang="zh-CN" altLang="en-US" sz="40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bắt</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Thái</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ấp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bổng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lổng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mất</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id="{A0EDCE79-E961-4C80-A9C3-29CC3C626E96}"/>
              </a:ext>
            </a:extLst>
          </p:cNvPr>
          <p:cNvSpPr/>
          <p:nvPr/>
        </p:nvSpPr>
        <p:spPr>
          <a:xfrm>
            <a:off x="9033442"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Xã</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tắc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tổ</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giày</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xéo</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id="{74295509-BEBF-478D-9468-C43D2E80C200}"/>
              </a:ext>
            </a:extLst>
          </p:cNvPr>
          <p:cNvSpPr/>
          <p:nvPr/>
        </p:nvSpPr>
        <p:spPr>
          <a:xfrm>
            <a:off x="3687033" y="4255541"/>
            <a:ext cx="2129163" cy="2009421"/>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Phần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mộ</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cũng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quật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lên</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id="{770568F8-1F07-47C6-BBC3-83AC3E2F72DA}"/>
              </a:ext>
            </a:extLst>
          </p:cNvPr>
          <p:cNvSpPr/>
          <p:nvPr/>
        </p:nvSpPr>
        <p:spPr>
          <a:xfrm>
            <a:off x="6319598"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Gia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quyến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tai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nạn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con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mất</a:t>
            </a:r>
            <a:endParaRPr lang="zh-CN" altLang="en-US"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id="{7D20F188-5C4E-447B-A324-452E8441D63E}"/>
              </a:ext>
            </a:extLst>
          </p:cNvPr>
          <p:cNvSpPr/>
          <p:nvPr/>
        </p:nvSpPr>
        <p:spPr>
          <a:xfrm>
            <a:off x="8859270" y="4169229"/>
            <a:ext cx="2544607" cy="2291678"/>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Thân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kiếp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chịu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tiếc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dơ</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khôn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rửa</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tên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xấy</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còn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lưu</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6572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5100" b="1" u="sng" dirty="0">
                <a:solidFill>
                  <a:srgbClr val="002060"/>
                </a:solidFill>
                <a:latin typeface="Times New Roman" pitchFamily="18" charset="0"/>
                <a:cs typeface="Times New Roman" pitchFamily="18" charset="0"/>
              </a:rPr>
              <a:t>CÂU 3:</a:t>
            </a:r>
          </a:p>
          <a:p>
            <a:pPr algn="ctr" defTabSz="1451378"/>
            <a:r>
              <a:rPr lang="vi-VN" sz="5100" dirty="0">
                <a:solidFill>
                  <a:srgbClr val="002060"/>
                </a:solidFill>
                <a:latin typeface="Times New Roman" pitchFamily="18" charset="0"/>
                <a:cs typeface="Times New Roman" pitchFamily="18" charset="0"/>
              </a:rPr>
              <a:t>Tên của một triều đại thịnh vượng, hào khí ngất </a:t>
            </a:r>
            <a:r>
              <a:rPr lang="vi-VN" sz="5100">
                <a:solidFill>
                  <a:srgbClr val="002060"/>
                </a:solidFill>
                <a:latin typeface="Times New Roman" pitchFamily="18" charset="0"/>
                <a:cs typeface="Times New Roman" pitchFamily="18" charset="0"/>
              </a:rPr>
              <a:t>trời vào </a:t>
            </a:r>
            <a:r>
              <a:rPr lang="vi-VN" sz="5100" dirty="0">
                <a:solidFill>
                  <a:srgbClr val="002060"/>
                </a:solidFill>
                <a:latin typeface="Times New Roman" pitchFamily="18" charset="0"/>
                <a:cs typeface="Times New Roman" pitchFamily="18" charset="0"/>
              </a:rPr>
              <a:t>thế kỉ XIII</a:t>
            </a:r>
            <a:r>
              <a:rPr lang="en-US" sz="5100" dirty="0">
                <a:solidFill>
                  <a:srgbClr val="002060"/>
                </a:solidFill>
                <a:latin typeface="Times New Roman" pitchFamily="18" charset="0"/>
                <a:cs typeface="Times New Roman" pitchFamily="18" charset="0"/>
              </a:rPr>
              <a:t>.</a:t>
            </a:r>
          </a:p>
        </p:txBody>
      </p:sp>
      <p:sp>
        <p:nvSpPr>
          <p:cNvPr id="18" name="Snip Diagonal Corner Rectangle 17"/>
          <p:cNvSpPr/>
          <p:nvPr/>
        </p:nvSpPr>
        <p:spPr>
          <a:xfrm>
            <a:off x="7128421" y="2790140"/>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b="1" dirty="0">
                <a:solidFill>
                  <a:prstClr val="white"/>
                </a:solidFill>
                <a:latin typeface="Times New Roman" pitchFamily="18" charset="0"/>
                <a:cs typeface="Times New Roman" pitchFamily="18" charset="0"/>
              </a:rPr>
              <a:t>T</a:t>
            </a:r>
            <a:r>
              <a:rPr lang="vi-VN" sz="3800" b="1" dirty="0">
                <a:solidFill>
                  <a:prstClr val="white"/>
                </a:solidFill>
                <a:latin typeface="Times New Roman" pitchFamily="18" charset="0"/>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19" name="Picture 18" descr="Káº¿t quáº£ hÃ¬nh áº£nh cho hÃ o khÃ­ ÄÃ´ng a"/>
          <p:cNvPicPr/>
          <p:nvPr/>
        </p:nvPicPr>
        <p:blipFill>
          <a:blip r:embed="rId7">
            <a:extLst>
              <a:ext uri="{28A0092B-C50C-407E-A947-70E740481C1C}">
                <a14:useLocalDpi xmlns:a14="http://schemas.microsoft.com/office/drawing/2010/main" val="0"/>
              </a:ext>
            </a:extLst>
          </a:blip>
          <a:srcRect/>
          <a:stretch>
            <a:fillRect/>
          </a:stretch>
        </p:blipFill>
        <p:spPr bwMode="auto">
          <a:xfrm>
            <a:off x="90313" y="2790140"/>
            <a:ext cx="7038108" cy="2363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295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grpId="0" nodeType="clickEffect">
                                  <p:stCondLst>
                                    <p:cond delay="0"/>
                                  </p:stCondLst>
                                  <p:childTnLst>
                                    <p:animEffect transition="out" filter="fade">
                                      <p:cBhvr>
                                        <p:cTn id="109" dur="500" tmFilter="0, 0; .2, .5; .8, .5; 1, 0"/>
                                        <p:tgtEl>
                                          <p:spTgt spid="41"/>
                                        </p:tgtEl>
                                      </p:cBhvr>
                                    </p:animEffect>
                                    <p:animScale>
                                      <p:cBhvr>
                                        <p:cTn id="110"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4155668"/>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39042"/>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47662"/>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4276609"/>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id="{B1579C7C-8B80-40FA-972D-F9A840C3DAE1}"/>
              </a:ext>
            </a:extLst>
          </p:cNvPr>
          <p:cNvSpPr/>
          <p:nvPr/>
        </p:nvSpPr>
        <p:spPr>
          <a:xfrm>
            <a:off x="3214248" y="1794024"/>
            <a:ext cx="8368151" cy="1477328"/>
          </a:xfrm>
          <a:prstGeom prst="rect">
            <a:avLst/>
          </a:prstGeom>
        </p:spPr>
        <p:txBody>
          <a:bodyPr wrap="square">
            <a:spAutoFit/>
          </a:bodyPr>
          <a:lstStyle/>
          <a:p>
            <a:pPr algn="just"/>
            <a:r>
              <a:rPr lang="en-US" sz="3000" i="1" dirty="0" err="1">
                <a:latin typeface="Times New Roman" panose="02020603050405020304" pitchFamily="18" charset="0"/>
                <a:ea typeface="Calibri" panose="020F0502020204030204" pitchFamily="34" charset="0"/>
              </a:rPr>
              <a:t>Cấu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trúc</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đối</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xứng</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Đối</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lập</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Điệp</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Lập</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luận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lôgíc</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Câu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văn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biền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ngẫu</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Hình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ảnh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trào</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lộng</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Giọng</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điệu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tâm</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tình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nghiêm</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khắc</a:t>
            </a:r>
            <a:endParaRPr lang="en-US" altLang="en-US" sz="3000" i="1"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0" y="3582425"/>
            <a:ext cx="8551726" cy="1015663"/>
          </a:xfrm>
          <a:prstGeom prst="rect">
            <a:avLst/>
          </a:prstGeom>
        </p:spPr>
        <p:txBody>
          <a:bodyPr wrap="square">
            <a:spAutoFit/>
          </a:bodyPr>
          <a:lstStyle/>
          <a:p>
            <a:pPr algn="just"/>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sai</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Quên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giác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Lối</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an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hưởng</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lạc</a:t>
            </a:r>
            <a:endParaRPr lang="en-SG" sz="3000"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353748" y="5900602"/>
            <a:ext cx="8020000" cy="7666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Cảnh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tỉnh</a:t>
            </a:r>
            <a:r>
              <a:rPr lang="en-US" altLang="en-US" sz="3200" b="1" i="1" dirty="0">
                <a:solidFill>
                  <a:srgbClr val="FF0000"/>
                </a:solidFill>
                <a:latin typeface="Times New Roman" panose="02020603050405020304" pitchFamily="18" charset="0"/>
                <a:cs typeface="Times New Roman" panose="02020603050405020304" pitchFamily="18" charset="0"/>
              </a:rPr>
              <a:t> + </a:t>
            </a:r>
            <a:r>
              <a:rPr lang="en-US" altLang="en-US" sz="3200" b="1" i="1" dirty="0" err="1">
                <a:solidFill>
                  <a:srgbClr val="FF0000"/>
                </a:solidFill>
                <a:latin typeface="Times New Roman" panose="02020603050405020304" pitchFamily="18" charset="0"/>
                <a:cs typeface="Times New Roman" panose="02020603050405020304" pitchFamily="18" charset="0"/>
              </a:rPr>
              <a:t>Phê</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phán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SG" sz="3200" b="1" i="1" dirty="0" err="1">
                <a:solidFill>
                  <a:srgbClr val="FF0000"/>
                </a:solidFill>
                <a:latin typeface="Times New Roman"/>
              </a:rPr>
              <a:t>tướng</a:t>
            </a:r>
            <a:r>
              <a:rPr lang="en-SG" sz="3200" b="1" i="1" dirty="0">
                <a:solidFill>
                  <a:srgbClr val="FF0000"/>
                </a:solidFill>
                <a:latin typeface="Times New Roman"/>
              </a:rPr>
              <a:t> </a:t>
            </a:r>
            <a:r>
              <a:rPr lang="en-SG" sz="3200" b="1" i="1" dirty="0" err="1">
                <a:solidFill>
                  <a:srgbClr val="FF0000"/>
                </a:solidFill>
                <a:latin typeface="Times New Roman"/>
              </a:rPr>
              <a:t>sĩ</a:t>
            </a:r>
            <a:endParaRPr lang="en-SG" sz="3200" b="1" i="1" dirty="0">
              <a:solidFill>
                <a:srgbClr val="FF0000"/>
              </a:solidFill>
              <a:latin typeface="Times New Roman"/>
            </a:endParaRPr>
          </a:p>
        </p:txBody>
      </p:sp>
      <p:sp>
        <p:nvSpPr>
          <p:cNvPr id="19" name="矩形: 圆角 24">
            <a:extLst>
              <a:ext uri="{FF2B5EF4-FFF2-40B4-BE49-F238E27FC236}">
                <a16:creationId xmlns:a16="http://schemas.microsoft.com/office/drawing/2014/main" id="{24AA686D-7CF8-4B1C-8595-78BD13A1C42A}"/>
              </a:ext>
            </a:extLst>
          </p:cNvPr>
          <p:cNvSpPr/>
          <p:nvPr/>
        </p:nvSpPr>
        <p:spPr>
          <a:xfrm>
            <a:off x="2685466" y="407959"/>
            <a:ext cx="786279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id="{5AB48C45-9362-4C92-85CD-30D6E38FE5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6406" y="224867"/>
            <a:ext cx="1232592" cy="1119720"/>
          </a:xfrm>
          <a:prstGeom prst="rect">
            <a:avLst/>
          </a:prstGeom>
        </p:spPr>
      </p:pic>
      <p:sp>
        <p:nvSpPr>
          <p:cNvPr id="12" name="Rectangle 11">
            <a:extLst>
              <a:ext uri="{FF2B5EF4-FFF2-40B4-BE49-F238E27FC236}">
                <a16:creationId xmlns:a16="http://schemas.microsoft.com/office/drawing/2014/main" id="{DA01C48B-BF64-4318-B766-2A985794A588}"/>
              </a:ext>
            </a:extLst>
          </p:cNvPr>
          <p:cNvSpPr/>
          <p:nvPr/>
        </p:nvSpPr>
        <p:spPr>
          <a:xfrm>
            <a:off x="3122460" y="4716100"/>
            <a:ext cx="8551726" cy="1015663"/>
          </a:xfrm>
          <a:prstGeom prst="rect">
            <a:avLst/>
          </a:prstGeom>
        </p:spPr>
        <p:txBody>
          <a:bodyPr wrap="square">
            <a:spAutoFit/>
          </a:bodyPr>
          <a:lstStyle/>
          <a:p>
            <a:pPr algn="just"/>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lực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3000" i="1" dirty="0">
                <a:latin typeface="Times New Roman" panose="02020603050405020304" pitchFamily="18" charset="0"/>
                <a:cs typeface="Times New Roman" panose="02020603050405020304" pitchFamily="18" charset="0"/>
                <a:sym typeface="Wingdings" panose="05000000000000000000" pitchFamily="2" charset="2"/>
              </a:rPr>
              <a:t> tan</a:t>
            </a:r>
            <a:endParaRPr lang="en-SG" sz="3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03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7" grpId="0" animBg="1"/>
      <p:bldP spid="19" grpId="0" animBg="1"/>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A2C06896-5026-4A10-8F8B-76905847A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5926048D-ABF4-4D6E-AEFA-1B8B196E3126}"/>
              </a:ext>
            </a:extLst>
          </p:cNvPr>
          <p:cNvSpPr/>
          <p:nvPr/>
        </p:nvSpPr>
        <p:spPr>
          <a:xfrm>
            <a:off x="2753500" y="411094"/>
            <a:ext cx="6937507"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id="{AF383EDA-C481-476F-82ED-0990C352DC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4441" y="228002"/>
            <a:ext cx="1232592" cy="1119720"/>
          </a:xfrm>
          <a:prstGeom prst="rect">
            <a:avLst/>
          </a:prstGeom>
        </p:spPr>
      </p:pic>
      <p:sp>
        <p:nvSpPr>
          <p:cNvPr id="5" name="椭圆 23">
            <a:extLst>
              <a:ext uri="{FF2B5EF4-FFF2-40B4-BE49-F238E27FC236}">
                <a16:creationId xmlns:a16="http://schemas.microsoft.com/office/drawing/2014/main" id="{005B7840-D21D-422F-8CFA-4253B2A0535E}"/>
              </a:ext>
            </a:extLst>
          </p:cNvPr>
          <p:cNvSpPr/>
          <p:nvPr/>
        </p:nvSpPr>
        <p:spPr>
          <a:xfrm>
            <a:off x="650493" y="1753369"/>
            <a:ext cx="2249486" cy="214006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ành</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động</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nên</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làm</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Đề</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cao</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cảnh</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giác</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Rèn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luyện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cung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tên</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id="{A0EDCE79-E961-4C80-A9C3-29CC3C626E96}"/>
              </a:ext>
            </a:extLst>
          </p:cNvPr>
          <p:cNvSpPr/>
          <p:nvPr/>
        </p:nvSpPr>
        <p:spPr>
          <a:xfrm>
            <a:off x="9103108"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Tập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võ</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nghệ</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id="{74295509-BEBF-478D-9468-C43D2E80C200}"/>
              </a:ext>
            </a:extLst>
          </p:cNvPr>
          <p:cNvSpPr/>
          <p:nvPr/>
        </p:nvSpPr>
        <p:spPr>
          <a:xfrm>
            <a:off x="3687033" y="4255541"/>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Thái</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ấp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vững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bền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bổng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lộc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được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hưởng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thụ</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id="{770568F8-1F07-47C6-BBC3-83AC3E2F72DA}"/>
              </a:ext>
            </a:extLst>
          </p:cNvPr>
          <p:cNvSpPr/>
          <p:nvPr/>
        </p:nvSpPr>
        <p:spPr>
          <a:xfrm>
            <a:off x="6190744" y="4179323"/>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Gia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quyến</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êm</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ấm</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con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bách</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niên</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giai</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lão</a:t>
            </a:r>
            <a:endParaRPr lang="zh-CN" altLang="en-US"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id="{7D20F188-5C4E-447B-A324-452E8441D63E}"/>
              </a:ext>
            </a:extLst>
          </p:cNvPr>
          <p:cNvSpPr/>
          <p:nvPr/>
        </p:nvSpPr>
        <p:spPr>
          <a:xfrm>
            <a:off x="8972479" y="4212772"/>
            <a:ext cx="2457521" cy="2248135"/>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Tổ</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tiên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được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thờ</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cúng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Trăm</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năm</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sau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còn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lưu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danh</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3" name="椭圆 23">
            <a:extLst>
              <a:ext uri="{FF2B5EF4-FFF2-40B4-BE49-F238E27FC236}">
                <a16:creationId xmlns:a16="http://schemas.microsoft.com/office/drawing/2014/main" id="{59E2048E-691D-4B04-A841-25C87B7A3C60}"/>
              </a:ext>
            </a:extLst>
          </p:cNvPr>
          <p:cNvSpPr/>
          <p:nvPr/>
        </p:nvSpPr>
        <p:spPr>
          <a:xfrm>
            <a:off x="656414" y="4299086"/>
            <a:ext cx="2249485" cy="2074744"/>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Kết</a:t>
            </a:r>
            <a:r>
              <a:rPr kumimoji="0" lang="en-US" altLang="zh-CN" sz="3200" b="1" i="0" u="none" strike="noStrike" kern="1200" cap="none" spc="0" normalizeH="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quả</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2878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4155668"/>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39042"/>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47662"/>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4276609"/>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id="{B1579C7C-8B80-40FA-972D-F9A840C3DAE1}"/>
              </a:ext>
            </a:extLst>
          </p:cNvPr>
          <p:cNvSpPr/>
          <p:nvPr/>
        </p:nvSpPr>
        <p:spPr>
          <a:xfrm>
            <a:off x="3214248" y="2033510"/>
            <a:ext cx="8368151" cy="1077218"/>
          </a:xfrm>
          <a:prstGeom prst="rect">
            <a:avLst/>
          </a:prstGeom>
        </p:spPr>
        <p:txBody>
          <a:bodyPr wrap="square">
            <a:spAutoFit/>
          </a:bodyPr>
          <a:lstStyle/>
          <a:p>
            <a:pPr algn="just"/>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nghi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vấn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thêm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từ</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không</a:t>
            </a:r>
            <a:r>
              <a:rPr lang="en-US" sz="3200" dirty="0">
                <a:latin typeface="Times New Roman" panose="02020603050405020304" pitchFamily="18" charset="0"/>
                <a:ea typeface="Calibri" panose="020F0502020204030204" pitchFamily="34" charset="0"/>
              </a:rPr>
              <a:t>) + </a:t>
            </a: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từ</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khẳng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định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đời</a:t>
            </a:r>
            <a:r>
              <a:rPr lang="en-US" sz="3200" dirty="0">
                <a:latin typeface="Times New Roman" panose="02020603050405020304" pitchFamily="18" charset="0"/>
                <a:ea typeface="Calibri" panose="020F0502020204030204" pitchFamily="34" charset="0"/>
              </a:rPr>
              <a:t> …</a:t>
            </a:r>
            <a:endParaRPr lang="en-US" altLang="en-US" sz="3200"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22460" y="3807751"/>
            <a:ext cx="5825597" cy="2062103"/>
          </a:xfrm>
          <a:prstGeom prst="rect">
            <a:avLst/>
          </a:prstGeom>
        </p:spPr>
        <p:txBody>
          <a:bodyPr wrap="square">
            <a:spAutoFit/>
          </a:bodyPr>
          <a:lstStyle/>
          <a:p>
            <a:pPr algn="just"/>
            <a:r>
              <a:rPr lang="en-US" sz="3200" dirty="0" err="1">
                <a:latin typeface="Times New Roman" panose="02020603050405020304" pitchFamily="18" charset="0"/>
                <a:ea typeface="Calibri" panose="020F0502020204030204" pitchFamily="34" charset="0"/>
                <a:cs typeface="Times New Roman" panose="02020603050405020304" pitchFamily="18" charset="0"/>
              </a:rPr>
              <a:t>Kêu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đắn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thù</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xâm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danh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SG" sz="3000" i="1" dirty="0">
              <a:latin typeface="Times New Roman" panose="02020603050405020304" pitchFamily="18" charset="0"/>
              <a:cs typeface="Times New Roman" panose="02020603050405020304" pitchFamily="18" charset="0"/>
            </a:endParaRPr>
          </a:p>
        </p:txBody>
      </p:sp>
      <p:sp>
        <p:nvSpPr>
          <p:cNvPr id="19" name="矩形: 圆角 24">
            <a:extLst>
              <a:ext uri="{FF2B5EF4-FFF2-40B4-BE49-F238E27FC236}">
                <a16:creationId xmlns:a16="http://schemas.microsoft.com/office/drawing/2014/main" id="{24AA686D-7CF8-4B1C-8595-78BD13A1C42A}"/>
              </a:ext>
            </a:extLst>
          </p:cNvPr>
          <p:cNvSpPr/>
          <p:nvPr/>
        </p:nvSpPr>
        <p:spPr>
          <a:xfrm>
            <a:off x="2685466" y="407959"/>
            <a:ext cx="669802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id="{5AB48C45-9362-4C92-85CD-30D6E38FE5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6406" y="224867"/>
            <a:ext cx="1232592" cy="1119720"/>
          </a:xfrm>
          <a:prstGeom prst="rect">
            <a:avLst/>
          </a:prstGeom>
        </p:spPr>
      </p:pic>
      <p:pic>
        <p:nvPicPr>
          <p:cNvPr id="9" name="Picture 8">
            <a:extLst>
              <a:ext uri="{FF2B5EF4-FFF2-40B4-BE49-F238E27FC236}">
                <a16:creationId xmlns:a16="http://schemas.microsoft.com/office/drawing/2014/main" id="{4733E476-39B6-44A1-AB79-52B26E7D16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8057" y="3155095"/>
            <a:ext cx="3614057" cy="3614057"/>
          </a:xfrm>
          <a:prstGeom prst="rect">
            <a:avLst/>
          </a:prstGeom>
        </p:spPr>
      </p:pic>
    </p:spTree>
    <p:extLst>
      <p:ext uri="{BB962C8B-B14F-4D97-AF65-F5344CB8AC3E}">
        <p14:creationId xmlns:p14="http://schemas.microsoft.com/office/powerpoint/2010/main" val="418752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d.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9693" y="297218"/>
            <a:ext cx="1232592" cy="1119720"/>
          </a:xfrm>
          <a:prstGeom prst="rect">
            <a:avLst/>
          </a:prstGeom>
        </p:spPr>
      </p:pic>
      <p:pic>
        <p:nvPicPr>
          <p:cNvPr id="9" name="Picture 8" descr="22858PICdbgea5Gz679dY_PIC2018.png">
            <a:extLst>
              <a:ext uri="{FF2B5EF4-FFF2-40B4-BE49-F238E27FC236}">
                <a16:creationId xmlns:a16="http://schemas.microsoft.com/office/drawing/2014/main" id="{3A3169D9-A84B-467E-80FF-7DE6866A7919}"/>
              </a:ext>
            </a:extLst>
          </p:cNvPr>
          <p:cNvPicPr>
            <a:picLocks noChangeAspect="1"/>
          </p:cNvPicPr>
          <p:nvPr/>
        </p:nvPicPr>
        <p:blipFill>
          <a:blip r:embed="rId4" cstate="print"/>
          <a:stretch>
            <a:fillRect/>
          </a:stretch>
        </p:blipFill>
        <p:spPr>
          <a:xfrm>
            <a:off x="8229603" y="2797629"/>
            <a:ext cx="4060371" cy="4060371"/>
          </a:xfrm>
          <a:prstGeom prst="rect">
            <a:avLst/>
          </a:prstGeom>
        </p:spPr>
      </p:pic>
      <p:pic>
        <p:nvPicPr>
          <p:cNvPr id="12" name="图片 1">
            <a:extLst>
              <a:ext uri="{FF2B5EF4-FFF2-40B4-BE49-F238E27FC236}">
                <a16:creationId xmlns:a16="http://schemas.microsoft.com/office/drawing/2014/main" id="{5129A6E5-77E5-4DE6-911C-29F4A91BD314}"/>
              </a:ext>
            </a:extLst>
          </p:cNvPr>
          <p:cNvPicPr>
            <a:picLocks noChangeAspect="1"/>
          </p:cNvPicPr>
          <p:nvPr/>
        </p:nvPicPr>
        <p:blipFill rotWithShape="1">
          <a:blip r:embed="rId5">
            <a:extLst>
              <a:ext uri="{28A0092B-C50C-407E-A947-70E740481C1C}">
                <a14:useLocalDpi xmlns:a14="http://schemas.microsoft.com/office/drawing/2010/main" val="0"/>
              </a:ext>
            </a:extLst>
          </a:blip>
          <a:srcRect t="36718" r="50182" b="47487"/>
          <a:stretch>
            <a:fillRect/>
          </a:stretch>
        </p:blipFill>
        <p:spPr>
          <a:xfrm>
            <a:off x="-640080" y="1163147"/>
            <a:ext cx="10175966" cy="5847555"/>
          </a:xfrm>
          <a:prstGeom prst="rect">
            <a:avLst/>
          </a:prstGeom>
        </p:spPr>
      </p:pic>
      <p:sp>
        <p:nvSpPr>
          <p:cNvPr id="13" name="Rectangle 12">
            <a:extLst>
              <a:ext uri="{FF2B5EF4-FFF2-40B4-BE49-F238E27FC236}">
                <a16:creationId xmlns:a16="http://schemas.microsoft.com/office/drawing/2014/main" id="{8AA8845A-FC3E-40EB-AD0C-20C0C965371B}"/>
              </a:ext>
            </a:extLst>
          </p:cNvPr>
          <p:cNvSpPr/>
          <p:nvPr/>
        </p:nvSpPr>
        <p:spPr>
          <a:xfrm>
            <a:off x="2331721" y="3006567"/>
            <a:ext cx="4419599" cy="2321726"/>
          </a:xfrm>
          <a:prstGeom prst="rect">
            <a:avLst/>
          </a:prstGeom>
        </p:spPr>
        <p:txBody>
          <a:bodyPr wrap="square">
            <a:spAutoFit/>
          </a:bodyPr>
          <a:lstStyle/>
          <a:p>
            <a:pPr algn="ctr">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tướng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72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d.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9693" y="297218"/>
            <a:ext cx="1232592" cy="1119720"/>
          </a:xfrm>
          <a:prstGeom prst="rect">
            <a:avLst/>
          </a:prstGeom>
        </p:spPr>
      </p:pic>
      <p:pic>
        <p:nvPicPr>
          <p:cNvPr id="8" name="图片 12">
            <a:extLst>
              <a:ext uri="{FF2B5EF4-FFF2-40B4-BE49-F238E27FC236}">
                <a16:creationId xmlns:a16="http://schemas.microsoft.com/office/drawing/2014/main" id="{B83A9209-9A22-44D6-8964-BF10B2083E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55416" y="83754"/>
            <a:ext cx="5096912" cy="8207745"/>
          </a:xfrm>
          <a:prstGeom prst="rect">
            <a:avLst/>
          </a:prstGeom>
        </p:spPr>
      </p:pic>
      <p:sp>
        <p:nvSpPr>
          <p:cNvPr id="10" name="TextBox 9">
            <a:extLst>
              <a:ext uri="{FF2B5EF4-FFF2-40B4-BE49-F238E27FC236}">
                <a16:creationId xmlns:a16="http://schemas.microsoft.com/office/drawing/2014/main" id="{B615845B-DBA5-4280-B8CF-AEDDAC820A43}"/>
              </a:ext>
            </a:extLst>
          </p:cNvPr>
          <p:cNvSpPr txBox="1"/>
          <p:nvPr/>
        </p:nvSpPr>
        <p:spPr>
          <a:xfrm>
            <a:off x="1136650" y="3278811"/>
            <a:ext cx="5645150" cy="584775"/>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lược</a:t>
            </a:r>
            <a:r>
              <a:rPr lang="en-US" sz="3200" dirty="0">
                <a:latin typeface="Times New Roman" pitchFamily="18" charset="0"/>
                <a:cs typeface="Times New Roman" pitchFamily="18" charset="0"/>
              </a:rPr>
              <a:t>”</a:t>
            </a:r>
          </a:p>
        </p:txBody>
      </p:sp>
      <p:pic>
        <p:nvPicPr>
          <p:cNvPr id="11" name="Picture 4" descr="1072082">
            <a:extLst>
              <a:ext uri="{FF2B5EF4-FFF2-40B4-BE49-F238E27FC236}">
                <a16:creationId xmlns:a16="http://schemas.microsoft.com/office/drawing/2014/main" id="{E2529B4C-E719-4C51-B744-33E51354A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745" y="1874520"/>
            <a:ext cx="3514329" cy="46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DD38B379-7CD2-4CF8-9F75-9343B8F1B513}"/>
              </a:ext>
            </a:extLst>
          </p:cNvPr>
          <p:cNvSpPr txBox="1"/>
          <p:nvPr/>
        </p:nvSpPr>
        <p:spPr>
          <a:xfrm>
            <a:off x="1151890" y="4008121"/>
            <a:ext cx="5812790" cy="1077218"/>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Vạch</a:t>
            </a:r>
            <a:r>
              <a:rPr lang="en-US" sz="3200" dirty="0">
                <a:latin typeface="Times New Roman" pitchFamily="18" charset="0"/>
                <a:cs typeface="Times New Roman" pitchFamily="18" charset="0"/>
              </a:rPr>
              <a:t> ra 2 con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tà</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vinh</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nhục</a:t>
            </a:r>
            <a:r>
              <a:rPr lang="en-US" sz="3200" dirty="0">
                <a:latin typeface="Times New Roman" pitchFamily="18" charset="0"/>
                <a:cs typeface="Times New Roman" pitchFamily="18" charset="0"/>
              </a:rPr>
              <a:t> </a:t>
            </a:r>
          </a:p>
        </p:txBody>
      </p:sp>
      <p:sp>
        <p:nvSpPr>
          <p:cNvPr id="15" name="TextBox 14">
            <a:extLst>
              <a:ext uri="{FF2B5EF4-FFF2-40B4-BE49-F238E27FC236}">
                <a16:creationId xmlns:a16="http://schemas.microsoft.com/office/drawing/2014/main" id="{58B59E82-89EA-482B-860C-94F50100FBA1}"/>
              </a:ext>
            </a:extLst>
          </p:cNvPr>
          <p:cNvSpPr txBox="1"/>
          <p:nvPr/>
        </p:nvSpPr>
        <p:spPr>
          <a:xfrm>
            <a:off x="3041518" y="2439114"/>
            <a:ext cx="2124710" cy="584775"/>
          </a:xfrm>
          <a:prstGeom prst="rect">
            <a:avLst/>
          </a:prstGeom>
          <a:noFill/>
        </p:spPr>
        <p:txBody>
          <a:bodyPr wrap="square" rtlCol="0">
            <a:spAutoFit/>
          </a:bodyPr>
          <a:lstStyle/>
          <a:p>
            <a:pPr algn="just"/>
            <a:r>
              <a:rPr lang="en-US" sz="3200" b="1" dirty="0" err="1">
                <a:solidFill>
                  <a:srgbClr val="0070C0"/>
                </a:solidFill>
                <a:latin typeface="Times New Roman" pitchFamily="18" charset="0"/>
                <a:cs typeface="Times New Roman" pitchFamily="18" charset="0"/>
              </a:rPr>
              <a:t>Mệnh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lệnh</a:t>
            </a:r>
            <a:endParaRPr lang="en-US" sz="3200" b="1" dirty="0">
              <a:solidFill>
                <a:srgbClr val="0070C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48FC72C4-CBD1-4BC9-A8FB-E58CC724ABE5}"/>
              </a:ext>
            </a:extLst>
          </p:cNvPr>
          <p:cNvSpPr txBox="1"/>
          <p:nvPr/>
        </p:nvSpPr>
        <p:spPr>
          <a:xfrm>
            <a:off x="1395730" y="5229874"/>
            <a:ext cx="5812790" cy="584775"/>
          </a:xfrm>
          <a:prstGeom prst="rect">
            <a:avLst/>
          </a:prstGeom>
          <a:noFill/>
        </p:spPr>
        <p:txBody>
          <a:bodyPr wrap="square" rtlCol="0">
            <a:spAutoFit/>
          </a:bodyPr>
          <a:lstStyle/>
          <a:p>
            <a:pPr algn="just"/>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Lập</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luận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sắc</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bén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rõ</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ràng</a:t>
            </a:r>
            <a:endParaRPr lang="en-US" sz="32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332609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Horizontal)">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d.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9693" y="297218"/>
            <a:ext cx="1232592" cy="1119720"/>
          </a:xfrm>
          <a:prstGeom prst="rect">
            <a:avLst/>
          </a:prstGeom>
        </p:spPr>
      </p:pic>
      <p:pic>
        <p:nvPicPr>
          <p:cNvPr id="8" name="图片 12">
            <a:extLst>
              <a:ext uri="{FF2B5EF4-FFF2-40B4-BE49-F238E27FC236}">
                <a16:creationId xmlns:a16="http://schemas.microsoft.com/office/drawing/2014/main" id="{B83A9209-9A22-44D6-8964-BF10B2083E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85443" y="-513914"/>
            <a:ext cx="5096912" cy="9403082"/>
          </a:xfrm>
          <a:prstGeom prst="rect">
            <a:avLst/>
          </a:prstGeom>
        </p:spPr>
      </p:pic>
      <p:sp>
        <p:nvSpPr>
          <p:cNvPr id="10" name="TextBox 9">
            <a:extLst>
              <a:ext uri="{FF2B5EF4-FFF2-40B4-BE49-F238E27FC236}">
                <a16:creationId xmlns:a16="http://schemas.microsoft.com/office/drawing/2014/main" id="{B615845B-DBA5-4280-B8CF-AEDDAC820A43}"/>
              </a:ext>
            </a:extLst>
          </p:cNvPr>
          <p:cNvSpPr txBox="1"/>
          <p:nvPr/>
        </p:nvSpPr>
        <p:spPr>
          <a:xfrm>
            <a:off x="1174750" y="3095462"/>
            <a:ext cx="6657406" cy="584775"/>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Dứt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endParaRPr lang="en-US" sz="32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DD38B379-7CD2-4CF8-9F75-9343B8F1B513}"/>
              </a:ext>
            </a:extLst>
          </p:cNvPr>
          <p:cNvSpPr txBox="1"/>
          <p:nvPr/>
        </p:nvSpPr>
        <p:spPr>
          <a:xfrm>
            <a:off x="1364046" y="3955617"/>
            <a:ext cx="6468110" cy="584775"/>
          </a:xfrm>
          <a:prstGeom prst="rect">
            <a:avLst/>
          </a:prstGeom>
          <a:noFill/>
        </p:spPr>
        <p:txBody>
          <a:bodyPr wrap="square" rtlCol="0">
            <a:spAutoFit/>
          </a:bodyPr>
          <a:lstStyle/>
          <a:p>
            <a:pPr algn="just"/>
            <a:r>
              <a:rPr lang="en-US" sz="3200" dirty="0">
                <a:latin typeface="Times New Roman" pitchFamily="18" charset="0"/>
                <a:cs typeface="Times New Roman" pitchFamily="18" charset="0"/>
                <a:sym typeface="Wingdings" panose="05000000000000000000" pitchFamily="2" charset="2"/>
              </a:rPr>
              <a:t> Gan </a:t>
            </a:r>
            <a:r>
              <a:rPr lang="en-US" sz="3200" dirty="0" err="1">
                <a:latin typeface="Times New Roman" pitchFamily="18" charset="0"/>
                <a:cs typeface="Times New Roman" pitchFamily="18" charset="0"/>
                <a:sym typeface="Wingdings" panose="05000000000000000000" pitchFamily="2" charset="2"/>
              </a:rPr>
              <a:t>ruột</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của</a:t>
            </a:r>
            <a:r>
              <a:rPr lang="en-US" sz="3200" dirty="0">
                <a:latin typeface="Times New Roman" pitchFamily="18" charset="0"/>
                <a:cs typeface="Times New Roman" pitchFamily="18" charset="0"/>
                <a:sym typeface="Wingdings" panose="05000000000000000000" pitchFamily="2" charset="2"/>
              </a:rPr>
              <a:t> 1 </a:t>
            </a:r>
            <a:r>
              <a:rPr lang="en-US" sz="3200" dirty="0" err="1">
                <a:latin typeface="Times New Roman" pitchFamily="18" charset="0"/>
                <a:cs typeface="Times New Roman" pitchFamily="18" charset="0"/>
                <a:sym typeface="Wingdings" panose="05000000000000000000" pitchFamily="2" charset="2"/>
              </a:rPr>
              <a:t>chủ</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tướng</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yêu</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nước</a:t>
            </a:r>
            <a:endParaRPr lang="en-US" sz="320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58B59E82-89EA-482B-860C-94F50100FBA1}"/>
              </a:ext>
            </a:extLst>
          </p:cNvPr>
          <p:cNvSpPr txBox="1"/>
          <p:nvPr/>
        </p:nvSpPr>
        <p:spPr>
          <a:xfrm>
            <a:off x="3769810" y="2471334"/>
            <a:ext cx="2124710" cy="584775"/>
          </a:xfrm>
          <a:prstGeom prst="rect">
            <a:avLst/>
          </a:prstGeom>
          <a:noFill/>
        </p:spPr>
        <p:txBody>
          <a:bodyPr wrap="square" rtlCol="0">
            <a:spAutoFit/>
          </a:bodyPr>
          <a:lstStyle/>
          <a:p>
            <a:pPr algn="just"/>
            <a:r>
              <a:rPr lang="en-US" sz="3200" b="1" dirty="0" err="1">
                <a:solidFill>
                  <a:srgbClr val="0070C0"/>
                </a:solidFill>
                <a:latin typeface="Times New Roman" pitchFamily="18" charset="0"/>
                <a:cs typeface="Times New Roman" pitchFamily="18" charset="0"/>
              </a:rPr>
              <a:t>Thái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độ</a:t>
            </a:r>
            <a:endParaRPr lang="en-US" sz="3200" b="1" dirty="0">
              <a:solidFill>
                <a:srgbClr val="0070C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48FC72C4-CBD1-4BC9-A8FB-E58CC724ABE5}"/>
              </a:ext>
            </a:extLst>
          </p:cNvPr>
          <p:cNvSpPr txBox="1"/>
          <p:nvPr/>
        </p:nvSpPr>
        <p:spPr>
          <a:xfrm>
            <a:off x="1334770" y="4757434"/>
            <a:ext cx="6436426" cy="1077218"/>
          </a:xfrm>
          <a:prstGeom prst="rect">
            <a:avLst/>
          </a:prstGeom>
          <a:noFill/>
        </p:spPr>
        <p:txBody>
          <a:bodyPr wrap="square" rtlCol="0">
            <a:spAutoFit/>
          </a:bodyPr>
          <a:lstStyle/>
          <a:p>
            <a:pPr algn="just"/>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Khích</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lệ</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động</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viên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mức</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cao</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nhất</a:t>
            </a:r>
            <a:r>
              <a:rPr lang="en-US" sz="3200" b="1" i="1" dirty="0">
                <a:solidFill>
                  <a:srgbClr val="0070C0"/>
                </a:solidFill>
                <a:latin typeface="Times New Roman" pitchFamily="18" charset="0"/>
                <a:cs typeface="Times New Roman" pitchFamily="18" charset="0"/>
                <a:sym typeface="Wingdings" panose="05000000000000000000" pitchFamily="2" charset="2"/>
              </a:rPr>
              <a:t> ý </a:t>
            </a:r>
            <a:r>
              <a:rPr lang="en-US" sz="3200" b="1" i="1" dirty="0" err="1">
                <a:solidFill>
                  <a:srgbClr val="0070C0"/>
                </a:solidFill>
                <a:latin typeface="Times New Roman" pitchFamily="18" charset="0"/>
                <a:cs typeface="Times New Roman" pitchFamily="18" charset="0"/>
                <a:sym typeface="Wingdings" panose="05000000000000000000" pitchFamily="2" charset="2"/>
              </a:rPr>
              <a:t>chí</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chiến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đấu</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của</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tướng</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sĩ</a:t>
            </a:r>
            <a:endParaRPr lang="en-US" sz="3200" b="1" i="1" dirty="0">
              <a:solidFill>
                <a:srgbClr val="0070C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8D2AD456-A4CF-45A9-82CA-3B681AF5B3EF}"/>
              </a:ext>
            </a:extLst>
          </p:cNvPr>
          <p:cNvPicPr>
            <a:picLocks noChangeAspect="1"/>
          </p:cNvPicPr>
          <p:nvPr/>
        </p:nvPicPr>
        <p:blipFill rotWithShape="1">
          <a:blip r:embed="rId5">
            <a:extLst>
              <a:ext uri="{28A0092B-C50C-407E-A947-70E740481C1C}">
                <a14:useLocalDpi xmlns:a14="http://schemas.microsoft.com/office/drawing/2010/main" val="0"/>
              </a:ext>
            </a:extLst>
          </a:blip>
          <a:srcRect l="10533"/>
          <a:stretch/>
        </p:blipFill>
        <p:spPr>
          <a:xfrm>
            <a:off x="8697072" y="2433274"/>
            <a:ext cx="3343791" cy="3381375"/>
          </a:xfrm>
          <a:prstGeom prst="ellipse">
            <a:avLst/>
          </a:prstGeom>
          <a:ln>
            <a:noFill/>
          </a:ln>
          <a:effectLst>
            <a:softEdge rad="112500"/>
          </a:effectLst>
        </p:spPr>
      </p:pic>
    </p:spTree>
    <p:extLst>
      <p:ext uri="{BB962C8B-B14F-4D97-AF65-F5344CB8AC3E}">
        <p14:creationId xmlns:p14="http://schemas.microsoft.com/office/powerpoint/2010/main" val="306387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5">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5">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106117" y="5539725"/>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纯音乐 - 古典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8099" y="1661879"/>
            <a:ext cx="812800" cy="812800"/>
          </a:xfrm>
          <a:prstGeom prst="rect">
            <a:avLst/>
          </a:prstGeom>
        </p:spPr>
      </p:pic>
      <p:sp>
        <p:nvSpPr>
          <p:cNvPr id="18" name="文本框 2055">
            <a:extLst>
              <a:ext uri="{FF2B5EF4-FFF2-40B4-BE49-F238E27FC236}">
                <a16:creationId xmlns:a16="http://schemas.microsoft.com/office/drawing/2014/main" id="{7151D7E6-5602-4184-9FC2-54DF4602269D}"/>
              </a:ext>
            </a:extLst>
          </p:cNvPr>
          <p:cNvSpPr txBox="1"/>
          <p:nvPr/>
        </p:nvSpPr>
        <p:spPr>
          <a:xfrm>
            <a:off x="3176773" y="2498770"/>
            <a:ext cx="6522399" cy="1703116"/>
          </a:xfrm>
          <a:prstGeom prst="rect">
            <a:avLst/>
          </a:prstGeom>
          <a:noFill/>
          <a:ln w="9525">
            <a:noFill/>
          </a:ln>
        </p:spPr>
        <p:txBody>
          <a:bodyPr wrap="square">
            <a:prstTxWarp prst="textArchUp">
              <a:avLst/>
            </a:prstTxWarp>
            <a:spAutoFit/>
          </a:bodyPr>
          <a:lstStyle/>
          <a:p>
            <a:pPr lvl="0" defTabSz="1500505">
              <a:spcBef>
                <a:spcPct val="50000"/>
              </a:spcBef>
            </a:pP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III.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Ghi</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nhớ</a:t>
            </a:r>
            <a:endPar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1011421633"/>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3000" fill="hold"/>
                                        <p:tgtEl>
                                          <p:spTgt spid="15"/>
                                        </p:tgtEl>
                                      </p:cBhvr>
                                      <p:by x="65000" y="100000"/>
                                    </p:animScale>
                                  </p:childTnLst>
                                </p:cTn>
                              </p:par>
                              <p:par>
                                <p:cTn id="10" presetID="6" presetClass="emph" presetSubtype="0" fill="hold" nodeType="withEffect">
                                  <p:stCondLst>
                                    <p:cond delay="0"/>
                                  </p:stCondLst>
                                  <p:childTnLst>
                                    <p:animScale>
                                      <p:cBhvr>
                                        <p:cTn id="11" dur="3000" fill="hold"/>
                                        <p:tgtEl>
                                          <p:spTgt spid="16"/>
                                        </p:tgtEl>
                                      </p:cBhvr>
                                      <p:by x="65000" y="100000"/>
                                    </p:animScale>
                                  </p:childTnLst>
                                </p:cTn>
                              </p:par>
                              <p:par>
                                <p:cTn id="12" presetID="0" presetClass="path" presetSubtype="0" fill="hold" nodeType="withEffect">
                                  <p:stCondLst>
                                    <p:cond delay="0"/>
                                  </p:stCondLst>
                                  <p:childTnLst>
                                    <p:animMotion origin="layout" path="M -2.77778E-7 -1.20764E-6 L -0.45 0.00185 " pathEditMode="relative" rAng="0" ptsTypes="AA">
                                      <p:cBhvr>
                                        <p:cTn id="13" dur="3000" fill="hold"/>
                                        <p:tgtEl>
                                          <p:spTgt spid="15"/>
                                        </p:tgtEl>
                                        <p:attrNameLst>
                                          <p:attrName>ppt_x</p:attrName>
                                          <p:attrName>ppt_y</p:attrName>
                                        </p:attrNameLst>
                                      </p:cBhvr>
                                      <p:rCtr x="-22500" y="92"/>
                                    </p:animMotion>
                                  </p:childTnLst>
                                </p:cTn>
                              </p:par>
                              <p:par>
                                <p:cTn id="14" presetID="0" presetClass="path" presetSubtype="0" fill="hold" nodeType="withEffect">
                                  <p:stCondLst>
                                    <p:cond delay="0"/>
                                  </p:stCondLst>
                                  <p:childTnLst>
                                    <p:animMotion origin="layout" path="M -3.33333E-6 -1.85185E-6 L 0.45 -1.85185E-6 " pathEditMode="relative" ptsTypes="AA">
                                      <p:cBhvr>
                                        <p:cTn id="15" dur="3000" fill="hold"/>
                                        <p:tgtEl>
                                          <p:spTgt spid="16"/>
                                        </p:tgtEl>
                                        <p:attrNameLst>
                                          <p:attrName>ppt_x</p:attrName>
                                          <p:attrName>ppt_y</p:attrName>
                                        </p:attrNameLst>
                                      </p:cBhvr>
                                    </p:animMotion>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3000"/>
                                        <p:tgtEl>
                                          <p:spTgt spid="5"/>
                                        </p:tgtEl>
                                      </p:cBhvr>
                                    </p:animEffect>
                                  </p:childTnLst>
                                </p:cTn>
                              </p:par>
                              <p:par>
                                <p:cTn id="19" presetID="2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3000"/>
                                        <p:tgtEl>
                                          <p:spTgt spid="6"/>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2000"/>
                                        <p:tgtEl>
                                          <p:spTgt spid="7"/>
                                        </p:tgtEl>
                                      </p:cBhvr>
                                    </p:animEffect>
                                  </p:childTnLst>
                                </p:cTn>
                              </p:par>
                            </p:childTnLst>
                          </p:cTn>
                        </p:par>
                        <p:par>
                          <p:cTn id="32" fill="hold">
                            <p:stCondLst>
                              <p:cond delay="60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8"/>
                                        </p:tgtEl>
                                        <p:attrNameLst>
                                          <p:attrName>style.visibility</p:attrName>
                                        </p:attrNameLst>
                                      </p:cBhvr>
                                      <p:to>
                                        <p:strVal val="visible"/>
                                      </p:to>
                                    </p:set>
                                    <p:anim calcmode="discrete" valueType="clr">
                                      <p:cBhvr override="childStyle">
                                        <p:cTn id="35"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6" dur="500"/>
                                        <p:tgtEl>
                                          <p:spTgt spid="18"/>
                                        </p:tgtEl>
                                        <p:attrNameLst>
                                          <p:attrName>fillcolor</p:attrName>
                                        </p:attrNameLst>
                                      </p:cBhvr>
                                      <p:tavLst>
                                        <p:tav tm="0">
                                          <p:val>
                                            <p:clrVal>
                                              <a:schemeClr val="accent2"/>
                                            </p:clrVal>
                                          </p:val>
                                        </p:tav>
                                        <p:tav tm="50000">
                                          <p:val>
                                            <p:clrVal>
                                              <a:schemeClr val="hlink"/>
                                            </p:clrVal>
                                          </p:val>
                                        </p:tav>
                                      </p:tavLst>
                                    </p:anim>
                                    <p:set>
                                      <p:cBhvr>
                                        <p:cTn id="37" dur="500"/>
                                        <p:tgtEl>
                                          <p:spTgt spid="18"/>
                                        </p:tgtEl>
                                        <p:attrNameLst>
                                          <p:attrName>fill.type</p:attrName>
                                        </p:attrNameLst>
                                      </p:cBhvr>
                                      <p:to>
                                        <p:strVal val="solid"/>
                                      </p:to>
                                    </p:set>
                                  </p:childTnLst>
                                </p:cTn>
                              </p:par>
                              <p:par>
                                <p:cTn id="38"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9" dur="3500" fill="hold"/>
                                        <p:tgtEl>
                                          <p:spTgt spid="11"/>
                                        </p:tgtEl>
                                        <p:attrNameLst>
                                          <p:attrName>ppt_x</p:attrName>
                                          <p:attrName>ppt_y</p:attrName>
                                        </p:attrNameLst>
                                      </p:cBhvr>
                                    </p:animMotion>
                                  </p:childTnLst>
                                </p:cTn>
                              </p:par>
                              <p:par>
                                <p:cTn id="40"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41" dur="3800" fill="hold"/>
                                        <p:tgtEl>
                                          <p:spTgt spid="13"/>
                                        </p:tgtEl>
                                        <p:attrNameLst>
                                          <p:attrName>ppt_x</p:attrName>
                                          <p:attrName>ppt_y</p:attrName>
                                        </p:attrNameLst>
                                      </p:cBhvr>
                                      <p:rCtr x="0" y="0"/>
                                    </p:animMotion>
                                  </p:childTnLst>
                                </p:cTn>
                              </p:par>
                              <p:par>
                                <p:cTn id="42"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3"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remove" display="0">
                  <p:stCondLst>
                    <p:cond delay="indefinite"/>
                  </p:stCondLst>
                  <p:endCondLst>
                    <p:cond evt="onStopAudio" delay="0">
                      <p:tgtEl>
                        <p:sldTgt/>
                      </p:tgtEl>
                    </p:cond>
                  </p:endCondLst>
                </p:cTn>
                <p:tgtEl>
                  <p:spTgt spid="17"/>
                </p:tgtEl>
              </p:cMediaNode>
            </p:audio>
          </p:childTnLst>
        </p:cTn>
      </p:par>
    </p:tnLst>
    <p:bldLst>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4B46C8A-6A07-4C2C-B1CE-B366937B8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7" descr="06">
            <a:extLst>
              <a:ext uri="{FF2B5EF4-FFF2-40B4-BE49-F238E27FC236}">
                <a16:creationId xmlns:a16="http://schemas.microsoft.com/office/drawing/2014/main" id="{0A25380F-E1DA-43E8-956A-959EBC0DE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r>
              <a:rPr lang="en-US" altLang="zh-CN" sz="3200" b="1" baseline="0" dirty="0" err="1">
                <a:solidFill>
                  <a:srgbClr val="FF0000"/>
                </a:solidFill>
                <a:latin typeface="Times New Roman" panose="02020603050405020304" pitchFamily="18" charset="0"/>
                <a:cs typeface="Times New Roman" panose="02020603050405020304" pitchFamily="18" charset="0"/>
              </a:rPr>
              <a:t>Là</a:t>
            </a:r>
            <a:r>
              <a:rPr lang="en-US" altLang="zh-CN" sz="3200" b="1" baseline="0" dirty="0">
                <a:solidFill>
                  <a:srgbClr val="FF0000"/>
                </a:solidFill>
                <a:latin typeface="Times New Roman" panose="02020603050405020304" pitchFamily="18" charset="0"/>
                <a:cs typeface="Times New Roman" panose="02020603050405020304" pitchFamily="18" charset="0"/>
              </a:rPr>
              <a:t> 1 </a:t>
            </a:r>
            <a:r>
              <a:rPr lang="en-US" altLang="zh-CN" sz="3200" b="1" baseline="0" dirty="0" err="1">
                <a:solidFill>
                  <a:srgbClr val="FF0000"/>
                </a:solidFill>
                <a:latin typeface="Times New Roman" panose="02020603050405020304" pitchFamily="18" charset="0"/>
                <a:cs typeface="Times New Roman" panose="02020603050405020304" pitchFamily="18" charset="0"/>
              </a:rPr>
              <a:t>áng</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văn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chính</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luận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mẫu</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mực</a:t>
            </a:r>
            <a:endParaRPr lang="zh-CN" altLang="en-US" sz="3200" b="1" baseline="0" dirty="0">
              <a:solidFill>
                <a:srgbClr val="FF0000"/>
              </a:solidFill>
              <a:latin typeface="Times New Roman" panose="02020603050405020304" pitchFamily="18" charset="0"/>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id="{3EE6B97C-D770-4121-813B-1AB39336A100}"/>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5D2886-2F02-4C56-A082-B8D03BE12FF3}"/>
              </a:ext>
            </a:extLst>
          </p:cNvPr>
          <p:cNvSpPr txBox="1"/>
          <p:nvPr/>
        </p:nvSpPr>
        <p:spPr>
          <a:xfrm>
            <a:off x="1275496" y="2359522"/>
            <a:ext cx="2052053" cy="1938992"/>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Nghệ</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thuật</a:t>
            </a:r>
            <a:endParaRPr lang="en-SG" sz="6000" b="1" dirty="0">
              <a:solidFill>
                <a:srgbClr val="FF0000"/>
              </a:solidFill>
              <a:latin typeface="Times New Roman" panose="02020603050405020304" pitchFamily="18" charset="0"/>
              <a:cs typeface="Times New Roman" panose="02020603050405020304" pitchFamily="18" charset="0"/>
            </a:endParaRPr>
          </a:p>
        </p:txBody>
      </p:sp>
      <p:sp>
        <p:nvSpPr>
          <p:cNvPr id="32" name="文本框 13">
            <a:extLst>
              <a:ext uri="{FF2B5EF4-FFF2-40B4-BE49-F238E27FC236}">
                <a16:creationId xmlns:a16="http://schemas.microsoft.com/office/drawing/2014/main"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Lập</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luận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sắc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bén</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Lí</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lẽ</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dẫn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chứng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xác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thực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thuyết</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phục</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Giọng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văn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hùng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tráng</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Câu</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văn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biền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ngẫu</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id="{DE95F2ED-84AE-4028-AE07-14758149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3200" b="1" baseline="0" dirty="0" err="1">
                <a:solidFill>
                  <a:srgbClr val="FF0000"/>
                </a:solidFill>
                <a:latin typeface="Times New Roman" panose="02020603050405020304" pitchFamily="18" charset="0"/>
                <a:cs typeface="Times New Roman" panose="02020603050405020304" pitchFamily="18" charset="0"/>
              </a:rPr>
              <a:t>Kết</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hợp</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hài</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hòa</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giữa</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yếu</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tố</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chính</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luận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và</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văn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chương</a:t>
            </a:r>
            <a:endParaRPr lang="zh-CN" altLang="en-US" sz="3200" b="1" baseline="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FCFEC54B-35DA-4325-9AFE-C235DA125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02\AppData\Local\Temp\360zip$Temp\360$0\huan (3).jpg">
            <a:extLst>
              <a:ext uri="{FF2B5EF4-FFF2-40B4-BE49-F238E27FC236}">
                <a16:creationId xmlns:a16="http://schemas.microsoft.com/office/drawing/2014/main" id="{0A204EC6-8442-45EA-A78E-FC3E92EEAB8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B78F6-4BAA-4D3A-974D-0CB516FE5877}"/>
              </a:ext>
            </a:extLst>
          </p:cNvPr>
          <p:cNvSpPr txBox="1"/>
          <p:nvPr/>
        </p:nvSpPr>
        <p:spPr>
          <a:xfrm>
            <a:off x="1275496" y="2359522"/>
            <a:ext cx="2052053" cy="1938992"/>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Nội</a:t>
            </a:r>
            <a:r>
              <a:rPr lang="en-US" sz="6000" b="1" dirty="0">
                <a:solidFill>
                  <a:srgbClr val="FF0000"/>
                </a:solidFill>
                <a:latin typeface="Times New Roman" panose="02020603050405020304" pitchFamily="18" charset="0"/>
                <a:cs typeface="Times New Roman" panose="02020603050405020304" pitchFamily="18" charset="0"/>
              </a:rPr>
              <a:t> dung</a:t>
            </a:r>
            <a:endParaRPr lang="en-SG" sz="6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A0E6946-1617-44C2-9F9F-CAD09681D404}"/>
              </a:ext>
            </a:extLst>
          </p:cNvPr>
          <p:cNvPicPr>
            <a:picLocks noChangeAspect="1"/>
          </p:cNvPicPr>
          <p:nvPr/>
        </p:nvPicPr>
        <p:blipFill rotWithShape="1">
          <a:blip r:embed="rId4">
            <a:extLst>
              <a:ext uri="{28A0092B-C50C-407E-A947-70E740481C1C}">
                <a14:useLocalDpi xmlns:a14="http://schemas.microsoft.com/office/drawing/2010/main"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id="{771FAA53-99C7-4671-AABD-9D58F04D9354}"/>
              </a:ext>
            </a:extLst>
          </p:cNvPr>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Phản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n</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n</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tộc</a:t>
            </a:r>
            <a:r>
              <a:rPr lang="en-US" sz="3600" dirty="0">
                <a:latin typeface="Times New Roman" panose="02020603050405020304" pitchFamily="18" charset="0"/>
                <a:cs typeface="Times New Roman" panose="02020603050405020304" pitchFamily="18" charset="0"/>
              </a:rPr>
              <a:t> ta</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81CCF33-CDA8-48CC-92F3-F4BA739CF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CB9BFF-60C6-402A-9B3C-B4A0FDB05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4520" y="929640"/>
            <a:ext cx="6507480" cy="6507480"/>
          </a:xfrm>
          <a:prstGeom prst="rect">
            <a:avLst/>
          </a:prstGeom>
        </p:spPr>
      </p:pic>
      <p:sp>
        <p:nvSpPr>
          <p:cNvPr id="6" name="TextBox 5">
            <a:extLst>
              <a:ext uri="{FF2B5EF4-FFF2-40B4-BE49-F238E27FC236}">
                <a16:creationId xmlns:a16="http://schemas.microsoft.com/office/drawing/2014/main" id="{04928300-A75F-477F-AA1C-7652C52E13E3}"/>
              </a:ext>
            </a:extLst>
          </p:cNvPr>
          <p:cNvSpPr txBox="1"/>
          <p:nvPr/>
        </p:nvSpPr>
        <p:spPr>
          <a:xfrm>
            <a:off x="518159" y="2071840"/>
            <a:ext cx="5364481" cy="4154986"/>
          </a:xfrm>
          <a:prstGeom prst="rect">
            <a:avLst/>
          </a:prstGeom>
          <a:noFill/>
        </p:spPr>
        <p:txBody>
          <a:bodyPr wrap="square" lIns="91440" tIns="45721" rIns="91440" bIns="45721" rtlCol="0">
            <a:spAutoFit/>
          </a:bodyPr>
          <a:lstStyle/>
          <a:p>
            <a:pPr algn="ctr">
              <a:defRPr/>
            </a:pPr>
            <a:r>
              <a:rPr lang="en-US" sz="8800" b="1" dirty="0">
                <a:ln w="38100">
                  <a:solidFill>
                    <a:srgbClr val="475D6B"/>
                  </a:solidFill>
                  <a:prstDash val="solid"/>
                </a:ln>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TRUY TÌM KHO BÁU</a:t>
            </a:r>
          </a:p>
        </p:txBody>
      </p:sp>
      <p:sp>
        <p:nvSpPr>
          <p:cNvPr id="7" name="TextBox 6">
            <a:extLst>
              <a:ext uri="{FF2B5EF4-FFF2-40B4-BE49-F238E27FC236}">
                <a16:creationId xmlns:a16="http://schemas.microsoft.com/office/drawing/2014/main" id="{DD9C9082-8209-4B70-9299-31F2225B9326}"/>
              </a:ext>
            </a:extLst>
          </p:cNvPr>
          <p:cNvSpPr txBox="1"/>
          <p:nvPr/>
        </p:nvSpPr>
        <p:spPr>
          <a:xfrm>
            <a:off x="3759741" y="373674"/>
            <a:ext cx="4672517" cy="1107998"/>
          </a:xfrm>
          <a:prstGeom prst="rect">
            <a:avLst/>
          </a:prstGeom>
          <a:noFill/>
        </p:spPr>
        <p:txBody>
          <a:bodyPr wrap="square" lIns="91440" tIns="45721" rIns="91440" bIns="45721" rtlCol="0">
            <a:spAutoFit/>
          </a:bodyPr>
          <a:lstStyle/>
          <a:p>
            <a:pPr>
              <a:defRPr/>
            </a:pP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TRÒ CH</a:t>
            </a:r>
            <a:r>
              <a:rPr lang="vi-VN"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Ơ</a:t>
            </a: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I</a:t>
            </a:r>
          </a:p>
        </p:txBody>
      </p:sp>
    </p:spTree>
    <p:extLst>
      <p:ext uri="{BB962C8B-B14F-4D97-AF65-F5344CB8AC3E}">
        <p14:creationId xmlns:p14="http://schemas.microsoft.com/office/powerpoint/2010/main" val="27078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5100" b="1" u="sng" dirty="0">
                <a:solidFill>
                  <a:srgbClr val="002060"/>
                </a:solidFill>
                <a:latin typeface="Times New Roman" pitchFamily="18" charset="0"/>
                <a:cs typeface="Times New Roman" pitchFamily="18" charset="0"/>
              </a:rPr>
              <a:t>CÂU 4: </a:t>
            </a:r>
          </a:p>
          <a:p>
            <a:pPr algn="ctr" defTabSz="1451378"/>
            <a:r>
              <a:rPr lang="en-US" sz="5100" dirty="0" err="1">
                <a:solidFill>
                  <a:srgbClr val="002060"/>
                </a:solidFill>
                <a:latin typeface="Times New Roman" pitchFamily="18" charset="0"/>
                <a:cs typeface="Times New Roman" pitchFamily="18" charset="0"/>
              </a:rPr>
              <a:t>Thể</a:t>
            </a:r>
            <a:r>
              <a:rPr lang="en-US" sz="5100" dirty="0">
                <a:solidFill>
                  <a:srgbClr val="002060"/>
                </a:solidFill>
                <a:latin typeface="Times New Roman" pitchFamily="18" charset="0"/>
                <a:cs typeface="Times New Roman" pitchFamily="18" charset="0"/>
              </a:rPr>
              <a:t> </a:t>
            </a:r>
            <a:r>
              <a:rPr lang="en-US" sz="5100" dirty="0" err="1">
                <a:solidFill>
                  <a:srgbClr val="002060"/>
                </a:solidFill>
                <a:latin typeface="Times New Roman" pitchFamily="18" charset="0"/>
                <a:cs typeface="Times New Roman" pitchFamily="18" charset="0"/>
              </a:rPr>
              <a:t>loại</a:t>
            </a:r>
            <a:r>
              <a:rPr lang="en-US" sz="5100" dirty="0">
                <a:solidFill>
                  <a:srgbClr val="002060"/>
                </a:solidFill>
                <a:latin typeface="Times New Roman" pitchFamily="18" charset="0"/>
                <a:cs typeface="Times New Roman" pitchFamily="18" charset="0"/>
              </a:rPr>
              <a:t> </a:t>
            </a:r>
            <a:r>
              <a:rPr lang="en-US" sz="5100" dirty="0" err="1">
                <a:solidFill>
                  <a:srgbClr val="002060"/>
                </a:solidFill>
                <a:latin typeface="Times New Roman" pitchFamily="18" charset="0"/>
                <a:cs typeface="Times New Roman" pitchFamily="18" charset="0"/>
              </a:rPr>
              <a:t>của</a:t>
            </a:r>
            <a:r>
              <a:rPr lang="en-US" sz="5100" dirty="0">
                <a:solidFill>
                  <a:srgbClr val="002060"/>
                </a:solidFill>
                <a:latin typeface="Times New Roman" pitchFamily="18" charset="0"/>
                <a:cs typeface="Times New Roman" pitchFamily="18" charset="0"/>
              </a:rPr>
              <a:t> v</a:t>
            </a:r>
            <a:r>
              <a:rPr lang="vi-VN" sz="5100" dirty="0">
                <a:solidFill>
                  <a:srgbClr val="002060"/>
                </a:solidFill>
                <a:latin typeface="Times New Roman" pitchFamily="18" charset="0"/>
                <a:cs typeface="Times New Roman" pitchFamily="18" charset="0"/>
              </a:rPr>
              <a:t>ăn bản có tên chữ Hán</a:t>
            </a:r>
            <a:r>
              <a:rPr lang="en-US" sz="5100" dirty="0">
                <a:solidFill>
                  <a:srgbClr val="002060"/>
                </a:solidFill>
                <a:latin typeface="Times New Roman" pitchFamily="18" charset="0"/>
                <a:cs typeface="Times New Roman" pitchFamily="18" charset="0"/>
              </a:rPr>
              <a:t>:</a:t>
            </a:r>
            <a:r>
              <a:rPr lang="vi-VN" sz="5100" dirty="0">
                <a:solidFill>
                  <a:srgbClr val="002060"/>
                </a:solidFill>
                <a:latin typeface="Times New Roman" pitchFamily="18" charset="0"/>
                <a:cs typeface="Times New Roman" pitchFamily="18" charset="0"/>
              </a:rPr>
              <a:t> </a:t>
            </a:r>
            <a:endParaRPr lang="en-US" sz="5100" dirty="0">
              <a:solidFill>
                <a:srgbClr val="002060"/>
              </a:solidFill>
              <a:latin typeface="Times New Roman" pitchFamily="18" charset="0"/>
              <a:cs typeface="Times New Roman" pitchFamily="18" charset="0"/>
            </a:endParaRPr>
          </a:p>
          <a:p>
            <a:pPr algn="ctr" defTabSz="1451378"/>
            <a:r>
              <a:rPr lang="vi-VN" sz="5100" i="1" dirty="0">
                <a:solidFill>
                  <a:srgbClr val="002060"/>
                </a:solidFill>
                <a:latin typeface="Times New Roman" pitchFamily="18" charset="0"/>
                <a:cs typeface="Times New Roman" pitchFamily="18" charset="0"/>
              </a:rPr>
              <a:t>“Dụ chư tì tướng hịch văn”</a:t>
            </a:r>
            <a:endParaRPr lang="en-US" sz="5100" i="1"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Hịch</a:t>
            </a:r>
            <a:endParaRPr lang="en-US" sz="3800" dirty="0">
              <a:solidFill>
                <a:prstClr val="white"/>
              </a:solidFill>
              <a:latin typeface="Times New Roman" pitchFamily="18" charset="0"/>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7642814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10445471" y="3943372"/>
            <a:ext cx="981271"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11103112" y="3449963"/>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10076605" y="3518568"/>
            <a:ext cx="909571" cy="353500"/>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11144503" y="3969806"/>
            <a:ext cx="845236" cy="328497"/>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193188" y="4261138"/>
            <a:ext cx="1962108" cy="1901899"/>
          </a:xfrm>
          <a:prstGeom prst="rect">
            <a:avLst/>
          </a:prstGeom>
        </p:spPr>
      </p:pic>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7"/>
            <a:ext cx="487364"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6873" y="4261138"/>
            <a:ext cx="961173" cy="1901899"/>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6319" y="2737138"/>
            <a:ext cx="3048000" cy="3048000"/>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27091" y="457200"/>
            <a:ext cx="312587"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9680468" y="1278381"/>
            <a:ext cx="601877"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5" y="139337"/>
            <a:ext cx="184731" cy="353945"/>
          </a:xfrm>
          <a:prstGeom prst="rect">
            <a:avLst/>
          </a:prstGeom>
          <a:noFill/>
        </p:spPr>
        <p:txBody>
          <a:bodyPr wrap="none" lIns="91440" tIns="45721" rIns="91440" bIns="45721" rtlCol="0">
            <a:spAutoFit/>
          </a:bodyPr>
          <a:lstStyle/>
          <a:p>
            <a:endParaRPr lang="en-US"/>
          </a:p>
        </p:txBody>
      </p:sp>
      <p:sp>
        <p:nvSpPr>
          <p:cNvPr id="5" name="TextBox 4">
            <a:extLst>
              <a:ext uri="{FF2B5EF4-FFF2-40B4-BE49-F238E27FC236}">
                <a16:creationId xmlns:a16="http://schemas.microsoft.com/office/drawing/2014/main" id="{7F5112B5-5E64-4271-84A8-7F749025271B}"/>
              </a:ext>
            </a:extLst>
          </p:cNvPr>
          <p:cNvSpPr txBox="1"/>
          <p:nvPr/>
        </p:nvSpPr>
        <p:spPr>
          <a:xfrm>
            <a:off x="5959290" y="714315"/>
            <a:ext cx="5722953" cy="353943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GV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5s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may </a:t>
            </a:r>
            <a:r>
              <a:rPr lang="en-US" sz="3200" dirty="0" err="1">
                <a:latin typeface="Times New Roman" panose="02020603050405020304" pitchFamily="18" charset="0"/>
                <a:cs typeface="Times New Roman" panose="02020603050405020304" pitchFamily="18" charset="0"/>
              </a:rPr>
              <a:t>mắn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báu</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751926"/>
            <a:ext cx="10028929" cy="126204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2700" algn="ctr" eaLnBrk="0" fontAlgn="base" hangingPunct="0">
              <a:spcBef>
                <a:spcPct val="0"/>
              </a:spcBef>
              <a:spcAft>
                <a:spcPct val="0"/>
              </a:spcAft>
              <a:tabLst>
                <a:tab pos="457200" algn="l"/>
              </a:tabLst>
            </a:pPr>
            <a:r>
              <a:rPr lang="vi-VN" altLang="en-US" sz="4800" b="1" dirty="0">
                <a:solidFill>
                  <a:srgbClr val="FF0000"/>
                </a:solidFill>
                <a:latin typeface="+mj-lt"/>
                <a:ea typeface="Times New Roman" panose="02020603050405020304" pitchFamily="18" charset="0"/>
              </a:rPr>
              <a:t>Người ta thường viết hịch khi nào?</a:t>
            </a:r>
            <a:endParaRPr lang="vi-VN" altLang="en-US" sz="4800" b="1" dirty="0">
              <a:solidFill>
                <a:srgbClr val="FF0000"/>
              </a:solidFill>
              <a:latin typeface="+mj-lt"/>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1110220" y="2574185"/>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vi-VN" altLang="en-US" sz="3200" dirty="0">
                <a:solidFill>
                  <a:schemeClr val="tx1"/>
                </a:solidFill>
                <a:latin typeface="+mj-lt"/>
                <a:ea typeface="Times New Roman" panose="02020603050405020304" pitchFamily="18" charset="0"/>
              </a:rPr>
              <a:t>Khi đất nước cỏ giặc ngoại xâm</a:t>
            </a:r>
            <a:endParaRPr lang="vi-VN" sz="3200" dirty="0">
              <a:solidFill>
                <a:schemeClr val="tx1"/>
              </a:solidFill>
              <a:latin typeface="+mj-lt"/>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6130615" y="2578374"/>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a:t>
            </a:r>
            <a:r>
              <a:rPr lang="vi-VN" altLang="en-US" sz="3200" dirty="0">
                <a:solidFill>
                  <a:schemeClr val="tx1"/>
                </a:solidFill>
                <a:latin typeface="+mj-lt"/>
                <a:ea typeface="Times New Roman" panose="02020603050405020304" pitchFamily="18" charset="0"/>
              </a:rPr>
              <a:t>Khi đất nước thanh bình</a:t>
            </a:r>
            <a:endParaRPr lang="vi-VN" sz="3200" dirty="0">
              <a:solidFill>
                <a:schemeClr val="tx1"/>
              </a:solidFill>
              <a:latin typeface="+mj-lt"/>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1110220" y="4179637"/>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a:t>
            </a:r>
            <a:r>
              <a:rPr lang="vi-VN" altLang="en-US" sz="3200" dirty="0">
                <a:solidFill>
                  <a:schemeClr val="tx1"/>
                </a:solidFill>
                <a:latin typeface="+mj-lt"/>
                <a:ea typeface="Times New Roman" panose="02020603050405020304" pitchFamily="18" charset="0"/>
              </a:rPr>
              <a:t>Khi đất nước phồn vinh</a:t>
            </a:r>
            <a:endParaRPr lang="vi-VN" sz="3200" dirty="0">
              <a:solidFill>
                <a:schemeClr val="tx1"/>
              </a:solidFill>
              <a:latin typeface="+mj-lt"/>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130615" y="4183826"/>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D. </a:t>
            </a:r>
            <a:r>
              <a:rPr lang="vi-VN" altLang="en-US" sz="3200" dirty="0">
                <a:solidFill>
                  <a:schemeClr val="tx1"/>
                </a:solidFill>
                <a:latin typeface="+mj-lt"/>
                <a:ea typeface="Times New Roman" panose="02020603050405020304" pitchFamily="18" charset="0"/>
              </a:rPr>
              <a:t>Khi đất nước vừa kết thúc chiến tranh</a:t>
            </a:r>
            <a:endParaRPr lang="vi-VN" sz="3200" dirty="0">
              <a:solidFill>
                <a:schemeClr val="tx1"/>
              </a:solidFill>
              <a:latin typeface="+mj-lt"/>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720941"/>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419055"/>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4415946"/>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78387"/>
            <a:ext cx="804742" cy="707197"/>
          </a:xfrm>
          <a:prstGeom prst="rect">
            <a:avLst/>
          </a:prstGeom>
        </p:spPr>
      </p:pic>
    </p:spTree>
    <p:extLst>
      <p:ext uri="{BB962C8B-B14F-4D97-AF65-F5344CB8AC3E}">
        <p14:creationId xmlns:p14="http://schemas.microsoft.com/office/powerpoint/2010/main" val="363428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9AD57-C008-436C-8C30-AD8A5B35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DE03FEC8-7235-4329-9FEE-10877E085EE4}"/>
              </a:ext>
            </a:extLst>
          </p:cNvPr>
          <p:cNvSpPr/>
          <p:nvPr/>
        </p:nvSpPr>
        <p:spPr>
          <a:xfrm>
            <a:off x="832636" y="40560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Trần Quốc Tuấn s</a:t>
            </a:r>
            <a:r>
              <a:rPr lang="en-US" sz="4000" b="1" dirty="0">
                <a:solidFill>
                  <a:srgbClr val="FF0000"/>
                </a:solidFill>
                <a:latin typeface="Times New Roman" panose="02020603050405020304" pitchFamily="18" charset="0"/>
                <a:cs typeface="Times New Roman" panose="02020603050405020304" pitchFamily="18" charset="0"/>
              </a:rPr>
              <a:t>á</a:t>
            </a:r>
            <a:r>
              <a:rPr lang="vi-VN" sz="4000" b="1" dirty="0">
                <a:solidFill>
                  <a:srgbClr val="FF0000"/>
                </a:solidFill>
                <a:latin typeface="+mj-lt"/>
              </a:rPr>
              <a:t>ng tác Hịch tướng sĩ </a:t>
            </a:r>
            <a:endParaRPr lang="en-US" sz="4000" b="1" dirty="0">
              <a:solidFill>
                <a:srgbClr val="FF0000"/>
              </a:solidFill>
              <a:latin typeface="+mj-lt"/>
            </a:endParaRPr>
          </a:p>
          <a:p>
            <a:pPr algn="ctr"/>
            <a:r>
              <a:rPr lang="vi-VN" sz="4000" b="1" dirty="0">
                <a:solidFill>
                  <a:srgbClr val="FF0000"/>
                </a:solidFill>
                <a:latin typeface="+mj-lt"/>
              </a:rPr>
              <a:t>khi nào?</a:t>
            </a:r>
            <a:endParaRPr lang="en-SG" sz="4000" b="1" dirty="0">
              <a:solidFill>
                <a:srgbClr val="FF0000"/>
              </a:solidFill>
              <a:latin typeface="+mj-l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110220" y="245923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chemeClr val="tx1"/>
                </a:solidFill>
                <a:latin typeface="+mj-lt"/>
              </a:rPr>
              <a:t>Trước khi quân Mông - Nguyên xâm lược nước ta lần thứ nhất (1257)</a:t>
            </a:r>
            <a:endParaRPr lang="en-US" sz="2800" dirty="0">
              <a:solidFill>
                <a:schemeClr val="tx1"/>
              </a:solidFill>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6130615" y="2463420"/>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2800" dirty="0">
                <a:solidFill>
                  <a:schemeClr val="tx1"/>
                </a:solidFill>
                <a:latin typeface="Times New Roman" panose="02020603050405020304" pitchFamily="18" charset="0"/>
                <a:cs typeface="Times New Roman" panose="02020603050405020304" pitchFamily="18" charset="0"/>
              </a:rPr>
              <a:t>B. </a:t>
            </a:r>
            <a:r>
              <a:rPr lang="vi-VN" sz="2800" dirty="0">
                <a:solidFill>
                  <a:schemeClr val="tx1"/>
                </a:solidFill>
                <a:latin typeface="+mj-lt"/>
              </a:rPr>
              <a:t>Trước khi quân Mông - Nguyên xâm lược nước ta lần thứ hai (1285).</a:t>
            </a:r>
            <a:endParaRPr lang="en-US" sz="2800" dirty="0">
              <a:solidFill>
                <a:schemeClr val="tx1"/>
              </a:solidFill>
              <a:latin typeface="+mj-lt"/>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110220" y="441003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2800" b="0" i="0" u="none" strike="noStrike" kern="1200" cap="none" spc="0" normalizeH="0" baseline="0" noProof="0" dirty="0">
                <a:ln>
                  <a:noFill/>
                </a:ln>
                <a:solidFill>
                  <a:schemeClr val="tx1"/>
                </a:solidFill>
                <a:effectLst/>
                <a:uLnTx/>
                <a:uFillTx/>
                <a:latin typeface="+mj-lt"/>
              </a:rPr>
              <a:t>C. </a:t>
            </a:r>
            <a:r>
              <a:rPr lang="en-US" sz="2800" dirty="0">
                <a:solidFill>
                  <a:schemeClr val="tx1"/>
                </a:solidFill>
                <a:latin typeface="Times New Roman" panose="02020603050405020304" pitchFamily="18" charset="0"/>
                <a:cs typeface="Times New Roman" panose="02020603050405020304" pitchFamily="18" charset="0"/>
              </a:rPr>
              <a:t>Sau</a:t>
            </a:r>
            <a:r>
              <a:rPr lang="vi-VN" sz="2800" dirty="0">
                <a:solidFill>
                  <a:schemeClr val="tx1"/>
                </a:solidFill>
                <a:latin typeface="+mj-lt"/>
              </a:rPr>
              <a:t> khi quân Mông - Nguyên xâm lược nước ta lần thứ</a:t>
            </a:r>
            <a:r>
              <a:rPr lang="en-US" sz="2800" dirty="0">
                <a:solidFill>
                  <a:schemeClr val="tx1"/>
                </a:solidFill>
                <a:latin typeface="+mj-lt"/>
              </a:rPr>
              <a:t> </a:t>
            </a:r>
            <a:r>
              <a:rPr lang="en-US" sz="2800" dirty="0" err="1">
                <a:solidFill>
                  <a:schemeClr val="tx1"/>
                </a:solidFill>
                <a:latin typeface="Times New Roman" panose="02020603050405020304" pitchFamily="18" charset="0"/>
                <a:cs typeface="Times New Roman" panose="02020603050405020304" pitchFamily="18" charset="0"/>
              </a:rPr>
              <a:t>hai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6130615" y="4414222"/>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chemeClr val="tx1"/>
                </a:solidFill>
                <a:latin typeface="+mj-lt"/>
              </a:rPr>
              <a:t>Sau chiến thắng quân Mông - Nguyên lần thứ hai.</a:t>
            </a:r>
            <a:endParaRPr lang="en-US" sz="2800" dirty="0">
              <a:solidFill>
                <a:schemeClr val="tx1"/>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val="17599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6FB54-DB1F-4B18-8CBB-9EA550D9A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36C58D74-FE3E-4C20-8A9B-2D5B24CA9C55}"/>
              </a:ext>
            </a:extLst>
          </p:cNvPr>
          <p:cNvSpPr/>
          <p:nvPr/>
        </p:nvSpPr>
        <p:spPr>
          <a:xfrm>
            <a:off x="832636" y="72564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4400" b="1" dirty="0">
                <a:solidFill>
                  <a:srgbClr val="FF0000"/>
                </a:solidFill>
                <a:latin typeface="+mj-lt"/>
                <a:ea typeface="Tahoma" panose="020B0604030504040204" pitchFamily="34" charset="0"/>
                <a:cs typeface="Tahoma" panose="020B0604030504040204" pitchFamily="34" charset="0"/>
              </a:rPr>
              <a:t>Lựa chọn 3 trung thần nghĩa sĩ mà Trần Quốc Tuấn nhắc đến</a:t>
            </a:r>
            <a:endParaRPr kumimoji="0" lang="vi-VN" sz="4400" b="0" i="0"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id="{64389A72-B2EB-4DC3-B150-635154FA27D7}"/>
              </a:ext>
            </a:extLst>
          </p:cNvPr>
          <p:cNvSpPr/>
          <p:nvPr/>
        </p:nvSpPr>
        <p:spPr>
          <a:xfrm>
            <a:off x="1110220" y="2734205"/>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A.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Kỷ</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Tín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Kính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Tâm</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Khanh</a:t>
            </a:r>
            <a:endPar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BF8433E3-A766-48D9-B7B2-38CE979CA98C}"/>
              </a:ext>
            </a:extLst>
          </p:cNvPr>
          <p:cNvSpPr/>
          <p:nvPr/>
        </p:nvSpPr>
        <p:spPr>
          <a:xfrm>
            <a:off x="6130615" y="2738394"/>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Khanh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Kính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Tâm</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Lượng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21C783F-109B-468E-88A3-B2FF14BE43F0}"/>
              </a:ext>
            </a:extLst>
          </p:cNvPr>
          <p:cNvSpPr/>
          <p:nvPr/>
        </p:nvSpPr>
        <p:spPr>
          <a:xfrm>
            <a:off x="1110220" y="4248217"/>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Kỷ</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Tín</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 Do Vu,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Khoái</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p>
        </p:txBody>
      </p:sp>
      <p:sp>
        <p:nvSpPr>
          <p:cNvPr id="7" name="Rectangle 6">
            <a:extLst>
              <a:ext uri="{FF2B5EF4-FFF2-40B4-BE49-F238E27FC236}">
                <a16:creationId xmlns:a16="http://schemas.microsoft.com/office/drawing/2014/main" id="{5B4162F1-0A74-44C5-8DE8-C42007793110}"/>
              </a:ext>
            </a:extLst>
          </p:cNvPr>
          <p:cNvSpPr/>
          <p:nvPr/>
        </p:nvSpPr>
        <p:spPr>
          <a:xfrm>
            <a:off x="6130615" y="4252406"/>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Khoái</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Do Vu</a:t>
            </a:r>
          </a:p>
        </p:txBody>
      </p:sp>
      <p:pic>
        <p:nvPicPr>
          <p:cNvPr id="8" name="Picture 7">
            <a:extLst>
              <a:ext uri="{FF2B5EF4-FFF2-40B4-BE49-F238E27FC236}">
                <a16:creationId xmlns:a16="http://schemas.microsoft.com/office/drawing/2014/main" id="{A661D276-FC12-4773-86D4-A625E66FD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2797781"/>
            <a:ext cx="805722" cy="708059"/>
          </a:xfrm>
          <a:prstGeom prst="rect">
            <a:avLst/>
          </a:prstGeom>
        </p:spPr>
      </p:pic>
      <p:pic>
        <p:nvPicPr>
          <p:cNvPr id="9" name="Picture 8">
            <a:extLst>
              <a:ext uri="{FF2B5EF4-FFF2-40B4-BE49-F238E27FC236}">
                <a16:creationId xmlns:a16="http://schemas.microsoft.com/office/drawing/2014/main" id="{CF20E33D-0742-4D76-8AEF-EDC582B86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2482" y="4349912"/>
            <a:ext cx="804536" cy="643628"/>
          </a:xfrm>
          <a:prstGeom prst="rect">
            <a:avLst/>
          </a:prstGeom>
        </p:spPr>
      </p:pic>
      <p:pic>
        <p:nvPicPr>
          <p:cNvPr id="10" name="Picture 9">
            <a:extLst>
              <a:ext uri="{FF2B5EF4-FFF2-40B4-BE49-F238E27FC236}">
                <a16:creationId xmlns:a16="http://schemas.microsoft.com/office/drawing/2014/main" id="{36D82E18-DD9F-4736-8EDC-A43552D26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331279"/>
            <a:ext cx="804742" cy="707197"/>
          </a:xfrm>
          <a:prstGeom prst="rect">
            <a:avLst/>
          </a:prstGeom>
        </p:spPr>
      </p:pic>
      <p:pic>
        <p:nvPicPr>
          <p:cNvPr id="11" name="Picture 10">
            <a:extLst>
              <a:ext uri="{FF2B5EF4-FFF2-40B4-BE49-F238E27FC236}">
                <a16:creationId xmlns:a16="http://schemas.microsoft.com/office/drawing/2014/main" id="{00B91FC5-A4CB-4310-B4AD-9FD7D910A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849453"/>
            <a:ext cx="732592" cy="643793"/>
          </a:xfrm>
          <a:prstGeom prst="rect">
            <a:avLst/>
          </a:prstGeom>
        </p:spPr>
      </p:pic>
    </p:spTree>
    <p:extLst>
      <p:ext uri="{BB962C8B-B14F-4D97-AF65-F5344CB8AC3E}">
        <p14:creationId xmlns:p14="http://schemas.microsoft.com/office/powerpoint/2010/main" val="27404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579120"/>
            <a:ext cx="10028929" cy="1434851"/>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b="1" dirty="0">
                <a:solidFill>
                  <a:srgbClr val="FF0000"/>
                </a:solidFill>
                <a:latin typeface="+mj-lt"/>
                <a:ea typeface="Tahoma" panose="020B0604030504040204" pitchFamily="34" charset="0"/>
                <a:cs typeface="Tahoma" panose="020B0604030504040204" pitchFamily="34" charset="0"/>
              </a:rPr>
              <a:t>Phần đầu bài Hịch, Trần Quốc Tuấn đã sử dụng kế gì trong </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vi-VN" sz="4000" b="1" dirty="0">
                <a:solidFill>
                  <a:srgbClr val="FF0000"/>
                </a:solidFill>
                <a:latin typeface="+mj-lt"/>
                <a:ea typeface="Tahoma" panose="020B0604030504040204" pitchFamily="34" charset="0"/>
                <a:cs typeface="Tahoma" panose="020B0604030504040204" pitchFamily="34" charset="0"/>
              </a:rPr>
              <a:t>inh pháp</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1110220" y="2574185"/>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en-US" sz="3200" dirty="0" err="1">
                <a:solidFill>
                  <a:schemeClr val="tx1"/>
                </a:solidFill>
                <a:latin typeface="Times New Roman" panose="02020603050405020304" pitchFamily="18" charset="0"/>
                <a:cs typeface="Times New Roman" panose="02020603050405020304" pitchFamily="18" charset="0"/>
              </a:rPr>
              <a:t>Nêu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tướng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6130615" y="2578374"/>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a:t>
            </a:r>
            <a:r>
              <a:rPr lang="en-US" sz="3200" dirty="0" err="1">
                <a:solidFill>
                  <a:schemeClr val="tx1"/>
                </a:solidFill>
                <a:latin typeface="Times New Roman" panose="02020603050405020304" pitchFamily="18" charset="0"/>
                <a:cs typeface="Times New Roman" panose="02020603050405020304" pitchFamily="18" charset="0"/>
              </a:rPr>
              <a:t>Mượn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giặc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1110220" y="4179637"/>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a:t>
            </a:r>
            <a:r>
              <a:rPr lang="en-US" sz="3200" dirty="0" err="1">
                <a:solidFill>
                  <a:schemeClr val="tx1"/>
                </a:solidFill>
                <a:latin typeface="Times New Roman" panose="02020603050405020304" pitchFamily="18" charset="0"/>
                <a:cs typeface="Times New Roman" panose="02020603050405020304" pitchFamily="18" charset="0"/>
              </a:rPr>
              <a:t>Thiên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130615" y="4183826"/>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D. </a:t>
            </a:r>
            <a:r>
              <a:rPr lang="en-US" sz="3200" dirty="0" err="1">
                <a:solidFill>
                  <a:schemeClr val="tx1"/>
                </a:solidFill>
                <a:latin typeface="Times New Roman" panose="02020603050405020304" pitchFamily="18" charset="0"/>
                <a:cs typeface="Times New Roman" panose="02020603050405020304" pitchFamily="18" charset="0"/>
              </a:rPr>
              <a:t>Tùy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thế</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720941"/>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419055"/>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4415946"/>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78387"/>
            <a:ext cx="804742" cy="707197"/>
          </a:xfrm>
          <a:prstGeom prst="rect">
            <a:avLst/>
          </a:prstGeom>
        </p:spPr>
      </p:pic>
    </p:spTree>
    <p:extLst>
      <p:ext uri="{BB962C8B-B14F-4D97-AF65-F5344CB8AC3E}">
        <p14:creationId xmlns:p14="http://schemas.microsoft.com/office/powerpoint/2010/main" val="262790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0C09F9-7B02-4F7F-9367-E45F5702E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682FC1AC-AC4F-43D2-8A38-7E600E422567}"/>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Dụng ý của tác giả th</a:t>
            </a:r>
            <a:r>
              <a:rPr lang="en-US" sz="3600" b="1" dirty="0">
                <a:solidFill>
                  <a:srgbClr val="FF0000"/>
                </a:solidFill>
                <a:latin typeface="Times New Roman" panose="02020603050405020304" pitchFamily="18" charset="0"/>
                <a:cs typeface="Times New Roman" panose="02020603050405020304" pitchFamily="18" charset="0"/>
              </a:rPr>
              <a:t>ể</a:t>
            </a:r>
            <a:r>
              <a:rPr lang="vi-VN" sz="3600" b="1" dirty="0">
                <a:solidFill>
                  <a:srgbClr val="FF0000"/>
                </a:solidFill>
                <a:latin typeface="+mj-lt"/>
              </a:rPr>
              <a:t> hiện qua câu </a:t>
            </a:r>
            <a:r>
              <a:rPr lang="vi-VN" sz="3600" b="1" i="1" dirty="0">
                <a:solidFill>
                  <a:srgbClr val="FF0000"/>
                </a:solidFill>
                <a:latin typeface="+mj-lt"/>
              </a:rPr>
              <a:t>"Hu</a:t>
            </a:r>
            <a:r>
              <a:rPr lang="en-US" sz="3600" b="1" i="1" dirty="0" err="1">
                <a:solidFill>
                  <a:srgbClr val="FF0000"/>
                </a:solidFill>
                <a:latin typeface="Times New Roman" panose="02020603050405020304" pitchFamily="18" charset="0"/>
                <a:cs typeface="Times New Roman" panose="02020603050405020304" pitchFamily="18" charset="0"/>
              </a:rPr>
              <a:t>ốn</a:t>
            </a:r>
            <a:r>
              <a:rPr lang="vi-VN" sz="3600" b="1" i="1" dirty="0">
                <a:solidFill>
                  <a:srgbClr val="FF0000"/>
                </a:solidFill>
                <a:latin typeface="+mj-lt"/>
              </a:rPr>
              <a:t>g ch</a:t>
            </a:r>
            <a:r>
              <a:rPr lang="en-US" sz="3600" b="1" i="1" dirty="0" err="1">
                <a:solidFill>
                  <a:srgbClr val="FF0000"/>
                </a:solidFill>
                <a:latin typeface="Times New Roman" panose="02020603050405020304" pitchFamily="18" charset="0"/>
                <a:cs typeface="Times New Roman" panose="02020603050405020304" pitchFamily="18" charset="0"/>
              </a:rPr>
              <a:t>i</a:t>
            </a:r>
            <a:r>
              <a:rPr lang="vi-VN"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mj-lt"/>
              </a:rPr>
              <a:t>ta cùng các ngươi sinh</a:t>
            </a:r>
            <a:r>
              <a:rPr lang="en-US" sz="3600" b="1" i="1" dirty="0">
                <a:solidFill>
                  <a:srgbClr val="FF0000"/>
                </a:solidFill>
                <a:latin typeface="+mj-lt"/>
              </a:rPr>
              <a:t> </a:t>
            </a:r>
            <a:r>
              <a:rPr lang="vi-VN" sz="3600" b="1" i="1" dirty="0">
                <a:solidFill>
                  <a:srgbClr val="FF0000"/>
                </a:solidFill>
                <a:latin typeface="+mj-lt"/>
              </a:rPr>
              <a:t>phải thời loạn lạc, lớn gặp buổi gian nan”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vi-VN" sz="3600" b="1" dirty="0">
                <a:solidFill>
                  <a:srgbClr val="FF0000"/>
                </a:solidFill>
                <a:latin typeface="+mj-lt"/>
              </a:rPr>
              <a:t>?</a:t>
            </a:r>
            <a:endParaRPr lang="en-SG" sz="3600" b="1" dirty="0">
              <a:solidFill>
                <a:srgbClr val="FF0000"/>
              </a:solidFill>
              <a:latin typeface="+mj-l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en-US" sz="2800" dirty="0">
              <a:solidFill>
                <a:schemeClr val="tx1"/>
              </a:solidFill>
              <a:latin typeface="+mj-lt"/>
            </a:endParaRPr>
          </a:p>
          <a:p>
            <a:pPr lvl="0" defTabSz="914400">
              <a:defRPr/>
            </a:pPr>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chemeClr val="tx1"/>
                </a:solidFill>
                <a:latin typeface="+mj-lt"/>
              </a:rPr>
              <a:t>Thể hiện sự thông cảm với các tướng sĩ</a:t>
            </a:r>
            <a:br>
              <a:rPr lang="vi-VN" sz="2800" dirty="0">
                <a:solidFill>
                  <a:schemeClr val="tx1"/>
                </a:solidFill>
                <a:latin typeface="+mj-lt"/>
              </a:rPr>
            </a:br>
            <a:endParaRPr kumimoji="0" lang="vi-VN" sz="2800" b="0" i="0" u="none" strike="noStrike" kern="1200" cap="none" spc="0" normalizeH="0" baseline="0" noProof="0" dirty="0">
              <a:ln>
                <a:noFill/>
              </a:ln>
              <a:solidFill>
                <a:schemeClr val="tx1"/>
              </a:solidFill>
              <a:effectLst/>
              <a:uLnTx/>
              <a:uFillTx/>
              <a:latin typeface="+mj-lt"/>
            </a:endParaRPr>
          </a:p>
        </p:txBody>
      </p:sp>
      <p:sp>
        <p:nvSpPr>
          <p:cNvPr id="5" name="Rectangle 4">
            <a:extLst>
              <a:ext uri="{FF2B5EF4-FFF2-40B4-BE49-F238E27FC236}">
                <a16:creationId xmlns:a16="http://schemas.microsoft.com/office/drawing/2014/main" id="{1B4640E6-A05C-4F7B-8E2B-E17318527ED3}"/>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2800" b="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Kêu gọi tinh thần đ</a:t>
            </a:r>
            <a:r>
              <a:rPr lang="en-US" sz="2800" dirty="0">
                <a:solidFill>
                  <a:schemeClr val="tx1"/>
                </a:solidFill>
                <a:latin typeface="Times New Roman" panose="02020603050405020304" pitchFamily="18" charset="0"/>
                <a:cs typeface="Times New Roman" panose="02020603050405020304" pitchFamily="18" charset="0"/>
              </a:rPr>
              <a:t>ấ</a:t>
            </a:r>
            <a:r>
              <a:rPr lang="vi-VN" sz="2800" dirty="0">
                <a:solidFill>
                  <a:schemeClr val="tx1"/>
                </a:solidFill>
                <a:latin typeface="+mj-lt"/>
              </a:rPr>
              <a:t>u tranh của các tướng sĩ.</a:t>
            </a:r>
            <a:endParaRPr lang="en-SG" sz="2800" dirty="0">
              <a:solidFill>
                <a:schemeClr val="tx1"/>
              </a:solidFill>
              <a:latin typeface="+mj-lt"/>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schemeClr val="tx1"/>
                </a:solidFill>
                <a:latin typeface="+mj-lt"/>
              </a:rPr>
              <a:t>C. Miêu tả hoàn cảnh sinh sống của mình cũng như của các tướng sĩ</a:t>
            </a:r>
            <a:endParaRPr kumimoji="0" lang="vi-VN" sz="2800" b="0" i="0" u="none" strike="noStrike" kern="1200" cap="none" spc="0" normalizeH="0" baseline="0" noProof="0" dirty="0">
              <a:ln>
                <a:noFill/>
              </a:ln>
              <a:solidFill>
                <a:schemeClr val="tx1"/>
              </a:solidFill>
              <a:effectLst/>
              <a:uLnTx/>
              <a:uFillTx/>
              <a:latin typeface="+mj-lt"/>
            </a:endParaRPr>
          </a:p>
        </p:txBody>
      </p:sp>
      <p:sp>
        <p:nvSpPr>
          <p:cNvPr id="7" name="Rectangle 6">
            <a:extLst>
              <a:ext uri="{FF2B5EF4-FFF2-40B4-BE49-F238E27FC236}">
                <a16:creationId xmlns:a16="http://schemas.microsoft.com/office/drawing/2014/main" id="{BF7D330E-51DA-44AC-AFE2-CB840EC1195F}"/>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2800" b="0" i="0" u="none" strike="noStrike" kern="1200" cap="none" spc="0" normalizeH="0" baseline="0" noProof="0" dirty="0">
              <a:ln>
                <a:noFill/>
              </a:ln>
              <a:solidFill>
                <a:schemeClr val="tx1"/>
              </a:solidFill>
              <a:effectLst/>
              <a:uLnTx/>
              <a:uFillTx/>
              <a:latin typeface="+mj-lt"/>
            </a:endParaRPr>
          </a:p>
          <a:p>
            <a:pPr>
              <a:defRPr/>
            </a:pPr>
            <a:r>
              <a:rPr kumimoji="0" lang="vi-VN" sz="2800" b="0" i="0" u="none" strike="noStrike" kern="1200" cap="none" spc="0" normalizeH="0" baseline="0" noProof="0" dirty="0">
                <a:ln>
                  <a:noFill/>
                </a:ln>
                <a:solidFill>
                  <a:schemeClr val="tx1"/>
                </a:solidFill>
                <a:effectLst/>
                <a:uLnTx/>
                <a:uFillTx/>
                <a:latin typeface="+mj-lt"/>
              </a:rPr>
              <a:t>D</a:t>
            </a:r>
            <a:r>
              <a:rPr lang="vi-VN" sz="2800" dirty="0">
                <a:solidFill>
                  <a:schemeClr val="tx1"/>
                </a:solidFill>
                <a:latin typeface="+mj-lt"/>
              </a:rPr>
              <a:t>. Kh</a:t>
            </a:r>
            <a:r>
              <a:rPr lang="en-US" sz="2800" dirty="0">
                <a:solidFill>
                  <a:schemeClr val="tx1"/>
                </a:solidFill>
                <a:latin typeface="Times New Roman" panose="02020603050405020304" pitchFamily="18" charset="0"/>
                <a:cs typeface="Times New Roman" panose="02020603050405020304" pitchFamily="18" charset="0"/>
              </a:rPr>
              <a:t>ẳ</a:t>
            </a:r>
            <a:r>
              <a:rPr lang="vi-VN" sz="2800" dirty="0">
                <a:solidFill>
                  <a:schemeClr val="tx1"/>
                </a:solidFill>
                <a:latin typeface="+mj-lt"/>
              </a:rPr>
              <a:t>ng định mình và các tướng sĩ là những người cùng cảnh ngộ.</a:t>
            </a:r>
            <a:endParaRPr lang="en-SG" sz="2800" dirty="0">
              <a:solidFill>
                <a:schemeClr val="tx1"/>
              </a:solidFill>
              <a:latin typeface="+mj-lt"/>
            </a:endParaRPr>
          </a:p>
          <a:p>
            <a:pPr lvl="0">
              <a:defRPr/>
            </a:pPr>
            <a:endParaRPr lang="vi-VN" sz="2800" dirty="0">
              <a:solidFill>
                <a:schemeClr val="tx1"/>
              </a:solidFill>
              <a:latin typeface="+mj-lt"/>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31343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6FB54-DB1F-4B18-8CBB-9EA550D9A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36C58D74-FE3E-4C20-8A9B-2D5B24CA9C55}"/>
              </a:ext>
            </a:extLst>
          </p:cNvPr>
          <p:cNvSpPr/>
          <p:nvPr/>
        </p:nvSpPr>
        <p:spPr>
          <a:xfrm>
            <a:off x="832636" y="72564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3600" b="1" dirty="0">
                <a:solidFill>
                  <a:srgbClr val="FF0000"/>
                </a:solidFill>
                <a:latin typeface="+mj-lt"/>
              </a:rPr>
              <a:t>Hình ảnh nào không xuất hiện trong đoạn văn miêu tả sự ngang ngược</a:t>
            </a:r>
            <a:r>
              <a:rPr lang="en-US" sz="3600" b="1" dirty="0">
                <a:solidFill>
                  <a:srgbClr val="FF0000"/>
                </a:solidFill>
                <a:latin typeface="+mj-lt"/>
              </a:rPr>
              <a:t> </a:t>
            </a:r>
            <a:r>
              <a:rPr lang="vi-VN" sz="3600" b="1" dirty="0">
                <a:solidFill>
                  <a:srgbClr val="FF0000"/>
                </a:solidFill>
                <a:latin typeface="+mj-lt"/>
              </a:rPr>
              <a:t>và tội ác của giặc ?</a:t>
            </a:r>
            <a:endParaRPr kumimoji="0" lang="vi-VN" sz="8000" b="1"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id="{64389A72-B2EB-4DC3-B150-635154FA27D7}"/>
              </a:ext>
            </a:extLst>
          </p:cNvPr>
          <p:cNvSpPr/>
          <p:nvPr/>
        </p:nvSpPr>
        <p:spPr>
          <a:xfrm>
            <a:off x="2024741" y="3055895"/>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Cú diều	</a:t>
            </a:r>
            <a:endParaRPr lang="en-SG" sz="3200" dirty="0">
              <a:solidFill>
                <a:schemeClr val="tx1"/>
              </a:solidFill>
              <a:latin typeface="+mj-lt"/>
            </a:endParaRPr>
          </a:p>
        </p:txBody>
      </p:sp>
      <p:sp>
        <p:nvSpPr>
          <p:cNvPr id="5" name="Rectangle 4">
            <a:extLst>
              <a:ext uri="{FF2B5EF4-FFF2-40B4-BE49-F238E27FC236}">
                <a16:creationId xmlns:a16="http://schemas.microsoft.com/office/drawing/2014/main" id="{BF8433E3-A766-48D9-B7B2-38CE979CA98C}"/>
              </a:ext>
            </a:extLst>
          </p:cNvPr>
          <p:cNvSpPr/>
          <p:nvPr/>
        </p:nvSpPr>
        <p:spPr>
          <a:xfrm>
            <a:off x="7045136" y="3060084"/>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Dê chó</a:t>
            </a:r>
            <a:endParaRPr lang="en-US" sz="3200" dirty="0">
              <a:solidFill>
                <a:schemeClr val="tx1"/>
              </a:solidFill>
              <a:latin typeface="+mj-lt"/>
              <a:cs typeface="Times New Roman" panose="02020603050405020304" pitchFamily="18" charset="0"/>
            </a:endParaRPr>
          </a:p>
        </p:txBody>
      </p:sp>
      <p:sp>
        <p:nvSpPr>
          <p:cNvPr id="6" name="Rectangle 5">
            <a:extLst>
              <a:ext uri="{FF2B5EF4-FFF2-40B4-BE49-F238E27FC236}">
                <a16:creationId xmlns:a16="http://schemas.microsoft.com/office/drawing/2014/main" id="{A21C783F-109B-468E-88A3-B2FF14BE43F0}"/>
              </a:ext>
            </a:extLst>
          </p:cNvPr>
          <p:cNvSpPr/>
          <p:nvPr/>
        </p:nvSpPr>
        <p:spPr>
          <a:xfrm>
            <a:off x="2024741" y="4569907"/>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Trâu ngựa</a:t>
            </a:r>
            <a:endParaRPr lang="en-US" sz="3200" dirty="0">
              <a:solidFill>
                <a:schemeClr val="tx1"/>
              </a:solidFill>
              <a:latin typeface="+mj-lt"/>
              <a:ea typeface="Tahoma"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B4162F1-0A74-44C5-8DE8-C42007793110}"/>
              </a:ext>
            </a:extLst>
          </p:cNvPr>
          <p:cNvSpPr/>
          <p:nvPr/>
        </p:nvSpPr>
        <p:spPr>
          <a:xfrm>
            <a:off x="7045136" y="4574096"/>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Hô’ đói</a:t>
            </a:r>
            <a:endParaRPr lang="en-US" sz="3200" dirty="0">
              <a:solidFill>
                <a:schemeClr val="tx1"/>
              </a:solidFill>
              <a:latin typeface="+mj-lt"/>
              <a:ea typeface="Tahoma" panose="020B060403050404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661D276-FC12-4773-86D4-A625E66FD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0925" y="3113465"/>
            <a:ext cx="805722" cy="708059"/>
          </a:xfrm>
          <a:prstGeom prst="rect">
            <a:avLst/>
          </a:prstGeom>
        </p:spPr>
      </p:pic>
      <p:pic>
        <p:nvPicPr>
          <p:cNvPr id="9" name="Picture 8">
            <a:extLst>
              <a:ext uri="{FF2B5EF4-FFF2-40B4-BE49-F238E27FC236}">
                <a16:creationId xmlns:a16="http://schemas.microsoft.com/office/drawing/2014/main" id="{CF20E33D-0742-4D76-8AEF-EDC582B86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2111" y="4665596"/>
            <a:ext cx="804536" cy="643628"/>
          </a:xfrm>
          <a:prstGeom prst="rect">
            <a:avLst/>
          </a:prstGeom>
        </p:spPr>
      </p:pic>
      <p:pic>
        <p:nvPicPr>
          <p:cNvPr id="10" name="Picture 9">
            <a:extLst>
              <a:ext uri="{FF2B5EF4-FFF2-40B4-BE49-F238E27FC236}">
                <a16:creationId xmlns:a16="http://schemas.microsoft.com/office/drawing/2014/main" id="{36D82E18-DD9F-4736-8EDC-A43552D26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2300" y="4646963"/>
            <a:ext cx="804742" cy="707197"/>
          </a:xfrm>
          <a:prstGeom prst="rect">
            <a:avLst/>
          </a:prstGeom>
        </p:spPr>
      </p:pic>
      <p:pic>
        <p:nvPicPr>
          <p:cNvPr id="11" name="Picture 10">
            <a:extLst>
              <a:ext uri="{FF2B5EF4-FFF2-40B4-BE49-F238E27FC236}">
                <a16:creationId xmlns:a16="http://schemas.microsoft.com/office/drawing/2014/main" id="{00B91FC5-A4CB-4310-B4AD-9FD7D910A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4450" y="3165137"/>
            <a:ext cx="732592" cy="643793"/>
          </a:xfrm>
          <a:prstGeom prst="rect">
            <a:avLst/>
          </a:prstGeom>
        </p:spPr>
      </p:pic>
    </p:spTree>
    <p:extLst>
      <p:ext uri="{BB962C8B-B14F-4D97-AF65-F5344CB8AC3E}">
        <p14:creationId xmlns:p14="http://schemas.microsoft.com/office/powerpoint/2010/main" val="36934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9AD57-C008-436C-8C30-AD8A5B35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DE03FEC8-7235-4329-9FEE-10877E085EE4}"/>
              </a:ext>
            </a:extLst>
          </p:cNvPr>
          <p:cNvSpPr/>
          <p:nvPr/>
        </p:nvSpPr>
        <p:spPr>
          <a:xfrm>
            <a:off x="832636" y="86280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4000" b="1" dirty="0">
                <a:solidFill>
                  <a:srgbClr val="FF0000"/>
                </a:solidFill>
                <a:latin typeface="+mj-lt"/>
                <a:ea typeface="Tahoma" panose="020B0604030504040204" pitchFamily="34" charset="0"/>
                <a:cs typeface="Tahoma" panose="020B0604030504040204" pitchFamily="34" charset="0"/>
              </a:rPr>
              <a:t>Thành ngữ nói về tình hình đất nước ta cuối năm 1284</a:t>
            </a:r>
            <a:endParaRPr kumimoji="0" lang="vi-VN" sz="4000" b="0" i="0"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110220" y="2894226"/>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600" b="0" i="0" u="none" strike="noStrike" kern="1200" cap="none" spc="0" normalizeH="0" baseline="0" noProof="0" dirty="0">
                <a:ln>
                  <a:noFill/>
                </a:ln>
                <a:solidFill>
                  <a:schemeClr val="tx1"/>
                </a:solidFill>
                <a:effectLst/>
                <a:uLnTx/>
                <a:uFillTx/>
                <a:latin typeface="+mj-lt"/>
              </a:rPr>
              <a:t>A</a:t>
            </a:r>
            <a:r>
              <a:rPr lang="vi-VN" sz="3600" dirty="0">
                <a:solidFill>
                  <a:schemeClr val="tx1"/>
                </a:solidFill>
                <a:latin typeface="+mj-lt"/>
              </a:rPr>
              <a:t>. </a:t>
            </a:r>
            <a:r>
              <a:rPr lang="en-US" sz="3600" dirty="0" err="1">
                <a:solidFill>
                  <a:schemeClr val="tx1"/>
                </a:solidFill>
                <a:latin typeface="Times New Roman" panose="02020603050405020304" pitchFamily="18" charset="0"/>
                <a:cs typeface="Times New Roman" panose="02020603050405020304" pitchFamily="18" charset="0"/>
              </a:rPr>
              <a:t>Rối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như</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bòng</a:t>
            </a:r>
            <a:r>
              <a:rPr lang="en-US" sz="3600" dirty="0">
                <a:solidFill>
                  <a:schemeClr val="tx1"/>
                </a:solidFill>
                <a:latin typeface="Times New Roman" panose="02020603050405020304" pitchFamily="18" charset="0"/>
                <a:cs typeface="Times New Roman" panose="02020603050405020304" pitchFamily="18" charset="0"/>
              </a:rPr>
              <a:t> bong</a:t>
            </a:r>
          </a:p>
        </p:txBody>
      </p:sp>
      <p:sp>
        <p:nvSpPr>
          <p:cNvPr id="5" name="Rectangle 4">
            <a:extLst>
              <a:ext uri="{FF2B5EF4-FFF2-40B4-BE49-F238E27FC236}">
                <a16:creationId xmlns:a16="http://schemas.microsoft.com/office/drawing/2014/main" id="{D59C87E8-44F9-42EB-8596-E2DF07B9178E}"/>
              </a:ext>
            </a:extLst>
          </p:cNvPr>
          <p:cNvSpPr/>
          <p:nvPr/>
        </p:nvSpPr>
        <p:spPr>
          <a:xfrm>
            <a:off x="6130615" y="2898415"/>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600" b="0" i="0" u="none" strike="noStrike" kern="1200" cap="none" spc="0" normalizeH="0" baseline="0" noProof="0" dirty="0">
                <a:ln>
                  <a:noFill/>
                </a:ln>
                <a:solidFill>
                  <a:schemeClr val="tx1"/>
                </a:solidFill>
                <a:effectLst/>
                <a:uLnTx/>
                <a:uFillTx/>
                <a:latin typeface="+mj-lt"/>
              </a:rPr>
              <a:t>B</a:t>
            </a:r>
            <a:r>
              <a:rPr lang="vi-VN" sz="3600" dirty="0">
                <a:solidFill>
                  <a:schemeClr val="tx1"/>
                </a:solidFill>
                <a:latin typeface="+mj-lt"/>
              </a:rPr>
              <a:t>. </a:t>
            </a:r>
            <a:r>
              <a:rPr lang="en-US" sz="3600" dirty="0" err="1">
                <a:solidFill>
                  <a:schemeClr val="tx1"/>
                </a:solidFill>
                <a:latin typeface="Times New Roman" panose="02020603050405020304" pitchFamily="18" charset="0"/>
                <a:cs typeface="Times New Roman" panose="02020603050405020304" pitchFamily="18" charset="0"/>
              </a:rPr>
              <a:t>Ngàn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treo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sợi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tóc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110220" y="4423478"/>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600" b="0" i="0" u="none" strike="noStrike" kern="1200" cap="none" spc="0" normalizeH="0" baseline="0" noProof="0" dirty="0">
                <a:ln>
                  <a:noFill/>
                </a:ln>
                <a:solidFill>
                  <a:schemeClr val="tx1"/>
                </a:solidFill>
                <a:effectLst/>
                <a:uLnTx/>
                <a:uFillTx/>
                <a:latin typeface="+mj-lt"/>
              </a:rPr>
              <a:t>C. </a:t>
            </a:r>
            <a:r>
              <a:rPr lang="en-US" sz="3600" dirty="0" err="1">
                <a:solidFill>
                  <a:schemeClr val="tx1"/>
                </a:solidFill>
                <a:latin typeface="Times New Roman" panose="02020603050405020304" pitchFamily="18" charset="0"/>
                <a:cs typeface="Times New Roman" panose="02020603050405020304" pitchFamily="18" charset="0"/>
              </a:rPr>
              <a:t>Nằm</a:t>
            </a:r>
            <a:r>
              <a:rPr lang="en-US" sz="3600" dirty="0">
                <a:solidFill>
                  <a:schemeClr val="tx1"/>
                </a:solidFill>
                <a:latin typeface="Times New Roman" panose="02020603050405020304" pitchFamily="18" charset="0"/>
                <a:cs typeface="Times New Roman" panose="02020603050405020304" pitchFamily="18" charset="0"/>
              </a:rPr>
              <a:t> gai </a:t>
            </a:r>
            <a:r>
              <a:rPr lang="en-US" sz="3600" dirty="0" err="1">
                <a:solidFill>
                  <a:schemeClr val="tx1"/>
                </a:solidFill>
                <a:latin typeface="Times New Roman" panose="02020603050405020304" pitchFamily="18" charset="0"/>
                <a:cs typeface="Times New Roman" panose="02020603050405020304" pitchFamily="18" charset="0"/>
              </a:rPr>
              <a:t>nếm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mật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6130615" y="4427667"/>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600" b="0" i="0" u="none" strike="noStrike" kern="1200" cap="none" spc="0" normalizeH="0" baseline="0" noProof="0" dirty="0">
                <a:ln>
                  <a:noFill/>
                </a:ln>
                <a:solidFill>
                  <a:schemeClr val="tx1"/>
                </a:solidFill>
                <a:effectLst/>
                <a:uLnTx/>
                <a:uFillTx/>
                <a:latin typeface="+mj-lt"/>
              </a:rPr>
              <a:t>D. </a:t>
            </a:r>
            <a:r>
              <a:rPr lang="en-US" sz="3600" dirty="0" err="1">
                <a:solidFill>
                  <a:schemeClr val="tx1"/>
                </a:solidFill>
                <a:latin typeface="Times New Roman" panose="02020603050405020304" pitchFamily="18" charset="0"/>
                <a:cs typeface="Times New Roman" panose="02020603050405020304" pitchFamily="18" charset="0"/>
              </a:rPr>
              <a:t>Đồng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quạnh</a:t>
            </a:r>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val="379674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9AD57-C008-436C-8C30-AD8A5B35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DE03FEC8-7235-4329-9FEE-10877E085EE4}"/>
              </a:ext>
            </a:extLst>
          </p:cNvPr>
          <p:cNvSpPr/>
          <p:nvPr/>
        </p:nvSpPr>
        <p:spPr>
          <a:xfrm>
            <a:off x="832636" y="405609"/>
            <a:ext cx="10526728" cy="20381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Trần Quốc Tụấn sử dụng giọng văn nào để phê phán những hành động</a:t>
            </a:r>
            <a:r>
              <a:rPr lang="en-US" sz="4000" b="1" dirty="0">
                <a:solidFill>
                  <a:srgbClr val="FF0000"/>
                </a:solidFill>
                <a:latin typeface="+mj-lt"/>
              </a:rPr>
              <a:t> </a:t>
            </a:r>
            <a:r>
              <a:rPr lang="vi-VN" sz="4000" b="1" dirty="0">
                <a:solidFill>
                  <a:srgbClr val="FF0000"/>
                </a:solidFill>
                <a:latin typeface="+mj-lt"/>
              </a:rPr>
              <a:t>sai trái của các tướng sĩ dưới quyển?</a:t>
            </a:r>
            <a:endParaRPr lang="en-SG" sz="4000" b="1" dirty="0">
              <a:solidFill>
                <a:srgbClr val="FF0000"/>
              </a:solidFill>
              <a:latin typeface="+mj-l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110220" y="2894226"/>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a:solidFill>
                  <a:schemeClr val="tx1"/>
                </a:solidFill>
                <a:latin typeface="+mj-lt"/>
                <a:cs typeface="Times New Roman" panose="02020603050405020304" pitchFamily="18" charset="0"/>
              </a:rPr>
              <a:t>A. </a:t>
            </a:r>
            <a:r>
              <a:rPr lang="vi-VN" sz="3200" dirty="0">
                <a:solidFill>
                  <a:schemeClr val="tx1"/>
                </a:solidFill>
                <a:latin typeface="+mj-lt"/>
              </a:rPr>
              <a:t>Nhẹ nhàng, thân tình.</a:t>
            </a:r>
            <a:endParaRPr lang="en-US" sz="3200" dirty="0">
              <a:solidFill>
                <a:schemeClr val="tx1"/>
              </a:solidFill>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6130615" y="2898415"/>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a:solidFill>
                  <a:schemeClr val="tx1"/>
                </a:solidFill>
                <a:latin typeface="+mj-lt"/>
                <a:cs typeface="Times New Roman" panose="02020603050405020304" pitchFamily="18" charset="0"/>
              </a:rPr>
              <a:t>B. </a:t>
            </a:r>
            <a:r>
              <a:rPr lang="vi-VN" sz="3200" dirty="0">
                <a:solidFill>
                  <a:schemeClr val="tx1"/>
                </a:solidFill>
                <a:latin typeface="+mj-lt"/>
              </a:rPr>
              <a:t>Nghiêm khắc, </a:t>
            </a:r>
            <a:r>
              <a:rPr lang="en-US" sz="3200" dirty="0" err="1">
                <a:solidFill>
                  <a:schemeClr val="tx1"/>
                </a:solidFill>
                <a:latin typeface="Times New Roman" panose="02020603050405020304" pitchFamily="18" charset="0"/>
                <a:cs typeface="Times New Roman" panose="02020603050405020304" pitchFamily="18" charset="0"/>
              </a:rPr>
              <a:t>tâm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tình</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110220" y="441003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3200" b="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Mạt sát thậm tệ.</a:t>
            </a:r>
            <a:endParaRPr lang="en-SG" sz="3200" dirty="0">
              <a:solidFill>
                <a:schemeClr val="tx1"/>
              </a:solidFill>
              <a:latin typeface="+mj-lt"/>
            </a:endParaRPr>
          </a:p>
        </p:txBody>
      </p:sp>
      <p:sp>
        <p:nvSpPr>
          <p:cNvPr id="7" name="Rectangle 6">
            <a:extLst>
              <a:ext uri="{FF2B5EF4-FFF2-40B4-BE49-F238E27FC236}">
                <a16:creationId xmlns:a16="http://schemas.microsoft.com/office/drawing/2014/main" id="{F74C9A71-5DC2-46E6-AC74-9AE793B11936}"/>
              </a:ext>
            </a:extLst>
          </p:cNvPr>
          <p:cNvSpPr/>
          <p:nvPr/>
        </p:nvSpPr>
        <p:spPr>
          <a:xfrm>
            <a:off x="6130615" y="4414222"/>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Bông đùa, hóm hỉnh</a:t>
            </a:r>
            <a:endParaRPr lang="en-US" sz="3200" dirty="0">
              <a:solidFill>
                <a:schemeClr val="tx1"/>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val="169855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502920"/>
            <a:ext cx="10028929" cy="1511051"/>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Đoạn văn nào thể</a:t>
            </a:r>
            <a:r>
              <a:rPr lang="en-US" sz="4000" b="1" dirty="0">
                <a:solidFill>
                  <a:srgbClr val="FF0000"/>
                </a:solidFill>
                <a:latin typeface="+mj-lt"/>
              </a:rPr>
              <a:t> </a:t>
            </a:r>
            <a:r>
              <a:rPr lang="vi-VN" sz="4000" b="1" dirty="0">
                <a:solidFill>
                  <a:srgbClr val="FF0000"/>
                </a:solidFill>
                <a:latin typeface="+mj-lt"/>
              </a:rPr>
              <a:t>hiện rõ nhất lòng yêu nước, căm thù giặc của</a:t>
            </a:r>
            <a:r>
              <a:rPr lang="en-US" sz="4000" b="1" dirty="0">
                <a:solidFill>
                  <a:srgbClr val="FF0000"/>
                </a:solidFill>
                <a:latin typeface="+mj-lt"/>
              </a:rPr>
              <a:t> </a:t>
            </a:r>
            <a:r>
              <a:rPr lang="vi-VN" sz="4000" b="1" dirty="0">
                <a:solidFill>
                  <a:srgbClr val="FF0000"/>
                </a:solidFill>
                <a:latin typeface="+mj-lt"/>
              </a:rPr>
              <a:t>Tr</a:t>
            </a:r>
            <a:r>
              <a:rPr lang="en-US" sz="4000" b="1" dirty="0">
                <a:solidFill>
                  <a:srgbClr val="FF0000"/>
                </a:solidFill>
                <a:latin typeface="Times New Roman" panose="02020603050405020304" pitchFamily="18" charset="0"/>
                <a:cs typeface="Times New Roman" panose="02020603050405020304" pitchFamily="18" charset="0"/>
              </a:rPr>
              <a:t>ầ</a:t>
            </a:r>
            <a:r>
              <a:rPr lang="vi-VN" sz="4000" b="1" dirty="0">
                <a:solidFill>
                  <a:srgbClr val="FF0000"/>
                </a:solidFill>
                <a:latin typeface="+mj-lt"/>
              </a:rPr>
              <a:t>n Quốc Tuấn?</a:t>
            </a:r>
            <a:endParaRPr lang="en-SG" sz="4000" b="1" dirty="0">
              <a:solidFill>
                <a:srgbClr val="FF0000"/>
              </a:solidFill>
              <a:latin typeface="+mj-lt"/>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576819" y="2628615"/>
            <a:ext cx="5375585" cy="15110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A. </a:t>
            </a:r>
            <a:r>
              <a:rPr lang="vi-VN" sz="2800" i="1" dirty="0">
                <a:solidFill>
                  <a:schemeClr val="tx1"/>
                </a:solidFill>
                <a:latin typeface="+mj-lt"/>
              </a:rPr>
              <a:t>Ta thường tới bữa quên ăn, nửa đêm vỗ</a:t>
            </a:r>
            <a:r>
              <a:rPr lang="en-US" sz="2800" i="1" dirty="0">
                <a:solidFill>
                  <a:schemeClr val="tx1"/>
                </a:solidFill>
                <a:latin typeface="+mj-lt"/>
              </a:rPr>
              <a:t> </a:t>
            </a:r>
            <a:r>
              <a:rPr lang="vi-VN" sz="2800" i="1" dirty="0">
                <a:solidFill>
                  <a:schemeClr val="tx1"/>
                </a:solidFill>
                <a:latin typeface="+mj-lt"/>
              </a:rPr>
              <a:t>g</a:t>
            </a:r>
            <a:r>
              <a:rPr lang="en-US" sz="2800" i="1" dirty="0">
                <a:solidFill>
                  <a:schemeClr val="tx1"/>
                </a:solidFill>
                <a:latin typeface="Times New Roman" panose="02020603050405020304" pitchFamily="18" charset="0"/>
                <a:cs typeface="Times New Roman" panose="02020603050405020304" pitchFamily="18" charset="0"/>
              </a:rPr>
              <a:t>ố</a:t>
            </a:r>
            <a:r>
              <a:rPr lang="vi-VN" sz="2800" i="1" dirty="0">
                <a:solidFill>
                  <a:schemeClr val="tx1"/>
                </a:solidFill>
                <a:latin typeface="+mj-lt"/>
              </a:rPr>
              <a:t>ỉ ; ruột đau như cắt, nước</a:t>
            </a:r>
            <a:r>
              <a:rPr lang="en-US" sz="2800" i="1" dirty="0">
                <a:solidFill>
                  <a:schemeClr val="tx1"/>
                </a:solidFill>
                <a:latin typeface="+mj-lt"/>
              </a:rPr>
              <a:t> </a:t>
            </a:r>
            <a:r>
              <a:rPr lang="vi-VN" sz="2800" i="1" dirty="0">
                <a:solidFill>
                  <a:schemeClr val="tx1"/>
                </a:solidFill>
                <a:latin typeface="+mj-lt"/>
              </a:rPr>
              <a:t>mắt đầm đìa </a:t>
            </a:r>
            <a:r>
              <a:rPr lang="en-US" sz="2800" i="1" dirty="0">
                <a:solidFill>
                  <a:schemeClr val="tx1"/>
                </a:solidFill>
                <a:latin typeface="+mj-lt"/>
              </a:rPr>
              <a:t>…</a:t>
            </a:r>
            <a:r>
              <a:rPr lang="vi-VN" sz="2800" i="1" dirty="0">
                <a:solidFill>
                  <a:schemeClr val="tx1"/>
                </a:solidFill>
                <a:latin typeface="+mj-lt"/>
              </a:rPr>
              <a:t> ta cũng vui lòng.</a:t>
            </a:r>
            <a:endParaRPr lang="en-SG" sz="2800" dirty="0">
              <a:solidFill>
                <a:schemeClr val="tx1"/>
              </a:solidFill>
              <a:latin typeface="+mj-lt"/>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6283014" y="2578374"/>
            <a:ext cx="5375585" cy="15612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B. </a:t>
            </a:r>
            <a:r>
              <a:rPr lang="vi-VN" sz="2800" i="1" dirty="0">
                <a:solidFill>
                  <a:schemeClr val="tx1"/>
                </a:solidFill>
                <a:latin typeface="+mj-lt"/>
              </a:rPr>
              <a:t>Giặc với ta là kẻ thù không đội ười chung, </a:t>
            </a:r>
            <a:r>
              <a:rPr lang="en-US" sz="2800" i="1" dirty="0">
                <a:solidFill>
                  <a:schemeClr val="tx1"/>
                </a:solidFill>
                <a:latin typeface="+mj-lt"/>
              </a:rPr>
              <a:t>….. </a:t>
            </a:r>
            <a:r>
              <a:rPr lang="vi-VN" sz="2800" i="1" dirty="0">
                <a:solidFill>
                  <a:schemeClr val="tx1"/>
                </a:solidFill>
                <a:latin typeface="+mj-lt"/>
              </a:rPr>
              <a:t>chịu đầu hàng, giơ táy không mà chịu</a:t>
            </a:r>
            <a:r>
              <a:rPr lang="en-US" sz="2800" i="1" dirty="0">
                <a:solidFill>
                  <a:schemeClr val="tx1"/>
                </a:solidFill>
                <a:latin typeface="+mj-lt"/>
              </a:rPr>
              <a:t> </a:t>
            </a:r>
            <a:r>
              <a:rPr lang="vi-VN" sz="2800" i="1" dirty="0">
                <a:solidFill>
                  <a:schemeClr val="tx1"/>
                </a:solidFill>
                <a:latin typeface="+mj-lt"/>
              </a:rPr>
              <a:t>thua giặc...</a:t>
            </a:r>
            <a:endParaRPr lang="en-SG" sz="2800" dirty="0">
              <a:solidFill>
                <a:schemeClr val="tx1"/>
              </a:solidFill>
              <a:latin typeface="+mj-lt"/>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576819" y="4713037"/>
            <a:ext cx="5375585" cy="15110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C. </a:t>
            </a:r>
            <a:r>
              <a:rPr lang="vi-VN" sz="2800" i="1" dirty="0">
                <a:solidFill>
                  <a:schemeClr val="tx1"/>
                </a:solidFill>
                <a:latin typeface="+mj-lt"/>
              </a:rPr>
              <a:t>Ch</a:t>
            </a:r>
            <a:r>
              <a:rPr lang="en-US" sz="2800" i="1" dirty="0">
                <a:solidFill>
                  <a:schemeClr val="tx1"/>
                </a:solidFill>
                <a:latin typeface="Times New Roman" panose="02020603050405020304" pitchFamily="18" charset="0"/>
                <a:cs typeface="Times New Roman" panose="02020603050405020304" pitchFamily="18" charset="0"/>
              </a:rPr>
              <a:t>ẳ</a:t>
            </a:r>
            <a:r>
              <a:rPr lang="vi-VN" sz="2800" i="1" dirty="0">
                <a:solidFill>
                  <a:schemeClr val="tx1"/>
                </a:solidFill>
                <a:latin typeface="+mj-lt"/>
              </a:rPr>
              <a:t>ng những thái ấp của ta không còn, mà bông lộc các ngươi cũng</a:t>
            </a:r>
            <a:r>
              <a:rPr lang="en-US" sz="2800" i="1" dirty="0">
                <a:solidFill>
                  <a:schemeClr val="tx1"/>
                </a:solidFill>
                <a:latin typeface="+mj-lt"/>
              </a:rPr>
              <a:t> </a:t>
            </a:r>
            <a:r>
              <a:rPr lang="vi-VN" sz="2800" i="1" dirty="0">
                <a:solidFill>
                  <a:schemeClr val="tx1"/>
                </a:solidFill>
                <a:latin typeface="+mj-lt"/>
              </a:rPr>
              <a:t>mất; </a:t>
            </a:r>
            <a:r>
              <a:rPr lang="en-US" sz="2800" i="1" dirty="0">
                <a:solidFill>
                  <a:schemeClr val="tx1"/>
                </a:solidFill>
                <a:latin typeface="+mj-lt"/>
              </a:rPr>
              <a:t>…. </a:t>
            </a:r>
            <a:r>
              <a:rPr lang="vi-VN" sz="2800" i="1" dirty="0">
                <a:solidFill>
                  <a:schemeClr val="tx1"/>
                </a:solidFill>
                <a:latin typeface="+mj-lt"/>
              </a:rPr>
              <a:t>bị quật lên...</a:t>
            </a:r>
            <a:endParaRPr lang="en-SG" sz="2800" dirty="0">
              <a:solidFill>
                <a:schemeClr val="tx1"/>
              </a:solidFill>
              <a:latin typeface="+mj-lt"/>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283014" y="4717226"/>
            <a:ext cx="5375585" cy="15068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D. </a:t>
            </a:r>
            <a:r>
              <a:rPr lang="vi-VN" sz="2800" i="1" dirty="0">
                <a:solidFill>
                  <a:schemeClr val="tx1"/>
                </a:solidFill>
                <a:latin typeface="+mj-lt"/>
              </a:rPr>
              <a:t>Từ xưa các bậc </a:t>
            </a:r>
            <a:r>
              <a:rPr lang="en-US" sz="2800" i="1" dirty="0">
                <a:solidFill>
                  <a:schemeClr val="tx1"/>
                </a:solidFill>
                <a:latin typeface="Times New Roman" panose="02020603050405020304" pitchFamily="18" charset="0"/>
                <a:cs typeface="Times New Roman" panose="02020603050405020304" pitchFamily="18" charset="0"/>
              </a:rPr>
              <a:t>tr</a:t>
            </a:r>
            <a:r>
              <a:rPr lang="vi-VN" sz="2800" i="1" dirty="0">
                <a:solidFill>
                  <a:schemeClr val="tx1"/>
                </a:solidFill>
                <a:latin typeface="+mj-lt"/>
              </a:rPr>
              <a:t>ung thần nghĩa sĩ bỏ mình vì nước, đời nào không có?</a:t>
            </a:r>
            <a:r>
              <a:rPr lang="en-US" sz="2800" i="1" dirty="0">
                <a:solidFill>
                  <a:schemeClr val="tx1"/>
                </a:solidFill>
                <a:latin typeface="+mj-lt"/>
              </a:rPr>
              <a:t> … </a:t>
            </a:r>
            <a:r>
              <a:rPr lang="vi-VN" sz="2800" i="1" dirty="0">
                <a:solidFill>
                  <a:schemeClr val="tx1"/>
                </a:solidFill>
                <a:latin typeface="+mj-lt"/>
              </a:rPr>
              <a:t>muôn</a:t>
            </a:r>
            <a:r>
              <a:rPr lang="en-US" sz="2800" i="1" dirty="0">
                <a:solidFill>
                  <a:schemeClr val="tx1"/>
                </a:solidFill>
                <a:latin typeface="+mj-lt"/>
              </a:rPr>
              <a:t> </a:t>
            </a:r>
            <a:r>
              <a:rPr lang="vi-VN" sz="2800" i="1" dirty="0">
                <a:solidFill>
                  <a:schemeClr val="tx1"/>
                </a:solidFill>
                <a:latin typeface="+mj-lt"/>
              </a:rPr>
              <a:t>đời bất hủ được.</a:t>
            </a:r>
            <a:endParaRPr lang="en-SG" sz="2800" dirty="0">
              <a:solidFill>
                <a:schemeClr val="tx1"/>
              </a:solidFill>
              <a:latin typeface="+mj-lt"/>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67267" y="3042939"/>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952455"/>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8187" y="5110327"/>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8187" y="3039368"/>
            <a:ext cx="804742" cy="707197"/>
          </a:xfrm>
          <a:prstGeom prst="rect">
            <a:avLst/>
          </a:prstGeom>
        </p:spPr>
      </p:pic>
    </p:spTree>
    <p:extLst>
      <p:ext uri="{BB962C8B-B14F-4D97-AF65-F5344CB8AC3E}">
        <p14:creationId xmlns:p14="http://schemas.microsoft.com/office/powerpoint/2010/main" val="49919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22858PICdbgea5Gz679dY_PIC2018.png">
            <a:extLst>
              <a:ext uri="{FF2B5EF4-FFF2-40B4-BE49-F238E27FC236}">
                <a16:creationId xmlns:a16="http://schemas.microsoft.com/office/drawing/2014/main" id="{1DC76D8F-3410-4668-A67D-D0E7A3D8DDB6}"/>
              </a:ext>
            </a:extLst>
          </p:cNvPr>
          <p:cNvPicPr>
            <a:picLocks noChangeAspect="1"/>
          </p:cNvPicPr>
          <p:nvPr/>
        </p:nvPicPr>
        <p:blipFill>
          <a:blip r:embed="rId4" cstate="print"/>
          <a:stretch>
            <a:fillRect/>
          </a:stretch>
        </p:blipFill>
        <p:spPr>
          <a:xfrm>
            <a:off x="7112000" y="2590800"/>
            <a:ext cx="4165600" cy="4165600"/>
          </a:xfrm>
          <a:prstGeom prst="rect">
            <a:avLst/>
          </a:prstGeom>
        </p:spPr>
      </p:pic>
      <p:pic>
        <p:nvPicPr>
          <p:cNvPr id="4" name="PA_图片 18">
            <a:extLst>
              <a:ext uri="{FF2B5EF4-FFF2-40B4-BE49-F238E27FC236}">
                <a16:creationId xmlns:a16="http://schemas.microsoft.com/office/drawing/2014/main" id="{0DF4B0F6-218B-4CE2-91FA-DB0BCF091B39}"/>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rot="15159401">
            <a:off x="2233811" y="101571"/>
            <a:ext cx="4462645" cy="5733473"/>
          </a:xfrm>
          <a:prstGeom prst="rect">
            <a:avLst/>
          </a:prstGeom>
        </p:spPr>
      </p:pic>
      <p:sp>
        <p:nvSpPr>
          <p:cNvPr id="5" name="Rectangle 4">
            <a:extLst>
              <a:ext uri="{FF2B5EF4-FFF2-40B4-BE49-F238E27FC236}">
                <a16:creationId xmlns:a16="http://schemas.microsoft.com/office/drawing/2014/main" id="{AE3006AB-6660-4637-A871-63CAA00BFC3C}"/>
              </a:ext>
            </a:extLst>
          </p:cNvPr>
          <p:cNvSpPr/>
          <p:nvPr/>
        </p:nvSpPr>
        <p:spPr>
          <a:xfrm>
            <a:off x="2159000" y="1650935"/>
            <a:ext cx="4521200" cy="2600392"/>
          </a:xfrm>
          <a:prstGeom prst="rect">
            <a:avLst/>
          </a:prstGeom>
        </p:spPr>
        <p:txBody>
          <a:bodyPr wrap="square">
            <a:spAutoFit/>
          </a:bodyPr>
          <a:lstStyle/>
          <a:p>
            <a:pPr algn="ctr">
              <a:lnSpc>
                <a:spcPct val="115000"/>
              </a:lnSpc>
              <a:spcAft>
                <a:spcPts val="1000"/>
              </a:spcAft>
            </a:pP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khích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ai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82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0C09F9-7B02-4F7F-9367-E45F5702E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682FC1AC-AC4F-43D2-8A38-7E600E422567}"/>
              </a:ext>
            </a:extLst>
          </p:cNvPr>
          <p:cNvSpPr/>
          <p:nvPr/>
        </p:nvSpPr>
        <p:spPr>
          <a:xfrm>
            <a:off x="832636" y="624840"/>
            <a:ext cx="10526728" cy="169163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Trần Quốc Tuấn yêu cầu tướng sĩ</a:t>
            </a:r>
            <a:r>
              <a:rPr lang="en-US" sz="4400" b="1" dirty="0">
                <a:solidFill>
                  <a:srgbClr val="FF0000"/>
                </a:solidFill>
                <a:latin typeface="+mj-lt"/>
              </a:rPr>
              <a:t> </a:t>
            </a:r>
            <a:r>
              <a:rPr lang="vi-VN" sz="4400" b="1" dirty="0">
                <a:solidFill>
                  <a:srgbClr val="FF0000"/>
                </a:solidFill>
                <a:latin typeface="+mj-lt"/>
              </a:rPr>
              <a:t>phải thực hiện điều g</a:t>
            </a:r>
            <a:r>
              <a:rPr lang="en-US" sz="4400" b="1" dirty="0">
                <a:solidFill>
                  <a:srgbClr val="FF0000"/>
                </a:solidFill>
                <a:latin typeface="Times New Roman" panose="02020603050405020304" pitchFamily="18" charset="0"/>
                <a:cs typeface="Times New Roman" panose="02020603050405020304" pitchFamily="18" charset="0"/>
              </a:rPr>
              <a:t>ì</a:t>
            </a:r>
            <a:r>
              <a:rPr lang="vi-VN" sz="4400" b="1" dirty="0">
                <a:solidFill>
                  <a:srgbClr val="FF0000"/>
                </a:solidFill>
                <a:latin typeface="+mj-lt"/>
              </a:rPr>
              <a:t>?</a:t>
            </a:r>
            <a:endParaRPr lang="en-SG" sz="4400" b="1" dirty="0">
              <a:solidFill>
                <a:srgbClr val="FF0000"/>
              </a:solidFill>
              <a:latin typeface="+mj-l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en-US" sz="3200" dirty="0">
              <a:solidFill>
                <a:schemeClr val="tx1"/>
              </a:solidFill>
              <a:latin typeface="Times New Roman" panose="02020603050405020304" pitchFamily="18" charset="0"/>
              <a:cs typeface="Times New Roman" panose="02020603050405020304" pitchFamily="18" charset="0"/>
            </a:endParaRPr>
          </a:p>
          <a:p>
            <a:pPr lvl="0" defTabSz="914400">
              <a:defRPr/>
            </a:pPr>
            <a:r>
              <a:rPr lang="en-US" sz="3200" dirty="0">
                <a:solidFill>
                  <a:schemeClr val="tx1"/>
                </a:solidFill>
                <a:latin typeface="Times New Roman" panose="02020603050405020304" pitchFamily="18" charset="0"/>
                <a:cs typeface="Times New Roman" panose="02020603050405020304" pitchFamily="18" charset="0"/>
              </a:rPr>
              <a:t>A. </a:t>
            </a:r>
            <a:r>
              <a:rPr lang="vi-VN" sz="3200" dirty="0">
                <a:solidFill>
                  <a:schemeClr val="tx1"/>
                </a:solidFill>
                <a:latin typeface="Times New Roman" panose="02020603050405020304" pitchFamily="18" charset="0"/>
                <a:cs typeface="Times New Roman" panose="02020603050405020304" pitchFamily="18" charset="0"/>
              </a:rPr>
              <a:t>Hành động đề cao bài học cảnh giác</a:t>
            </a:r>
            <a:br>
              <a:rPr lang="vi-VN" sz="3200" dirty="0">
                <a:solidFill>
                  <a:schemeClr val="tx1"/>
                </a:solidFill>
                <a:latin typeface="Times New Roman" panose="02020603050405020304" pitchFamily="18" charset="0"/>
                <a:cs typeface="Times New Roman" panose="02020603050405020304" pitchFamily="18" charset="0"/>
              </a:rPr>
            </a:b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B4640E6-A05C-4F7B-8E2B-E17318527ED3}"/>
              </a:ext>
            </a:extLst>
          </p:cNvPr>
          <p:cNvSpPr/>
          <p:nvPr/>
        </p:nvSpPr>
        <p:spPr>
          <a:xfrm>
            <a:off x="6130615" y="305081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vi-VN" sz="3200" dirty="0">
                <a:solidFill>
                  <a:schemeClr val="tx1"/>
                </a:solidFill>
                <a:latin typeface="Times New Roman" panose="02020603050405020304" pitchFamily="18" charset="0"/>
                <a:cs typeface="Times New Roman" panose="02020603050405020304" pitchFamily="18" charset="0"/>
              </a:rPr>
              <a:t>Chăm chỉ huân luyện cho quân sĩ, tập dượt cung tên.</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schemeClr val="tx1"/>
                </a:solidFill>
                <a:latin typeface="Times New Roman" panose="02020603050405020304" pitchFamily="18" charset="0"/>
                <a:cs typeface="Times New Roman" panose="02020603050405020304" pitchFamily="18" charset="0"/>
              </a:rPr>
              <a:t>C. Tích cực tìm hiểu cuốn sách </a:t>
            </a:r>
            <a:r>
              <a:rPr lang="vi-VN" sz="3200" i="1" dirty="0">
                <a:solidFill>
                  <a:schemeClr val="tx1"/>
                </a:solidFill>
                <a:latin typeface="Times New Roman" panose="02020603050405020304" pitchFamily="18" charset="0"/>
                <a:cs typeface="Times New Roman" panose="02020603050405020304" pitchFamily="18" charset="0"/>
              </a:rPr>
              <a:t>“Binh thư yếu lược".</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F7D330E-51DA-44AC-AFE2-CB840EC1195F}"/>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3200" dirty="0">
                <a:solidFill>
                  <a:schemeClr val="tx1"/>
                </a:solidFill>
                <a:latin typeface="Times New Roman" panose="02020603050405020304" pitchFamily="18" charset="0"/>
                <a:cs typeface="Times New Roman" panose="02020603050405020304" pitchFamily="18" charset="0"/>
              </a:rPr>
              <a:t>. Gồm cả </a:t>
            </a:r>
            <a:r>
              <a:rPr lang="en-US" sz="3200" dirty="0">
                <a:solidFill>
                  <a:schemeClr val="tx1"/>
                </a:solidFill>
                <a:latin typeface="Times New Roman" panose="02020603050405020304" pitchFamily="18" charset="0"/>
                <a:cs typeface="Times New Roman" panose="02020603050405020304" pitchFamily="18" charset="0"/>
              </a:rPr>
              <a:t>A, </a:t>
            </a:r>
            <a:r>
              <a:rPr lang="vi-VN" sz="3200" dirty="0">
                <a:solidFill>
                  <a:schemeClr val="tx1"/>
                </a:solidFill>
                <a:latin typeface="Times New Roman" panose="02020603050405020304" pitchFamily="18" charset="0"/>
                <a:cs typeface="Times New Roman" panose="02020603050405020304" pitchFamily="18" charset="0"/>
              </a:rPr>
              <a:t>B và </a:t>
            </a:r>
            <a:r>
              <a:rPr lang="en-US" sz="3200" dirty="0">
                <a:solidFill>
                  <a:schemeClr val="tx1"/>
                </a:solidFill>
                <a:latin typeface="Times New Roman" panose="02020603050405020304" pitchFamily="18" charset="0"/>
                <a:cs typeface="Times New Roman" panose="02020603050405020304" pitchFamily="18" charset="0"/>
              </a:rPr>
              <a:t>C</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38804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977671-7F68-4446-863F-0AAAAE7C6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7C121E1E-28AD-412E-8F91-581CC87981E1}"/>
              </a:ext>
            </a:extLst>
          </p:cNvPr>
          <p:cNvSpPr txBox="1">
            <a:spLocks noChangeArrowheads="1"/>
          </p:cNvSpPr>
          <p:nvPr/>
        </p:nvSpPr>
        <p:spPr bwMode="auto">
          <a:xfrm>
            <a:off x="112111" y="2174067"/>
            <a:ext cx="4631902" cy="280041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800" b="0" i="0" u="none" strike="noStrike" cap="none" normalizeH="0" baseline="0" dirty="0">
                <a:ln>
                  <a:noFill/>
                </a:ln>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yêu nước bất khuất, quyết chiến quyết chiến thắng kẻ thù xâm lược; đánh bại tư tưởng thờ ơ, xa lánh, bàng quan để sẵn sàng bước vào cuộc chiến đấu sinh tử. </a:t>
            </a:r>
            <a:endParaRPr kumimoji="0" lang="vi-VN" altLang="ja-JP" sz="5400" b="0" i="0" u="none" strike="noStrike" cap="none" normalizeH="0" baseline="0" dirty="0">
              <a:ln>
                <a:noFill/>
              </a:ln>
              <a:solidFill>
                <a:srgbClr val="FF0000"/>
              </a:solidFill>
              <a:effectLst/>
              <a:latin typeface="arial" panose="020B0604020202020204" pitchFamily="34" charset="0"/>
            </a:endParaRPr>
          </a:p>
        </p:txBody>
      </p:sp>
      <p:sp>
        <p:nvSpPr>
          <p:cNvPr id="4" name="Text Box 10">
            <a:extLst>
              <a:ext uri="{FF2B5EF4-FFF2-40B4-BE49-F238E27FC236}">
                <a16:creationId xmlns:a16="http://schemas.microsoft.com/office/drawing/2014/main" id="{62F1C132-D65D-4DD1-A9F8-5B7971DFFF77}"/>
              </a:ext>
            </a:extLst>
          </p:cNvPr>
          <p:cNvSpPr txBox="1">
            <a:spLocks noChangeArrowheads="1"/>
          </p:cNvSpPr>
          <p:nvPr/>
        </p:nvSpPr>
        <p:spPr bwMode="auto">
          <a:xfrm>
            <a:off x="6433457" y="398159"/>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ý chí lập công danh, xả thân vì nước, vì chủ tướng bằng cách nêu ra những tâm gương trung thần thời xưa.</a:t>
            </a:r>
            <a:endParaRPr kumimoji="0" lang="vi-VN" altLang="ja-JP" sz="4800" b="0" i="0" u="none" strike="noStrike" cap="none" normalizeH="0" baseline="0" dirty="0">
              <a:ln>
                <a:noFill/>
              </a:ln>
              <a:solidFill>
                <a:schemeClr val="tx1"/>
              </a:solidFill>
              <a:effectLst/>
              <a:latin typeface="arial" panose="020B0604020202020204" pitchFamily="34" charset="0"/>
            </a:endParaRPr>
          </a:p>
        </p:txBody>
      </p:sp>
      <p:sp>
        <p:nvSpPr>
          <p:cNvPr id="5" name="Text Box 9">
            <a:extLst>
              <a:ext uri="{FF2B5EF4-FFF2-40B4-BE49-F238E27FC236}">
                <a16:creationId xmlns:a16="http://schemas.microsoft.com/office/drawing/2014/main" id="{C309E3FA-5D62-4B4F-9DAD-D36FABC99468}"/>
              </a:ext>
            </a:extLst>
          </p:cNvPr>
          <p:cNvSpPr txBox="1">
            <a:spLocks noChangeArrowheads="1"/>
          </p:cNvSpPr>
          <p:nvPr/>
        </p:nvSpPr>
        <p:spPr bwMode="auto">
          <a:xfrm>
            <a:off x="6433457" y="2009120"/>
            <a:ext cx="5387335" cy="13395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căm thù giặc, nỗi nhục mất nước bằng cách vạch trần và tố cáo tội ác, thái độ của giặc trên đất nước mình</a:t>
            </a:r>
            <a:endParaRPr kumimoji="0" lang="vi-VN" altLang="ja-JP" sz="4800" b="0" i="0" u="none" strike="noStrike" cap="none" normalizeH="0" baseline="0" dirty="0">
              <a:ln>
                <a:noFill/>
              </a:ln>
              <a:solidFill>
                <a:schemeClr val="tx1"/>
              </a:solidFill>
              <a:effectLst/>
              <a:latin typeface="arial" panose="020B0604020202020204" pitchFamily="34" charset="0"/>
            </a:endParaRPr>
          </a:p>
        </p:txBody>
      </p:sp>
      <p:sp>
        <p:nvSpPr>
          <p:cNvPr id="6" name="Text Box 8">
            <a:extLst>
              <a:ext uri="{FF2B5EF4-FFF2-40B4-BE49-F238E27FC236}">
                <a16:creationId xmlns:a16="http://schemas.microsoft.com/office/drawing/2014/main" id="{E6F11B67-110D-425F-A8B2-7926ED238F2C}"/>
              </a:ext>
            </a:extLst>
          </p:cNvPr>
          <p:cNvSpPr txBox="1">
            <a:spLocks noChangeArrowheads="1"/>
          </p:cNvSpPr>
          <p:nvPr/>
        </p:nvSpPr>
        <p:spPr bwMode="auto">
          <a:xfrm>
            <a:off x="6433457" y="3618156"/>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trung quân ái quốc bằng cách khơi gợi những ân tình của chủ tướng đã dành cho tướng sĩ.</a:t>
            </a:r>
            <a:endParaRPr kumimoji="0" lang="vi-VN" altLang="ja-JP" sz="4800" b="0" i="0" u="none" strike="noStrike" cap="none" normalizeH="0" baseline="0">
              <a:ln>
                <a:noFill/>
              </a:ln>
              <a:solidFill>
                <a:schemeClr val="tx1"/>
              </a:solidFill>
              <a:effectLst/>
              <a:latin typeface="arial" panose="020B0604020202020204" pitchFamily="34" charset="0"/>
            </a:endParaRPr>
          </a:p>
        </p:txBody>
      </p:sp>
      <p:sp>
        <p:nvSpPr>
          <p:cNvPr id="7" name="Text Box 7">
            <a:extLst>
              <a:ext uri="{FF2B5EF4-FFF2-40B4-BE49-F238E27FC236}">
                <a16:creationId xmlns:a16="http://schemas.microsoft.com/office/drawing/2014/main" id="{B2B8531C-9A22-4DE1-88CC-156ADECE448C}"/>
              </a:ext>
            </a:extLst>
          </p:cNvPr>
          <p:cNvSpPr txBox="1">
            <a:spLocks noChangeArrowheads="1"/>
          </p:cNvSpPr>
          <p:nvPr/>
        </p:nvSpPr>
        <p:spPr bwMode="auto">
          <a:xfrm>
            <a:off x="6433457" y="5227193"/>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tự trọng, liêm sỉ ở mỗi người khi nhận rõ cái ai thấy rõ điều đúng bằng thái độ phê phán, nghiêm khắc.</a:t>
            </a:r>
            <a:endParaRPr kumimoji="0" lang="vi-VN" altLang="ja-JP" sz="4800" b="0" i="0" u="none" strike="noStrike" cap="none" normalizeH="0" baseline="0">
              <a:ln>
                <a:noFill/>
              </a:ln>
              <a:solidFill>
                <a:schemeClr val="tx1"/>
              </a:solidFill>
              <a:effectLst/>
              <a:latin typeface="arial" panose="020B0604020202020204" pitchFamily="34" charset="0"/>
            </a:endParaRPr>
          </a:p>
        </p:txBody>
      </p:sp>
      <p:cxnSp>
        <p:nvCxnSpPr>
          <p:cNvPr id="9" name="Straight Arrow Connector 8">
            <a:extLst>
              <a:ext uri="{FF2B5EF4-FFF2-40B4-BE49-F238E27FC236}">
                <a16:creationId xmlns:a16="http://schemas.microsoft.com/office/drawing/2014/main" id="{14998DE0-FA55-4151-B8E8-CAA1D10C3479}"/>
              </a:ext>
            </a:extLst>
          </p:cNvPr>
          <p:cNvCxnSpPr>
            <a:stCxn id="3" idx="3"/>
            <a:endCxn id="4" idx="1"/>
          </p:cNvCxnSpPr>
          <p:nvPr/>
        </p:nvCxnSpPr>
        <p:spPr>
          <a:xfrm flipV="1">
            <a:off x="4744013" y="1068912"/>
            <a:ext cx="1689444" cy="2505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3C67367-D6AF-41AD-95CD-65945F11569B}"/>
              </a:ext>
            </a:extLst>
          </p:cNvPr>
          <p:cNvCxnSpPr>
            <a:stCxn id="3" idx="3"/>
            <a:endCxn id="5" idx="1"/>
          </p:cNvCxnSpPr>
          <p:nvPr/>
        </p:nvCxnSpPr>
        <p:spPr>
          <a:xfrm flipV="1">
            <a:off x="4744013" y="2678910"/>
            <a:ext cx="1689444" cy="895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24D04F4-0459-4E02-B330-556E9AC6D29B}"/>
              </a:ext>
            </a:extLst>
          </p:cNvPr>
          <p:cNvCxnSpPr>
            <a:stCxn id="3" idx="3"/>
            <a:endCxn id="6" idx="1"/>
          </p:cNvCxnSpPr>
          <p:nvPr/>
        </p:nvCxnSpPr>
        <p:spPr>
          <a:xfrm>
            <a:off x="4744013" y="3574275"/>
            <a:ext cx="1689444" cy="714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78C371B-3119-4D22-A2AD-73224BD369E0}"/>
              </a:ext>
            </a:extLst>
          </p:cNvPr>
          <p:cNvCxnSpPr>
            <a:endCxn id="7" idx="1"/>
          </p:cNvCxnSpPr>
          <p:nvPr/>
        </p:nvCxnSpPr>
        <p:spPr>
          <a:xfrm>
            <a:off x="4744013" y="3574275"/>
            <a:ext cx="1689444" cy="2323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07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DEE798D1-71BB-4E49-8AC0-8CABC346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1">
            <a:extLst>
              <a:ext uri="{FF2B5EF4-FFF2-40B4-BE49-F238E27FC236}">
                <a16:creationId xmlns:a16="http://schemas.microsoft.com/office/drawing/2014/main" id="{D75241FB-33CF-44FE-A11F-0D382536565D}"/>
              </a:ext>
            </a:extLst>
          </p:cNvPr>
          <p:cNvPicPr>
            <a:picLocks noChangeAspect="1"/>
          </p:cNvPicPr>
          <p:nvPr/>
        </p:nvPicPr>
        <p:blipFill>
          <a:blip r:embed="rId3"/>
          <a:stretch>
            <a:fillRect/>
          </a:stretch>
        </p:blipFill>
        <p:spPr>
          <a:xfrm>
            <a:off x="2297" y="1152"/>
            <a:ext cx="12189703" cy="2894447"/>
          </a:xfrm>
          <a:prstGeom prst="rect">
            <a:avLst/>
          </a:prstGeom>
        </p:spPr>
      </p:pic>
      <p:pic>
        <p:nvPicPr>
          <p:cNvPr id="7" name="图片 9">
            <a:extLst>
              <a:ext uri="{FF2B5EF4-FFF2-40B4-BE49-F238E27FC236}">
                <a16:creationId xmlns:a16="http://schemas.microsoft.com/office/drawing/2014/main" id="{62F40BDB-16D6-4BC6-8E3C-029170982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5196"/>
            <a:ext cx="4474029" cy="2487206"/>
          </a:xfrm>
          <a:prstGeom prst="rect">
            <a:avLst/>
          </a:prstGeom>
        </p:spPr>
      </p:pic>
      <p:sp>
        <p:nvSpPr>
          <p:cNvPr id="8" name="Rectangle 7">
            <a:extLst>
              <a:ext uri="{FF2B5EF4-FFF2-40B4-BE49-F238E27FC236}">
                <a16:creationId xmlns:a16="http://schemas.microsoft.com/office/drawing/2014/main" id="{009082AB-C261-4845-AC86-89CA79E670A9}"/>
              </a:ext>
            </a:extLst>
          </p:cNvPr>
          <p:cNvSpPr/>
          <p:nvPr/>
        </p:nvSpPr>
        <p:spPr>
          <a:xfrm>
            <a:off x="794656" y="175970"/>
            <a:ext cx="8218715" cy="1754326"/>
          </a:xfrm>
          <a:prstGeom prst="rect">
            <a:avLst/>
          </a:prstGeom>
        </p:spPr>
        <p:txBody>
          <a:bodyPr wrap="square">
            <a:spAutoFit/>
          </a:bodyPr>
          <a:lstStyle/>
          <a:p>
            <a:pPr marL="358775" indent="-358775"/>
            <a:r>
              <a:rPr lang="en-US" sz="36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Hịch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tướng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sĩ</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suy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p>
          <a:p>
            <a:pPr marL="1165225"/>
            <a:r>
              <a:rPr lang="en-US" sz="36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endParaRPr lang="en-SG" sz="3600" dirty="0"/>
          </a:p>
        </p:txBody>
      </p:sp>
      <p:sp>
        <p:nvSpPr>
          <p:cNvPr id="9" name="Rectangle: Rounded Corners 8">
            <a:extLst>
              <a:ext uri="{FF2B5EF4-FFF2-40B4-BE49-F238E27FC236}">
                <a16:creationId xmlns:a16="http://schemas.microsoft.com/office/drawing/2014/main" id="{3778CD57-EE6F-4576-96EB-1B9A2710DA25}"/>
              </a:ext>
            </a:extLst>
          </p:cNvPr>
          <p:cNvSpPr/>
          <p:nvPr/>
        </p:nvSpPr>
        <p:spPr>
          <a:xfrm>
            <a:off x="6542314" y="2258363"/>
            <a:ext cx="5105401"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phút</a:t>
            </a:r>
            <a:endParaRPr lang="en-SG" sz="3200"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8ABF552-2C13-4D2C-BC43-B15D11D23D21}"/>
              </a:ext>
            </a:extLst>
          </p:cNvPr>
          <p:cNvSpPr/>
          <p:nvPr/>
        </p:nvSpPr>
        <p:spPr>
          <a:xfrm>
            <a:off x="4169229" y="4016832"/>
            <a:ext cx="7478486" cy="9682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Chia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endParaRPr lang="en-SG" sz="32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CC8B7FF-5BB0-454F-8675-78640617D115}"/>
              </a:ext>
            </a:extLst>
          </p:cNvPr>
          <p:cNvSpPr/>
          <p:nvPr/>
        </p:nvSpPr>
        <p:spPr>
          <a:xfrm>
            <a:off x="1752599" y="5437234"/>
            <a:ext cx="9933215" cy="9682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1 ý,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543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51289CD-5B54-4752-AB9A-ABDAB9F8A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ver">
            <a:extLst>
              <a:ext uri="{FF2B5EF4-FFF2-40B4-BE49-F238E27FC236}">
                <a16:creationId xmlns:a16="http://schemas.microsoft.com/office/drawing/2014/main" id="{6175B9D2-060A-4A2B-A5B7-AAB0DC1BD0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56"/>
          <a:stretch/>
        </p:blipFill>
        <p:spPr bwMode="auto">
          <a:xfrm>
            <a:off x="3747833" y="5760372"/>
            <a:ext cx="4007463" cy="102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ver">
            <a:extLst>
              <a:ext uri="{FF2B5EF4-FFF2-40B4-BE49-F238E27FC236}">
                <a16:creationId xmlns:a16="http://schemas.microsoft.com/office/drawing/2014/main" id="{D6668E5F-3962-4D28-8D51-7C92EAA55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5966" y="5621974"/>
            <a:ext cx="2841450" cy="9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a:extLst>
              <a:ext uri="{FF2B5EF4-FFF2-40B4-BE49-F238E27FC236}">
                <a16:creationId xmlns:a16="http://schemas.microsoft.com/office/drawing/2014/main" id="{AC45DFF5-620D-4F07-BBF1-8E520CD962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773" y="2983105"/>
            <a:ext cx="2901825" cy="288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
            <a:extLst>
              <a:ext uri="{FF2B5EF4-FFF2-40B4-BE49-F238E27FC236}">
                <a16:creationId xmlns:a16="http://schemas.microsoft.com/office/drawing/2014/main" id="{88248E6E-F740-4D0D-B51D-44729FE68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35" y="4512021"/>
            <a:ext cx="3433889" cy="236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ver">
            <a:extLst>
              <a:ext uri="{FF2B5EF4-FFF2-40B4-BE49-F238E27FC236}">
                <a16:creationId xmlns:a16="http://schemas.microsoft.com/office/drawing/2014/main" id="{F9929C9D-9550-455E-BA19-CD0D007F48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29" y="3542886"/>
            <a:ext cx="3537659" cy="154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ver">
            <a:extLst>
              <a:ext uri="{FF2B5EF4-FFF2-40B4-BE49-F238E27FC236}">
                <a16:creationId xmlns:a16="http://schemas.microsoft.com/office/drawing/2014/main" id="{B0FA17E8-8E3A-4CE4-A637-27FE5D4905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2435" y="3363133"/>
            <a:ext cx="2079202" cy="158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ver">
            <a:extLst>
              <a:ext uri="{FF2B5EF4-FFF2-40B4-BE49-F238E27FC236}">
                <a16:creationId xmlns:a16="http://schemas.microsoft.com/office/drawing/2014/main" id="{58D2AD48-D50E-4F7E-B114-B2DFF8A4A3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678" y="1354464"/>
            <a:ext cx="3509359" cy="126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ver">
            <a:extLst>
              <a:ext uri="{FF2B5EF4-FFF2-40B4-BE49-F238E27FC236}">
                <a16:creationId xmlns:a16="http://schemas.microsoft.com/office/drawing/2014/main" id="{CCAB73D3-DFE8-490E-88DA-CEF77A17D7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32" y="933189"/>
            <a:ext cx="3688601" cy="73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ver">
            <a:extLst>
              <a:ext uri="{FF2B5EF4-FFF2-40B4-BE49-F238E27FC236}">
                <a16:creationId xmlns:a16="http://schemas.microsoft.com/office/drawing/2014/main" id="{2D366DAF-33B9-4DB2-818A-BE3902FF5F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9573" y="215521"/>
            <a:ext cx="3573509" cy="127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ver">
            <a:extLst>
              <a:ext uri="{FF2B5EF4-FFF2-40B4-BE49-F238E27FC236}">
                <a16:creationId xmlns:a16="http://schemas.microsoft.com/office/drawing/2014/main" id="{15F562C7-CE05-4DA2-BB91-23F56B9C5C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26590" y="1097628"/>
            <a:ext cx="2099150" cy="164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id="{A0759EDB-C6E1-477B-B0B6-4C5CA2A3EC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26222" y="3363133"/>
            <a:ext cx="3458418" cy="224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over">
            <a:extLst>
              <a:ext uri="{FF2B5EF4-FFF2-40B4-BE49-F238E27FC236}">
                <a16:creationId xmlns:a16="http://schemas.microsoft.com/office/drawing/2014/main" id="{DA82A4E8-C2B1-4A51-BF5E-FA58BB4590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14551" y="3322234"/>
            <a:ext cx="3482944" cy="85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over">
            <a:extLst>
              <a:ext uri="{FF2B5EF4-FFF2-40B4-BE49-F238E27FC236}">
                <a16:creationId xmlns:a16="http://schemas.microsoft.com/office/drawing/2014/main" id="{6981C14C-9568-4744-A6C4-3E28C336C80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05432" y="2543377"/>
            <a:ext cx="3143330" cy="9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over">
            <a:extLst>
              <a:ext uri="{FF2B5EF4-FFF2-40B4-BE49-F238E27FC236}">
                <a16:creationId xmlns:a16="http://schemas.microsoft.com/office/drawing/2014/main" id="{D9E34724-34CE-4E5A-9454-855F55A9F57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60070" y="2983028"/>
            <a:ext cx="2772353" cy="66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over">
            <a:extLst>
              <a:ext uri="{FF2B5EF4-FFF2-40B4-BE49-F238E27FC236}">
                <a16:creationId xmlns:a16="http://schemas.microsoft.com/office/drawing/2014/main" id="{46179606-9BD4-4411-A323-0ECEDE6883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18537" y="1451039"/>
            <a:ext cx="3260309" cy="104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Cover">
            <a:extLst>
              <a:ext uri="{FF2B5EF4-FFF2-40B4-BE49-F238E27FC236}">
                <a16:creationId xmlns:a16="http://schemas.microsoft.com/office/drawing/2014/main" id="{43EB136B-D34F-434C-8800-8E624622BC3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31890" y="892575"/>
            <a:ext cx="3752750" cy="91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over">
            <a:extLst>
              <a:ext uri="{FF2B5EF4-FFF2-40B4-BE49-F238E27FC236}">
                <a16:creationId xmlns:a16="http://schemas.microsoft.com/office/drawing/2014/main" id="{1CB18083-9EAF-4F8F-A4FD-81A1ECFB022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67192" y="149181"/>
            <a:ext cx="3458417" cy="146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Cover">
            <a:extLst>
              <a:ext uri="{FF2B5EF4-FFF2-40B4-BE49-F238E27FC236}">
                <a16:creationId xmlns:a16="http://schemas.microsoft.com/office/drawing/2014/main" id="{DB397502-1BF8-4BDC-9449-5876CAE9E36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18832" y="1215642"/>
            <a:ext cx="2075613" cy="225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over">
            <a:extLst>
              <a:ext uri="{FF2B5EF4-FFF2-40B4-BE49-F238E27FC236}">
                <a16:creationId xmlns:a16="http://schemas.microsoft.com/office/drawing/2014/main" id="{0B3E57DB-7F54-4332-BBD0-59207161949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66086" y="2237743"/>
            <a:ext cx="2125548" cy="142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Kết quả hình ảnh cho trần quốc tuấn">
            <a:extLst>
              <a:ext uri="{FF2B5EF4-FFF2-40B4-BE49-F238E27FC236}">
                <a16:creationId xmlns:a16="http://schemas.microsoft.com/office/drawing/2014/main" id="{8F69396A-B4BA-41A7-BC68-BCFCD1E2FA0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590491" y="229245"/>
            <a:ext cx="1428271" cy="142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Hình ảnh có liên quan">
            <a:extLst>
              <a:ext uri="{FF2B5EF4-FFF2-40B4-BE49-F238E27FC236}">
                <a16:creationId xmlns:a16="http://schemas.microsoft.com/office/drawing/2014/main" id="{4B8591D4-3F5F-48BA-8603-A821C656367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590615" y="2487003"/>
            <a:ext cx="882216" cy="13167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24" descr="Kết quả hình ảnh cho quân mông nguyên xâm lược nước ta">
            <a:extLst>
              <a:ext uri="{FF2B5EF4-FFF2-40B4-BE49-F238E27FC236}">
                <a16:creationId xmlns:a16="http://schemas.microsoft.com/office/drawing/2014/main" id="{A123CE4C-1C04-416C-927E-91C250291D0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395169" y="3804812"/>
            <a:ext cx="1721267" cy="11555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302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DEE798D1-71BB-4E49-8AC0-8CABC346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202FDE5C-814E-4512-B798-B84421AE5CF5}"/>
              </a:ext>
            </a:extLst>
          </p:cNvPr>
          <p:cNvSpPr/>
          <p:nvPr/>
        </p:nvSpPr>
        <p:spPr>
          <a:xfrm>
            <a:off x="3897086" y="464926"/>
            <a:ext cx="4652968" cy="8964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err="1">
                <a:solidFill>
                  <a:srgbClr val="FF0000"/>
                </a:solidFill>
                <a:latin typeface="Times New Roman" panose="02020603050405020304" pitchFamily="18" charset="0"/>
                <a:cs typeface="Times New Roman" panose="02020603050405020304" pitchFamily="18" charset="0"/>
              </a:rPr>
              <a:t>ớng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dẫn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33" name="图片 10">
            <a:extLst>
              <a:ext uri="{FF2B5EF4-FFF2-40B4-BE49-F238E27FC236}">
                <a16:creationId xmlns:a16="http://schemas.microsoft.com/office/drawing/2014/main" id="{7B103A48-DA2F-415B-87BE-B47988304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5607"/>
            <a:ext cx="3483429" cy="5689045"/>
          </a:xfrm>
          <a:prstGeom prst="rect">
            <a:avLst/>
          </a:prstGeom>
        </p:spPr>
      </p:pic>
      <p:grpSp>
        <p:nvGrpSpPr>
          <p:cNvPr id="34" name="组合 29">
            <a:extLst>
              <a:ext uri="{FF2B5EF4-FFF2-40B4-BE49-F238E27FC236}">
                <a16:creationId xmlns:a16="http://schemas.microsoft.com/office/drawing/2014/main" id="{8A5F8474-66E5-475E-AC6D-683A3AA04730}"/>
              </a:ext>
            </a:extLst>
          </p:cNvPr>
          <p:cNvGrpSpPr/>
          <p:nvPr/>
        </p:nvGrpSpPr>
        <p:grpSpPr>
          <a:xfrm>
            <a:off x="4909192" y="2269835"/>
            <a:ext cx="675445" cy="665861"/>
            <a:chOff x="5522785" y="1820755"/>
            <a:chExt cx="1011408" cy="997057"/>
          </a:xfrm>
        </p:grpSpPr>
        <p:sp>
          <p:nvSpPr>
            <p:cNvPr id="41" name="矩形 30">
              <a:extLst>
                <a:ext uri="{FF2B5EF4-FFF2-40B4-BE49-F238E27FC236}">
                  <a16:creationId xmlns:a16="http://schemas.microsoft.com/office/drawing/2014/main" id="{9EE66B69-F58A-444B-8E1D-B7E20F4EAAE4}"/>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42" name="draw-check-mark_17153">
              <a:extLst>
                <a:ext uri="{FF2B5EF4-FFF2-40B4-BE49-F238E27FC236}">
                  <a16:creationId xmlns:a16="http://schemas.microsoft.com/office/drawing/2014/main" id="{3E2A2E9B-CC73-420E-9CFB-F442D207CC2B}"/>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4CA87F"/>
            </a:solidFill>
            <a:ln>
              <a:noFill/>
            </a:ln>
          </p:spPr>
          <p:txBody>
            <a:bodyPr/>
            <a:lstStyle/>
            <a:p>
              <a:endParaRPr lang="en-SG"/>
            </a:p>
          </p:txBody>
        </p:sp>
      </p:grpSp>
      <p:grpSp>
        <p:nvGrpSpPr>
          <p:cNvPr id="35" name="组合 32">
            <a:extLst>
              <a:ext uri="{FF2B5EF4-FFF2-40B4-BE49-F238E27FC236}">
                <a16:creationId xmlns:a16="http://schemas.microsoft.com/office/drawing/2014/main" id="{771D48F7-D893-41F7-8B20-A252833A501E}"/>
              </a:ext>
            </a:extLst>
          </p:cNvPr>
          <p:cNvGrpSpPr/>
          <p:nvPr/>
        </p:nvGrpSpPr>
        <p:grpSpPr>
          <a:xfrm>
            <a:off x="4909192" y="3727442"/>
            <a:ext cx="675445" cy="665861"/>
            <a:chOff x="5522785" y="1820755"/>
            <a:chExt cx="1011408" cy="997057"/>
          </a:xfrm>
        </p:grpSpPr>
        <p:sp>
          <p:nvSpPr>
            <p:cNvPr id="39" name="矩形 33">
              <a:extLst>
                <a:ext uri="{FF2B5EF4-FFF2-40B4-BE49-F238E27FC236}">
                  <a16:creationId xmlns:a16="http://schemas.microsoft.com/office/drawing/2014/main" id="{CF13B2C2-08B4-4456-A1EB-BC1413D78E2D}"/>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40" name="draw-check-mark_17153">
              <a:extLst>
                <a:ext uri="{FF2B5EF4-FFF2-40B4-BE49-F238E27FC236}">
                  <a16:creationId xmlns:a16="http://schemas.microsoft.com/office/drawing/2014/main" id="{B3395451-A695-49D1-94AC-ABC3CBFAED7D}"/>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accent4"/>
            </a:solidFill>
            <a:ln>
              <a:noFill/>
            </a:ln>
          </p:spPr>
          <p:txBody>
            <a:bodyPr/>
            <a:lstStyle/>
            <a:p>
              <a:endParaRPr lang="en-SG"/>
            </a:p>
          </p:txBody>
        </p:sp>
      </p:grpSp>
      <p:grpSp>
        <p:nvGrpSpPr>
          <p:cNvPr id="36" name="组合 35">
            <a:extLst>
              <a:ext uri="{FF2B5EF4-FFF2-40B4-BE49-F238E27FC236}">
                <a16:creationId xmlns:a16="http://schemas.microsoft.com/office/drawing/2014/main" id="{8EB14940-0446-4851-AC18-4F9A08F8CA62}"/>
              </a:ext>
            </a:extLst>
          </p:cNvPr>
          <p:cNvGrpSpPr/>
          <p:nvPr/>
        </p:nvGrpSpPr>
        <p:grpSpPr>
          <a:xfrm>
            <a:off x="4909192" y="5304791"/>
            <a:ext cx="675445" cy="665861"/>
            <a:chOff x="5522785" y="1820755"/>
            <a:chExt cx="1011408" cy="997057"/>
          </a:xfrm>
        </p:grpSpPr>
        <p:sp>
          <p:nvSpPr>
            <p:cNvPr id="37" name="矩形 36">
              <a:extLst>
                <a:ext uri="{FF2B5EF4-FFF2-40B4-BE49-F238E27FC236}">
                  <a16:creationId xmlns:a16="http://schemas.microsoft.com/office/drawing/2014/main" id="{1FF57FD9-A07B-42C2-A9C5-8980564CE9E1}"/>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38" name="draw-check-mark_17153">
              <a:extLst>
                <a:ext uri="{FF2B5EF4-FFF2-40B4-BE49-F238E27FC236}">
                  <a16:creationId xmlns:a16="http://schemas.microsoft.com/office/drawing/2014/main" id="{E9F7CFD7-D66F-4615-9728-A382DC2177B0}"/>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DC4140"/>
            </a:solidFill>
            <a:ln>
              <a:noFill/>
            </a:ln>
          </p:spPr>
          <p:txBody>
            <a:bodyPr/>
            <a:lstStyle/>
            <a:p>
              <a:endParaRPr lang="en-SG"/>
            </a:p>
          </p:txBody>
        </p:sp>
      </p:grpSp>
      <p:sp>
        <p:nvSpPr>
          <p:cNvPr id="43" name="TextBox 42">
            <a:extLst>
              <a:ext uri="{FF2B5EF4-FFF2-40B4-BE49-F238E27FC236}">
                <a16:creationId xmlns:a16="http://schemas.microsoft.com/office/drawing/2014/main" id="{E6027EE4-5ACB-4448-8BD6-ADDDD427411A}"/>
              </a:ext>
            </a:extLst>
          </p:cNvPr>
          <p:cNvSpPr txBox="1"/>
          <p:nvPr/>
        </p:nvSpPr>
        <p:spPr>
          <a:xfrm>
            <a:off x="5965370" y="5408724"/>
            <a:ext cx="495300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Soạn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Hành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nói</a:t>
            </a:r>
            <a:endParaRPr lang="en-SG" sz="3200" b="1" i="1"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FB56E494-37F8-4D40-BF82-BA5C22CA1A0D}"/>
              </a:ext>
            </a:extLst>
          </p:cNvPr>
          <p:cNvSpPr txBox="1"/>
          <p:nvPr/>
        </p:nvSpPr>
        <p:spPr>
          <a:xfrm>
            <a:off x="5924555" y="2326822"/>
            <a:ext cx="5940873"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endParaRPr lang="en-SG" sz="3200" b="1"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06DEAF78-33FB-4C1B-A82D-06050A5D77AE}"/>
              </a:ext>
            </a:extLst>
          </p:cNvPr>
          <p:cNvSpPr txBox="1"/>
          <p:nvPr/>
        </p:nvSpPr>
        <p:spPr>
          <a:xfrm>
            <a:off x="5924555" y="3441106"/>
            <a:ext cx="5690501" cy="1569660"/>
          </a:xfrm>
          <a:prstGeom prst="rect">
            <a:avLst/>
          </a:prstGeom>
          <a:noFill/>
        </p:spPr>
        <p:txBody>
          <a:bodyPr wrap="square" rtlCol="0">
            <a:spAutoFit/>
          </a:bodyPr>
          <a:lstStyle/>
          <a:p>
            <a:pPr algn="just"/>
            <a:r>
              <a:rPr lang="en-US" sz="3200" b="1" dirty="0" err="1">
                <a:latin typeface="Times New Roman" panose="02020603050405020304" pitchFamily="18" charset="0"/>
                <a:ea typeface="Calibri" panose="020F0502020204030204" pitchFamily="34" charset="0"/>
                <a:cs typeface="Times New Roman" panose="02020603050405020304" pitchFamily="18" charset="0"/>
              </a:rPr>
              <a:t>Lên</a:t>
            </a:r>
            <a:r>
              <a:rPr lang="en-US" sz="3200" b="1" dirty="0">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VN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hôm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nay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lòng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a:t>
            </a:r>
            <a:endParaRPr lang="en-SG"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25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randombar(horizontal)">
                                      <p:cBhvr>
                                        <p:cTn id="17" dur="500"/>
                                        <p:tgtEl>
                                          <p:spTgt spid="3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randombar(horizont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3" grpId="0"/>
      <p:bldP spid="44" grpId="0"/>
      <p:bldP spid="4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DEE798D1-71BB-4E49-8AC0-8CABC346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5">
            <a:extLst>
              <a:ext uri="{FF2B5EF4-FFF2-40B4-BE49-F238E27FC236}">
                <a16:creationId xmlns:a16="http://schemas.microsoft.com/office/drawing/2014/main" id="{06D98674-A534-4537-92C8-408398D25A06}"/>
              </a:ext>
            </a:extLst>
          </p:cNvPr>
          <p:cNvSpPr>
            <a:spLocks noEditPoints="1"/>
          </p:cNvSpPr>
          <p:nvPr/>
        </p:nvSpPr>
        <p:spPr bwMode="auto">
          <a:xfrm>
            <a:off x="607219" y="128020"/>
            <a:ext cx="10977563" cy="6186205"/>
          </a:xfrm>
          <a:custGeom>
            <a:avLst/>
            <a:gdLst>
              <a:gd name="T0" fmla="*/ 5995 w 6021"/>
              <a:gd name="T1" fmla="*/ 2925 h 4063"/>
              <a:gd name="T2" fmla="*/ 5862 w 6021"/>
              <a:gd name="T3" fmla="*/ 2482 h 4063"/>
              <a:gd name="T4" fmla="*/ 5803 w 6021"/>
              <a:gd name="T5" fmla="*/ 2440 h 4063"/>
              <a:gd name="T6" fmla="*/ 5694 w 6021"/>
              <a:gd name="T7" fmla="*/ 2388 h 4063"/>
              <a:gd name="T8" fmla="*/ 5697 w 6021"/>
              <a:gd name="T9" fmla="*/ 2270 h 4063"/>
              <a:gd name="T10" fmla="*/ 5739 w 6021"/>
              <a:gd name="T11" fmla="*/ 2096 h 4063"/>
              <a:gd name="T12" fmla="*/ 5441 w 6021"/>
              <a:gd name="T13" fmla="*/ 1401 h 4063"/>
              <a:gd name="T14" fmla="*/ 5210 w 6021"/>
              <a:gd name="T15" fmla="*/ 1227 h 4063"/>
              <a:gd name="T16" fmla="*/ 4985 w 6021"/>
              <a:gd name="T17" fmla="*/ 1176 h 4063"/>
              <a:gd name="T18" fmla="*/ 4694 w 6021"/>
              <a:gd name="T19" fmla="*/ 432 h 4063"/>
              <a:gd name="T20" fmla="*/ 4607 w 6021"/>
              <a:gd name="T21" fmla="*/ 409 h 4063"/>
              <a:gd name="T22" fmla="*/ 4412 w 6021"/>
              <a:gd name="T23" fmla="*/ 380 h 4063"/>
              <a:gd name="T24" fmla="*/ 4266 w 6021"/>
              <a:gd name="T25" fmla="*/ 597 h 4063"/>
              <a:gd name="T26" fmla="*/ 3401 w 6021"/>
              <a:gd name="T27" fmla="*/ 410 h 4063"/>
              <a:gd name="T28" fmla="*/ 2404 w 6021"/>
              <a:gd name="T29" fmla="*/ 18 h 4063"/>
              <a:gd name="T30" fmla="*/ 2024 w 6021"/>
              <a:gd name="T31" fmla="*/ 25 h 4063"/>
              <a:gd name="T32" fmla="*/ 1906 w 6021"/>
              <a:gd name="T33" fmla="*/ 301 h 4063"/>
              <a:gd name="T34" fmla="*/ 1698 w 6021"/>
              <a:gd name="T35" fmla="*/ 629 h 4063"/>
              <a:gd name="T36" fmla="*/ 1686 w 6021"/>
              <a:gd name="T37" fmla="*/ 636 h 4063"/>
              <a:gd name="T38" fmla="*/ 1612 w 6021"/>
              <a:gd name="T39" fmla="*/ 672 h 4063"/>
              <a:gd name="T40" fmla="*/ 1614 w 6021"/>
              <a:gd name="T41" fmla="*/ 800 h 4063"/>
              <a:gd name="T42" fmla="*/ 1371 w 6021"/>
              <a:gd name="T43" fmla="*/ 1075 h 4063"/>
              <a:gd name="T44" fmla="*/ 1228 w 6021"/>
              <a:gd name="T45" fmla="*/ 1029 h 4063"/>
              <a:gd name="T46" fmla="*/ 827 w 6021"/>
              <a:gd name="T47" fmla="*/ 1038 h 4063"/>
              <a:gd name="T48" fmla="*/ 765 w 6021"/>
              <a:gd name="T49" fmla="*/ 1090 h 4063"/>
              <a:gd name="T50" fmla="*/ 478 w 6021"/>
              <a:gd name="T51" fmla="*/ 1520 h 4063"/>
              <a:gd name="T52" fmla="*/ 453 w 6021"/>
              <a:gd name="T53" fmla="*/ 1633 h 4063"/>
              <a:gd name="T54" fmla="*/ 347 w 6021"/>
              <a:gd name="T55" fmla="*/ 1918 h 4063"/>
              <a:gd name="T56" fmla="*/ 114 w 6021"/>
              <a:gd name="T57" fmla="*/ 2236 h 4063"/>
              <a:gd name="T58" fmla="*/ 391 w 6021"/>
              <a:gd name="T59" fmla="*/ 2098 h 4063"/>
              <a:gd name="T60" fmla="*/ 334 w 6021"/>
              <a:gd name="T61" fmla="*/ 2415 h 4063"/>
              <a:gd name="T62" fmla="*/ 206 w 6021"/>
              <a:gd name="T63" fmla="*/ 2560 h 4063"/>
              <a:gd name="T64" fmla="*/ 52 w 6021"/>
              <a:gd name="T65" fmla="*/ 2947 h 4063"/>
              <a:gd name="T66" fmla="*/ 335 w 6021"/>
              <a:gd name="T67" fmla="*/ 2624 h 4063"/>
              <a:gd name="T68" fmla="*/ 381 w 6021"/>
              <a:gd name="T69" fmla="*/ 2630 h 4063"/>
              <a:gd name="T70" fmla="*/ 75 w 6021"/>
              <a:gd name="T71" fmla="*/ 2952 h 4063"/>
              <a:gd name="T72" fmla="*/ 173 w 6021"/>
              <a:gd name="T73" fmla="*/ 3255 h 4063"/>
              <a:gd name="T74" fmla="*/ 767 w 6021"/>
              <a:gd name="T75" fmla="*/ 3517 h 4063"/>
              <a:gd name="T76" fmla="*/ 1241 w 6021"/>
              <a:gd name="T77" fmla="*/ 3658 h 4063"/>
              <a:gd name="T78" fmla="*/ 1880 w 6021"/>
              <a:gd name="T79" fmla="*/ 3639 h 4063"/>
              <a:gd name="T80" fmla="*/ 2151 w 6021"/>
              <a:gd name="T81" fmla="*/ 3612 h 4063"/>
              <a:gd name="T82" fmla="*/ 1960 w 6021"/>
              <a:gd name="T83" fmla="*/ 3737 h 4063"/>
              <a:gd name="T84" fmla="*/ 1707 w 6021"/>
              <a:gd name="T85" fmla="*/ 3856 h 4063"/>
              <a:gd name="T86" fmla="*/ 1962 w 6021"/>
              <a:gd name="T87" fmla="*/ 3862 h 4063"/>
              <a:gd name="T88" fmla="*/ 1850 w 6021"/>
              <a:gd name="T89" fmla="*/ 3986 h 4063"/>
              <a:gd name="T90" fmla="*/ 1776 w 6021"/>
              <a:gd name="T91" fmla="*/ 4033 h 4063"/>
              <a:gd name="T92" fmla="*/ 1783 w 6021"/>
              <a:gd name="T93" fmla="*/ 4042 h 4063"/>
              <a:gd name="T94" fmla="*/ 1915 w 6021"/>
              <a:gd name="T95" fmla="*/ 3985 h 4063"/>
              <a:gd name="T96" fmla="*/ 2575 w 6021"/>
              <a:gd name="T97" fmla="*/ 4050 h 4063"/>
              <a:gd name="T98" fmla="*/ 3129 w 6021"/>
              <a:gd name="T99" fmla="*/ 4040 h 4063"/>
              <a:gd name="T100" fmla="*/ 3447 w 6021"/>
              <a:gd name="T101" fmla="*/ 4014 h 4063"/>
              <a:gd name="T102" fmla="*/ 3813 w 6021"/>
              <a:gd name="T103" fmla="*/ 3920 h 4063"/>
              <a:gd name="T104" fmla="*/ 4005 w 6021"/>
              <a:gd name="T105" fmla="*/ 3888 h 4063"/>
              <a:gd name="T106" fmla="*/ 4143 w 6021"/>
              <a:gd name="T107" fmla="*/ 3887 h 4063"/>
              <a:gd name="T108" fmla="*/ 5112 w 6021"/>
              <a:gd name="T109" fmla="*/ 3874 h 4063"/>
              <a:gd name="T110" fmla="*/ 5121 w 6021"/>
              <a:gd name="T111" fmla="*/ 3504 h 4063"/>
              <a:gd name="T112" fmla="*/ 5211 w 6021"/>
              <a:gd name="T113" fmla="*/ 3552 h 4063"/>
              <a:gd name="T114" fmla="*/ 5583 w 6021"/>
              <a:gd name="T115" fmla="*/ 3427 h 4063"/>
              <a:gd name="T116" fmla="*/ 5859 w 6021"/>
              <a:gd name="T117" fmla="*/ 3023 h 4063"/>
              <a:gd name="T118" fmla="*/ 5865 w 6021"/>
              <a:gd name="T119" fmla="*/ 3119 h 4063"/>
              <a:gd name="T120" fmla="*/ 5991 w 6021"/>
              <a:gd name="T121" fmla="*/ 3141 h 4063"/>
              <a:gd name="T122" fmla="*/ 5038 w 6021"/>
              <a:gd name="T123" fmla="*/ 1208 h 4063"/>
              <a:gd name="T124" fmla="*/ 4341 w 6021"/>
              <a:gd name="T125" fmla="*/ 710 h 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1" h="4063">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nvGrpSpPr>
          <p:cNvPr id="4" name="组合 56">
            <a:extLst>
              <a:ext uri="{FF2B5EF4-FFF2-40B4-BE49-F238E27FC236}">
                <a16:creationId xmlns:a16="http://schemas.microsoft.com/office/drawing/2014/main" id="{A9A63F40-7392-4561-85D2-66EC3150A2AD}"/>
              </a:ext>
            </a:extLst>
          </p:cNvPr>
          <p:cNvGrpSpPr/>
          <p:nvPr/>
        </p:nvGrpSpPr>
        <p:grpSpPr>
          <a:xfrm>
            <a:off x="1996551" y="3427150"/>
            <a:ext cx="8198900" cy="3302830"/>
            <a:chOff x="1548265" y="3628625"/>
            <a:chExt cx="8930255" cy="3597449"/>
          </a:xfrm>
        </p:grpSpPr>
        <p:pic>
          <p:nvPicPr>
            <p:cNvPr id="6" name="图片 50">
              <a:extLst>
                <a:ext uri="{FF2B5EF4-FFF2-40B4-BE49-F238E27FC236}">
                  <a16:creationId xmlns:a16="http://schemas.microsoft.com/office/drawing/2014/main" id="{DAA5FE26-FC54-4B4F-A491-FE41A883D6B1}"/>
                </a:ext>
              </a:extLst>
            </p:cNvPr>
            <p:cNvPicPr>
              <a:picLocks noChangeAspect="1"/>
            </p:cNvPicPr>
            <p:nvPr/>
          </p:nvPicPr>
          <p:blipFill>
            <a:blip r:embed="rId3"/>
            <a:stretch>
              <a:fillRect/>
            </a:stretch>
          </p:blipFill>
          <p:spPr>
            <a:xfrm>
              <a:off x="1548265" y="3628625"/>
              <a:ext cx="1549862" cy="3597449"/>
            </a:xfrm>
            <a:prstGeom prst="rect">
              <a:avLst/>
            </a:prstGeom>
          </p:spPr>
        </p:pic>
        <p:pic>
          <p:nvPicPr>
            <p:cNvPr id="7" name="图形 51">
              <a:extLst>
                <a:ext uri="{FF2B5EF4-FFF2-40B4-BE49-F238E27FC236}">
                  <a16:creationId xmlns:a16="http://schemas.microsoft.com/office/drawing/2014/main" id="{6206F53E-21A4-4AF0-A691-21BB0C4E9482}"/>
                </a:ext>
              </a:extLst>
            </p:cNvPr>
            <p:cNvPicPr>
              <a:picLocks noChangeAspect="1"/>
            </p:cNvPicPr>
            <p:nvPr/>
          </p:nvPicPr>
          <p:blipFill>
            <a:blip r:embed="rId4"/>
            <a:stretch>
              <a:fillRect/>
            </a:stretch>
          </p:blipFill>
          <p:spPr>
            <a:xfrm>
              <a:off x="3515565" y="3845153"/>
              <a:ext cx="1304450" cy="3380921"/>
            </a:xfrm>
            <a:prstGeom prst="rect">
              <a:avLst/>
            </a:prstGeom>
          </p:spPr>
        </p:pic>
        <p:pic>
          <p:nvPicPr>
            <p:cNvPr id="8" name="图片 52">
              <a:extLst>
                <a:ext uri="{FF2B5EF4-FFF2-40B4-BE49-F238E27FC236}">
                  <a16:creationId xmlns:a16="http://schemas.microsoft.com/office/drawing/2014/main" id="{247D5272-2939-424D-B3EA-7F96B038C588}"/>
                </a:ext>
              </a:extLst>
            </p:cNvPr>
            <p:cNvPicPr>
              <a:picLocks noChangeAspect="1"/>
            </p:cNvPicPr>
            <p:nvPr/>
          </p:nvPicPr>
          <p:blipFill>
            <a:blip r:embed="rId5"/>
            <a:stretch>
              <a:fillRect/>
            </a:stretch>
          </p:blipFill>
          <p:spPr>
            <a:xfrm>
              <a:off x="5237453" y="3628625"/>
              <a:ext cx="1307437" cy="3554690"/>
            </a:xfrm>
            <a:prstGeom prst="rect">
              <a:avLst/>
            </a:prstGeom>
          </p:spPr>
        </p:pic>
        <p:pic>
          <p:nvPicPr>
            <p:cNvPr id="9" name="图片 53">
              <a:extLst>
                <a:ext uri="{FF2B5EF4-FFF2-40B4-BE49-F238E27FC236}">
                  <a16:creationId xmlns:a16="http://schemas.microsoft.com/office/drawing/2014/main" id="{BBDDF655-F35E-4215-9FF6-B77446B9AA7C}"/>
                </a:ext>
              </a:extLst>
            </p:cNvPr>
            <p:cNvPicPr>
              <a:picLocks noChangeAspect="1"/>
            </p:cNvPicPr>
            <p:nvPr/>
          </p:nvPicPr>
          <p:blipFill>
            <a:blip r:embed="rId6"/>
            <a:stretch>
              <a:fillRect/>
            </a:stretch>
          </p:blipFill>
          <p:spPr>
            <a:xfrm>
              <a:off x="6962328" y="4022292"/>
              <a:ext cx="1158635" cy="3203782"/>
            </a:xfrm>
            <a:prstGeom prst="rect">
              <a:avLst/>
            </a:prstGeom>
          </p:spPr>
        </p:pic>
        <p:pic>
          <p:nvPicPr>
            <p:cNvPr id="10" name="图片 54">
              <a:extLst>
                <a:ext uri="{FF2B5EF4-FFF2-40B4-BE49-F238E27FC236}">
                  <a16:creationId xmlns:a16="http://schemas.microsoft.com/office/drawing/2014/main" id="{DFEE8CE5-1486-4856-94F6-8B84FF645402}"/>
                </a:ext>
              </a:extLst>
            </p:cNvPr>
            <p:cNvPicPr>
              <a:picLocks noChangeAspect="1"/>
            </p:cNvPicPr>
            <p:nvPr/>
          </p:nvPicPr>
          <p:blipFill>
            <a:blip r:embed="rId7"/>
            <a:stretch>
              <a:fillRect/>
            </a:stretch>
          </p:blipFill>
          <p:spPr>
            <a:xfrm>
              <a:off x="8538400" y="3845153"/>
              <a:ext cx="1940120" cy="3359542"/>
            </a:xfrm>
            <a:prstGeom prst="rect">
              <a:avLst/>
            </a:prstGeom>
          </p:spPr>
        </p:pic>
      </p:grpSp>
      <p:sp>
        <p:nvSpPr>
          <p:cNvPr id="5" name="文本框 55">
            <a:extLst>
              <a:ext uri="{FF2B5EF4-FFF2-40B4-BE49-F238E27FC236}">
                <a16:creationId xmlns:a16="http://schemas.microsoft.com/office/drawing/2014/main" id="{18B67EEA-0015-423C-9C59-E7AA6ECF8974}"/>
              </a:ext>
            </a:extLst>
          </p:cNvPr>
          <p:cNvSpPr txBox="1"/>
          <p:nvPr/>
        </p:nvSpPr>
        <p:spPr>
          <a:xfrm>
            <a:off x="1667262" y="1769180"/>
            <a:ext cx="8503630" cy="1200329"/>
          </a:xfrm>
          <a:prstGeom prst="rect">
            <a:avLst/>
          </a:prstGeom>
          <a:noFill/>
          <a:effectLst>
            <a:outerShdw blurRad="50800" dist="38100" dir="5400000" algn="t"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Hẹn</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gặp</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lại</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các</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em</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a:t>
            </a:r>
            <a:endParaRPr kumimoji="0" lang="zh-CN" altLang="en-US" sz="7200" b="1" u="none" strike="noStrike" kern="1200" cap="none" spc="0" normalizeH="0" baseline="0" noProof="0" dirty="0">
              <a:ln w="28575">
                <a:solidFill>
                  <a:prstClr val="white"/>
                </a:solidFill>
              </a:ln>
              <a:solidFill>
                <a:srgbClr val="E9562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937247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B881C8F-9AD0-451C-B192-012520166C41}"/>
              </a:ext>
            </a:extLst>
          </p:cNvPr>
          <p:cNvGrpSpPr/>
          <p:nvPr/>
        </p:nvGrpSpPr>
        <p:grpSpPr>
          <a:xfrm>
            <a:off x="3200400" y="0"/>
            <a:ext cx="8991600" cy="6858000"/>
            <a:chOff x="2806012" y="177800"/>
            <a:chExt cx="11837778" cy="8255000"/>
          </a:xfrm>
          <a:blipFill>
            <a:blip r:embed="rId3">
              <a:extLst>
                <a:ext uri="{28A0092B-C50C-407E-A947-70E740481C1C}">
                  <a14:useLocalDpi xmlns:a14="http://schemas.microsoft.com/office/drawing/2010/main" val="0"/>
                </a:ext>
              </a:extLst>
            </a:blip>
            <a:stretch>
              <a:fillRect/>
            </a:stretch>
          </a:blipFill>
        </p:grpSpPr>
        <p:sp>
          <p:nvSpPr>
            <p:cNvPr id="4" name="Isosceles Triangle 3">
              <a:extLst>
                <a:ext uri="{FF2B5EF4-FFF2-40B4-BE49-F238E27FC236}">
                  <a16:creationId xmlns:a16="http://schemas.microsoft.com/office/drawing/2014/main" id="{B8136CFB-C69A-404C-A1A6-0F62F516542A}"/>
                </a:ext>
              </a:extLst>
            </p:cNvPr>
            <p:cNvSpPr/>
            <p:nvPr/>
          </p:nvSpPr>
          <p:spPr>
            <a:xfrm rot="16200000">
              <a:off x="8424506" y="2162716"/>
              <a:ext cx="8153399" cy="4285169"/>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5" name="Isosceles Triangle 4">
              <a:extLst>
                <a:ext uri="{FF2B5EF4-FFF2-40B4-BE49-F238E27FC236}">
                  <a16:creationId xmlns:a16="http://schemas.microsoft.com/office/drawing/2014/main" id="{9D457CDC-6642-4B1E-B5A3-2D102734F500}"/>
                </a:ext>
              </a:extLst>
            </p:cNvPr>
            <p:cNvSpPr/>
            <p:nvPr/>
          </p:nvSpPr>
          <p:spPr>
            <a:xfrm rot="10800000">
              <a:off x="6019800" y="177800"/>
              <a:ext cx="8610600" cy="41148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 name="Isosceles Triangle 5">
              <a:extLst>
                <a:ext uri="{FF2B5EF4-FFF2-40B4-BE49-F238E27FC236}">
                  <a16:creationId xmlns:a16="http://schemas.microsoft.com/office/drawing/2014/main" id="{F9043201-281A-4101-9979-9319BB01DC9B}"/>
                </a:ext>
              </a:extLst>
            </p:cNvPr>
            <p:cNvSpPr/>
            <p:nvPr/>
          </p:nvSpPr>
          <p:spPr>
            <a:xfrm>
              <a:off x="2806012" y="2806700"/>
              <a:ext cx="11824388" cy="56261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sp>
        <p:nvSpPr>
          <p:cNvPr id="10" name="TextBox 9">
            <a:extLst>
              <a:ext uri="{FF2B5EF4-FFF2-40B4-BE49-F238E27FC236}">
                <a16:creationId xmlns:a16="http://schemas.microsoft.com/office/drawing/2014/main" id="{11EDA845-9DF3-47B1-BACB-CCE2DFD9C8AB}"/>
              </a:ext>
            </a:extLst>
          </p:cNvPr>
          <p:cNvSpPr txBox="1"/>
          <p:nvPr/>
        </p:nvSpPr>
        <p:spPr>
          <a:xfrm>
            <a:off x="87276" y="1498600"/>
            <a:ext cx="7037424" cy="1323439"/>
          </a:xfrm>
          <a:prstGeom prst="rect">
            <a:avLst/>
          </a:prstGeom>
          <a:noFill/>
        </p:spPr>
        <p:txBody>
          <a:bodyPr wrap="square" rtlCol="0">
            <a:spAutoFit/>
          </a:bodyPr>
          <a:lstStyle/>
          <a:p>
            <a:r>
              <a:rPr lang="en-US" sz="8000" dirty="0" err="1">
                <a:solidFill>
                  <a:srgbClr val="FF0000"/>
                </a:solidFill>
                <a:latin typeface="Segoe Print" panose="02000600000000000000" pitchFamily="2" charset="0"/>
              </a:rPr>
              <a:t>Hịch</a:t>
            </a:r>
            <a:r>
              <a:rPr lang="en-US" sz="8000" dirty="0">
                <a:solidFill>
                  <a:srgbClr val="FF0000"/>
                </a:solidFill>
                <a:latin typeface="Segoe Print" panose="02000600000000000000" pitchFamily="2" charset="0"/>
              </a:rPr>
              <a:t> t</a:t>
            </a:r>
            <a:r>
              <a:rPr lang="vi-VN" sz="8000" dirty="0">
                <a:solidFill>
                  <a:srgbClr val="FF0000"/>
                </a:solidFill>
              </a:rPr>
              <a:t>ư</a:t>
            </a:r>
            <a:r>
              <a:rPr lang="en-US" sz="8000" dirty="0" err="1">
                <a:solidFill>
                  <a:srgbClr val="FF0000"/>
                </a:solidFill>
                <a:latin typeface="Segoe Print" panose="02000600000000000000" pitchFamily="2" charset="0"/>
              </a:rPr>
              <a:t>ớng</a:t>
            </a:r>
            <a:r>
              <a:rPr lang="en-US" sz="8000" dirty="0">
                <a:solidFill>
                  <a:srgbClr val="FF0000"/>
                </a:solidFill>
                <a:latin typeface="Segoe Print" panose="02000600000000000000" pitchFamily="2" charset="0"/>
              </a:rPr>
              <a:t> </a:t>
            </a:r>
            <a:r>
              <a:rPr lang="en-US" sz="8000" dirty="0" err="1">
                <a:solidFill>
                  <a:srgbClr val="FF0000"/>
                </a:solidFill>
                <a:latin typeface="Segoe Print" panose="02000600000000000000" pitchFamily="2" charset="0"/>
              </a:rPr>
              <a:t>sĩ</a:t>
            </a:r>
            <a:endParaRPr lang="en-SG" sz="8000" dirty="0">
              <a:solidFill>
                <a:srgbClr val="FF0000"/>
              </a:solidFill>
              <a:latin typeface="Segoe Print" panose="02000600000000000000" pitchFamily="2" charset="0"/>
            </a:endParaRPr>
          </a:p>
        </p:txBody>
      </p:sp>
      <p:sp>
        <p:nvSpPr>
          <p:cNvPr id="12" name="TextBox 11">
            <a:extLst>
              <a:ext uri="{FF2B5EF4-FFF2-40B4-BE49-F238E27FC236}">
                <a16:creationId xmlns:a16="http://schemas.microsoft.com/office/drawing/2014/main" id="{508EB086-73E0-42E1-890A-9A2B83B9AD0C}"/>
              </a:ext>
            </a:extLst>
          </p:cNvPr>
          <p:cNvSpPr txBox="1"/>
          <p:nvPr/>
        </p:nvSpPr>
        <p:spPr>
          <a:xfrm>
            <a:off x="-753575" y="3360716"/>
            <a:ext cx="5856324" cy="646331"/>
          </a:xfrm>
          <a:prstGeom prst="rect">
            <a:avLst/>
          </a:prstGeom>
          <a:noFill/>
        </p:spPr>
        <p:txBody>
          <a:bodyPr wrap="square" rtlCol="0">
            <a:spAutoFit/>
          </a:bodyPr>
          <a:lstStyle/>
          <a:p>
            <a:pPr algn="r"/>
            <a:r>
              <a:rPr lang="en-US" sz="3600" dirty="0">
                <a:latin typeface="Segoe Print" panose="02000600000000000000" pitchFamily="2" charset="0"/>
              </a:rPr>
              <a:t>_</a:t>
            </a:r>
            <a:r>
              <a:rPr lang="en-US" sz="3600" dirty="0" err="1">
                <a:latin typeface="Segoe Print" panose="02000600000000000000" pitchFamily="2" charset="0"/>
              </a:rPr>
              <a:t>Trần</a:t>
            </a:r>
            <a:r>
              <a:rPr lang="en-US" sz="3600" dirty="0">
                <a:latin typeface="Segoe Print" panose="02000600000000000000" pitchFamily="2" charset="0"/>
              </a:rPr>
              <a:t> </a:t>
            </a:r>
            <a:r>
              <a:rPr lang="en-US" sz="3600" dirty="0" err="1">
                <a:latin typeface="Segoe Print" panose="02000600000000000000" pitchFamily="2" charset="0"/>
              </a:rPr>
              <a:t>Quốc</a:t>
            </a:r>
            <a:r>
              <a:rPr lang="en-US" sz="3600" dirty="0">
                <a:latin typeface="Segoe Print" panose="02000600000000000000" pitchFamily="2" charset="0"/>
              </a:rPr>
              <a:t> </a:t>
            </a:r>
            <a:r>
              <a:rPr lang="en-US" sz="3600" dirty="0" err="1">
                <a:latin typeface="Segoe Print" panose="02000600000000000000" pitchFamily="2" charset="0"/>
              </a:rPr>
              <a:t>Tuấn</a:t>
            </a:r>
            <a:r>
              <a:rPr lang="en-US" sz="3600" dirty="0">
                <a:latin typeface="Segoe Print" panose="02000600000000000000" pitchFamily="2" charset="0"/>
              </a:rPr>
              <a:t>_</a:t>
            </a:r>
            <a:endParaRPr lang="en-SG" sz="3600" dirty="0">
              <a:latin typeface="Segoe Print" panose="02000600000000000000" pitchFamily="2" charset="0"/>
            </a:endParaRPr>
          </a:p>
        </p:txBody>
      </p:sp>
    </p:spTree>
    <p:extLst>
      <p:ext uri="{BB962C8B-B14F-4D97-AF65-F5344CB8AC3E}">
        <p14:creationId xmlns:p14="http://schemas.microsoft.com/office/powerpoint/2010/main" val="290094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06117" y="5539725"/>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a16="http://schemas.microsoft.com/office/drawing/2014/main" id="{7151D7E6-5602-4184-9FC2-54DF4602269D}"/>
              </a:ext>
            </a:extLst>
          </p:cNvPr>
          <p:cNvSpPr txBox="1"/>
          <p:nvPr/>
        </p:nvSpPr>
        <p:spPr>
          <a:xfrm>
            <a:off x="3176773" y="2498770"/>
            <a:ext cx="6522399" cy="1703116"/>
          </a:xfrm>
          <a:prstGeom prst="rect">
            <a:avLst/>
          </a:prstGeom>
          <a:noFill/>
          <a:ln w="9525">
            <a:noFill/>
          </a:ln>
        </p:spPr>
        <p:txBody>
          <a:bodyPr wrap="square">
            <a:prstTxWarp prst="textArchUp">
              <a:avLst/>
            </a:prstTxWarp>
            <a:spAutoFit/>
          </a:bodyPr>
          <a:lstStyle/>
          <a:p>
            <a:pPr lvl="0" defTabSz="1500505">
              <a:spcBef>
                <a:spcPct val="50000"/>
              </a:spcBef>
            </a:pP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I.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Tìm</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hiểu</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chung</a:t>
            </a:r>
            <a:endPar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243146729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69E3A6D-86D0-4C14-AB49-FC3CFE4429AD}"/>
              </a:ext>
            </a:extLst>
          </p:cNvPr>
          <p:cNvSpPr/>
          <p:nvPr/>
        </p:nvSpPr>
        <p:spPr>
          <a:xfrm>
            <a:off x="7429499" y="444500"/>
            <a:ext cx="3678731"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giả</a:t>
            </a:r>
            <a:endParaRPr lang="en-SG" sz="4000" b="1" dirty="0">
              <a:solidFill>
                <a:srgbClr val="FF0000"/>
              </a:solidFill>
              <a:latin typeface="Times New Roman" panose="02020603050405020304" pitchFamily="18" charset="0"/>
              <a:cs typeface="Times New Roman" panose="02020603050405020304" pitchFamily="18" charset="0"/>
            </a:endParaRPr>
          </a:p>
        </p:txBody>
      </p:sp>
      <p:sp>
        <p:nvSpPr>
          <p:cNvPr id="4" name="Vertical Scroll 6">
            <a:extLst>
              <a:ext uri="{FF2B5EF4-FFF2-40B4-BE49-F238E27FC236}">
                <a16:creationId xmlns:a16="http://schemas.microsoft.com/office/drawing/2014/main" id="{AD9C1DE1-F5EC-4636-A396-9FED867C51DF}"/>
              </a:ext>
            </a:extLst>
          </p:cNvPr>
          <p:cNvSpPr/>
          <p:nvPr/>
        </p:nvSpPr>
        <p:spPr>
          <a:xfrm>
            <a:off x="109878" y="387327"/>
            <a:ext cx="5419046" cy="6055334"/>
          </a:xfrm>
          <a:prstGeom prst="verticalScroll">
            <a:avLst/>
          </a:prstGeom>
          <a:blipFill>
            <a:blip r:embed="rId3"/>
            <a:tile tx="0" ty="0" sx="100000" sy="100000" flip="none" algn="tl"/>
          </a:blipFill>
          <a:ln>
            <a:solidFill>
              <a:schemeClr val="accent6">
                <a:lumMod val="75000"/>
              </a:schemeClr>
            </a:solidFill>
          </a:ln>
        </p:spPr>
        <p:style>
          <a:lnRef idx="3">
            <a:schemeClr val="lt1"/>
          </a:lnRef>
          <a:fillRef idx="1001">
            <a:schemeClr val="lt2"/>
          </a:fillRef>
          <a:effectRef idx="1">
            <a:schemeClr val="accent6"/>
          </a:effectRef>
          <a:fontRef idx="minor">
            <a:schemeClr val="lt1"/>
          </a:fontRef>
        </p:style>
        <p:txBody>
          <a:bodyPr rtlCol="0" anchor="ctr"/>
          <a:lstStyle/>
          <a:p>
            <a:pPr algn="ctr" defTabSz="1088539"/>
            <a:endParaRPr lang="en-US" sz="2200" dirty="0">
              <a:solidFill>
                <a:prstClr val="whit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E07A04B-4EC8-4875-A48C-1B4503B60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69" y="1238184"/>
            <a:ext cx="3522064" cy="3775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6EC3BA38-AE7D-41B6-A537-C883BEFB4ED2}"/>
              </a:ext>
            </a:extLst>
          </p:cNvPr>
          <p:cNvSpPr txBox="1"/>
          <p:nvPr/>
        </p:nvSpPr>
        <p:spPr>
          <a:xfrm>
            <a:off x="1032968" y="5209207"/>
            <a:ext cx="3522065" cy="1200329"/>
          </a:xfrm>
          <a:prstGeom prst="rect">
            <a:avLst/>
          </a:prstGeom>
          <a:noFill/>
        </p:spPr>
        <p:txBody>
          <a:bodyPr wrap="square" rtlCol="0">
            <a:spAutoFit/>
          </a:bodyPr>
          <a:lstStyle/>
          <a:p>
            <a:pPr algn="ctr" defTabSz="1088539"/>
            <a:r>
              <a:rPr lang="en-US" sz="3600" b="1" i="1" dirty="0" err="1">
                <a:solidFill>
                  <a:prstClr val="black"/>
                </a:solidFill>
                <a:latin typeface="Times New Roman" panose="02020603050405020304" pitchFamily="18" charset="0"/>
                <a:cs typeface="Times New Roman" panose="02020603050405020304" pitchFamily="18" charset="0"/>
              </a:rPr>
              <a:t>Trần</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Quốc</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Tuấn</a:t>
            </a:r>
            <a:endParaRPr lang="en-US" sz="3600" b="1" i="1" dirty="0">
              <a:solidFill>
                <a:prstClr val="black"/>
              </a:solidFill>
              <a:latin typeface="Times New Roman" panose="02020603050405020304" pitchFamily="18" charset="0"/>
              <a:cs typeface="Times New Roman" panose="02020603050405020304" pitchFamily="18" charset="0"/>
            </a:endParaRPr>
          </a:p>
          <a:p>
            <a:pPr algn="ctr" defTabSz="1088539"/>
            <a:r>
              <a:rPr lang="en-US" sz="3600" b="1" i="1" dirty="0">
                <a:solidFill>
                  <a:prstClr val="black"/>
                </a:solidFill>
                <a:latin typeface="Times New Roman" panose="02020603050405020304" pitchFamily="18" charset="0"/>
                <a:cs typeface="Times New Roman" panose="02020603050405020304" pitchFamily="18" charset="0"/>
              </a:rPr>
              <a:t> (1231? - 1300)</a:t>
            </a:r>
          </a:p>
        </p:txBody>
      </p:sp>
      <p:pic>
        <p:nvPicPr>
          <p:cNvPr id="7" name="图片 2">
            <a:extLst>
              <a:ext uri="{FF2B5EF4-FFF2-40B4-BE49-F238E27FC236}">
                <a16:creationId xmlns:a16="http://schemas.microsoft.com/office/drawing/2014/main" id="{0366F780-EA95-4A7A-A02B-F232459141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3400" y="182716"/>
            <a:ext cx="1536700" cy="1395981"/>
          </a:xfrm>
          <a:prstGeom prst="rect">
            <a:avLst/>
          </a:prstGeom>
        </p:spPr>
      </p:pic>
    </p:spTree>
    <p:extLst>
      <p:ext uri="{BB962C8B-B14F-4D97-AF65-F5344CB8AC3E}">
        <p14:creationId xmlns:p14="http://schemas.microsoft.com/office/powerpoint/2010/main" val="336246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2405</TotalTime>
  <Words>3229</Words>
  <Application>Microsoft Office PowerPoint</Application>
  <PresentationFormat>Widescreen</PresentationFormat>
  <Paragraphs>357</Paragraphs>
  <Slides>65</Slides>
  <Notes>1</Notes>
  <HiddenSlides>0</HiddenSlides>
  <MMClips>8</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65</vt:i4>
      </vt:variant>
    </vt:vector>
  </HeadingPairs>
  <TitlesOfParts>
    <vt:vector size="81" baseType="lpstr">
      <vt:lpstr>.VnCentury Schoolbook</vt:lpstr>
      <vt:lpstr>Calibri</vt:lpstr>
      <vt:lpstr>Segoe Print</vt:lpstr>
      <vt:lpstr>Calibri Light</vt:lpstr>
      <vt:lpstr>汉仪家书简</vt:lpstr>
      <vt:lpstr>Century Gothic</vt:lpstr>
      <vt:lpstr>Arial</vt:lpstr>
      <vt:lpstr>.VnArial Narrow</vt:lpstr>
      <vt:lpstr>Wingdings</vt:lpstr>
      <vt:lpstr>Arial</vt:lpstr>
      <vt:lpstr>Tahoma</vt:lpstr>
      <vt:lpstr>Times New Roman</vt:lpstr>
      <vt:lpstr>.VnTimeH</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84985357259</cp:lastModifiedBy>
  <cp:revision>219</cp:revision>
  <dcterms:created xsi:type="dcterms:W3CDTF">2019-03-13T16:43:13Z</dcterms:created>
  <dcterms:modified xsi:type="dcterms:W3CDTF">2024-04-10T01:06:31Z</dcterms:modified>
</cp:coreProperties>
</file>